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DM Sans Medium"/>
      <p:regular r:id="rId21"/>
      <p:bold r:id="rId22"/>
      <p:italic r:id="rId23"/>
      <p:boldItalic r:id="rId24"/>
    </p:embeddedFont>
    <p:embeddedFont>
      <p:font typeface="Roboto"/>
      <p:regular r:id="rId25"/>
      <p:bold r:id="rId26"/>
      <p:italic r:id="rId27"/>
      <p:boldItalic r:id="rId28"/>
    </p:embeddedFont>
    <p:embeddedFont>
      <p:font typeface="Michroma"/>
      <p:regular r:id="rId29"/>
    </p:embeddedFont>
    <p:embeddedFont>
      <p:font typeface="DM Sans"/>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DMSansMedium-bold.fntdata"/><Relationship Id="rId21" Type="http://schemas.openxmlformats.org/officeDocument/2006/relationships/font" Target="fonts/DMSansMedium-regular.fntdata"/><Relationship Id="rId24" Type="http://schemas.openxmlformats.org/officeDocument/2006/relationships/font" Target="fonts/DMSansMedium-boldItalic.fntdata"/><Relationship Id="rId23" Type="http://schemas.openxmlformats.org/officeDocument/2006/relationships/font" Target="fonts/DMSansMedium-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ichroma-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DMSans-bold.fntdata"/><Relationship Id="rId30" Type="http://schemas.openxmlformats.org/officeDocument/2006/relationships/font" Target="fonts/DMSans-regular.fntdata"/><Relationship Id="rId11" Type="http://schemas.openxmlformats.org/officeDocument/2006/relationships/slide" Target="slides/slide6.xml"/><Relationship Id="rId33" Type="http://schemas.openxmlformats.org/officeDocument/2006/relationships/font" Target="fonts/DMSans-boldItalic.fntdata"/><Relationship Id="rId10" Type="http://schemas.openxmlformats.org/officeDocument/2006/relationships/slide" Target="slides/slide5.xml"/><Relationship Id="rId32" Type="http://schemas.openxmlformats.org/officeDocument/2006/relationships/font" Target="fonts/DMSans-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1" name="Shape 6361"/>
        <p:cNvGrpSpPr/>
        <p:nvPr/>
      </p:nvGrpSpPr>
      <p:grpSpPr>
        <a:xfrm>
          <a:off x="0" y="0"/>
          <a:ext cx="0" cy="0"/>
          <a:chOff x="0" y="0"/>
          <a:chExt cx="0" cy="0"/>
        </a:xfrm>
      </p:grpSpPr>
      <p:sp>
        <p:nvSpPr>
          <p:cNvPr id="6362" name="Google Shape;6362;g30d3534eee6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3" name="Google Shape;6363;g30d3534eee6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Introduce ourselves - both</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6" name="Shape 6986"/>
        <p:cNvGrpSpPr/>
        <p:nvPr/>
      </p:nvGrpSpPr>
      <p:grpSpPr>
        <a:xfrm>
          <a:off x="0" y="0"/>
          <a:ext cx="0" cy="0"/>
          <a:chOff x="0" y="0"/>
          <a:chExt cx="0" cy="0"/>
        </a:xfrm>
      </p:grpSpPr>
      <p:sp>
        <p:nvSpPr>
          <p:cNvPr id="6987" name="Google Shape;6987;g30d3534eee6_0_106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8" name="Google Shape;6988;g30d3534eee6_0_106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NVIDIA Isaac - Zhiwen Zheng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4" name="Shape 7054"/>
        <p:cNvGrpSpPr/>
        <p:nvPr/>
      </p:nvGrpSpPr>
      <p:grpSpPr>
        <a:xfrm>
          <a:off x="0" y="0"/>
          <a:ext cx="0" cy="0"/>
          <a:chOff x="0" y="0"/>
          <a:chExt cx="0" cy="0"/>
        </a:xfrm>
      </p:grpSpPr>
      <p:sp>
        <p:nvSpPr>
          <p:cNvPr id="7055" name="Google Shape;7055;g2d49f8b1d71_1_13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6" name="Google Shape;7056;g2d49f8b1d71_1_13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3" name="Shape 7223"/>
        <p:cNvGrpSpPr/>
        <p:nvPr/>
      </p:nvGrpSpPr>
      <p:grpSpPr>
        <a:xfrm>
          <a:off x="0" y="0"/>
          <a:ext cx="0" cy="0"/>
          <a:chOff x="0" y="0"/>
          <a:chExt cx="0" cy="0"/>
        </a:xfrm>
      </p:grpSpPr>
      <p:sp>
        <p:nvSpPr>
          <p:cNvPr id="7224" name="Google Shape;7224;g30d3534eee6_0_134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5" name="Google Shape;7225;g30d3534eee6_0_134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Simulation in ROS and Gazebo - Ellie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Screenshot of simulation and controls </a:t>
            </a:r>
            <a:endParaRPr/>
          </a:p>
          <a:p>
            <a:pPr indent="-298450" lvl="0" marL="457200" rtl="0" algn="l">
              <a:spcBef>
                <a:spcPts val="0"/>
              </a:spcBef>
              <a:spcAft>
                <a:spcPts val="0"/>
              </a:spcAft>
              <a:buSzPts val="1100"/>
              <a:buChar char="-"/>
            </a:pPr>
            <a:r>
              <a:rPr lang="en"/>
              <a:t>Explain how the controls will affect the simulation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1" name="Shape 7241"/>
        <p:cNvGrpSpPr/>
        <p:nvPr/>
      </p:nvGrpSpPr>
      <p:grpSpPr>
        <a:xfrm>
          <a:off x="0" y="0"/>
          <a:ext cx="0" cy="0"/>
          <a:chOff x="0" y="0"/>
          <a:chExt cx="0" cy="0"/>
        </a:xfrm>
      </p:grpSpPr>
      <p:sp>
        <p:nvSpPr>
          <p:cNvPr id="7242" name="Google Shape;7242;g2d49f8b1d71_1_27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3" name="Google Shape;7243;g2d49f8b1d71_1_27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Isaac simulation - Zhiwen Zheng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Screenshot of simulation and controls </a:t>
            </a:r>
            <a:endParaRPr/>
          </a:p>
          <a:p>
            <a:pPr indent="-298450" lvl="0" marL="457200" rtl="0" algn="l">
              <a:spcBef>
                <a:spcPts val="0"/>
              </a:spcBef>
              <a:spcAft>
                <a:spcPts val="0"/>
              </a:spcAft>
              <a:buSzPts val="1100"/>
              <a:buChar char="-"/>
            </a:pPr>
            <a:r>
              <a:rPr lang="en"/>
              <a:t>Explain how the controls will affect the simulation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9" name="Shape 7259"/>
        <p:cNvGrpSpPr/>
        <p:nvPr/>
      </p:nvGrpSpPr>
      <p:grpSpPr>
        <a:xfrm>
          <a:off x="0" y="0"/>
          <a:ext cx="0" cy="0"/>
          <a:chOff x="0" y="0"/>
          <a:chExt cx="0" cy="0"/>
        </a:xfrm>
      </p:grpSpPr>
      <p:sp>
        <p:nvSpPr>
          <p:cNvPr id="7260" name="Google Shape;7260;g30d3534eee6_0_147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1" name="Google Shape;7261;g30d3534eee6_0_147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Hardware shipment &amp; model improvement - Zhiwen</a:t>
            </a:r>
            <a:endParaRPr/>
          </a:p>
          <a:p>
            <a:pPr indent="0" lvl="0" marL="0" rtl="0" algn="l">
              <a:spcBef>
                <a:spcPts val="0"/>
              </a:spcBef>
              <a:spcAft>
                <a:spcPts val="0"/>
              </a:spcAft>
              <a:buNone/>
            </a:pPr>
            <a:r>
              <a:rPr lang="en"/>
              <a:t>Future goals - Ellie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6" name="Shape 7316"/>
        <p:cNvGrpSpPr/>
        <p:nvPr/>
      </p:nvGrpSpPr>
      <p:grpSpPr>
        <a:xfrm>
          <a:off x="0" y="0"/>
          <a:ext cx="0" cy="0"/>
          <a:chOff x="0" y="0"/>
          <a:chExt cx="0" cy="0"/>
        </a:xfrm>
      </p:grpSpPr>
      <p:sp>
        <p:nvSpPr>
          <p:cNvPr id="7317" name="Google Shape;7317;g30d3534eee6_0_174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8" name="Google Shape;7318;g30d3534eee6_0_174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1" name="Shape 6601"/>
        <p:cNvGrpSpPr/>
        <p:nvPr/>
      </p:nvGrpSpPr>
      <p:grpSpPr>
        <a:xfrm>
          <a:off x="0" y="0"/>
          <a:ext cx="0" cy="0"/>
          <a:chOff x="0" y="0"/>
          <a:chExt cx="0" cy="0"/>
        </a:xfrm>
      </p:grpSpPr>
      <p:sp>
        <p:nvSpPr>
          <p:cNvPr id="6602" name="Google Shape;6602;g30d3534eee6_0_24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3" name="Google Shape;6603;g30d3534eee6_0_24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Objectives and goals - Ellie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5" name="Shape 6695"/>
        <p:cNvGrpSpPr/>
        <p:nvPr/>
      </p:nvGrpSpPr>
      <p:grpSpPr>
        <a:xfrm>
          <a:off x="0" y="0"/>
          <a:ext cx="0" cy="0"/>
          <a:chOff x="0" y="0"/>
          <a:chExt cx="0" cy="0"/>
        </a:xfrm>
      </p:grpSpPr>
      <p:sp>
        <p:nvSpPr>
          <p:cNvPr id="6696" name="Google Shape;6696;g2d49f8b1d7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7" name="Google Shape;6697;g2d49f8b1d7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0" name="Shape 6800"/>
        <p:cNvGrpSpPr/>
        <p:nvPr/>
      </p:nvGrpSpPr>
      <p:grpSpPr>
        <a:xfrm>
          <a:off x="0" y="0"/>
          <a:ext cx="0" cy="0"/>
          <a:chOff x="0" y="0"/>
          <a:chExt cx="0" cy="0"/>
        </a:xfrm>
      </p:grpSpPr>
      <p:sp>
        <p:nvSpPr>
          <p:cNvPr id="6801" name="Google Shape;6801;g2d49f8b1d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2" name="Google Shape;6802;g2d49f8b1d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TurtleBot3 Waffle Pi - Ellie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8" name="Shape 6808"/>
        <p:cNvGrpSpPr/>
        <p:nvPr/>
      </p:nvGrpSpPr>
      <p:grpSpPr>
        <a:xfrm>
          <a:off x="0" y="0"/>
          <a:ext cx="0" cy="0"/>
          <a:chOff x="0" y="0"/>
          <a:chExt cx="0" cy="0"/>
        </a:xfrm>
      </p:grpSpPr>
      <p:sp>
        <p:nvSpPr>
          <p:cNvPr id="6809" name="Google Shape;6809;g30d3534eee6_0_38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0" name="Google Shape;6810;g30d3534eee6_0_38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a:t>
            </a:r>
            <a:r>
              <a:rPr lang="en"/>
              <a:t>ManipulatorX - Zhiwen Zheng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OpenManipulator X, is the manipulator we will use in our project. This manipulator supports ROS and also is fullly </a:t>
            </a:r>
            <a:r>
              <a:rPr lang="en"/>
              <a:t>compatible</a:t>
            </a:r>
            <a:r>
              <a:rPr lang="en"/>
              <a:t> with TurtleBot3​. You can find the stl files about this manipulator online because it is open-sourced on hardware, which means we can modify the length of the links or the design of the robot for our own purpose. This manipulator has four joints, one joint is at the base part, where will be connected with waffle pi. That one doesthe horizontal rotation. The other three in the second </a:t>
            </a:r>
            <a:r>
              <a:rPr lang="en"/>
              <a:t>picture</a:t>
            </a:r>
            <a:r>
              <a:rPr lang="en"/>
              <a:t> are the cylindrical part marked as light blue and blue. They can do the vertical rotation. The gripper is controlled by a single motor, which moves in parallel.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2" name="Shape 6862"/>
        <p:cNvGrpSpPr/>
        <p:nvPr/>
      </p:nvGrpSpPr>
      <p:grpSpPr>
        <a:xfrm>
          <a:off x="0" y="0"/>
          <a:ext cx="0" cy="0"/>
          <a:chOff x="0" y="0"/>
          <a:chExt cx="0" cy="0"/>
        </a:xfrm>
      </p:grpSpPr>
      <p:sp>
        <p:nvSpPr>
          <p:cNvPr id="6863" name="Google Shape;6863;g30d3534eee6_0_519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4" name="Google Shape;6864;g30d3534eee6_0_51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TImeline - Zhiwen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5" name="Shape 6905"/>
        <p:cNvGrpSpPr/>
        <p:nvPr/>
      </p:nvGrpSpPr>
      <p:grpSpPr>
        <a:xfrm>
          <a:off x="0" y="0"/>
          <a:ext cx="0" cy="0"/>
          <a:chOff x="0" y="0"/>
          <a:chExt cx="0" cy="0"/>
        </a:xfrm>
      </p:grpSpPr>
      <p:sp>
        <p:nvSpPr>
          <p:cNvPr id="6906" name="Google Shape;6906;g30d3534eee6_0_65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7" name="Google Shape;6907;g30d3534eee6_0_65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ROBOTC - Zhiwen Zheng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ROBOTC is a programming language and development environment designed for educational robotics. It is based on the C language and is optimized for programming microcontrollers, such as those used in VEX, LEGO, and other educational robotics platforms. When we used this software, we were mainly focusing on using this for design and test robot configurations we created based on the example projects in ROBOTC. With the help of ROBOTC, we learnt how to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1" name="Shape 6951"/>
        <p:cNvGrpSpPr/>
        <p:nvPr/>
      </p:nvGrpSpPr>
      <p:grpSpPr>
        <a:xfrm>
          <a:off x="0" y="0"/>
          <a:ext cx="0" cy="0"/>
          <a:chOff x="0" y="0"/>
          <a:chExt cx="0" cy="0"/>
        </a:xfrm>
      </p:grpSpPr>
      <p:sp>
        <p:nvSpPr>
          <p:cNvPr id="6952" name="Google Shape;6952;g30d3534eee6_0_930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3" name="Google Shape;6953;g30d3534eee6_0_93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ROS and Gazebo overview - Ellie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ROS (Robot Operating System) is an open-source framework that provides tools and libraries for building and controlling robots. It facilitates software development for robotics by offering hardware abstraction, device drivers, communication between processes, and package management. ROS supports modular design, enabling developers to create reusable components and easily integrate sensors, actuators, and algorithms. It is widely used for applications ranging from simple robotics projects to complex autonomous systems, and it includes simulation environments, visualization tools, and packages for tasks like navigation, perception, and manipulation.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Gazebo is an open-source 3D robotics simulator that provides a realistic environment for testing and developing robot models. It allows users to simulate complex indoor and outdoor scenarios with accurate physics, sensor data, and dynamic interactions. Gazebo integrates with ROS, enabling developers to test algorithms, robot designs, and behaviors in a virtual environment before deploying them on physical robots. It supports various sensors, actuators, and robot models, making it a versatile tool for research, prototyping, and education in robotics.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1" name="Shape 6981"/>
        <p:cNvGrpSpPr/>
        <p:nvPr/>
      </p:nvGrpSpPr>
      <p:grpSpPr>
        <a:xfrm>
          <a:off x="0" y="0"/>
          <a:ext cx="0" cy="0"/>
          <a:chOff x="0" y="0"/>
          <a:chExt cx="0" cy="0"/>
        </a:xfrm>
      </p:grpSpPr>
      <p:sp>
        <p:nvSpPr>
          <p:cNvPr id="6982" name="Google Shape;6982;g2d4d443402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3" name="Google Shape;6983;g2d4d443402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gradFill>
          <a:gsLst>
            <a:gs pos="0">
              <a:schemeClr val="accent6"/>
            </a:gs>
            <a:gs pos="40000">
              <a:schemeClr val="accent6"/>
            </a:gs>
            <a:gs pos="100000">
              <a:schemeClr val="dk1"/>
            </a:gs>
          </a:gsLst>
          <a:lin ang="2700006" scaled="0"/>
        </a:gradFill>
      </p:bgPr>
    </p:bg>
    <p:spTree>
      <p:nvGrpSpPr>
        <p:cNvPr id="81" name="Shape 81"/>
        <p:cNvGrpSpPr/>
        <p:nvPr/>
      </p:nvGrpSpPr>
      <p:grpSpPr>
        <a:xfrm>
          <a:off x="0" y="0"/>
          <a:ext cx="0" cy="0"/>
          <a:chOff x="0" y="0"/>
          <a:chExt cx="0" cy="0"/>
        </a:xfrm>
      </p:grpSpPr>
      <p:grpSp>
        <p:nvGrpSpPr>
          <p:cNvPr id="82" name="Google Shape;82;p13"/>
          <p:cNvGrpSpPr/>
          <p:nvPr/>
        </p:nvGrpSpPr>
        <p:grpSpPr>
          <a:xfrm>
            <a:off x="206" y="2731045"/>
            <a:ext cx="9143593" cy="2495468"/>
            <a:chOff x="1851250" y="1720850"/>
            <a:chExt cx="3539775" cy="966075"/>
          </a:xfrm>
        </p:grpSpPr>
        <p:sp>
          <p:nvSpPr>
            <p:cNvPr id="83" name="Google Shape;83;p13"/>
            <p:cNvSpPr/>
            <p:nvPr/>
          </p:nvSpPr>
          <p:spPr>
            <a:xfrm>
              <a:off x="4361800" y="2473450"/>
              <a:ext cx="44950" cy="66025"/>
            </a:xfrm>
            <a:custGeom>
              <a:rect b="b" l="l" r="r" t="t"/>
              <a:pathLst>
                <a:path extrusionOk="0" h="2641" w="1798">
                  <a:moveTo>
                    <a:pt x="225" y="1"/>
                  </a:moveTo>
                  <a:lnTo>
                    <a:pt x="0" y="113"/>
                  </a:lnTo>
                  <a:lnTo>
                    <a:pt x="1573" y="2641"/>
                  </a:lnTo>
                  <a:lnTo>
                    <a:pt x="1797" y="2528"/>
                  </a:lnTo>
                  <a:lnTo>
                    <a:pt x="225"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4399700" y="2453800"/>
              <a:ext cx="36525" cy="70225"/>
            </a:xfrm>
            <a:custGeom>
              <a:rect b="b" l="l" r="r" t="t"/>
              <a:pathLst>
                <a:path extrusionOk="0" h="2809" w="1461">
                  <a:moveTo>
                    <a:pt x="225" y="1"/>
                  </a:moveTo>
                  <a:lnTo>
                    <a:pt x="1" y="113"/>
                  </a:lnTo>
                  <a:lnTo>
                    <a:pt x="1292" y="2809"/>
                  </a:lnTo>
                  <a:lnTo>
                    <a:pt x="1461" y="2697"/>
                  </a:lnTo>
                  <a:lnTo>
                    <a:pt x="225"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a:off x="4439025" y="2436950"/>
              <a:ext cx="30900" cy="73050"/>
            </a:xfrm>
            <a:custGeom>
              <a:rect b="b" l="l" r="r" t="t"/>
              <a:pathLst>
                <a:path extrusionOk="0" h="2922" w="1236">
                  <a:moveTo>
                    <a:pt x="281" y="1"/>
                  </a:moveTo>
                  <a:lnTo>
                    <a:pt x="0" y="113"/>
                  </a:lnTo>
                  <a:lnTo>
                    <a:pt x="1011" y="2921"/>
                  </a:lnTo>
                  <a:lnTo>
                    <a:pt x="1236" y="2809"/>
                  </a:lnTo>
                  <a:lnTo>
                    <a:pt x="281"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a:off x="4326700" y="2497325"/>
              <a:ext cx="49150" cy="63225"/>
            </a:xfrm>
            <a:custGeom>
              <a:rect b="b" l="l" r="r" t="t"/>
              <a:pathLst>
                <a:path extrusionOk="0" h="2529" w="1966">
                  <a:moveTo>
                    <a:pt x="169" y="1"/>
                  </a:moveTo>
                  <a:lnTo>
                    <a:pt x="0" y="169"/>
                  </a:lnTo>
                  <a:lnTo>
                    <a:pt x="1741" y="2528"/>
                  </a:lnTo>
                  <a:lnTo>
                    <a:pt x="1966" y="2416"/>
                  </a:lnTo>
                  <a:lnTo>
                    <a:pt x="169"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a:off x="4603300" y="2414500"/>
              <a:ext cx="11250" cy="73025"/>
            </a:xfrm>
            <a:custGeom>
              <a:rect b="b" l="l" r="r" t="t"/>
              <a:pathLst>
                <a:path extrusionOk="0" h="2921" w="450">
                  <a:moveTo>
                    <a:pt x="169" y="0"/>
                  </a:moveTo>
                  <a:lnTo>
                    <a:pt x="0" y="2921"/>
                  </a:lnTo>
                  <a:lnTo>
                    <a:pt x="281" y="2921"/>
                  </a:lnTo>
                  <a:lnTo>
                    <a:pt x="450"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a:off x="4563975" y="2414500"/>
              <a:ext cx="9850" cy="73025"/>
            </a:xfrm>
            <a:custGeom>
              <a:rect b="b" l="l" r="r" t="t"/>
              <a:pathLst>
                <a:path extrusionOk="0" h="2921" w="394">
                  <a:moveTo>
                    <a:pt x="1" y="0"/>
                  </a:moveTo>
                  <a:lnTo>
                    <a:pt x="169" y="2921"/>
                  </a:lnTo>
                  <a:lnTo>
                    <a:pt x="394" y="2921"/>
                  </a:lnTo>
                  <a:lnTo>
                    <a:pt x="282"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p:nvPr/>
          </p:nvSpPr>
          <p:spPr>
            <a:xfrm>
              <a:off x="4521850" y="2417300"/>
              <a:ext cx="16875" cy="74450"/>
            </a:xfrm>
            <a:custGeom>
              <a:rect b="b" l="l" r="r" t="t"/>
              <a:pathLst>
                <a:path extrusionOk="0" h="2978" w="675">
                  <a:moveTo>
                    <a:pt x="1" y="0"/>
                  </a:moveTo>
                  <a:lnTo>
                    <a:pt x="450" y="2977"/>
                  </a:lnTo>
                  <a:lnTo>
                    <a:pt x="675" y="2921"/>
                  </a:lnTo>
                  <a:lnTo>
                    <a:pt x="282"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p:nvPr/>
          </p:nvSpPr>
          <p:spPr>
            <a:xfrm>
              <a:off x="4479725" y="2425725"/>
              <a:ext cx="23900" cy="73025"/>
            </a:xfrm>
            <a:custGeom>
              <a:rect b="b" l="l" r="r" t="t"/>
              <a:pathLst>
                <a:path extrusionOk="0" h="2921" w="956">
                  <a:moveTo>
                    <a:pt x="282" y="0"/>
                  </a:moveTo>
                  <a:lnTo>
                    <a:pt x="1" y="57"/>
                  </a:lnTo>
                  <a:lnTo>
                    <a:pt x="731" y="2921"/>
                  </a:lnTo>
                  <a:lnTo>
                    <a:pt x="956" y="2865"/>
                  </a:lnTo>
                  <a:lnTo>
                    <a:pt x="282"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p:nvPr/>
          </p:nvSpPr>
          <p:spPr>
            <a:xfrm>
              <a:off x="4236825" y="2585800"/>
              <a:ext cx="63200" cy="49150"/>
            </a:xfrm>
            <a:custGeom>
              <a:rect b="b" l="l" r="r" t="t"/>
              <a:pathLst>
                <a:path extrusionOk="0" h="1966" w="2528">
                  <a:moveTo>
                    <a:pt x="169" y="0"/>
                  </a:moveTo>
                  <a:lnTo>
                    <a:pt x="1" y="225"/>
                  </a:lnTo>
                  <a:lnTo>
                    <a:pt x="2416" y="1966"/>
                  </a:lnTo>
                  <a:lnTo>
                    <a:pt x="2528" y="1797"/>
                  </a:lnTo>
                  <a:lnTo>
                    <a:pt x="169"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3"/>
            <p:cNvSpPr/>
            <p:nvPr/>
          </p:nvSpPr>
          <p:spPr>
            <a:xfrm>
              <a:off x="4263500" y="2553500"/>
              <a:ext cx="59000" cy="54775"/>
            </a:xfrm>
            <a:custGeom>
              <a:rect b="b" l="l" r="r" t="t"/>
              <a:pathLst>
                <a:path extrusionOk="0" h="2191" w="2360">
                  <a:moveTo>
                    <a:pt x="169" y="0"/>
                  </a:moveTo>
                  <a:lnTo>
                    <a:pt x="1" y="225"/>
                  </a:lnTo>
                  <a:lnTo>
                    <a:pt x="2191" y="2191"/>
                  </a:lnTo>
                  <a:lnTo>
                    <a:pt x="2360" y="2022"/>
                  </a:lnTo>
                  <a:lnTo>
                    <a:pt x="169"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p:nvPr/>
          </p:nvSpPr>
          <p:spPr>
            <a:xfrm>
              <a:off x="4212950" y="2622300"/>
              <a:ext cx="67425" cy="43550"/>
            </a:xfrm>
            <a:custGeom>
              <a:rect b="b" l="l" r="r" t="t"/>
              <a:pathLst>
                <a:path extrusionOk="0" h="1742" w="2697">
                  <a:moveTo>
                    <a:pt x="169" y="0"/>
                  </a:moveTo>
                  <a:cubicBezTo>
                    <a:pt x="113" y="57"/>
                    <a:pt x="57" y="113"/>
                    <a:pt x="1" y="225"/>
                  </a:cubicBezTo>
                  <a:lnTo>
                    <a:pt x="2528" y="1742"/>
                  </a:lnTo>
                  <a:lnTo>
                    <a:pt x="2697" y="1517"/>
                  </a:lnTo>
                  <a:lnTo>
                    <a:pt x="169"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p:nvPr/>
          </p:nvSpPr>
          <p:spPr>
            <a:xfrm>
              <a:off x="4294400" y="2522600"/>
              <a:ext cx="54775" cy="60400"/>
            </a:xfrm>
            <a:custGeom>
              <a:rect b="b" l="l" r="r" t="t"/>
              <a:pathLst>
                <a:path extrusionOk="0" h="2416" w="2191">
                  <a:moveTo>
                    <a:pt x="169" y="1"/>
                  </a:moveTo>
                  <a:lnTo>
                    <a:pt x="0" y="225"/>
                  </a:lnTo>
                  <a:lnTo>
                    <a:pt x="1966" y="2416"/>
                  </a:lnTo>
                  <a:lnTo>
                    <a:pt x="2191" y="2247"/>
                  </a:lnTo>
                  <a:lnTo>
                    <a:pt x="169"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3"/>
            <p:cNvSpPr/>
            <p:nvPr/>
          </p:nvSpPr>
          <p:spPr>
            <a:xfrm>
              <a:off x="4638400" y="2418700"/>
              <a:ext cx="16875" cy="73050"/>
            </a:xfrm>
            <a:custGeom>
              <a:rect b="b" l="l" r="r" t="t"/>
              <a:pathLst>
                <a:path extrusionOk="0" h="2922" w="675">
                  <a:moveTo>
                    <a:pt x="450" y="1"/>
                  </a:moveTo>
                  <a:lnTo>
                    <a:pt x="1" y="2921"/>
                  </a:lnTo>
                  <a:lnTo>
                    <a:pt x="225" y="2921"/>
                  </a:lnTo>
                  <a:lnTo>
                    <a:pt x="675"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3"/>
            <p:cNvSpPr/>
            <p:nvPr/>
          </p:nvSpPr>
          <p:spPr>
            <a:xfrm>
              <a:off x="4740900" y="2455200"/>
              <a:ext cx="37925" cy="68825"/>
            </a:xfrm>
            <a:custGeom>
              <a:rect b="b" l="l" r="r" t="t"/>
              <a:pathLst>
                <a:path extrusionOk="0" h="2753" w="1517">
                  <a:moveTo>
                    <a:pt x="1236" y="1"/>
                  </a:moveTo>
                  <a:lnTo>
                    <a:pt x="1" y="2697"/>
                  </a:lnTo>
                  <a:lnTo>
                    <a:pt x="225" y="2753"/>
                  </a:lnTo>
                  <a:lnTo>
                    <a:pt x="1517" y="113"/>
                  </a:lnTo>
                  <a:lnTo>
                    <a:pt x="1236"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p:nvPr/>
          </p:nvSpPr>
          <p:spPr>
            <a:xfrm>
              <a:off x="4673500" y="2425725"/>
              <a:ext cx="23900" cy="73025"/>
            </a:xfrm>
            <a:custGeom>
              <a:rect b="b" l="l" r="r" t="t"/>
              <a:pathLst>
                <a:path extrusionOk="0" h="2921" w="956">
                  <a:moveTo>
                    <a:pt x="731" y="0"/>
                  </a:moveTo>
                  <a:lnTo>
                    <a:pt x="1" y="2865"/>
                  </a:lnTo>
                  <a:lnTo>
                    <a:pt x="281" y="2921"/>
                  </a:lnTo>
                  <a:lnTo>
                    <a:pt x="955" y="113"/>
                  </a:lnTo>
                  <a:lnTo>
                    <a:pt x="731"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p:nvPr/>
          </p:nvSpPr>
          <p:spPr>
            <a:xfrm>
              <a:off x="4707200" y="2438350"/>
              <a:ext cx="30925" cy="71650"/>
            </a:xfrm>
            <a:custGeom>
              <a:rect b="b" l="l" r="r" t="t"/>
              <a:pathLst>
                <a:path extrusionOk="0" h="2866" w="1237">
                  <a:moveTo>
                    <a:pt x="955" y="1"/>
                  </a:moveTo>
                  <a:lnTo>
                    <a:pt x="1" y="2753"/>
                  </a:lnTo>
                  <a:lnTo>
                    <a:pt x="225" y="2865"/>
                  </a:lnTo>
                  <a:lnTo>
                    <a:pt x="1236" y="113"/>
                  </a:lnTo>
                  <a:lnTo>
                    <a:pt x="955"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3"/>
            <p:cNvSpPr/>
            <p:nvPr/>
          </p:nvSpPr>
          <p:spPr>
            <a:xfrm>
              <a:off x="4829350" y="2571750"/>
              <a:ext cx="5650" cy="11250"/>
            </a:xfrm>
            <a:custGeom>
              <a:rect b="b" l="l" r="r" t="t"/>
              <a:pathLst>
                <a:path extrusionOk="0" h="450" w="226">
                  <a:moveTo>
                    <a:pt x="226" y="1"/>
                  </a:moveTo>
                  <a:lnTo>
                    <a:pt x="1" y="281"/>
                  </a:lnTo>
                  <a:lnTo>
                    <a:pt x="169" y="450"/>
                  </a:lnTo>
                  <a:lnTo>
                    <a:pt x="226" y="394"/>
                  </a:lnTo>
                  <a:lnTo>
                    <a:pt x="226"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p:nvPr/>
          </p:nvSpPr>
          <p:spPr>
            <a:xfrm>
              <a:off x="4771800" y="2473450"/>
              <a:ext cx="43550" cy="67425"/>
            </a:xfrm>
            <a:custGeom>
              <a:rect b="b" l="l" r="r" t="t"/>
              <a:pathLst>
                <a:path extrusionOk="0" h="2697" w="1742">
                  <a:moveTo>
                    <a:pt x="1517" y="1"/>
                  </a:moveTo>
                  <a:lnTo>
                    <a:pt x="0" y="2528"/>
                  </a:lnTo>
                  <a:lnTo>
                    <a:pt x="225" y="2697"/>
                  </a:lnTo>
                  <a:lnTo>
                    <a:pt x="1741" y="169"/>
                  </a:lnTo>
                  <a:lnTo>
                    <a:pt x="1517"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p:nvPr/>
          </p:nvSpPr>
          <p:spPr>
            <a:xfrm>
              <a:off x="4801275" y="2512775"/>
              <a:ext cx="33725" cy="47775"/>
            </a:xfrm>
            <a:custGeom>
              <a:rect b="b" l="l" r="r" t="t"/>
              <a:pathLst>
                <a:path extrusionOk="0" h="1911" w="1349">
                  <a:moveTo>
                    <a:pt x="1349" y="1"/>
                  </a:moveTo>
                  <a:lnTo>
                    <a:pt x="1" y="1798"/>
                  </a:lnTo>
                  <a:lnTo>
                    <a:pt x="225" y="1910"/>
                  </a:lnTo>
                  <a:lnTo>
                    <a:pt x="1349" y="394"/>
                  </a:lnTo>
                  <a:lnTo>
                    <a:pt x="1349"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3"/>
            <p:cNvSpPr/>
            <p:nvPr/>
          </p:nvSpPr>
          <p:spPr>
            <a:xfrm>
              <a:off x="4309850" y="2509975"/>
              <a:ext cx="66000" cy="78650"/>
            </a:xfrm>
            <a:custGeom>
              <a:rect b="b" l="l" r="r" t="t"/>
              <a:pathLst>
                <a:path extrusionOk="0" h="3146" w="2640">
                  <a:moveTo>
                    <a:pt x="225" y="0"/>
                  </a:moveTo>
                  <a:lnTo>
                    <a:pt x="0" y="169"/>
                  </a:lnTo>
                  <a:lnTo>
                    <a:pt x="2471" y="3145"/>
                  </a:lnTo>
                  <a:lnTo>
                    <a:pt x="2640" y="2977"/>
                  </a:lnTo>
                  <a:lnTo>
                    <a:pt x="225"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p:nvPr/>
          </p:nvSpPr>
          <p:spPr>
            <a:xfrm>
              <a:off x="4420775" y="2443975"/>
              <a:ext cx="42125" cy="92700"/>
            </a:xfrm>
            <a:custGeom>
              <a:rect b="b" l="l" r="r" t="t"/>
              <a:pathLst>
                <a:path extrusionOk="0" h="3708" w="1685">
                  <a:moveTo>
                    <a:pt x="225" y="1"/>
                  </a:moveTo>
                  <a:lnTo>
                    <a:pt x="0" y="113"/>
                  </a:lnTo>
                  <a:lnTo>
                    <a:pt x="1460" y="3707"/>
                  </a:lnTo>
                  <a:lnTo>
                    <a:pt x="1685" y="3595"/>
                  </a:lnTo>
                  <a:lnTo>
                    <a:pt x="225"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p:nvPr/>
          </p:nvSpPr>
          <p:spPr>
            <a:xfrm>
              <a:off x="4381450" y="2462225"/>
              <a:ext cx="50575" cy="88500"/>
            </a:xfrm>
            <a:custGeom>
              <a:rect b="b" l="l" r="r" t="t"/>
              <a:pathLst>
                <a:path extrusionOk="0" h="3540" w="2023">
                  <a:moveTo>
                    <a:pt x="225" y="1"/>
                  </a:moveTo>
                  <a:lnTo>
                    <a:pt x="0" y="169"/>
                  </a:lnTo>
                  <a:lnTo>
                    <a:pt x="1798" y="3539"/>
                  </a:lnTo>
                  <a:lnTo>
                    <a:pt x="2022" y="3427"/>
                  </a:lnTo>
                  <a:lnTo>
                    <a:pt x="225"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p:nvPr/>
          </p:nvSpPr>
          <p:spPr>
            <a:xfrm>
              <a:off x="4344950" y="2484700"/>
              <a:ext cx="59000" cy="82875"/>
            </a:xfrm>
            <a:custGeom>
              <a:rect b="b" l="l" r="r" t="t"/>
              <a:pathLst>
                <a:path extrusionOk="0" h="3315" w="2360">
                  <a:moveTo>
                    <a:pt x="225" y="0"/>
                  </a:moveTo>
                  <a:lnTo>
                    <a:pt x="0" y="113"/>
                  </a:lnTo>
                  <a:lnTo>
                    <a:pt x="2134" y="3314"/>
                  </a:lnTo>
                  <a:lnTo>
                    <a:pt x="2359" y="3202"/>
                  </a:lnTo>
                  <a:lnTo>
                    <a:pt x="225"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3"/>
            <p:cNvSpPr/>
            <p:nvPr/>
          </p:nvSpPr>
          <p:spPr>
            <a:xfrm>
              <a:off x="4460075" y="2431350"/>
              <a:ext cx="33725" cy="94100"/>
            </a:xfrm>
            <a:custGeom>
              <a:rect b="b" l="l" r="r" t="t"/>
              <a:pathLst>
                <a:path extrusionOk="0" h="3764" w="1349">
                  <a:moveTo>
                    <a:pt x="225" y="0"/>
                  </a:moveTo>
                  <a:lnTo>
                    <a:pt x="1" y="56"/>
                  </a:lnTo>
                  <a:lnTo>
                    <a:pt x="1068" y="3763"/>
                  </a:lnTo>
                  <a:lnTo>
                    <a:pt x="1349" y="3651"/>
                  </a:lnTo>
                  <a:lnTo>
                    <a:pt x="225"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3"/>
            <p:cNvSpPr/>
            <p:nvPr/>
          </p:nvSpPr>
          <p:spPr>
            <a:xfrm>
              <a:off x="4586450" y="2413075"/>
              <a:ext cx="7050" cy="96925"/>
            </a:xfrm>
            <a:custGeom>
              <a:rect b="b" l="l" r="r" t="t"/>
              <a:pathLst>
                <a:path extrusionOk="0" h="3877" w="282">
                  <a:moveTo>
                    <a:pt x="0" y="1"/>
                  </a:moveTo>
                  <a:lnTo>
                    <a:pt x="0" y="3876"/>
                  </a:lnTo>
                  <a:lnTo>
                    <a:pt x="281" y="3876"/>
                  </a:lnTo>
                  <a:lnTo>
                    <a:pt x="281"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3"/>
            <p:cNvSpPr/>
            <p:nvPr/>
          </p:nvSpPr>
          <p:spPr>
            <a:xfrm>
              <a:off x="4502200" y="2421500"/>
              <a:ext cx="23900" cy="95525"/>
            </a:xfrm>
            <a:custGeom>
              <a:rect b="b" l="l" r="r" t="t"/>
              <a:pathLst>
                <a:path extrusionOk="0" h="3821" w="956">
                  <a:moveTo>
                    <a:pt x="225" y="1"/>
                  </a:moveTo>
                  <a:lnTo>
                    <a:pt x="1" y="57"/>
                  </a:lnTo>
                  <a:lnTo>
                    <a:pt x="675" y="3820"/>
                  </a:lnTo>
                  <a:lnTo>
                    <a:pt x="955" y="3764"/>
                  </a:lnTo>
                  <a:lnTo>
                    <a:pt x="225"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3"/>
            <p:cNvSpPr/>
            <p:nvPr/>
          </p:nvSpPr>
          <p:spPr>
            <a:xfrm>
              <a:off x="4542925" y="2414500"/>
              <a:ext cx="15475" cy="96900"/>
            </a:xfrm>
            <a:custGeom>
              <a:rect b="b" l="l" r="r" t="t"/>
              <a:pathLst>
                <a:path extrusionOk="0" h="3876" w="619">
                  <a:moveTo>
                    <a:pt x="281" y="0"/>
                  </a:moveTo>
                  <a:lnTo>
                    <a:pt x="0" y="56"/>
                  </a:lnTo>
                  <a:lnTo>
                    <a:pt x="394" y="3875"/>
                  </a:lnTo>
                  <a:lnTo>
                    <a:pt x="618" y="3875"/>
                  </a:lnTo>
                  <a:lnTo>
                    <a:pt x="281"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3"/>
            <p:cNvSpPr/>
            <p:nvPr/>
          </p:nvSpPr>
          <p:spPr>
            <a:xfrm>
              <a:off x="4278950" y="2536650"/>
              <a:ext cx="73025" cy="73025"/>
            </a:xfrm>
            <a:custGeom>
              <a:rect b="b" l="l" r="r" t="t"/>
              <a:pathLst>
                <a:path extrusionOk="0" h="2921" w="2921">
                  <a:moveTo>
                    <a:pt x="169" y="0"/>
                  </a:moveTo>
                  <a:lnTo>
                    <a:pt x="0" y="225"/>
                  </a:lnTo>
                  <a:lnTo>
                    <a:pt x="2752" y="2921"/>
                  </a:lnTo>
                  <a:cubicBezTo>
                    <a:pt x="2809" y="2865"/>
                    <a:pt x="2865" y="2809"/>
                    <a:pt x="2921" y="2752"/>
                  </a:cubicBezTo>
                  <a:lnTo>
                    <a:pt x="169"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3"/>
            <p:cNvSpPr/>
            <p:nvPr/>
          </p:nvSpPr>
          <p:spPr>
            <a:xfrm>
              <a:off x="4249450" y="2568950"/>
              <a:ext cx="78675" cy="67425"/>
            </a:xfrm>
            <a:custGeom>
              <a:rect b="b" l="l" r="r" t="t"/>
              <a:pathLst>
                <a:path extrusionOk="0" h="2697" w="3147">
                  <a:moveTo>
                    <a:pt x="169" y="0"/>
                  </a:moveTo>
                  <a:cubicBezTo>
                    <a:pt x="113" y="113"/>
                    <a:pt x="57" y="169"/>
                    <a:pt x="1" y="225"/>
                  </a:cubicBezTo>
                  <a:lnTo>
                    <a:pt x="2978" y="2696"/>
                  </a:lnTo>
                  <a:lnTo>
                    <a:pt x="3146" y="2471"/>
                  </a:lnTo>
                  <a:lnTo>
                    <a:pt x="169"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3"/>
            <p:cNvSpPr/>
            <p:nvPr/>
          </p:nvSpPr>
          <p:spPr>
            <a:xfrm>
              <a:off x="4225600" y="2602650"/>
              <a:ext cx="82850" cy="59000"/>
            </a:xfrm>
            <a:custGeom>
              <a:rect b="b" l="l" r="r" t="t"/>
              <a:pathLst>
                <a:path extrusionOk="0" h="2360" w="3314">
                  <a:moveTo>
                    <a:pt x="113" y="0"/>
                  </a:moveTo>
                  <a:lnTo>
                    <a:pt x="0" y="225"/>
                  </a:lnTo>
                  <a:lnTo>
                    <a:pt x="3202" y="2359"/>
                  </a:lnTo>
                  <a:lnTo>
                    <a:pt x="3314" y="2134"/>
                  </a:lnTo>
                  <a:lnTo>
                    <a:pt x="113"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3"/>
            <p:cNvSpPr/>
            <p:nvPr/>
          </p:nvSpPr>
          <p:spPr>
            <a:xfrm>
              <a:off x="4618750" y="2417300"/>
              <a:ext cx="16875" cy="95500"/>
            </a:xfrm>
            <a:custGeom>
              <a:rect b="b" l="l" r="r" t="t"/>
              <a:pathLst>
                <a:path extrusionOk="0" h="3820" w="675">
                  <a:moveTo>
                    <a:pt x="393" y="0"/>
                  </a:moveTo>
                  <a:lnTo>
                    <a:pt x="0" y="3820"/>
                  </a:lnTo>
                  <a:lnTo>
                    <a:pt x="281" y="3820"/>
                  </a:lnTo>
                  <a:lnTo>
                    <a:pt x="674"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a:off x="4684725" y="2432750"/>
              <a:ext cx="33725" cy="92700"/>
            </a:xfrm>
            <a:custGeom>
              <a:rect b="b" l="l" r="r" t="t"/>
              <a:pathLst>
                <a:path extrusionOk="0" h="3708" w="1349">
                  <a:moveTo>
                    <a:pt x="1124" y="0"/>
                  </a:moveTo>
                  <a:lnTo>
                    <a:pt x="1" y="3651"/>
                  </a:lnTo>
                  <a:lnTo>
                    <a:pt x="226" y="3707"/>
                  </a:lnTo>
                  <a:lnTo>
                    <a:pt x="1349" y="56"/>
                  </a:lnTo>
                  <a:lnTo>
                    <a:pt x="1124"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3"/>
            <p:cNvSpPr/>
            <p:nvPr/>
          </p:nvSpPr>
          <p:spPr>
            <a:xfrm>
              <a:off x="4652450" y="2421500"/>
              <a:ext cx="25300" cy="95525"/>
            </a:xfrm>
            <a:custGeom>
              <a:rect b="b" l="l" r="r" t="t"/>
              <a:pathLst>
                <a:path extrusionOk="0" h="3821" w="1012">
                  <a:moveTo>
                    <a:pt x="730" y="1"/>
                  </a:moveTo>
                  <a:lnTo>
                    <a:pt x="0" y="3764"/>
                  </a:lnTo>
                  <a:lnTo>
                    <a:pt x="281" y="3820"/>
                  </a:lnTo>
                  <a:lnTo>
                    <a:pt x="1011" y="57"/>
                  </a:lnTo>
                  <a:lnTo>
                    <a:pt x="730"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3"/>
            <p:cNvSpPr/>
            <p:nvPr/>
          </p:nvSpPr>
          <p:spPr>
            <a:xfrm>
              <a:off x="4826550" y="2599825"/>
              <a:ext cx="8450" cy="12675"/>
            </a:xfrm>
            <a:custGeom>
              <a:rect b="b" l="l" r="r" t="t"/>
              <a:pathLst>
                <a:path extrusionOk="0" h="507" w="338">
                  <a:moveTo>
                    <a:pt x="338" y="1"/>
                  </a:moveTo>
                  <a:lnTo>
                    <a:pt x="1" y="338"/>
                  </a:lnTo>
                  <a:lnTo>
                    <a:pt x="169" y="506"/>
                  </a:lnTo>
                  <a:lnTo>
                    <a:pt x="338" y="338"/>
                  </a:lnTo>
                  <a:lnTo>
                    <a:pt x="338"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3"/>
            <p:cNvSpPr/>
            <p:nvPr/>
          </p:nvSpPr>
          <p:spPr>
            <a:xfrm>
              <a:off x="4717025" y="2446775"/>
              <a:ext cx="42150" cy="89900"/>
            </a:xfrm>
            <a:custGeom>
              <a:rect b="b" l="l" r="r" t="t"/>
              <a:pathLst>
                <a:path extrusionOk="0" h="3596" w="1686">
                  <a:moveTo>
                    <a:pt x="1461" y="1"/>
                  </a:moveTo>
                  <a:lnTo>
                    <a:pt x="1" y="3539"/>
                  </a:lnTo>
                  <a:lnTo>
                    <a:pt x="225" y="3595"/>
                  </a:lnTo>
                  <a:lnTo>
                    <a:pt x="1686" y="113"/>
                  </a:lnTo>
                  <a:lnTo>
                    <a:pt x="1461"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3"/>
            <p:cNvSpPr/>
            <p:nvPr/>
          </p:nvSpPr>
          <p:spPr>
            <a:xfrm>
              <a:off x="4746525" y="2463625"/>
              <a:ext cx="50575" cy="88500"/>
            </a:xfrm>
            <a:custGeom>
              <a:rect b="b" l="l" r="r" t="t"/>
              <a:pathLst>
                <a:path extrusionOk="0" h="3540" w="2023">
                  <a:moveTo>
                    <a:pt x="1797" y="1"/>
                  </a:moveTo>
                  <a:lnTo>
                    <a:pt x="0" y="3371"/>
                  </a:lnTo>
                  <a:lnTo>
                    <a:pt x="225" y="3539"/>
                  </a:lnTo>
                  <a:lnTo>
                    <a:pt x="2022" y="113"/>
                  </a:lnTo>
                  <a:lnTo>
                    <a:pt x="1797"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3"/>
            <p:cNvSpPr/>
            <p:nvPr/>
          </p:nvSpPr>
          <p:spPr>
            <a:xfrm>
              <a:off x="4801275" y="2543675"/>
              <a:ext cx="33725" cy="44950"/>
            </a:xfrm>
            <a:custGeom>
              <a:rect b="b" l="l" r="r" t="t"/>
              <a:pathLst>
                <a:path extrusionOk="0" h="1798" w="1349">
                  <a:moveTo>
                    <a:pt x="1349" y="0"/>
                  </a:moveTo>
                  <a:lnTo>
                    <a:pt x="1" y="1629"/>
                  </a:lnTo>
                  <a:lnTo>
                    <a:pt x="225" y="1797"/>
                  </a:lnTo>
                  <a:lnTo>
                    <a:pt x="1349" y="393"/>
                  </a:lnTo>
                  <a:lnTo>
                    <a:pt x="1349"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3"/>
            <p:cNvSpPr/>
            <p:nvPr/>
          </p:nvSpPr>
          <p:spPr>
            <a:xfrm>
              <a:off x="4774600" y="2486100"/>
              <a:ext cx="60400" cy="82875"/>
            </a:xfrm>
            <a:custGeom>
              <a:rect b="b" l="l" r="r" t="t"/>
              <a:pathLst>
                <a:path extrusionOk="0" h="3315" w="2416">
                  <a:moveTo>
                    <a:pt x="2191" y="0"/>
                  </a:moveTo>
                  <a:lnTo>
                    <a:pt x="0" y="3202"/>
                  </a:lnTo>
                  <a:lnTo>
                    <a:pt x="225" y="3314"/>
                  </a:lnTo>
                  <a:lnTo>
                    <a:pt x="2416" y="113"/>
                  </a:lnTo>
                  <a:lnTo>
                    <a:pt x="2191"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3"/>
            <p:cNvSpPr/>
            <p:nvPr/>
          </p:nvSpPr>
          <p:spPr>
            <a:xfrm>
              <a:off x="4593475" y="2648975"/>
              <a:ext cx="120775" cy="37950"/>
            </a:xfrm>
            <a:custGeom>
              <a:rect b="b" l="l" r="r" t="t"/>
              <a:pathLst>
                <a:path extrusionOk="0" h="1518" w="4831">
                  <a:moveTo>
                    <a:pt x="0" y="1"/>
                  </a:moveTo>
                  <a:lnTo>
                    <a:pt x="0" y="1068"/>
                  </a:lnTo>
                  <a:cubicBezTo>
                    <a:pt x="899" y="1068"/>
                    <a:pt x="1741" y="1180"/>
                    <a:pt x="2584" y="1517"/>
                  </a:cubicBezTo>
                  <a:lnTo>
                    <a:pt x="4830" y="1517"/>
                  </a:lnTo>
                  <a:cubicBezTo>
                    <a:pt x="3426" y="506"/>
                    <a:pt x="1741" y="1"/>
                    <a:pt x="0" y="1"/>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3"/>
            <p:cNvSpPr/>
            <p:nvPr/>
          </p:nvSpPr>
          <p:spPr>
            <a:xfrm>
              <a:off x="4500800" y="2536650"/>
              <a:ext cx="37925" cy="94100"/>
            </a:xfrm>
            <a:custGeom>
              <a:rect b="b" l="l" r="r" t="t"/>
              <a:pathLst>
                <a:path extrusionOk="0" h="3764" w="1517">
                  <a:moveTo>
                    <a:pt x="113" y="0"/>
                  </a:moveTo>
                  <a:cubicBezTo>
                    <a:pt x="0" y="0"/>
                    <a:pt x="955" y="3763"/>
                    <a:pt x="955" y="3763"/>
                  </a:cubicBezTo>
                  <a:lnTo>
                    <a:pt x="1517" y="3595"/>
                  </a:lnTo>
                  <a:lnTo>
                    <a:pt x="113"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3"/>
            <p:cNvSpPr/>
            <p:nvPr/>
          </p:nvSpPr>
          <p:spPr>
            <a:xfrm>
              <a:off x="1972000" y="2504350"/>
              <a:ext cx="16875" cy="15475"/>
            </a:xfrm>
            <a:custGeom>
              <a:rect b="b" l="l" r="r" t="t"/>
              <a:pathLst>
                <a:path extrusionOk="0" h="619" w="675">
                  <a:moveTo>
                    <a:pt x="562" y="1"/>
                  </a:moveTo>
                  <a:lnTo>
                    <a:pt x="0" y="506"/>
                  </a:lnTo>
                  <a:lnTo>
                    <a:pt x="113" y="618"/>
                  </a:lnTo>
                  <a:lnTo>
                    <a:pt x="674" y="113"/>
                  </a:lnTo>
                  <a:lnTo>
                    <a:pt x="562"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3"/>
            <p:cNvSpPr/>
            <p:nvPr/>
          </p:nvSpPr>
          <p:spPr>
            <a:xfrm>
              <a:off x="1980425" y="2515575"/>
              <a:ext cx="18275" cy="14075"/>
            </a:xfrm>
            <a:custGeom>
              <a:rect b="b" l="l" r="r" t="t"/>
              <a:pathLst>
                <a:path extrusionOk="0" h="563" w="731">
                  <a:moveTo>
                    <a:pt x="618" y="1"/>
                  </a:moveTo>
                  <a:lnTo>
                    <a:pt x="0" y="394"/>
                  </a:lnTo>
                  <a:cubicBezTo>
                    <a:pt x="56" y="450"/>
                    <a:pt x="56" y="506"/>
                    <a:pt x="113" y="563"/>
                  </a:cubicBezTo>
                  <a:lnTo>
                    <a:pt x="730" y="113"/>
                  </a:lnTo>
                  <a:lnTo>
                    <a:pt x="618"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3"/>
            <p:cNvSpPr/>
            <p:nvPr/>
          </p:nvSpPr>
          <p:spPr>
            <a:xfrm>
              <a:off x="1994450" y="2540850"/>
              <a:ext cx="18275" cy="11275"/>
            </a:xfrm>
            <a:custGeom>
              <a:rect b="b" l="l" r="r" t="t"/>
              <a:pathLst>
                <a:path extrusionOk="0" h="451" w="731">
                  <a:moveTo>
                    <a:pt x="675" y="1"/>
                  </a:moveTo>
                  <a:lnTo>
                    <a:pt x="1" y="282"/>
                  </a:lnTo>
                  <a:lnTo>
                    <a:pt x="113" y="450"/>
                  </a:lnTo>
                  <a:lnTo>
                    <a:pt x="731" y="169"/>
                  </a:lnTo>
                  <a:lnTo>
                    <a:pt x="675"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3"/>
            <p:cNvSpPr/>
            <p:nvPr/>
          </p:nvSpPr>
          <p:spPr>
            <a:xfrm>
              <a:off x="1988850" y="2528225"/>
              <a:ext cx="18275" cy="12650"/>
            </a:xfrm>
            <a:custGeom>
              <a:rect b="b" l="l" r="r" t="t"/>
              <a:pathLst>
                <a:path extrusionOk="0" h="506" w="731">
                  <a:moveTo>
                    <a:pt x="618" y="0"/>
                  </a:moveTo>
                  <a:lnTo>
                    <a:pt x="0" y="337"/>
                  </a:lnTo>
                  <a:lnTo>
                    <a:pt x="56" y="506"/>
                  </a:lnTo>
                  <a:lnTo>
                    <a:pt x="730" y="113"/>
                  </a:lnTo>
                  <a:lnTo>
                    <a:pt x="618"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3"/>
            <p:cNvSpPr/>
            <p:nvPr/>
          </p:nvSpPr>
          <p:spPr>
            <a:xfrm>
              <a:off x="1879325" y="2455200"/>
              <a:ext cx="4225" cy="18275"/>
            </a:xfrm>
            <a:custGeom>
              <a:rect b="b" l="l" r="r" t="t"/>
              <a:pathLst>
                <a:path extrusionOk="0" h="731" w="169">
                  <a:moveTo>
                    <a:pt x="0" y="1"/>
                  </a:moveTo>
                  <a:lnTo>
                    <a:pt x="0" y="731"/>
                  </a:lnTo>
                  <a:lnTo>
                    <a:pt x="169" y="731"/>
                  </a:lnTo>
                  <a:lnTo>
                    <a:pt x="169"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3"/>
            <p:cNvSpPr/>
            <p:nvPr/>
          </p:nvSpPr>
          <p:spPr>
            <a:xfrm>
              <a:off x="2007100" y="2582975"/>
              <a:ext cx="18275" cy="7050"/>
            </a:xfrm>
            <a:custGeom>
              <a:rect b="b" l="l" r="r" t="t"/>
              <a:pathLst>
                <a:path extrusionOk="0" h="282" w="731">
                  <a:moveTo>
                    <a:pt x="730" y="1"/>
                  </a:moveTo>
                  <a:lnTo>
                    <a:pt x="0" y="113"/>
                  </a:lnTo>
                  <a:cubicBezTo>
                    <a:pt x="0" y="169"/>
                    <a:pt x="0" y="225"/>
                    <a:pt x="0" y="282"/>
                  </a:cubicBezTo>
                  <a:lnTo>
                    <a:pt x="730" y="225"/>
                  </a:lnTo>
                  <a:cubicBezTo>
                    <a:pt x="730" y="169"/>
                    <a:pt x="730" y="57"/>
                    <a:pt x="730" y="1"/>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3"/>
            <p:cNvSpPr/>
            <p:nvPr/>
          </p:nvSpPr>
          <p:spPr>
            <a:xfrm>
              <a:off x="2004300" y="2568950"/>
              <a:ext cx="18275" cy="8450"/>
            </a:xfrm>
            <a:custGeom>
              <a:rect b="b" l="l" r="r" t="t"/>
              <a:pathLst>
                <a:path extrusionOk="0" h="338" w="731">
                  <a:moveTo>
                    <a:pt x="674" y="0"/>
                  </a:moveTo>
                  <a:lnTo>
                    <a:pt x="0" y="169"/>
                  </a:lnTo>
                  <a:lnTo>
                    <a:pt x="56" y="337"/>
                  </a:lnTo>
                  <a:lnTo>
                    <a:pt x="730" y="169"/>
                  </a:lnTo>
                  <a:cubicBezTo>
                    <a:pt x="730" y="113"/>
                    <a:pt x="730" y="56"/>
                    <a:pt x="674"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3"/>
            <p:cNvSpPr/>
            <p:nvPr/>
          </p:nvSpPr>
          <p:spPr>
            <a:xfrm>
              <a:off x="1962175" y="2493125"/>
              <a:ext cx="15450" cy="16875"/>
            </a:xfrm>
            <a:custGeom>
              <a:rect b="b" l="l" r="r" t="t"/>
              <a:pathLst>
                <a:path extrusionOk="0" h="675" w="618">
                  <a:moveTo>
                    <a:pt x="506" y="0"/>
                  </a:moveTo>
                  <a:lnTo>
                    <a:pt x="0" y="562"/>
                  </a:lnTo>
                  <a:lnTo>
                    <a:pt x="169" y="674"/>
                  </a:lnTo>
                  <a:lnTo>
                    <a:pt x="618" y="113"/>
                  </a:lnTo>
                  <a:lnTo>
                    <a:pt x="506"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3"/>
            <p:cNvSpPr/>
            <p:nvPr/>
          </p:nvSpPr>
          <p:spPr>
            <a:xfrm>
              <a:off x="1904600" y="2459425"/>
              <a:ext cx="8450" cy="18275"/>
            </a:xfrm>
            <a:custGeom>
              <a:rect b="b" l="l" r="r" t="t"/>
              <a:pathLst>
                <a:path extrusionOk="0" h="731" w="338">
                  <a:moveTo>
                    <a:pt x="169" y="0"/>
                  </a:moveTo>
                  <a:lnTo>
                    <a:pt x="0" y="674"/>
                  </a:lnTo>
                  <a:lnTo>
                    <a:pt x="169" y="730"/>
                  </a:lnTo>
                  <a:lnTo>
                    <a:pt x="337" y="57"/>
                  </a:lnTo>
                  <a:lnTo>
                    <a:pt x="169"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3"/>
            <p:cNvSpPr/>
            <p:nvPr/>
          </p:nvSpPr>
          <p:spPr>
            <a:xfrm>
              <a:off x="1918625" y="2462225"/>
              <a:ext cx="9875" cy="19675"/>
            </a:xfrm>
            <a:custGeom>
              <a:rect b="b" l="l" r="r" t="t"/>
              <a:pathLst>
                <a:path extrusionOk="0" h="787" w="395">
                  <a:moveTo>
                    <a:pt x="226" y="1"/>
                  </a:moveTo>
                  <a:lnTo>
                    <a:pt x="1" y="731"/>
                  </a:lnTo>
                  <a:lnTo>
                    <a:pt x="113" y="787"/>
                  </a:lnTo>
                  <a:lnTo>
                    <a:pt x="394" y="113"/>
                  </a:lnTo>
                  <a:lnTo>
                    <a:pt x="226"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a:off x="1891950" y="2458025"/>
              <a:ext cx="7050" cy="16875"/>
            </a:xfrm>
            <a:custGeom>
              <a:rect b="b" l="l" r="r" t="t"/>
              <a:pathLst>
                <a:path extrusionOk="0" h="675" w="282">
                  <a:moveTo>
                    <a:pt x="113" y="0"/>
                  </a:moveTo>
                  <a:lnTo>
                    <a:pt x="1" y="674"/>
                  </a:lnTo>
                  <a:lnTo>
                    <a:pt x="169" y="674"/>
                  </a:lnTo>
                  <a:lnTo>
                    <a:pt x="282"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a:off x="2008500" y="2599825"/>
              <a:ext cx="18275" cy="4250"/>
            </a:xfrm>
            <a:custGeom>
              <a:rect b="b" l="l" r="r" t="t"/>
              <a:pathLst>
                <a:path extrusionOk="0" h="170" w="731">
                  <a:moveTo>
                    <a:pt x="1" y="1"/>
                  </a:moveTo>
                  <a:cubicBezTo>
                    <a:pt x="1" y="57"/>
                    <a:pt x="1" y="113"/>
                    <a:pt x="1" y="169"/>
                  </a:cubicBezTo>
                  <a:lnTo>
                    <a:pt x="731" y="169"/>
                  </a:lnTo>
                  <a:cubicBezTo>
                    <a:pt x="731" y="113"/>
                    <a:pt x="731" y="1"/>
                    <a:pt x="731" y="1"/>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a:off x="1952325" y="2484700"/>
              <a:ext cx="14075" cy="16875"/>
            </a:xfrm>
            <a:custGeom>
              <a:rect b="b" l="l" r="r" t="t"/>
              <a:pathLst>
                <a:path extrusionOk="0" h="675" w="563">
                  <a:moveTo>
                    <a:pt x="450" y="0"/>
                  </a:moveTo>
                  <a:lnTo>
                    <a:pt x="1" y="562"/>
                  </a:lnTo>
                  <a:lnTo>
                    <a:pt x="169" y="674"/>
                  </a:lnTo>
                  <a:lnTo>
                    <a:pt x="563" y="113"/>
                  </a:lnTo>
                  <a:cubicBezTo>
                    <a:pt x="563" y="56"/>
                    <a:pt x="506" y="0"/>
                    <a:pt x="450"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a:off x="1929875" y="2469250"/>
              <a:ext cx="11250" cy="18275"/>
            </a:xfrm>
            <a:custGeom>
              <a:rect b="b" l="l" r="r" t="t"/>
              <a:pathLst>
                <a:path extrusionOk="0" h="731" w="450">
                  <a:moveTo>
                    <a:pt x="337" y="1"/>
                  </a:moveTo>
                  <a:lnTo>
                    <a:pt x="0" y="674"/>
                  </a:lnTo>
                  <a:lnTo>
                    <a:pt x="169" y="731"/>
                  </a:lnTo>
                  <a:lnTo>
                    <a:pt x="450" y="57"/>
                  </a:lnTo>
                  <a:lnTo>
                    <a:pt x="337"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a:off x="1941100" y="2476275"/>
              <a:ext cx="12675" cy="16875"/>
            </a:xfrm>
            <a:custGeom>
              <a:rect b="b" l="l" r="r" t="t"/>
              <a:pathLst>
                <a:path extrusionOk="0" h="675" w="507">
                  <a:moveTo>
                    <a:pt x="394" y="0"/>
                  </a:moveTo>
                  <a:lnTo>
                    <a:pt x="1" y="618"/>
                  </a:lnTo>
                  <a:lnTo>
                    <a:pt x="169" y="674"/>
                  </a:lnTo>
                  <a:lnTo>
                    <a:pt x="506" y="56"/>
                  </a:lnTo>
                  <a:lnTo>
                    <a:pt x="394"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a:off x="2000075" y="2554900"/>
              <a:ext cx="18275" cy="9850"/>
            </a:xfrm>
            <a:custGeom>
              <a:rect b="b" l="l" r="r" t="t"/>
              <a:pathLst>
                <a:path extrusionOk="0" h="394" w="731">
                  <a:moveTo>
                    <a:pt x="674" y="1"/>
                  </a:moveTo>
                  <a:lnTo>
                    <a:pt x="1" y="225"/>
                  </a:lnTo>
                  <a:lnTo>
                    <a:pt x="57" y="394"/>
                  </a:lnTo>
                  <a:lnTo>
                    <a:pt x="731" y="169"/>
                  </a:lnTo>
                  <a:lnTo>
                    <a:pt x="674"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a:off x="1851250" y="2455200"/>
              <a:ext cx="22475" cy="19700"/>
            </a:xfrm>
            <a:custGeom>
              <a:rect b="b" l="l" r="r" t="t"/>
              <a:pathLst>
                <a:path extrusionOk="0" h="788" w="899">
                  <a:moveTo>
                    <a:pt x="899" y="1"/>
                  </a:moveTo>
                  <a:cubicBezTo>
                    <a:pt x="618" y="1"/>
                    <a:pt x="337" y="57"/>
                    <a:pt x="0" y="113"/>
                  </a:cubicBezTo>
                  <a:lnTo>
                    <a:pt x="0" y="787"/>
                  </a:lnTo>
                  <a:cubicBezTo>
                    <a:pt x="337" y="731"/>
                    <a:pt x="618" y="731"/>
                    <a:pt x="899" y="731"/>
                  </a:cubicBezTo>
                  <a:lnTo>
                    <a:pt x="899"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a:off x="1983225" y="2608250"/>
              <a:ext cx="42150" cy="78675"/>
            </a:xfrm>
            <a:custGeom>
              <a:rect b="b" l="l" r="r" t="t"/>
              <a:pathLst>
                <a:path extrusionOk="0" h="3147" w="1686">
                  <a:moveTo>
                    <a:pt x="1012" y="1"/>
                  </a:moveTo>
                  <a:cubicBezTo>
                    <a:pt x="1012" y="57"/>
                    <a:pt x="1012" y="113"/>
                    <a:pt x="1012" y="169"/>
                  </a:cubicBezTo>
                  <a:cubicBezTo>
                    <a:pt x="1012" y="225"/>
                    <a:pt x="1012" y="282"/>
                    <a:pt x="1012" y="338"/>
                  </a:cubicBezTo>
                  <a:cubicBezTo>
                    <a:pt x="1012" y="450"/>
                    <a:pt x="955" y="562"/>
                    <a:pt x="955" y="731"/>
                  </a:cubicBezTo>
                  <a:cubicBezTo>
                    <a:pt x="899" y="1236"/>
                    <a:pt x="731" y="1742"/>
                    <a:pt x="506" y="2247"/>
                  </a:cubicBezTo>
                  <a:lnTo>
                    <a:pt x="506" y="2304"/>
                  </a:lnTo>
                  <a:cubicBezTo>
                    <a:pt x="338" y="2584"/>
                    <a:pt x="169" y="2865"/>
                    <a:pt x="1" y="3146"/>
                  </a:cubicBezTo>
                  <a:lnTo>
                    <a:pt x="843" y="3146"/>
                  </a:lnTo>
                  <a:cubicBezTo>
                    <a:pt x="955" y="2978"/>
                    <a:pt x="1012" y="2865"/>
                    <a:pt x="1124" y="2697"/>
                  </a:cubicBezTo>
                  <a:lnTo>
                    <a:pt x="1180" y="2528"/>
                  </a:lnTo>
                  <a:cubicBezTo>
                    <a:pt x="1236" y="2416"/>
                    <a:pt x="1292" y="2247"/>
                    <a:pt x="1348" y="2135"/>
                  </a:cubicBezTo>
                  <a:lnTo>
                    <a:pt x="1348" y="2079"/>
                  </a:lnTo>
                  <a:cubicBezTo>
                    <a:pt x="1348" y="1967"/>
                    <a:pt x="1405" y="1910"/>
                    <a:pt x="1461" y="1798"/>
                  </a:cubicBezTo>
                  <a:cubicBezTo>
                    <a:pt x="1573" y="1349"/>
                    <a:pt x="1685" y="843"/>
                    <a:pt x="1685" y="394"/>
                  </a:cubicBezTo>
                  <a:cubicBezTo>
                    <a:pt x="1685" y="338"/>
                    <a:pt x="1685" y="282"/>
                    <a:pt x="1685" y="225"/>
                  </a:cubicBezTo>
                  <a:lnTo>
                    <a:pt x="1685"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a:off x="1851250" y="2508425"/>
              <a:ext cx="123575" cy="178500"/>
            </a:xfrm>
            <a:custGeom>
              <a:rect b="b" l="l" r="r" t="t"/>
              <a:pathLst>
                <a:path extrusionOk="0" h="7140" w="4943">
                  <a:moveTo>
                    <a:pt x="922" y="1"/>
                  </a:moveTo>
                  <a:cubicBezTo>
                    <a:pt x="858" y="1"/>
                    <a:pt x="794" y="3"/>
                    <a:pt x="730" y="6"/>
                  </a:cubicBezTo>
                  <a:cubicBezTo>
                    <a:pt x="506" y="6"/>
                    <a:pt x="225" y="62"/>
                    <a:pt x="0" y="118"/>
                  </a:cubicBezTo>
                  <a:lnTo>
                    <a:pt x="0" y="568"/>
                  </a:lnTo>
                  <a:cubicBezTo>
                    <a:pt x="225" y="455"/>
                    <a:pt x="506" y="455"/>
                    <a:pt x="730" y="455"/>
                  </a:cubicBezTo>
                  <a:cubicBezTo>
                    <a:pt x="801" y="451"/>
                    <a:pt x="872" y="449"/>
                    <a:pt x="942" y="449"/>
                  </a:cubicBezTo>
                  <a:cubicBezTo>
                    <a:pt x="2816" y="449"/>
                    <a:pt x="4385" y="1876"/>
                    <a:pt x="4493" y="3825"/>
                  </a:cubicBezTo>
                  <a:cubicBezTo>
                    <a:pt x="4549" y="5173"/>
                    <a:pt x="3819" y="6521"/>
                    <a:pt x="2584" y="7139"/>
                  </a:cubicBezTo>
                  <a:lnTo>
                    <a:pt x="3314" y="7139"/>
                  </a:lnTo>
                  <a:cubicBezTo>
                    <a:pt x="4381" y="6353"/>
                    <a:pt x="4943" y="5061"/>
                    <a:pt x="4886" y="3769"/>
                  </a:cubicBezTo>
                  <a:cubicBezTo>
                    <a:pt x="4830" y="2702"/>
                    <a:pt x="4325" y="1747"/>
                    <a:pt x="3538" y="1017"/>
                  </a:cubicBezTo>
                  <a:cubicBezTo>
                    <a:pt x="2802" y="386"/>
                    <a:pt x="1868" y="1"/>
                    <a:pt x="922" y="1"/>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3"/>
            <p:cNvSpPr/>
            <p:nvPr/>
          </p:nvSpPr>
          <p:spPr>
            <a:xfrm>
              <a:off x="1856850" y="2590150"/>
              <a:ext cx="40750" cy="34975"/>
            </a:xfrm>
            <a:custGeom>
              <a:rect b="b" l="l" r="r" t="t"/>
              <a:pathLst>
                <a:path extrusionOk="0" h="1399" w="1630">
                  <a:moveTo>
                    <a:pt x="675" y="1"/>
                  </a:moveTo>
                  <a:cubicBezTo>
                    <a:pt x="325" y="1"/>
                    <a:pt x="1" y="275"/>
                    <a:pt x="1" y="725"/>
                  </a:cubicBezTo>
                  <a:cubicBezTo>
                    <a:pt x="1" y="1118"/>
                    <a:pt x="282" y="1399"/>
                    <a:pt x="675" y="1399"/>
                  </a:cubicBezTo>
                  <a:cubicBezTo>
                    <a:pt x="1293" y="1399"/>
                    <a:pt x="1630" y="669"/>
                    <a:pt x="1180" y="219"/>
                  </a:cubicBezTo>
                  <a:cubicBezTo>
                    <a:pt x="1030" y="70"/>
                    <a:pt x="849" y="1"/>
                    <a:pt x="675" y="1"/>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3"/>
            <p:cNvSpPr/>
            <p:nvPr/>
          </p:nvSpPr>
          <p:spPr>
            <a:xfrm>
              <a:off x="1977600" y="1880925"/>
              <a:ext cx="25300" cy="18275"/>
            </a:xfrm>
            <a:custGeom>
              <a:rect b="b" l="l" r="r" t="t"/>
              <a:pathLst>
                <a:path extrusionOk="0" h="731" w="1012">
                  <a:moveTo>
                    <a:pt x="900" y="1"/>
                  </a:moveTo>
                  <a:lnTo>
                    <a:pt x="1" y="562"/>
                  </a:lnTo>
                  <a:cubicBezTo>
                    <a:pt x="57" y="618"/>
                    <a:pt x="57" y="675"/>
                    <a:pt x="113" y="731"/>
                  </a:cubicBezTo>
                  <a:lnTo>
                    <a:pt x="1012" y="113"/>
                  </a:lnTo>
                  <a:lnTo>
                    <a:pt x="900"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3"/>
            <p:cNvSpPr/>
            <p:nvPr/>
          </p:nvSpPr>
          <p:spPr>
            <a:xfrm>
              <a:off x="1970600" y="1868300"/>
              <a:ext cx="22475" cy="19675"/>
            </a:xfrm>
            <a:custGeom>
              <a:rect b="b" l="l" r="r" t="t"/>
              <a:pathLst>
                <a:path extrusionOk="0" h="787" w="899">
                  <a:moveTo>
                    <a:pt x="843" y="0"/>
                  </a:moveTo>
                  <a:lnTo>
                    <a:pt x="0" y="674"/>
                  </a:lnTo>
                  <a:lnTo>
                    <a:pt x="112" y="786"/>
                  </a:lnTo>
                  <a:lnTo>
                    <a:pt x="899" y="112"/>
                  </a:lnTo>
                  <a:cubicBezTo>
                    <a:pt x="899" y="56"/>
                    <a:pt x="843" y="0"/>
                    <a:pt x="843"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3"/>
            <p:cNvSpPr/>
            <p:nvPr/>
          </p:nvSpPr>
          <p:spPr>
            <a:xfrm>
              <a:off x="1984625" y="1893575"/>
              <a:ext cx="25300" cy="15450"/>
            </a:xfrm>
            <a:custGeom>
              <a:rect b="b" l="l" r="r" t="t"/>
              <a:pathLst>
                <a:path extrusionOk="0" h="618" w="1012">
                  <a:moveTo>
                    <a:pt x="899" y="0"/>
                  </a:moveTo>
                  <a:lnTo>
                    <a:pt x="1" y="506"/>
                  </a:lnTo>
                  <a:cubicBezTo>
                    <a:pt x="1" y="562"/>
                    <a:pt x="57" y="562"/>
                    <a:pt x="57" y="618"/>
                  </a:cubicBezTo>
                  <a:lnTo>
                    <a:pt x="1012" y="112"/>
                  </a:lnTo>
                  <a:lnTo>
                    <a:pt x="899"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3"/>
            <p:cNvSpPr/>
            <p:nvPr/>
          </p:nvSpPr>
          <p:spPr>
            <a:xfrm>
              <a:off x="1990250" y="1907600"/>
              <a:ext cx="26700" cy="12675"/>
            </a:xfrm>
            <a:custGeom>
              <a:rect b="b" l="l" r="r" t="t"/>
              <a:pathLst>
                <a:path extrusionOk="0" h="507" w="1068">
                  <a:moveTo>
                    <a:pt x="955" y="1"/>
                  </a:moveTo>
                  <a:lnTo>
                    <a:pt x="0" y="394"/>
                  </a:lnTo>
                  <a:lnTo>
                    <a:pt x="57" y="506"/>
                  </a:lnTo>
                  <a:lnTo>
                    <a:pt x="1067" y="113"/>
                  </a:lnTo>
                  <a:cubicBezTo>
                    <a:pt x="1011" y="57"/>
                    <a:pt x="1011" y="57"/>
                    <a:pt x="955" y="1"/>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
            <p:cNvSpPr/>
            <p:nvPr/>
          </p:nvSpPr>
          <p:spPr>
            <a:xfrm>
              <a:off x="1962175" y="1857050"/>
              <a:ext cx="22475" cy="22500"/>
            </a:xfrm>
            <a:custGeom>
              <a:rect b="b" l="l" r="r" t="t"/>
              <a:pathLst>
                <a:path extrusionOk="0" h="900" w="899">
                  <a:moveTo>
                    <a:pt x="786" y="1"/>
                  </a:moveTo>
                  <a:lnTo>
                    <a:pt x="0" y="787"/>
                  </a:lnTo>
                  <a:lnTo>
                    <a:pt x="112" y="899"/>
                  </a:lnTo>
                  <a:lnTo>
                    <a:pt x="899" y="169"/>
                  </a:lnTo>
                  <a:lnTo>
                    <a:pt x="786"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3"/>
            <p:cNvSpPr/>
            <p:nvPr/>
          </p:nvSpPr>
          <p:spPr>
            <a:xfrm>
              <a:off x="1998675" y="1935675"/>
              <a:ext cx="25300" cy="8450"/>
            </a:xfrm>
            <a:custGeom>
              <a:rect b="b" l="l" r="r" t="t"/>
              <a:pathLst>
                <a:path extrusionOk="0" h="338" w="1012">
                  <a:moveTo>
                    <a:pt x="1011" y="1"/>
                  </a:moveTo>
                  <a:lnTo>
                    <a:pt x="0" y="169"/>
                  </a:lnTo>
                  <a:cubicBezTo>
                    <a:pt x="0" y="226"/>
                    <a:pt x="0" y="282"/>
                    <a:pt x="0" y="338"/>
                  </a:cubicBezTo>
                  <a:lnTo>
                    <a:pt x="1011" y="169"/>
                  </a:lnTo>
                  <a:lnTo>
                    <a:pt x="1011"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3"/>
            <p:cNvSpPr/>
            <p:nvPr/>
          </p:nvSpPr>
          <p:spPr>
            <a:xfrm>
              <a:off x="1994450" y="1921650"/>
              <a:ext cx="26700" cy="11250"/>
            </a:xfrm>
            <a:custGeom>
              <a:rect b="b" l="l" r="r" t="t"/>
              <a:pathLst>
                <a:path extrusionOk="0" h="450" w="1068">
                  <a:moveTo>
                    <a:pt x="1012" y="0"/>
                  </a:moveTo>
                  <a:lnTo>
                    <a:pt x="1" y="281"/>
                  </a:lnTo>
                  <a:cubicBezTo>
                    <a:pt x="1" y="337"/>
                    <a:pt x="1" y="393"/>
                    <a:pt x="57" y="450"/>
                  </a:cubicBezTo>
                  <a:lnTo>
                    <a:pt x="1068" y="169"/>
                  </a:lnTo>
                  <a:cubicBezTo>
                    <a:pt x="1068" y="113"/>
                    <a:pt x="1012" y="56"/>
                    <a:pt x="1012"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3"/>
            <p:cNvSpPr/>
            <p:nvPr/>
          </p:nvSpPr>
          <p:spPr>
            <a:xfrm>
              <a:off x="1942500" y="1838800"/>
              <a:ext cx="18275" cy="23900"/>
            </a:xfrm>
            <a:custGeom>
              <a:rect b="b" l="l" r="r" t="t"/>
              <a:pathLst>
                <a:path extrusionOk="0" h="956" w="731">
                  <a:moveTo>
                    <a:pt x="562" y="1"/>
                  </a:moveTo>
                  <a:lnTo>
                    <a:pt x="1" y="899"/>
                  </a:lnTo>
                  <a:lnTo>
                    <a:pt x="169" y="955"/>
                  </a:lnTo>
                  <a:lnTo>
                    <a:pt x="731" y="113"/>
                  </a:lnTo>
                  <a:lnTo>
                    <a:pt x="562"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3"/>
            <p:cNvSpPr/>
            <p:nvPr/>
          </p:nvSpPr>
          <p:spPr>
            <a:xfrm>
              <a:off x="1897575" y="1817750"/>
              <a:ext cx="8450" cy="25300"/>
            </a:xfrm>
            <a:custGeom>
              <a:rect b="b" l="l" r="r" t="t"/>
              <a:pathLst>
                <a:path extrusionOk="0" h="1012" w="338">
                  <a:moveTo>
                    <a:pt x="169" y="0"/>
                  </a:moveTo>
                  <a:lnTo>
                    <a:pt x="1" y="1011"/>
                  </a:lnTo>
                  <a:lnTo>
                    <a:pt x="169" y="1011"/>
                  </a:lnTo>
                  <a:lnTo>
                    <a:pt x="338"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3"/>
            <p:cNvSpPr/>
            <p:nvPr/>
          </p:nvSpPr>
          <p:spPr>
            <a:xfrm>
              <a:off x="1908800" y="1820550"/>
              <a:ext cx="11275" cy="26700"/>
            </a:xfrm>
            <a:custGeom>
              <a:rect b="b" l="l" r="r" t="t"/>
              <a:pathLst>
                <a:path extrusionOk="0" h="1068" w="451">
                  <a:moveTo>
                    <a:pt x="338" y="0"/>
                  </a:moveTo>
                  <a:lnTo>
                    <a:pt x="1" y="1011"/>
                  </a:lnTo>
                  <a:lnTo>
                    <a:pt x="169" y="1068"/>
                  </a:lnTo>
                  <a:lnTo>
                    <a:pt x="450" y="57"/>
                  </a:lnTo>
                  <a:lnTo>
                    <a:pt x="338"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3"/>
            <p:cNvSpPr/>
            <p:nvPr/>
          </p:nvSpPr>
          <p:spPr>
            <a:xfrm>
              <a:off x="1952325" y="1847225"/>
              <a:ext cx="21100" cy="23900"/>
            </a:xfrm>
            <a:custGeom>
              <a:rect b="b" l="l" r="r" t="t"/>
              <a:pathLst>
                <a:path extrusionOk="0" h="956" w="844">
                  <a:moveTo>
                    <a:pt x="731" y="1"/>
                  </a:moveTo>
                  <a:lnTo>
                    <a:pt x="1" y="843"/>
                  </a:lnTo>
                  <a:lnTo>
                    <a:pt x="169" y="955"/>
                  </a:lnTo>
                  <a:lnTo>
                    <a:pt x="843" y="113"/>
                  </a:lnTo>
                  <a:lnTo>
                    <a:pt x="731"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3"/>
            <p:cNvSpPr/>
            <p:nvPr/>
          </p:nvSpPr>
          <p:spPr>
            <a:xfrm>
              <a:off x="1883525" y="1814925"/>
              <a:ext cx="8450" cy="26700"/>
            </a:xfrm>
            <a:custGeom>
              <a:rect b="b" l="l" r="r" t="t"/>
              <a:pathLst>
                <a:path extrusionOk="0" h="1068" w="338">
                  <a:moveTo>
                    <a:pt x="113" y="1"/>
                  </a:moveTo>
                  <a:lnTo>
                    <a:pt x="1" y="1068"/>
                  </a:lnTo>
                  <a:lnTo>
                    <a:pt x="226" y="1068"/>
                  </a:lnTo>
                  <a:lnTo>
                    <a:pt x="338"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3"/>
            <p:cNvSpPr/>
            <p:nvPr/>
          </p:nvSpPr>
          <p:spPr>
            <a:xfrm>
              <a:off x="1921450" y="1824750"/>
              <a:ext cx="14050" cy="26725"/>
            </a:xfrm>
            <a:custGeom>
              <a:rect b="b" l="l" r="r" t="t"/>
              <a:pathLst>
                <a:path extrusionOk="0" h="1069" w="562">
                  <a:moveTo>
                    <a:pt x="393" y="1"/>
                  </a:moveTo>
                  <a:lnTo>
                    <a:pt x="0" y="1012"/>
                  </a:lnTo>
                  <a:lnTo>
                    <a:pt x="113" y="1068"/>
                  </a:lnTo>
                  <a:lnTo>
                    <a:pt x="562" y="57"/>
                  </a:lnTo>
                  <a:lnTo>
                    <a:pt x="393"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3"/>
            <p:cNvSpPr/>
            <p:nvPr/>
          </p:nvSpPr>
          <p:spPr>
            <a:xfrm>
              <a:off x="1931275" y="1831775"/>
              <a:ext cx="16875" cy="25300"/>
            </a:xfrm>
            <a:custGeom>
              <a:rect b="b" l="l" r="r" t="t"/>
              <a:pathLst>
                <a:path extrusionOk="0" h="1012" w="675">
                  <a:moveTo>
                    <a:pt x="506" y="1"/>
                  </a:moveTo>
                  <a:lnTo>
                    <a:pt x="0" y="956"/>
                  </a:lnTo>
                  <a:lnTo>
                    <a:pt x="169" y="1012"/>
                  </a:lnTo>
                  <a:lnTo>
                    <a:pt x="674" y="57"/>
                  </a:lnTo>
                  <a:lnTo>
                    <a:pt x="506"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3"/>
            <p:cNvSpPr/>
            <p:nvPr/>
          </p:nvSpPr>
          <p:spPr>
            <a:xfrm>
              <a:off x="2000075" y="1949725"/>
              <a:ext cx="26700" cy="7050"/>
            </a:xfrm>
            <a:custGeom>
              <a:rect b="b" l="l" r="r" t="t"/>
              <a:pathLst>
                <a:path extrusionOk="0" h="282" w="1068">
                  <a:moveTo>
                    <a:pt x="1068" y="1"/>
                  </a:moveTo>
                  <a:lnTo>
                    <a:pt x="57" y="113"/>
                  </a:lnTo>
                  <a:cubicBezTo>
                    <a:pt x="1" y="169"/>
                    <a:pt x="1" y="225"/>
                    <a:pt x="1" y="281"/>
                  </a:cubicBezTo>
                  <a:lnTo>
                    <a:pt x="1068" y="169"/>
                  </a:lnTo>
                  <a:lnTo>
                    <a:pt x="1068"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3"/>
            <p:cNvSpPr/>
            <p:nvPr/>
          </p:nvSpPr>
          <p:spPr>
            <a:xfrm>
              <a:off x="1851250" y="1965175"/>
              <a:ext cx="174125" cy="153075"/>
            </a:xfrm>
            <a:custGeom>
              <a:rect b="b" l="l" r="r" t="t"/>
              <a:pathLst>
                <a:path extrusionOk="0" h="6123" w="6965">
                  <a:moveTo>
                    <a:pt x="5954" y="0"/>
                  </a:moveTo>
                  <a:lnTo>
                    <a:pt x="5954" y="169"/>
                  </a:lnTo>
                  <a:lnTo>
                    <a:pt x="6291" y="169"/>
                  </a:lnTo>
                  <a:lnTo>
                    <a:pt x="6291" y="506"/>
                  </a:lnTo>
                  <a:lnTo>
                    <a:pt x="5954" y="506"/>
                  </a:lnTo>
                  <a:lnTo>
                    <a:pt x="5954" y="674"/>
                  </a:lnTo>
                  <a:lnTo>
                    <a:pt x="6291" y="674"/>
                  </a:lnTo>
                  <a:cubicBezTo>
                    <a:pt x="6291" y="787"/>
                    <a:pt x="6234" y="955"/>
                    <a:pt x="6234" y="1068"/>
                  </a:cubicBezTo>
                  <a:lnTo>
                    <a:pt x="5897" y="1011"/>
                  </a:lnTo>
                  <a:lnTo>
                    <a:pt x="5897" y="1068"/>
                  </a:lnTo>
                  <a:lnTo>
                    <a:pt x="5897" y="1180"/>
                  </a:lnTo>
                  <a:lnTo>
                    <a:pt x="6234" y="1236"/>
                  </a:lnTo>
                  <a:cubicBezTo>
                    <a:pt x="6234" y="1348"/>
                    <a:pt x="6178" y="1461"/>
                    <a:pt x="6178" y="1573"/>
                  </a:cubicBezTo>
                  <a:lnTo>
                    <a:pt x="5841" y="1461"/>
                  </a:lnTo>
                  <a:cubicBezTo>
                    <a:pt x="5841" y="1517"/>
                    <a:pt x="5785" y="1573"/>
                    <a:pt x="5785" y="1629"/>
                  </a:cubicBezTo>
                  <a:lnTo>
                    <a:pt x="6122" y="1742"/>
                  </a:lnTo>
                  <a:lnTo>
                    <a:pt x="6010" y="2079"/>
                  </a:lnTo>
                  <a:lnTo>
                    <a:pt x="5617" y="1910"/>
                  </a:lnTo>
                  <a:lnTo>
                    <a:pt x="5560" y="2079"/>
                  </a:lnTo>
                  <a:lnTo>
                    <a:pt x="5897" y="2191"/>
                  </a:lnTo>
                  <a:cubicBezTo>
                    <a:pt x="5841" y="2303"/>
                    <a:pt x="5785" y="2415"/>
                    <a:pt x="5729" y="2528"/>
                  </a:cubicBezTo>
                  <a:lnTo>
                    <a:pt x="5448" y="2359"/>
                  </a:lnTo>
                  <a:lnTo>
                    <a:pt x="5336" y="2528"/>
                  </a:lnTo>
                  <a:lnTo>
                    <a:pt x="5617" y="2696"/>
                  </a:lnTo>
                  <a:cubicBezTo>
                    <a:pt x="5560" y="2809"/>
                    <a:pt x="5504" y="2921"/>
                    <a:pt x="5448" y="2977"/>
                  </a:cubicBezTo>
                  <a:lnTo>
                    <a:pt x="5167" y="2809"/>
                  </a:lnTo>
                  <a:lnTo>
                    <a:pt x="5055" y="2977"/>
                  </a:lnTo>
                  <a:lnTo>
                    <a:pt x="5336" y="3146"/>
                  </a:lnTo>
                  <a:lnTo>
                    <a:pt x="5167" y="3426"/>
                  </a:lnTo>
                  <a:lnTo>
                    <a:pt x="4886" y="3202"/>
                  </a:lnTo>
                  <a:lnTo>
                    <a:pt x="4774" y="3314"/>
                  </a:lnTo>
                  <a:lnTo>
                    <a:pt x="4999" y="3539"/>
                  </a:lnTo>
                  <a:cubicBezTo>
                    <a:pt x="4943" y="3595"/>
                    <a:pt x="4830" y="3707"/>
                    <a:pt x="4774" y="3820"/>
                  </a:cubicBezTo>
                  <a:lnTo>
                    <a:pt x="4549" y="3539"/>
                  </a:lnTo>
                  <a:lnTo>
                    <a:pt x="4437" y="3707"/>
                  </a:lnTo>
                  <a:lnTo>
                    <a:pt x="4662" y="3932"/>
                  </a:lnTo>
                  <a:lnTo>
                    <a:pt x="4381" y="4157"/>
                  </a:lnTo>
                  <a:lnTo>
                    <a:pt x="4156" y="3876"/>
                  </a:lnTo>
                  <a:lnTo>
                    <a:pt x="4044" y="4044"/>
                  </a:lnTo>
                  <a:lnTo>
                    <a:pt x="4269" y="4269"/>
                  </a:lnTo>
                  <a:lnTo>
                    <a:pt x="3988" y="4494"/>
                  </a:lnTo>
                  <a:lnTo>
                    <a:pt x="3763" y="4213"/>
                  </a:lnTo>
                  <a:lnTo>
                    <a:pt x="3651" y="4325"/>
                  </a:lnTo>
                  <a:lnTo>
                    <a:pt x="3819" y="4606"/>
                  </a:lnTo>
                  <a:lnTo>
                    <a:pt x="3538" y="4774"/>
                  </a:lnTo>
                  <a:lnTo>
                    <a:pt x="3370" y="4494"/>
                  </a:lnTo>
                  <a:lnTo>
                    <a:pt x="3201" y="4550"/>
                  </a:lnTo>
                  <a:lnTo>
                    <a:pt x="3370" y="4831"/>
                  </a:lnTo>
                  <a:lnTo>
                    <a:pt x="3033" y="4999"/>
                  </a:lnTo>
                  <a:lnTo>
                    <a:pt x="2921" y="4718"/>
                  </a:lnTo>
                  <a:lnTo>
                    <a:pt x="2752" y="4774"/>
                  </a:lnTo>
                  <a:lnTo>
                    <a:pt x="2864" y="5111"/>
                  </a:lnTo>
                  <a:lnTo>
                    <a:pt x="2527" y="5224"/>
                  </a:lnTo>
                  <a:lnTo>
                    <a:pt x="2471" y="4887"/>
                  </a:lnTo>
                  <a:lnTo>
                    <a:pt x="2303" y="4943"/>
                  </a:lnTo>
                  <a:lnTo>
                    <a:pt x="2415" y="5280"/>
                  </a:lnTo>
                  <a:cubicBezTo>
                    <a:pt x="2247" y="5280"/>
                    <a:pt x="2134" y="5336"/>
                    <a:pt x="2022" y="5336"/>
                  </a:cubicBezTo>
                  <a:lnTo>
                    <a:pt x="1966" y="4999"/>
                  </a:lnTo>
                  <a:lnTo>
                    <a:pt x="1797" y="4999"/>
                  </a:lnTo>
                  <a:lnTo>
                    <a:pt x="1854" y="5336"/>
                  </a:lnTo>
                  <a:lnTo>
                    <a:pt x="1517" y="5448"/>
                  </a:lnTo>
                  <a:lnTo>
                    <a:pt x="1517" y="5111"/>
                  </a:lnTo>
                  <a:lnTo>
                    <a:pt x="1348" y="5111"/>
                  </a:lnTo>
                  <a:lnTo>
                    <a:pt x="1348" y="5448"/>
                  </a:lnTo>
                  <a:lnTo>
                    <a:pt x="955" y="5448"/>
                  </a:lnTo>
                  <a:lnTo>
                    <a:pt x="955" y="5111"/>
                  </a:lnTo>
                  <a:lnTo>
                    <a:pt x="786" y="5111"/>
                  </a:lnTo>
                  <a:lnTo>
                    <a:pt x="786" y="5448"/>
                  </a:lnTo>
                  <a:lnTo>
                    <a:pt x="449" y="5448"/>
                  </a:lnTo>
                  <a:lnTo>
                    <a:pt x="506" y="5111"/>
                  </a:lnTo>
                  <a:lnTo>
                    <a:pt x="337" y="5111"/>
                  </a:lnTo>
                  <a:lnTo>
                    <a:pt x="337" y="5448"/>
                  </a:lnTo>
                  <a:lnTo>
                    <a:pt x="0" y="5392"/>
                  </a:lnTo>
                  <a:lnTo>
                    <a:pt x="0" y="6066"/>
                  </a:lnTo>
                  <a:lnTo>
                    <a:pt x="225" y="6066"/>
                  </a:lnTo>
                  <a:lnTo>
                    <a:pt x="225" y="6122"/>
                  </a:lnTo>
                  <a:lnTo>
                    <a:pt x="1573" y="6122"/>
                  </a:lnTo>
                  <a:lnTo>
                    <a:pt x="2022" y="6066"/>
                  </a:lnTo>
                  <a:cubicBezTo>
                    <a:pt x="2191" y="6010"/>
                    <a:pt x="2415" y="5954"/>
                    <a:pt x="2584" y="5898"/>
                  </a:cubicBezTo>
                  <a:cubicBezTo>
                    <a:pt x="2808" y="5842"/>
                    <a:pt x="3089" y="5785"/>
                    <a:pt x="3314" y="5673"/>
                  </a:cubicBezTo>
                  <a:cubicBezTo>
                    <a:pt x="3595" y="5561"/>
                    <a:pt x="3932" y="5392"/>
                    <a:pt x="4212" y="5224"/>
                  </a:cubicBezTo>
                  <a:cubicBezTo>
                    <a:pt x="4606" y="4943"/>
                    <a:pt x="4999" y="4662"/>
                    <a:pt x="5280" y="4325"/>
                  </a:cubicBezTo>
                  <a:cubicBezTo>
                    <a:pt x="5841" y="3763"/>
                    <a:pt x="6291" y="3089"/>
                    <a:pt x="6627" y="2359"/>
                  </a:cubicBezTo>
                  <a:cubicBezTo>
                    <a:pt x="6684" y="2191"/>
                    <a:pt x="6684" y="2079"/>
                    <a:pt x="6740" y="1910"/>
                  </a:cubicBezTo>
                  <a:cubicBezTo>
                    <a:pt x="6852" y="1517"/>
                    <a:pt x="6964" y="1124"/>
                    <a:pt x="6964" y="787"/>
                  </a:cubicBezTo>
                  <a:lnTo>
                    <a:pt x="6964" y="618"/>
                  </a:lnTo>
                  <a:lnTo>
                    <a:pt x="6964" y="57"/>
                  </a:lnTo>
                  <a:lnTo>
                    <a:pt x="6964"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3"/>
            <p:cNvSpPr/>
            <p:nvPr/>
          </p:nvSpPr>
          <p:spPr>
            <a:xfrm>
              <a:off x="1851250" y="1813525"/>
              <a:ext cx="25300" cy="28100"/>
            </a:xfrm>
            <a:custGeom>
              <a:rect b="b" l="l" r="r" t="t"/>
              <a:pathLst>
                <a:path extrusionOk="0" h="1124" w="1012">
                  <a:moveTo>
                    <a:pt x="899" y="1"/>
                  </a:moveTo>
                  <a:cubicBezTo>
                    <a:pt x="674" y="1"/>
                    <a:pt x="506" y="1"/>
                    <a:pt x="337" y="57"/>
                  </a:cubicBezTo>
                  <a:lnTo>
                    <a:pt x="0" y="57"/>
                  </a:lnTo>
                  <a:lnTo>
                    <a:pt x="0" y="787"/>
                  </a:lnTo>
                  <a:lnTo>
                    <a:pt x="337" y="787"/>
                  </a:lnTo>
                  <a:lnTo>
                    <a:pt x="337" y="1124"/>
                  </a:lnTo>
                  <a:lnTo>
                    <a:pt x="506" y="1124"/>
                  </a:lnTo>
                  <a:lnTo>
                    <a:pt x="506" y="787"/>
                  </a:lnTo>
                  <a:lnTo>
                    <a:pt x="843" y="787"/>
                  </a:lnTo>
                  <a:lnTo>
                    <a:pt x="843" y="1124"/>
                  </a:lnTo>
                  <a:lnTo>
                    <a:pt x="1011" y="1124"/>
                  </a:lnTo>
                  <a:lnTo>
                    <a:pt x="1011"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3"/>
            <p:cNvSpPr/>
            <p:nvPr/>
          </p:nvSpPr>
          <p:spPr>
            <a:xfrm>
              <a:off x="1851250" y="1841600"/>
              <a:ext cx="25" cy="1450"/>
            </a:xfrm>
            <a:custGeom>
              <a:rect b="b" l="l" r="r" t="t"/>
              <a:pathLst>
                <a:path extrusionOk="0" h="58" w="1">
                  <a:moveTo>
                    <a:pt x="0" y="57"/>
                  </a:moveTo>
                  <a:lnTo>
                    <a:pt x="0"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3"/>
            <p:cNvSpPr/>
            <p:nvPr/>
          </p:nvSpPr>
          <p:spPr>
            <a:xfrm>
              <a:off x="1851250" y="1868300"/>
              <a:ext cx="21075" cy="12650"/>
            </a:xfrm>
            <a:custGeom>
              <a:rect b="b" l="l" r="r" t="t"/>
              <a:pathLst>
                <a:path extrusionOk="0" h="506" w="843">
                  <a:moveTo>
                    <a:pt x="843" y="0"/>
                  </a:moveTo>
                  <a:cubicBezTo>
                    <a:pt x="562" y="0"/>
                    <a:pt x="281" y="0"/>
                    <a:pt x="0" y="112"/>
                  </a:cubicBezTo>
                  <a:lnTo>
                    <a:pt x="0" y="506"/>
                  </a:lnTo>
                  <a:cubicBezTo>
                    <a:pt x="281" y="393"/>
                    <a:pt x="562" y="393"/>
                    <a:pt x="843" y="393"/>
                  </a:cubicBezTo>
                  <a:lnTo>
                    <a:pt x="843"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3"/>
            <p:cNvSpPr/>
            <p:nvPr/>
          </p:nvSpPr>
          <p:spPr>
            <a:xfrm>
              <a:off x="1851250" y="2014325"/>
              <a:ext cx="105325" cy="51300"/>
            </a:xfrm>
            <a:custGeom>
              <a:rect b="b" l="l" r="r" t="t"/>
              <a:pathLst>
                <a:path extrusionOk="0" h="2052" w="4213">
                  <a:moveTo>
                    <a:pt x="3932" y="0"/>
                  </a:moveTo>
                  <a:cubicBezTo>
                    <a:pt x="3242" y="1058"/>
                    <a:pt x="2063" y="1664"/>
                    <a:pt x="826" y="1664"/>
                  </a:cubicBezTo>
                  <a:cubicBezTo>
                    <a:pt x="552" y="1664"/>
                    <a:pt x="275" y="1634"/>
                    <a:pt x="0" y="1573"/>
                  </a:cubicBezTo>
                  <a:lnTo>
                    <a:pt x="0" y="1966"/>
                  </a:lnTo>
                  <a:cubicBezTo>
                    <a:pt x="278" y="2023"/>
                    <a:pt x="558" y="2052"/>
                    <a:pt x="835" y="2052"/>
                  </a:cubicBezTo>
                  <a:cubicBezTo>
                    <a:pt x="2181" y="2052"/>
                    <a:pt x="3467" y="1389"/>
                    <a:pt x="4212" y="225"/>
                  </a:cubicBezTo>
                  <a:lnTo>
                    <a:pt x="3932"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3"/>
            <p:cNvSpPr/>
            <p:nvPr/>
          </p:nvSpPr>
          <p:spPr>
            <a:xfrm>
              <a:off x="1851250" y="1916025"/>
              <a:ext cx="74425" cy="102525"/>
            </a:xfrm>
            <a:custGeom>
              <a:rect b="b" l="l" r="r" t="t"/>
              <a:pathLst>
                <a:path extrusionOk="0" h="4101" w="2977">
                  <a:moveTo>
                    <a:pt x="899" y="1"/>
                  </a:moveTo>
                  <a:cubicBezTo>
                    <a:pt x="618" y="1"/>
                    <a:pt x="281" y="113"/>
                    <a:pt x="0" y="225"/>
                  </a:cubicBezTo>
                  <a:lnTo>
                    <a:pt x="0" y="899"/>
                  </a:lnTo>
                  <a:cubicBezTo>
                    <a:pt x="281" y="675"/>
                    <a:pt x="562" y="618"/>
                    <a:pt x="899" y="618"/>
                  </a:cubicBezTo>
                  <a:cubicBezTo>
                    <a:pt x="2808" y="618"/>
                    <a:pt x="2808" y="3483"/>
                    <a:pt x="899" y="3483"/>
                  </a:cubicBezTo>
                  <a:cubicBezTo>
                    <a:pt x="562" y="3483"/>
                    <a:pt x="281" y="3371"/>
                    <a:pt x="0" y="3202"/>
                  </a:cubicBezTo>
                  <a:lnTo>
                    <a:pt x="0" y="3876"/>
                  </a:lnTo>
                  <a:cubicBezTo>
                    <a:pt x="281" y="3988"/>
                    <a:pt x="618" y="4101"/>
                    <a:pt x="899" y="4101"/>
                  </a:cubicBezTo>
                  <a:cubicBezTo>
                    <a:pt x="2022" y="4101"/>
                    <a:pt x="2977" y="3146"/>
                    <a:pt x="2921" y="2023"/>
                  </a:cubicBezTo>
                  <a:cubicBezTo>
                    <a:pt x="2921" y="899"/>
                    <a:pt x="2022" y="1"/>
                    <a:pt x="899" y="1"/>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3"/>
            <p:cNvSpPr/>
            <p:nvPr/>
          </p:nvSpPr>
          <p:spPr>
            <a:xfrm>
              <a:off x="2181200" y="2125250"/>
              <a:ext cx="344050" cy="333275"/>
            </a:xfrm>
            <a:custGeom>
              <a:rect b="b" l="l" r="r" t="t"/>
              <a:pathLst>
                <a:path extrusionOk="0" h="13331" w="13762">
                  <a:moveTo>
                    <a:pt x="9156" y="0"/>
                  </a:moveTo>
                  <a:lnTo>
                    <a:pt x="9043" y="393"/>
                  </a:lnTo>
                  <a:cubicBezTo>
                    <a:pt x="11683" y="1404"/>
                    <a:pt x="13368" y="4100"/>
                    <a:pt x="13199" y="6965"/>
                  </a:cubicBezTo>
                  <a:cubicBezTo>
                    <a:pt x="12919" y="10166"/>
                    <a:pt x="10391" y="12693"/>
                    <a:pt x="7190" y="12918"/>
                  </a:cubicBezTo>
                  <a:cubicBezTo>
                    <a:pt x="7000" y="12935"/>
                    <a:pt x="6812" y="12943"/>
                    <a:pt x="6625" y="12943"/>
                  </a:cubicBezTo>
                  <a:cubicBezTo>
                    <a:pt x="3651" y="12943"/>
                    <a:pt x="1025" y="10879"/>
                    <a:pt x="338" y="7919"/>
                  </a:cubicBezTo>
                  <a:lnTo>
                    <a:pt x="1" y="7976"/>
                  </a:lnTo>
                  <a:cubicBezTo>
                    <a:pt x="619" y="10952"/>
                    <a:pt x="3146" y="13087"/>
                    <a:pt x="6179" y="13311"/>
                  </a:cubicBezTo>
                  <a:cubicBezTo>
                    <a:pt x="6353" y="13324"/>
                    <a:pt x="6525" y="13331"/>
                    <a:pt x="6697" y="13331"/>
                  </a:cubicBezTo>
                  <a:cubicBezTo>
                    <a:pt x="10241" y="13331"/>
                    <a:pt x="13271" y="10607"/>
                    <a:pt x="13593" y="6965"/>
                  </a:cubicBezTo>
                  <a:cubicBezTo>
                    <a:pt x="13761" y="3932"/>
                    <a:pt x="12020" y="1123"/>
                    <a:pt x="9156"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3"/>
            <p:cNvSpPr/>
            <p:nvPr/>
          </p:nvSpPr>
          <p:spPr>
            <a:xfrm>
              <a:off x="2266850" y="2208775"/>
              <a:ext cx="170350" cy="154850"/>
            </a:xfrm>
            <a:custGeom>
              <a:rect b="b" l="l" r="r" t="t"/>
              <a:pathLst>
                <a:path extrusionOk="0" h="6194" w="6814">
                  <a:moveTo>
                    <a:pt x="3324" y="219"/>
                  </a:moveTo>
                  <a:cubicBezTo>
                    <a:pt x="4380" y="219"/>
                    <a:pt x="5437" y="773"/>
                    <a:pt x="5954" y="1995"/>
                  </a:cubicBezTo>
                  <a:cubicBezTo>
                    <a:pt x="6814" y="4123"/>
                    <a:pt x="5109" y="6012"/>
                    <a:pt x="3251" y="6012"/>
                  </a:cubicBezTo>
                  <a:cubicBezTo>
                    <a:pt x="2559" y="6012"/>
                    <a:pt x="1846" y="5750"/>
                    <a:pt x="1236" y="5140"/>
                  </a:cubicBezTo>
                  <a:cubicBezTo>
                    <a:pt x="731" y="4635"/>
                    <a:pt x="394" y="3904"/>
                    <a:pt x="394" y="3118"/>
                  </a:cubicBezTo>
                  <a:cubicBezTo>
                    <a:pt x="394" y="1289"/>
                    <a:pt x="1857" y="219"/>
                    <a:pt x="3324" y="219"/>
                  </a:cubicBezTo>
                  <a:close/>
                  <a:moveTo>
                    <a:pt x="3279" y="1"/>
                  </a:moveTo>
                  <a:cubicBezTo>
                    <a:pt x="1700" y="1"/>
                    <a:pt x="113" y="1040"/>
                    <a:pt x="1" y="3118"/>
                  </a:cubicBezTo>
                  <a:cubicBezTo>
                    <a:pt x="113" y="5168"/>
                    <a:pt x="1700" y="6193"/>
                    <a:pt x="3279" y="6193"/>
                  </a:cubicBezTo>
                  <a:cubicBezTo>
                    <a:pt x="4859" y="6193"/>
                    <a:pt x="6432" y="5168"/>
                    <a:pt x="6516" y="3118"/>
                  </a:cubicBezTo>
                  <a:cubicBezTo>
                    <a:pt x="6432" y="1040"/>
                    <a:pt x="4859" y="1"/>
                    <a:pt x="3279" y="1"/>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3"/>
            <p:cNvSpPr/>
            <p:nvPr/>
          </p:nvSpPr>
          <p:spPr>
            <a:xfrm>
              <a:off x="2321625" y="2266650"/>
              <a:ext cx="46350" cy="39750"/>
            </a:xfrm>
            <a:custGeom>
              <a:rect b="b" l="l" r="r" t="t"/>
              <a:pathLst>
                <a:path extrusionOk="0" h="1590" w="1854">
                  <a:moveTo>
                    <a:pt x="1072" y="0"/>
                  </a:moveTo>
                  <a:cubicBezTo>
                    <a:pt x="875" y="0"/>
                    <a:pt x="672" y="75"/>
                    <a:pt x="506" y="241"/>
                  </a:cubicBezTo>
                  <a:cubicBezTo>
                    <a:pt x="0" y="747"/>
                    <a:pt x="393" y="1589"/>
                    <a:pt x="1067" y="1589"/>
                  </a:cubicBezTo>
                  <a:cubicBezTo>
                    <a:pt x="1517" y="1589"/>
                    <a:pt x="1854" y="1196"/>
                    <a:pt x="1854" y="803"/>
                  </a:cubicBezTo>
                  <a:cubicBezTo>
                    <a:pt x="1854" y="313"/>
                    <a:pt x="1474" y="0"/>
                    <a:pt x="1072"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3"/>
            <p:cNvSpPr/>
            <p:nvPr/>
          </p:nvSpPr>
          <p:spPr>
            <a:xfrm>
              <a:off x="1851250" y="2564725"/>
              <a:ext cx="103925" cy="118925"/>
            </a:xfrm>
            <a:custGeom>
              <a:rect b="b" l="l" r="r" t="t"/>
              <a:pathLst>
                <a:path extrusionOk="0" h="4757" w="4157">
                  <a:moveTo>
                    <a:pt x="3426" y="1"/>
                  </a:moveTo>
                  <a:lnTo>
                    <a:pt x="3089" y="225"/>
                  </a:lnTo>
                  <a:cubicBezTo>
                    <a:pt x="3763" y="1180"/>
                    <a:pt x="3707" y="2472"/>
                    <a:pt x="2977" y="3371"/>
                  </a:cubicBezTo>
                  <a:cubicBezTo>
                    <a:pt x="2450" y="4019"/>
                    <a:pt x="1689" y="4375"/>
                    <a:pt x="905" y="4375"/>
                  </a:cubicBezTo>
                  <a:cubicBezTo>
                    <a:pt x="602" y="4375"/>
                    <a:pt x="297" y="4322"/>
                    <a:pt x="0" y="4213"/>
                  </a:cubicBezTo>
                  <a:lnTo>
                    <a:pt x="0" y="4606"/>
                  </a:lnTo>
                  <a:cubicBezTo>
                    <a:pt x="318" y="4707"/>
                    <a:pt x="639" y="4756"/>
                    <a:pt x="954" y="4756"/>
                  </a:cubicBezTo>
                  <a:cubicBezTo>
                    <a:pt x="1863" y="4756"/>
                    <a:pt x="2715" y="4346"/>
                    <a:pt x="3258" y="3595"/>
                  </a:cubicBezTo>
                  <a:cubicBezTo>
                    <a:pt x="4100" y="2584"/>
                    <a:pt x="4156" y="1124"/>
                    <a:pt x="3426" y="1"/>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3"/>
            <p:cNvSpPr/>
            <p:nvPr/>
          </p:nvSpPr>
          <p:spPr>
            <a:xfrm>
              <a:off x="1859675" y="2133675"/>
              <a:ext cx="190975" cy="304700"/>
            </a:xfrm>
            <a:custGeom>
              <a:rect b="b" l="l" r="r" t="t"/>
              <a:pathLst>
                <a:path extrusionOk="0" h="12188" w="7639">
                  <a:moveTo>
                    <a:pt x="0" y="0"/>
                  </a:moveTo>
                  <a:lnTo>
                    <a:pt x="0" y="1123"/>
                  </a:lnTo>
                  <a:lnTo>
                    <a:pt x="506" y="1123"/>
                  </a:lnTo>
                  <a:lnTo>
                    <a:pt x="506" y="5504"/>
                  </a:lnTo>
                  <a:lnTo>
                    <a:pt x="0" y="5504"/>
                  </a:lnTo>
                  <a:lnTo>
                    <a:pt x="0" y="6628"/>
                  </a:lnTo>
                  <a:lnTo>
                    <a:pt x="506" y="6628"/>
                  </a:lnTo>
                  <a:lnTo>
                    <a:pt x="506" y="11121"/>
                  </a:lnTo>
                  <a:lnTo>
                    <a:pt x="0" y="11121"/>
                  </a:lnTo>
                  <a:lnTo>
                    <a:pt x="0" y="12188"/>
                  </a:lnTo>
                  <a:lnTo>
                    <a:pt x="1123" y="12188"/>
                  </a:lnTo>
                  <a:lnTo>
                    <a:pt x="1123" y="11121"/>
                  </a:lnTo>
                  <a:lnTo>
                    <a:pt x="618" y="11121"/>
                  </a:lnTo>
                  <a:lnTo>
                    <a:pt x="618" y="6628"/>
                  </a:lnTo>
                  <a:lnTo>
                    <a:pt x="1123" y="6628"/>
                  </a:lnTo>
                  <a:lnTo>
                    <a:pt x="1123" y="6122"/>
                  </a:lnTo>
                  <a:lnTo>
                    <a:pt x="6571" y="6122"/>
                  </a:lnTo>
                  <a:lnTo>
                    <a:pt x="6571" y="6628"/>
                  </a:lnTo>
                  <a:lnTo>
                    <a:pt x="7638" y="6628"/>
                  </a:lnTo>
                  <a:lnTo>
                    <a:pt x="7638" y="5504"/>
                  </a:lnTo>
                  <a:lnTo>
                    <a:pt x="6571" y="5504"/>
                  </a:lnTo>
                  <a:lnTo>
                    <a:pt x="6571" y="6010"/>
                  </a:lnTo>
                  <a:lnTo>
                    <a:pt x="1123" y="6010"/>
                  </a:lnTo>
                  <a:lnTo>
                    <a:pt x="1123" y="5504"/>
                  </a:lnTo>
                  <a:lnTo>
                    <a:pt x="618" y="5504"/>
                  </a:lnTo>
                  <a:lnTo>
                    <a:pt x="618" y="1123"/>
                  </a:lnTo>
                  <a:lnTo>
                    <a:pt x="1123" y="1123"/>
                  </a:lnTo>
                  <a:lnTo>
                    <a:pt x="1123"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3"/>
            <p:cNvSpPr/>
            <p:nvPr/>
          </p:nvSpPr>
          <p:spPr>
            <a:xfrm>
              <a:off x="2553300" y="2136475"/>
              <a:ext cx="43550" cy="29500"/>
            </a:xfrm>
            <a:custGeom>
              <a:rect b="b" l="l" r="r" t="t"/>
              <a:pathLst>
                <a:path extrusionOk="0" h="1180" w="1742">
                  <a:moveTo>
                    <a:pt x="1685" y="0"/>
                  </a:moveTo>
                  <a:lnTo>
                    <a:pt x="0" y="1011"/>
                  </a:lnTo>
                  <a:lnTo>
                    <a:pt x="56" y="1180"/>
                  </a:lnTo>
                  <a:lnTo>
                    <a:pt x="1741" y="169"/>
                  </a:lnTo>
                  <a:lnTo>
                    <a:pt x="1685"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3"/>
            <p:cNvSpPr/>
            <p:nvPr/>
          </p:nvSpPr>
          <p:spPr>
            <a:xfrm>
              <a:off x="2564525" y="2161750"/>
              <a:ext cx="44950" cy="23900"/>
            </a:xfrm>
            <a:custGeom>
              <a:rect b="b" l="l" r="r" t="t"/>
              <a:pathLst>
                <a:path extrusionOk="0" h="956" w="1798">
                  <a:moveTo>
                    <a:pt x="1742" y="0"/>
                  </a:moveTo>
                  <a:lnTo>
                    <a:pt x="1" y="843"/>
                  </a:lnTo>
                  <a:cubicBezTo>
                    <a:pt x="1" y="899"/>
                    <a:pt x="1" y="955"/>
                    <a:pt x="57" y="955"/>
                  </a:cubicBezTo>
                  <a:lnTo>
                    <a:pt x="1798" y="169"/>
                  </a:lnTo>
                  <a:lnTo>
                    <a:pt x="1742"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3"/>
            <p:cNvSpPr/>
            <p:nvPr/>
          </p:nvSpPr>
          <p:spPr>
            <a:xfrm>
              <a:off x="2572950" y="2188425"/>
              <a:ext cx="47775" cy="19675"/>
            </a:xfrm>
            <a:custGeom>
              <a:rect b="b" l="l" r="r" t="t"/>
              <a:pathLst>
                <a:path extrusionOk="0" h="787" w="1911">
                  <a:moveTo>
                    <a:pt x="1854" y="1"/>
                  </a:moveTo>
                  <a:lnTo>
                    <a:pt x="1" y="675"/>
                  </a:lnTo>
                  <a:cubicBezTo>
                    <a:pt x="1" y="731"/>
                    <a:pt x="57" y="731"/>
                    <a:pt x="57" y="787"/>
                  </a:cubicBezTo>
                  <a:lnTo>
                    <a:pt x="1910" y="169"/>
                  </a:lnTo>
                  <a:lnTo>
                    <a:pt x="1854"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3"/>
            <p:cNvSpPr/>
            <p:nvPr/>
          </p:nvSpPr>
          <p:spPr>
            <a:xfrm>
              <a:off x="2539250" y="2112600"/>
              <a:ext cx="42150" cy="33725"/>
            </a:xfrm>
            <a:custGeom>
              <a:rect b="b" l="l" r="r" t="t"/>
              <a:pathLst>
                <a:path extrusionOk="0" h="1349" w="1686">
                  <a:moveTo>
                    <a:pt x="1573" y="1"/>
                  </a:moveTo>
                  <a:lnTo>
                    <a:pt x="1" y="1180"/>
                  </a:lnTo>
                  <a:lnTo>
                    <a:pt x="113" y="1349"/>
                  </a:lnTo>
                  <a:lnTo>
                    <a:pt x="1686" y="169"/>
                  </a:lnTo>
                  <a:lnTo>
                    <a:pt x="1573"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3"/>
            <p:cNvSpPr/>
            <p:nvPr/>
          </p:nvSpPr>
          <p:spPr>
            <a:xfrm>
              <a:off x="2587000" y="2269875"/>
              <a:ext cx="49175" cy="7025"/>
            </a:xfrm>
            <a:custGeom>
              <a:rect b="b" l="l" r="r" t="t"/>
              <a:pathLst>
                <a:path extrusionOk="0" h="281" w="1967">
                  <a:moveTo>
                    <a:pt x="1966" y="0"/>
                  </a:moveTo>
                  <a:lnTo>
                    <a:pt x="0" y="112"/>
                  </a:lnTo>
                  <a:cubicBezTo>
                    <a:pt x="0" y="169"/>
                    <a:pt x="0" y="281"/>
                    <a:pt x="0" y="281"/>
                  </a:cubicBezTo>
                  <a:lnTo>
                    <a:pt x="1966" y="169"/>
                  </a:lnTo>
                  <a:cubicBezTo>
                    <a:pt x="1966" y="112"/>
                    <a:pt x="1966" y="56"/>
                    <a:pt x="1966"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3"/>
            <p:cNvSpPr/>
            <p:nvPr/>
          </p:nvSpPr>
          <p:spPr>
            <a:xfrm>
              <a:off x="2585600" y="2243200"/>
              <a:ext cx="47750" cy="11250"/>
            </a:xfrm>
            <a:custGeom>
              <a:rect b="b" l="l" r="r" t="t"/>
              <a:pathLst>
                <a:path extrusionOk="0" h="450" w="1910">
                  <a:moveTo>
                    <a:pt x="1910" y="0"/>
                  </a:moveTo>
                  <a:lnTo>
                    <a:pt x="0" y="281"/>
                  </a:lnTo>
                  <a:cubicBezTo>
                    <a:pt x="0" y="337"/>
                    <a:pt x="0" y="393"/>
                    <a:pt x="0" y="449"/>
                  </a:cubicBezTo>
                  <a:lnTo>
                    <a:pt x="1910" y="168"/>
                  </a:lnTo>
                  <a:cubicBezTo>
                    <a:pt x="1910" y="112"/>
                    <a:pt x="1910" y="56"/>
                    <a:pt x="1910"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3"/>
            <p:cNvSpPr/>
            <p:nvPr/>
          </p:nvSpPr>
          <p:spPr>
            <a:xfrm>
              <a:off x="2579975" y="2215100"/>
              <a:ext cx="49175" cy="15475"/>
            </a:xfrm>
            <a:custGeom>
              <a:rect b="b" l="l" r="r" t="t"/>
              <a:pathLst>
                <a:path extrusionOk="0" h="619" w="1967">
                  <a:moveTo>
                    <a:pt x="1910" y="1"/>
                  </a:moveTo>
                  <a:lnTo>
                    <a:pt x="0" y="450"/>
                  </a:lnTo>
                  <a:lnTo>
                    <a:pt x="57" y="619"/>
                  </a:lnTo>
                  <a:lnTo>
                    <a:pt x="1966" y="113"/>
                  </a:lnTo>
                  <a:lnTo>
                    <a:pt x="1910"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a:off x="2358125" y="1998875"/>
              <a:ext cx="7050" cy="49175"/>
            </a:xfrm>
            <a:custGeom>
              <a:rect b="b" l="l" r="r" t="t"/>
              <a:pathLst>
                <a:path extrusionOk="0" h="1967" w="282">
                  <a:moveTo>
                    <a:pt x="113" y="0"/>
                  </a:moveTo>
                  <a:lnTo>
                    <a:pt x="0" y="1966"/>
                  </a:lnTo>
                  <a:lnTo>
                    <a:pt x="169" y="1966"/>
                  </a:lnTo>
                  <a:lnTo>
                    <a:pt x="281"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3"/>
            <p:cNvSpPr/>
            <p:nvPr/>
          </p:nvSpPr>
          <p:spPr>
            <a:xfrm>
              <a:off x="2426925" y="2014325"/>
              <a:ext cx="21075" cy="47750"/>
            </a:xfrm>
            <a:custGeom>
              <a:rect b="b" l="l" r="r" t="t"/>
              <a:pathLst>
                <a:path extrusionOk="0" h="1910" w="843">
                  <a:moveTo>
                    <a:pt x="674" y="0"/>
                  </a:moveTo>
                  <a:lnTo>
                    <a:pt x="1" y="1854"/>
                  </a:lnTo>
                  <a:lnTo>
                    <a:pt x="169" y="1910"/>
                  </a:lnTo>
                  <a:lnTo>
                    <a:pt x="843" y="56"/>
                  </a:lnTo>
                  <a:lnTo>
                    <a:pt x="674"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3"/>
            <p:cNvSpPr/>
            <p:nvPr/>
          </p:nvSpPr>
          <p:spPr>
            <a:xfrm>
              <a:off x="2405875" y="2007300"/>
              <a:ext cx="15450" cy="47750"/>
            </a:xfrm>
            <a:custGeom>
              <a:rect b="b" l="l" r="r" t="t"/>
              <a:pathLst>
                <a:path extrusionOk="0" h="1910" w="618">
                  <a:moveTo>
                    <a:pt x="449" y="0"/>
                  </a:moveTo>
                  <a:lnTo>
                    <a:pt x="0" y="1854"/>
                  </a:lnTo>
                  <a:lnTo>
                    <a:pt x="112" y="1910"/>
                  </a:lnTo>
                  <a:lnTo>
                    <a:pt x="618" y="57"/>
                  </a:lnTo>
                  <a:lnTo>
                    <a:pt x="449"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3"/>
            <p:cNvSpPr/>
            <p:nvPr/>
          </p:nvSpPr>
          <p:spPr>
            <a:xfrm>
              <a:off x="2382000" y="2001675"/>
              <a:ext cx="11250" cy="49175"/>
            </a:xfrm>
            <a:custGeom>
              <a:rect b="b" l="l" r="r" t="t"/>
              <a:pathLst>
                <a:path extrusionOk="0" h="1967" w="450">
                  <a:moveTo>
                    <a:pt x="281" y="1"/>
                  </a:moveTo>
                  <a:lnTo>
                    <a:pt x="0" y="1966"/>
                  </a:lnTo>
                  <a:lnTo>
                    <a:pt x="169" y="1966"/>
                  </a:lnTo>
                  <a:lnTo>
                    <a:pt x="450"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p:cNvSpPr/>
            <p:nvPr/>
          </p:nvSpPr>
          <p:spPr>
            <a:xfrm>
              <a:off x="2488700" y="2053625"/>
              <a:ext cx="33725" cy="42150"/>
            </a:xfrm>
            <a:custGeom>
              <a:rect b="b" l="l" r="r" t="t"/>
              <a:pathLst>
                <a:path extrusionOk="0" h="1686" w="1349">
                  <a:moveTo>
                    <a:pt x="1180" y="1"/>
                  </a:moveTo>
                  <a:lnTo>
                    <a:pt x="1" y="1573"/>
                  </a:lnTo>
                  <a:lnTo>
                    <a:pt x="169" y="1686"/>
                  </a:lnTo>
                  <a:lnTo>
                    <a:pt x="1349" y="113"/>
                  </a:lnTo>
                  <a:lnTo>
                    <a:pt x="1180"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p:cNvSpPr/>
            <p:nvPr/>
          </p:nvSpPr>
          <p:spPr>
            <a:xfrm>
              <a:off x="2506950" y="2071875"/>
              <a:ext cx="36550" cy="39350"/>
            </a:xfrm>
            <a:custGeom>
              <a:rect b="b" l="l" r="r" t="t"/>
              <a:pathLst>
                <a:path extrusionOk="0" h="1574" w="1462">
                  <a:moveTo>
                    <a:pt x="1349" y="1"/>
                  </a:moveTo>
                  <a:lnTo>
                    <a:pt x="1" y="1461"/>
                  </a:lnTo>
                  <a:lnTo>
                    <a:pt x="169" y="1574"/>
                  </a:lnTo>
                  <a:lnTo>
                    <a:pt x="1461" y="113"/>
                  </a:lnTo>
                  <a:lnTo>
                    <a:pt x="1349"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p:cNvSpPr/>
            <p:nvPr/>
          </p:nvSpPr>
          <p:spPr>
            <a:xfrm>
              <a:off x="2469050" y="2039600"/>
              <a:ext cx="29500" cy="43550"/>
            </a:xfrm>
            <a:custGeom>
              <a:rect b="b" l="l" r="r" t="t"/>
              <a:pathLst>
                <a:path extrusionOk="0" h="1742" w="1180">
                  <a:moveTo>
                    <a:pt x="1011" y="0"/>
                  </a:moveTo>
                  <a:lnTo>
                    <a:pt x="0" y="1629"/>
                  </a:lnTo>
                  <a:lnTo>
                    <a:pt x="169" y="1741"/>
                  </a:lnTo>
                  <a:lnTo>
                    <a:pt x="1180" y="56"/>
                  </a:lnTo>
                  <a:lnTo>
                    <a:pt x="1011"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3"/>
            <p:cNvSpPr/>
            <p:nvPr/>
          </p:nvSpPr>
          <p:spPr>
            <a:xfrm>
              <a:off x="2449400" y="2025550"/>
              <a:ext cx="25300" cy="46350"/>
            </a:xfrm>
            <a:custGeom>
              <a:rect b="b" l="l" r="r" t="t"/>
              <a:pathLst>
                <a:path extrusionOk="0" h="1854" w="1012">
                  <a:moveTo>
                    <a:pt x="843" y="0"/>
                  </a:moveTo>
                  <a:lnTo>
                    <a:pt x="0" y="1742"/>
                  </a:lnTo>
                  <a:lnTo>
                    <a:pt x="169" y="1854"/>
                  </a:lnTo>
                  <a:lnTo>
                    <a:pt x="1011" y="57"/>
                  </a:lnTo>
                  <a:lnTo>
                    <a:pt x="843"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3"/>
            <p:cNvSpPr/>
            <p:nvPr/>
          </p:nvSpPr>
          <p:spPr>
            <a:xfrm>
              <a:off x="2525225" y="2091550"/>
              <a:ext cx="39325" cy="36525"/>
            </a:xfrm>
            <a:custGeom>
              <a:rect b="b" l="l" r="r" t="t"/>
              <a:pathLst>
                <a:path extrusionOk="0" h="1461" w="1573">
                  <a:moveTo>
                    <a:pt x="1460" y="0"/>
                  </a:moveTo>
                  <a:lnTo>
                    <a:pt x="0" y="1348"/>
                  </a:lnTo>
                  <a:lnTo>
                    <a:pt x="112" y="1461"/>
                  </a:lnTo>
                  <a:lnTo>
                    <a:pt x="1573" y="113"/>
                  </a:lnTo>
                  <a:lnTo>
                    <a:pt x="1460"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3"/>
            <p:cNvSpPr/>
            <p:nvPr/>
          </p:nvSpPr>
          <p:spPr>
            <a:xfrm>
              <a:off x="2521000" y="2102775"/>
              <a:ext cx="51975" cy="43550"/>
            </a:xfrm>
            <a:custGeom>
              <a:rect b="b" l="l" r="r" t="t"/>
              <a:pathLst>
                <a:path extrusionOk="0" h="1742" w="2079">
                  <a:moveTo>
                    <a:pt x="1966" y="1"/>
                  </a:moveTo>
                  <a:lnTo>
                    <a:pt x="1" y="1573"/>
                  </a:lnTo>
                  <a:lnTo>
                    <a:pt x="113" y="1742"/>
                  </a:lnTo>
                  <a:lnTo>
                    <a:pt x="2079" y="113"/>
                  </a:lnTo>
                  <a:lnTo>
                    <a:pt x="1966"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3"/>
            <p:cNvSpPr/>
            <p:nvPr/>
          </p:nvSpPr>
          <p:spPr>
            <a:xfrm>
              <a:off x="2556100" y="2175800"/>
              <a:ext cx="60400" cy="28100"/>
            </a:xfrm>
            <a:custGeom>
              <a:rect b="b" l="l" r="r" t="t"/>
              <a:pathLst>
                <a:path extrusionOk="0" h="1124" w="2416">
                  <a:moveTo>
                    <a:pt x="2360" y="0"/>
                  </a:moveTo>
                  <a:lnTo>
                    <a:pt x="1" y="955"/>
                  </a:lnTo>
                  <a:cubicBezTo>
                    <a:pt x="1" y="1011"/>
                    <a:pt x="1" y="1067"/>
                    <a:pt x="57" y="1123"/>
                  </a:cubicBezTo>
                  <a:lnTo>
                    <a:pt x="2416" y="112"/>
                  </a:lnTo>
                  <a:lnTo>
                    <a:pt x="2360"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3"/>
            <p:cNvSpPr/>
            <p:nvPr/>
          </p:nvSpPr>
          <p:spPr>
            <a:xfrm>
              <a:off x="2546275" y="2149100"/>
              <a:ext cx="57600" cy="33725"/>
            </a:xfrm>
            <a:custGeom>
              <a:rect b="b" l="l" r="r" t="t"/>
              <a:pathLst>
                <a:path extrusionOk="0" h="1349" w="2304">
                  <a:moveTo>
                    <a:pt x="2247" y="1"/>
                  </a:moveTo>
                  <a:lnTo>
                    <a:pt x="0" y="1237"/>
                  </a:lnTo>
                  <a:cubicBezTo>
                    <a:pt x="0" y="1237"/>
                    <a:pt x="0" y="1293"/>
                    <a:pt x="57" y="1349"/>
                  </a:cubicBezTo>
                  <a:lnTo>
                    <a:pt x="2303" y="169"/>
                  </a:lnTo>
                  <a:lnTo>
                    <a:pt x="2247"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3"/>
            <p:cNvSpPr/>
            <p:nvPr/>
          </p:nvSpPr>
          <p:spPr>
            <a:xfrm>
              <a:off x="2533650" y="2125250"/>
              <a:ext cx="54775" cy="39325"/>
            </a:xfrm>
            <a:custGeom>
              <a:rect b="b" l="l" r="r" t="t"/>
              <a:pathLst>
                <a:path extrusionOk="0" h="1573" w="2191">
                  <a:moveTo>
                    <a:pt x="2134" y="0"/>
                  </a:moveTo>
                  <a:lnTo>
                    <a:pt x="0" y="1404"/>
                  </a:lnTo>
                  <a:lnTo>
                    <a:pt x="112" y="1573"/>
                  </a:lnTo>
                  <a:lnTo>
                    <a:pt x="2190" y="169"/>
                  </a:lnTo>
                  <a:lnTo>
                    <a:pt x="2134"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3"/>
            <p:cNvSpPr/>
            <p:nvPr/>
          </p:nvSpPr>
          <p:spPr>
            <a:xfrm>
              <a:off x="2563125" y="2202475"/>
              <a:ext cx="61800" cy="21075"/>
            </a:xfrm>
            <a:custGeom>
              <a:rect b="b" l="l" r="r" t="t"/>
              <a:pathLst>
                <a:path extrusionOk="0" h="843" w="2472">
                  <a:moveTo>
                    <a:pt x="2416" y="0"/>
                  </a:moveTo>
                  <a:lnTo>
                    <a:pt x="0" y="674"/>
                  </a:lnTo>
                  <a:lnTo>
                    <a:pt x="57" y="843"/>
                  </a:lnTo>
                  <a:lnTo>
                    <a:pt x="2472" y="169"/>
                  </a:lnTo>
                  <a:cubicBezTo>
                    <a:pt x="2472" y="113"/>
                    <a:pt x="2416" y="56"/>
                    <a:pt x="2416"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3"/>
            <p:cNvSpPr/>
            <p:nvPr/>
          </p:nvSpPr>
          <p:spPr>
            <a:xfrm>
              <a:off x="2568750" y="2229150"/>
              <a:ext cx="63200" cy="16875"/>
            </a:xfrm>
            <a:custGeom>
              <a:rect b="b" l="l" r="r" t="t"/>
              <a:pathLst>
                <a:path extrusionOk="0" h="675" w="2528">
                  <a:moveTo>
                    <a:pt x="2528" y="0"/>
                  </a:moveTo>
                  <a:lnTo>
                    <a:pt x="56" y="506"/>
                  </a:lnTo>
                  <a:lnTo>
                    <a:pt x="0" y="674"/>
                  </a:lnTo>
                  <a:lnTo>
                    <a:pt x="2528" y="169"/>
                  </a:lnTo>
                  <a:cubicBezTo>
                    <a:pt x="2528" y="113"/>
                    <a:pt x="2528" y="57"/>
                    <a:pt x="2528"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3"/>
            <p:cNvSpPr/>
            <p:nvPr/>
          </p:nvSpPr>
          <p:spPr>
            <a:xfrm>
              <a:off x="2571550" y="2257225"/>
              <a:ext cx="63200" cy="9850"/>
            </a:xfrm>
            <a:custGeom>
              <a:rect b="b" l="l" r="r" t="t"/>
              <a:pathLst>
                <a:path extrusionOk="0" h="394" w="2528">
                  <a:moveTo>
                    <a:pt x="2528" y="1"/>
                  </a:moveTo>
                  <a:lnTo>
                    <a:pt x="0" y="225"/>
                  </a:lnTo>
                  <a:cubicBezTo>
                    <a:pt x="0" y="281"/>
                    <a:pt x="0" y="338"/>
                    <a:pt x="0" y="394"/>
                  </a:cubicBezTo>
                  <a:lnTo>
                    <a:pt x="2528" y="169"/>
                  </a:lnTo>
                  <a:lnTo>
                    <a:pt x="2528"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3"/>
            <p:cNvSpPr/>
            <p:nvPr/>
          </p:nvSpPr>
          <p:spPr>
            <a:xfrm>
              <a:off x="2412875" y="2010100"/>
              <a:ext cx="22500" cy="61800"/>
            </a:xfrm>
            <a:custGeom>
              <a:rect b="b" l="l" r="r" t="t"/>
              <a:pathLst>
                <a:path extrusionOk="0" h="2472" w="900">
                  <a:moveTo>
                    <a:pt x="731" y="1"/>
                  </a:moveTo>
                  <a:lnTo>
                    <a:pt x="1" y="2472"/>
                  </a:lnTo>
                  <a:lnTo>
                    <a:pt x="113" y="2472"/>
                  </a:lnTo>
                  <a:lnTo>
                    <a:pt x="900" y="57"/>
                  </a:lnTo>
                  <a:lnTo>
                    <a:pt x="731"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3"/>
            <p:cNvSpPr/>
            <p:nvPr/>
          </p:nvSpPr>
          <p:spPr>
            <a:xfrm>
              <a:off x="2391825" y="2004500"/>
              <a:ext cx="16875" cy="61800"/>
            </a:xfrm>
            <a:custGeom>
              <a:rect b="b" l="l" r="r" t="t"/>
              <a:pathLst>
                <a:path extrusionOk="0" h="2472" w="675">
                  <a:moveTo>
                    <a:pt x="506" y="0"/>
                  </a:moveTo>
                  <a:lnTo>
                    <a:pt x="0" y="2471"/>
                  </a:lnTo>
                  <a:lnTo>
                    <a:pt x="169" y="2471"/>
                  </a:lnTo>
                  <a:lnTo>
                    <a:pt x="674"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3"/>
            <p:cNvSpPr/>
            <p:nvPr/>
          </p:nvSpPr>
          <p:spPr>
            <a:xfrm>
              <a:off x="2369350" y="2000275"/>
              <a:ext cx="9850" cy="63200"/>
            </a:xfrm>
            <a:custGeom>
              <a:rect b="b" l="l" r="r" t="t"/>
              <a:pathLst>
                <a:path extrusionOk="0" h="2528" w="394">
                  <a:moveTo>
                    <a:pt x="225" y="1"/>
                  </a:moveTo>
                  <a:lnTo>
                    <a:pt x="1" y="2528"/>
                  </a:lnTo>
                  <a:lnTo>
                    <a:pt x="169" y="2528"/>
                  </a:lnTo>
                  <a:lnTo>
                    <a:pt x="394"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3"/>
            <p:cNvSpPr/>
            <p:nvPr/>
          </p:nvSpPr>
          <p:spPr>
            <a:xfrm>
              <a:off x="2505550" y="2081725"/>
              <a:ext cx="47775" cy="47750"/>
            </a:xfrm>
            <a:custGeom>
              <a:rect b="b" l="l" r="r" t="t"/>
              <a:pathLst>
                <a:path extrusionOk="0" h="1910" w="1911">
                  <a:moveTo>
                    <a:pt x="1798" y="0"/>
                  </a:moveTo>
                  <a:lnTo>
                    <a:pt x="1" y="1797"/>
                  </a:lnTo>
                  <a:cubicBezTo>
                    <a:pt x="57" y="1854"/>
                    <a:pt x="113" y="1910"/>
                    <a:pt x="169" y="1910"/>
                  </a:cubicBezTo>
                  <a:lnTo>
                    <a:pt x="1910" y="112"/>
                  </a:lnTo>
                  <a:lnTo>
                    <a:pt x="1798"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3"/>
            <p:cNvSpPr/>
            <p:nvPr/>
          </p:nvSpPr>
          <p:spPr>
            <a:xfrm>
              <a:off x="2490100" y="2063450"/>
              <a:ext cx="43575" cy="50575"/>
            </a:xfrm>
            <a:custGeom>
              <a:rect b="b" l="l" r="r" t="t"/>
              <a:pathLst>
                <a:path extrusionOk="0" h="2023" w="1743">
                  <a:moveTo>
                    <a:pt x="1574" y="1"/>
                  </a:moveTo>
                  <a:lnTo>
                    <a:pt x="1" y="1967"/>
                  </a:lnTo>
                  <a:lnTo>
                    <a:pt x="113" y="2023"/>
                  </a:lnTo>
                  <a:lnTo>
                    <a:pt x="1742" y="113"/>
                  </a:lnTo>
                  <a:lnTo>
                    <a:pt x="1574"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3"/>
            <p:cNvSpPr/>
            <p:nvPr/>
          </p:nvSpPr>
          <p:spPr>
            <a:xfrm>
              <a:off x="2453600" y="2031175"/>
              <a:ext cx="32325" cy="59000"/>
            </a:xfrm>
            <a:custGeom>
              <a:rect b="b" l="l" r="r" t="t"/>
              <a:pathLst>
                <a:path extrusionOk="0" h="2360" w="1293">
                  <a:moveTo>
                    <a:pt x="1180" y="0"/>
                  </a:moveTo>
                  <a:lnTo>
                    <a:pt x="1" y="2247"/>
                  </a:lnTo>
                  <a:lnTo>
                    <a:pt x="113" y="2359"/>
                  </a:lnTo>
                  <a:lnTo>
                    <a:pt x="1292" y="112"/>
                  </a:lnTo>
                  <a:lnTo>
                    <a:pt x="1180"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3"/>
            <p:cNvSpPr/>
            <p:nvPr/>
          </p:nvSpPr>
          <p:spPr>
            <a:xfrm>
              <a:off x="2471850" y="2046600"/>
              <a:ext cx="39350" cy="54800"/>
            </a:xfrm>
            <a:custGeom>
              <a:rect b="b" l="l" r="r" t="t"/>
              <a:pathLst>
                <a:path extrusionOk="0" h="2192" w="1574">
                  <a:moveTo>
                    <a:pt x="1405" y="1"/>
                  </a:moveTo>
                  <a:lnTo>
                    <a:pt x="1" y="2135"/>
                  </a:lnTo>
                  <a:lnTo>
                    <a:pt x="169" y="2191"/>
                  </a:lnTo>
                  <a:lnTo>
                    <a:pt x="1573" y="113"/>
                  </a:lnTo>
                  <a:lnTo>
                    <a:pt x="1405"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3"/>
            <p:cNvSpPr/>
            <p:nvPr/>
          </p:nvSpPr>
          <p:spPr>
            <a:xfrm>
              <a:off x="2433950" y="2019925"/>
              <a:ext cx="28100" cy="60400"/>
            </a:xfrm>
            <a:custGeom>
              <a:rect b="b" l="l" r="r" t="t"/>
              <a:pathLst>
                <a:path extrusionOk="0" h="2416" w="1124">
                  <a:moveTo>
                    <a:pt x="955" y="1"/>
                  </a:moveTo>
                  <a:lnTo>
                    <a:pt x="0" y="2360"/>
                  </a:lnTo>
                  <a:lnTo>
                    <a:pt x="113" y="2416"/>
                  </a:lnTo>
                  <a:lnTo>
                    <a:pt x="1124" y="57"/>
                  </a:lnTo>
                  <a:lnTo>
                    <a:pt x="955"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3"/>
            <p:cNvSpPr/>
            <p:nvPr/>
          </p:nvSpPr>
          <p:spPr>
            <a:xfrm>
              <a:off x="2053425" y="1998875"/>
              <a:ext cx="579925" cy="574825"/>
            </a:xfrm>
            <a:custGeom>
              <a:rect b="b" l="l" r="r" t="t"/>
              <a:pathLst>
                <a:path extrusionOk="0" h="22993" w="23197">
                  <a:moveTo>
                    <a:pt x="11739" y="0"/>
                  </a:moveTo>
                  <a:cubicBezTo>
                    <a:pt x="11402" y="0"/>
                    <a:pt x="11121" y="0"/>
                    <a:pt x="10784" y="57"/>
                  </a:cubicBezTo>
                  <a:lnTo>
                    <a:pt x="10616" y="57"/>
                  </a:lnTo>
                  <a:cubicBezTo>
                    <a:pt x="10279" y="57"/>
                    <a:pt x="9998" y="113"/>
                    <a:pt x="9661" y="169"/>
                  </a:cubicBezTo>
                  <a:lnTo>
                    <a:pt x="9493" y="225"/>
                  </a:lnTo>
                  <a:cubicBezTo>
                    <a:pt x="9156" y="281"/>
                    <a:pt x="8875" y="337"/>
                    <a:pt x="8538" y="450"/>
                  </a:cubicBezTo>
                  <a:lnTo>
                    <a:pt x="8425" y="506"/>
                  </a:lnTo>
                  <a:cubicBezTo>
                    <a:pt x="8145" y="562"/>
                    <a:pt x="7808" y="674"/>
                    <a:pt x="7471" y="843"/>
                  </a:cubicBezTo>
                  <a:lnTo>
                    <a:pt x="7358" y="899"/>
                  </a:lnTo>
                  <a:cubicBezTo>
                    <a:pt x="7021" y="1011"/>
                    <a:pt x="6741" y="1124"/>
                    <a:pt x="6404" y="1292"/>
                  </a:cubicBezTo>
                  <a:cubicBezTo>
                    <a:pt x="3708" y="2696"/>
                    <a:pt x="1686" y="5168"/>
                    <a:pt x="787" y="8088"/>
                  </a:cubicBezTo>
                  <a:lnTo>
                    <a:pt x="787" y="8200"/>
                  </a:lnTo>
                  <a:cubicBezTo>
                    <a:pt x="1" y="10728"/>
                    <a:pt x="113" y="13368"/>
                    <a:pt x="1124" y="15783"/>
                  </a:cubicBezTo>
                  <a:cubicBezTo>
                    <a:pt x="1236" y="16120"/>
                    <a:pt x="1405" y="16513"/>
                    <a:pt x="1573" y="16850"/>
                  </a:cubicBezTo>
                  <a:lnTo>
                    <a:pt x="1686" y="16962"/>
                  </a:lnTo>
                  <a:cubicBezTo>
                    <a:pt x="1742" y="17131"/>
                    <a:pt x="1798" y="17243"/>
                    <a:pt x="1910" y="17355"/>
                  </a:cubicBezTo>
                  <a:cubicBezTo>
                    <a:pt x="1910" y="17411"/>
                    <a:pt x="1910" y="17411"/>
                    <a:pt x="1967" y="17468"/>
                  </a:cubicBezTo>
                  <a:lnTo>
                    <a:pt x="2191" y="17861"/>
                  </a:lnTo>
                  <a:lnTo>
                    <a:pt x="2191" y="17917"/>
                  </a:lnTo>
                  <a:lnTo>
                    <a:pt x="2247" y="17973"/>
                  </a:lnTo>
                  <a:cubicBezTo>
                    <a:pt x="2304" y="18085"/>
                    <a:pt x="2416" y="18198"/>
                    <a:pt x="2472" y="18310"/>
                  </a:cubicBezTo>
                  <a:cubicBezTo>
                    <a:pt x="2809" y="18759"/>
                    <a:pt x="3202" y="19152"/>
                    <a:pt x="3595" y="19546"/>
                  </a:cubicBezTo>
                  <a:lnTo>
                    <a:pt x="3708" y="19714"/>
                  </a:lnTo>
                  <a:cubicBezTo>
                    <a:pt x="3764" y="19770"/>
                    <a:pt x="3876" y="19883"/>
                    <a:pt x="3988" y="19995"/>
                  </a:cubicBezTo>
                  <a:lnTo>
                    <a:pt x="4157" y="20107"/>
                  </a:lnTo>
                  <a:lnTo>
                    <a:pt x="4438" y="20332"/>
                  </a:lnTo>
                  <a:lnTo>
                    <a:pt x="4550" y="20444"/>
                  </a:lnTo>
                  <a:lnTo>
                    <a:pt x="4831" y="20669"/>
                  </a:lnTo>
                  <a:lnTo>
                    <a:pt x="4999" y="20781"/>
                  </a:lnTo>
                  <a:lnTo>
                    <a:pt x="5280" y="21006"/>
                  </a:lnTo>
                  <a:lnTo>
                    <a:pt x="5449" y="21118"/>
                  </a:lnTo>
                  <a:lnTo>
                    <a:pt x="5786" y="21343"/>
                  </a:lnTo>
                  <a:lnTo>
                    <a:pt x="5954" y="21455"/>
                  </a:lnTo>
                  <a:cubicBezTo>
                    <a:pt x="6235" y="21568"/>
                    <a:pt x="6516" y="21736"/>
                    <a:pt x="6797" y="21848"/>
                  </a:cubicBezTo>
                  <a:lnTo>
                    <a:pt x="6965" y="21961"/>
                  </a:lnTo>
                  <a:cubicBezTo>
                    <a:pt x="7246" y="22073"/>
                    <a:pt x="7527" y="22185"/>
                    <a:pt x="7864" y="22298"/>
                  </a:cubicBezTo>
                  <a:cubicBezTo>
                    <a:pt x="8032" y="22354"/>
                    <a:pt x="8145" y="22466"/>
                    <a:pt x="8313" y="22466"/>
                  </a:cubicBezTo>
                  <a:cubicBezTo>
                    <a:pt x="9464" y="22821"/>
                    <a:pt x="10634" y="22992"/>
                    <a:pt x="11787" y="22992"/>
                  </a:cubicBezTo>
                  <a:cubicBezTo>
                    <a:pt x="15920" y="22992"/>
                    <a:pt x="19829" y="20795"/>
                    <a:pt x="21849" y="17018"/>
                  </a:cubicBezTo>
                  <a:cubicBezTo>
                    <a:pt x="22242" y="16344"/>
                    <a:pt x="22523" y="15614"/>
                    <a:pt x="22747" y="14884"/>
                  </a:cubicBezTo>
                  <a:lnTo>
                    <a:pt x="22804" y="14772"/>
                  </a:lnTo>
                  <a:cubicBezTo>
                    <a:pt x="22804" y="14659"/>
                    <a:pt x="22860" y="14491"/>
                    <a:pt x="22916" y="14379"/>
                  </a:cubicBezTo>
                  <a:lnTo>
                    <a:pt x="22972" y="14210"/>
                  </a:lnTo>
                  <a:cubicBezTo>
                    <a:pt x="22972" y="14098"/>
                    <a:pt x="23028" y="13985"/>
                    <a:pt x="23028" y="13873"/>
                  </a:cubicBezTo>
                  <a:lnTo>
                    <a:pt x="23028" y="13705"/>
                  </a:lnTo>
                  <a:cubicBezTo>
                    <a:pt x="23028" y="13536"/>
                    <a:pt x="23084" y="13424"/>
                    <a:pt x="23141" y="13255"/>
                  </a:cubicBezTo>
                  <a:lnTo>
                    <a:pt x="23141" y="13087"/>
                  </a:lnTo>
                  <a:cubicBezTo>
                    <a:pt x="23141" y="12918"/>
                    <a:pt x="23141" y="12750"/>
                    <a:pt x="23141" y="12637"/>
                  </a:cubicBezTo>
                  <a:lnTo>
                    <a:pt x="23141" y="12581"/>
                  </a:lnTo>
                  <a:lnTo>
                    <a:pt x="23141" y="12188"/>
                  </a:lnTo>
                  <a:cubicBezTo>
                    <a:pt x="23197" y="12132"/>
                    <a:pt x="23197" y="12020"/>
                    <a:pt x="23141" y="12020"/>
                  </a:cubicBezTo>
                  <a:lnTo>
                    <a:pt x="23141" y="11626"/>
                  </a:lnTo>
                  <a:lnTo>
                    <a:pt x="23141" y="11514"/>
                  </a:lnTo>
                  <a:lnTo>
                    <a:pt x="20782" y="11514"/>
                  </a:lnTo>
                  <a:lnTo>
                    <a:pt x="20782" y="11683"/>
                  </a:lnTo>
                  <a:lnTo>
                    <a:pt x="21287" y="11683"/>
                  </a:lnTo>
                  <a:lnTo>
                    <a:pt x="21287" y="12413"/>
                  </a:lnTo>
                  <a:lnTo>
                    <a:pt x="20725" y="12300"/>
                  </a:lnTo>
                  <a:cubicBezTo>
                    <a:pt x="20725" y="12357"/>
                    <a:pt x="20725" y="12413"/>
                    <a:pt x="20725" y="12525"/>
                  </a:cubicBezTo>
                  <a:lnTo>
                    <a:pt x="21231" y="12525"/>
                  </a:lnTo>
                  <a:cubicBezTo>
                    <a:pt x="21231" y="12806"/>
                    <a:pt x="21175" y="13087"/>
                    <a:pt x="21119" y="13311"/>
                  </a:cubicBezTo>
                  <a:lnTo>
                    <a:pt x="20613" y="13199"/>
                  </a:lnTo>
                  <a:lnTo>
                    <a:pt x="20613" y="13368"/>
                  </a:lnTo>
                  <a:lnTo>
                    <a:pt x="21119" y="13480"/>
                  </a:lnTo>
                  <a:cubicBezTo>
                    <a:pt x="21062" y="13705"/>
                    <a:pt x="21006" y="13985"/>
                    <a:pt x="20894" y="14210"/>
                  </a:cubicBezTo>
                  <a:lnTo>
                    <a:pt x="20445" y="14042"/>
                  </a:lnTo>
                  <a:cubicBezTo>
                    <a:pt x="20445" y="14098"/>
                    <a:pt x="20388" y="14154"/>
                    <a:pt x="20388" y="14210"/>
                  </a:cubicBezTo>
                  <a:lnTo>
                    <a:pt x="20894" y="14322"/>
                  </a:lnTo>
                  <a:cubicBezTo>
                    <a:pt x="20782" y="14603"/>
                    <a:pt x="20725" y="14828"/>
                    <a:pt x="20613" y="15052"/>
                  </a:cubicBezTo>
                  <a:lnTo>
                    <a:pt x="20164" y="14884"/>
                  </a:lnTo>
                  <a:lnTo>
                    <a:pt x="20108" y="14996"/>
                  </a:lnTo>
                  <a:lnTo>
                    <a:pt x="20557" y="15221"/>
                  </a:lnTo>
                  <a:cubicBezTo>
                    <a:pt x="20445" y="15446"/>
                    <a:pt x="20332" y="15670"/>
                    <a:pt x="20220" y="15895"/>
                  </a:cubicBezTo>
                  <a:lnTo>
                    <a:pt x="19771" y="15670"/>
                  </a:lnTo>
                  <a:lnTo>
                    <a:pt x="19714" y="15839"/>
                  </a:lnTo>
                  <a:lnTo>
                    <a:pt x="20164" y="16063"/>
                  </a:lnTo>
                  <a:cubicBezTo>
                    <a:pt x="19995" y="16288"/>
                    <a:pt x="19883" y="16513"/>
                    <a:pt x="19714" y="16737"/>
                  </a:cubicBezTo>
                  <a:lnTo>
                    <a:pt x="19321" y="16457"/>
                  </a:lnTo>
                  <a:cubicBezTo>
                    <a:pt x="19321" y="16513"/>
                    <a:pt x="19265" y="16569"/>
                    <a:pt x="19209" y="16625"/>
                  </a:cubicBezTo>
                  <a:lnTo>
                    <a:pt x="19658" y="16906"/>
                  </a:lnTo>
                  <a:cubicBezTo>
                    <a:pt x="19490" y="17074"/>
                    <a:pt x="19378" y="17299"/>
                    <a:pt x="19209" y="17468"/>
                  </a:cubicBezTo>
                  <a:lnTo>
                    <a:pt x="18816" y="17187"/>
                  </a:lnTo>
                  <a:lnTo>
                    <a:pt x="18704" y="17299"/>
                  </a:lnTo>
                  <a:lnTo>
                    <a:pt x="19097" y="17636"/>
                  </a:lnTo>
                  <a:cubicBezTo>
                    <a:pt x="18928" y="17805"/>
                    <a:pt x="18760" y="18029"/>
                    <a:pt x="18591" y="18198"/>
                  </a:cubicBezTo>
                  <a:lnTo>
                    <a:pt x="18198" y="17861"/>
                  </a:lnTo>
                  <a:lnTo>
                    <a:pt x="18086" y="17973"/>
                  </a:lnTo>
                  <a:lnTo>
                    <a:pt x="18423" y="18310"/>
                  </a:lnTo>
                  <a:lnTo>
                    <a:pt x="17917" y="18816"/>
                  </a:lnTo>
                  <a:lnTo>
                    <a:pt x="17580" y="18422"/>
                  </a:lnTo>
                  <a:lnTo>
                    <a:pt x="17468" y="18535"/>
                  </a:lnTo>
                  <a:lnTo>
                    <a:pt x="17805" y="18928"/>
                  </a:lnTo>
                  <a:cubicBezTo>
                    <a:pt x="17580" y="19096"/>
                    <a:pt x="17356" y="19265"/>
                    <a:pt x="17131" y="19377"/>
                  </a:cubicBezTo>
                  <a:lnTo>
                    <a:pt x="16850" y="18984"/>
                  </a:lnTo>
                  <a:lnTo>
                    <a:pt x="16738" y="19040"/>
                  </a:lnTo>
                  <a:lnTo>
                    <a:pt x="17019" y="19489"/>
                  </a:lnTo>
                  <a:cubicBezTo>
                    <a:pt x="16794" y="19602"/>
                    <a:pt x="16569" y="19770"/>
                    <a:pt x="16401" y="19883"/>
                  </a:cubicBezTo>
                  <a:lnTo>
                    <a:pt x="16120" y="19433"/>
                  </a:lnTo>
                  <a:lnTo>
                    <a:pt x="16008" y="19489"/>
                  </a:lnTo>
                  <a:lnTo>
                    <a:pt x="16232" y="19939"/>
                  </a:lnTo>
                  <a:cubicBezTo>
                    <a:pt x="16008" y="20051"/>
                    <a:pt x="15783" y="20163"/>
                    <a:pt x="15502" y="20276"/>
                  </a:cubicBezTo>
                  <a:lnTo>
                    <a:pt x="15334" y="19826"/>
                  </a:lnTo>
                  <a:lnTo>
                    <a:pt x="15165" y="19883"/>
                  </a:lnTo>
                  <a:lnTo>
                    <a:pt x="15390" y="20332"/>
                  </a:lnTo>
                  <a:cubicBezTo>
                    <a:pt x="15109" y="20444"/>
                    <a:pt x="14884" y="20500"/>
                    <a:pt x="14660" y="20557"/>
                  </a:cubicBezTo>
                  <a:lnTo>
                    <a:pt x="14491" y="20107"/>
                  </a:lnTo>
                  <a:lnTo>
                    <a:pt x="14379" y="20163"/>
                  </a:lnTo>
                  <a:lnTo>
                    <a:pt x="14491" y="20613"/>
                  </a:lnTo>
                  <a:cubicBezTo>
                    <a:pt x="14267" y="20725"/>
                    <a:pt x="13986" y="20781"/>
                    <a:pt x="13761" y="20837"/>
                  </a:cubicBezTo>
                  <a:lnTo>
                    <a:pt x="13649" y="20332"/>
                  </a:lnTo>
                  <a:lnTo>
                    <a:pt x="13480" y="20332"/>
                  </a:lnTo>
                  <a:lnTo>
                    <a:pt x="13593" y="20837"/>
                  </a:lnTo>
                  <a:cubicBezTo>
                    <a:pt x="13312" y="20894"/>
                    <a:pt x="13087" y="20894"/>
                    <a:pt x="12862" y="20950"/>
                  </a:cubicBezTo>
                  <a:lnTo>
                    <a:pt x="12806" y="20444"/>
                  </a:lnTo>
                  <a:lnTo>
                    <a:pt x="12638" y="20444"/>
                  </a:lnTo>
                  <a:lnTo>
                    <a:pt x="12694" y="20950"/>
                  </a:lnTo>
                  <a:lnTo>
                    <a:pt x="11908" y="20950"/>
                  </a:lnTo>
                  <a:lnTo>
                    <a:pt x="11908" y="20444"/>
                  </a:lnTo>
                  <a:lnTo>
                    <a:pt x="11739" y="20444"/>
                  </a:lnTo>
                  <a:lnTo>
                    <a:pt x="11739" y="20950"/>
                  </a:lnTo>
                  <a:lnTo>
                    <a:pt x="11009" y="20950"/>
                  </a:lnTo>
                  <a:lnTo>
                    <a:pt x="11065" y="20444"/>
                  </a:lnTo>
                  <a:lnTo>
                    <a:pt x="10897" y="20444"/>
                  </a:lnTo>
                  <a:lnTo>
                    <a:pt x="10841" y="20950"/>
                  </a:lnTo>
                  <a:cubicBezTo>
                    <a:pt x="10560" y="20950"/>
                    <a:pt x="10335" y="20894"/>
                    <a:pt x="10054" y="20837"/>
                  </a:cubicBezTo>
                  <a:lnTo>
                    <a:pt x="10167" y="20332"/>
                  </a:lnTo>
                  <a:lnTo>
                    <a:pt x="9998" y="20332"/>
                  </a:lnTo>
                  <a:lnTo>
                    <a:pt x="9886" y="20837"/>
                  </a:lnTo>
                  <a:cubicBezTo>
                    <a:pt x="9661" y="20781"/>
                    <a:pt x="9436" y="20725"/>
                    <a:pt x="9212" y="20669"/>
                  </a:cubicBezTo>
                  <a:lnTo>
                    <a:pt x="9324" y="20163"/>
                  </a:lnTo>
                  <a:lnTo>
                    <a:pt x="9212" y="20107"/>
                  </a:lnTo>
                  <a:lnTo>
                    <a:pt x="9043" y="20613"/>
                  </a:lnTo>
                  <a:cubicBezTo>
                    <a:pt x="8819" y="20500"/>
                    <a:pt x="8538" y="20444"/>
                    <a:pt x="8313" y="20332"/>
                  </a:cubicBezTo>
                  <a:lnTo>
                    <a:pt x="8538" y="19883"/>
                  </a:lnTo>
                  <a:cubicBezTo>
                    <a:pt x="8482" y="19826"/>
                    <a:pt x="8425" y="19826"/>
                    <a:pt x="8369" y="19826"/>
                  </a:cubicBezTo>
                  <a:lnTo>
                    <a:pt x="8088" y="20220"/>
                  </a:lnTo>
                  <a:cubicBezTo>
                    <a:pt x="7864" y="20107"/>
                    <a:pt x="7639" y="19995"/>
                    <a:pt x="7414" y="19883"/>
                  </a:cubicBezTo>
                  <a:lnTo>
                    <a:pt x="7639" y="19489"/>
                  </a:lnTo>
                  <a:lnTo>
                    <a:pt x="7527" y="19377"/>
                  </a:lnTo>
                  <a:lnTo>
                    <a:pt x="7246" y="19826"/>
                  </a:lnTo>
                  <a:cubicBezTo>
                    <a:pt x="7021" y="19714"/>
                    <a:pt x="6797" y="19546"/>
                    <a:pt x="6628" y="19433"/>
                  </a:cubicBezTo>
                  <a:lnTo>
                    <a:pt x="6853" y="18984"/>
                  </a:lnTo>
                  <a:lnTo>
                    <a:pt x="6741" y="18928"/>
                  </a:lnTo>
                  <a:lnTo>
                    <a:pt x="6460" y="19321"/>
                  </a:lnTo>
                  <a:cubicBezTo>
                    <a:pt x="6235" y="19209"/>
                    <a:pt x="6067" y="19040"/>
                    <a:pt x="5842" y="18872"/>
                  </a:cubicBezTo>
                  <a:lnTo>
                    <a:pt x="6179" y="18479"/>
                  </a:lnTo>
                  <a:lnTo>
                    <a:pt x="6067" y="18366"/>
                  </a:lnTo>
                  <a:lnTo>
                    <a:pt x="5730" y="18759"/>
                  </a:lnTo>
                  <a:cubicBezTo>
                    <a:pt x="5561" y="18591"/>
                    <a:pt x="5336" y="18422"/>
                    <a:pt x="5168" y="18254"/>
                  </a:cubicBezTo>
                  <a:lnTo>
                    <a:pt x="5505" y="17917"/>
                  </a:lnTo>
                  <a:lnTo>
                    <a:pt x="5393" y="17748"/>
                  </a:lnTo>
                  <a:lnTo>
                    <a:pt x="5056" y="18142"/>
                  </a:lnTo>
                  <a:cubicBezTo>
                    <a:pt x="4887" y="17973"/>
                    <a:pt x="4719" y="17748"/>
                    <a:pt x="4550" y="17580"/>
                  </a:cubicBezTo>
                  <a:lnTo>
                    <a:pt x="4943" y="17243"/>
                  </a:lnTo>
                  <a:lnTo>
                    <a:pt x="4831" y="17131"/>
                  </a:lnTo>
                  <a:lnTo>
                    <a:pt x="4438" y="17468"/>
                  </a:lnTo>
                  <a:cubicBezTo>
                    <a:pt x="4269" y="17243"/>
                    <a:pt x="4101" y="17018"/>
                    <a:pt x="3988" y="16794"/>
                  </a:cubicBezTo>
                  <a:lnTo>
                    <a:pt x="4382" y="16569"/>
                  </a:lnTo>
                  <a:cubicBezTo>
                    <a:pt x="4382" y="16513"/>
                    <a:pt x="4325" y="16457"/>
                    <a:pt x="4269" y="16400"/>
                  </a:cubicBezTo>
                  <a:lnTo>
                    <a:pt x="3876" y="16681"/>
                  </a:lnTo>
                  <a:cubicBezTo>
                    <a:pt x="3764" y="16457"/>
                    <a:pt x="3595" y="16232"/>
                    <a:pt x="3483" y="16063"/>
                  </a:cubicBezTo>
                  <a:lnTo>
                    <a:pt x="3932" y="15783"/>
                  </a:lnTo>
                  <a:lnTo>
                    <a:pt x="3876" y="15670"/>
                  </a:lnTo>
                  <a:lnTo>
                    <a:pt x="3427" y="15895"/>
                  </a:lnTo>
                  <a:cubicBezTo>
                    <a:pt x="3314" y="15670"/>
                    <a:pt x="3202" y="15446"/>
                    <a:pt x="3090" y="15165"/>
                  </a:cubicBezTo>
                  <a:lnTo>
                    <a:pt x="3539" y="14996"/>
                  </a:lnTo>
                  <a:lnTo>
                    <a:pt x="3483" y="14828"/>
                  </a:lnTo>
                  <a:lnTo>
                    <a:pt x="3034" y="14996"/>
                  </a:lnTo>
                  <a:cubicBezTo>
                    <a:pt x="2921" y="14772"/>
                    <a:pt x="2865" y="14547"/>
                    <a:pt x="2809" y="14322"/>
                  </a:cubicBezTo>
                  <a:lnTo>
                    <a:pt x="3258" y="14154"/>
                  </a:lnTo>
                  <a:lnTo>
                    <a:pt x="3146" y="14042"/>
                  </a:lnTo>
                  <a:lnTo>
                    <a:pt x="2697" y="14154"/>
                  </a:lnTo>
                  <a:cubicBezTo>
                    <a:pt x="2640" y="13929"/>
                    <a:pt x="2528" y="13648"/>
                    <a:pt x="2528" y="13424"/>
                  </a:cubicBezTo>
                  <a:lnTo>
                    <a:pt x="2977" y="13311"/>
                  </a:lnTo>
                  <a:lnTo>
                    <a:pt x="2977" y="13143"/>
                  </a:lnTo>
                  <a:lnTo>
                    <a:pt x="2472" y="13255"/>
                  </a:lnTo>
                  <a:cubicBezTo>
                    <a:pt x="2472" y="12974"/>
                    <a:pt x="2416" y="12750"/>
                    <a:pt x="2360" y="12525"/>
                  </a:cubicBezTo>
                  <a:lnTo>
                    <a:pt x="2865" y="12469"/>
                  </a:lnTo>
                  <a:lnTo>
                    <a:pt x="2865" y="12300"/>
                  </a:lnTo>
                  <a:lnTo>
                    <a:pt x="2360" y="12357"/>
                  </a:lnTo>
                  <a:cubicBezTo>
                    <a:pt x="2360" y="12076"/>
                    <a:pt x="2360" y="11851"/>
                    <a:pt x="2360" y="11570"/>
                  </a:cubicBezTo>
                  <a:lnTo>
                    <a:pt x="2865" y="11570"/>
                  </a:lnTo>
                  <a:lnTo>
                    <a:pt x="2865" y="11514"/>
                  </a:lnTo>
                  <a:lnTo>
                    <a:pt x="2865" y="11402"/>
                  </a:lnTo>
                  <a:lnTo>
                    <a:pt x="2360" y="11402"/>
                  </a:lnTo>
                  <a:lnTo>
                    <a:pt x="2360" y="10728"/>
                  </a:lnTo>
                  <a:lnTo>
                    <a:pt x="2865" y="10784"/>
                  </a:lnTo>
                  <a:lnTo>
                    <a:pt x="2865" y="10615"/>
                  </a:lnTo>
                  <a:lnTo>
                    <a:pt x="2360" y="10559"/>
                  </a:lnTo>
                  <a:cubicBezTo>
                    <a:pt x="2360" y="10278"/>
                    <a:pt x="2416" y="10054"/>
                    <a:pt x="2472" y="9773"/>
                  </a:cubicBezTo>
                  <a:lnTo>
                    <a:pt x="2977" y="9885"/>
                  </a:lnTo>
                  <a:cubicBezTo>
                    <a:pt x="2977" y="9829"/>
                    <a:pt x="2977" y="9773"/>
                    <a:pt x="2977" y="9717"/>
                  </a:cubicBezTo>
                  <a:lnTo>
                    <a:pt x="2472" y="9605"/>
                  </a:lnTo>
                  <a:cubicBezTo>
                    <a:pt x="2528" y="9380"/>
                    <a:pt x="2584" y="9155"/>
                    <a:pt x="2640" y="8931"/>
                  </a:cubicBezTo>
                  <a:lnTo>
                    <a:pt x="3146" y="8987"/>
                  </a:lnTo>
                  <a:cubicBezTo>
                    <a:pt x="3202" y="8931"/>
                    <a:pt x="3202" y="8874"/>
                    <a:pt x="3202" y="8818"/>
                  </a:cubicBezTo>
                  <a:lnTo>
                    <a:pt x="2753" y="8706"/>
                  </a:lnTo>
                  <a:cubicBezTo>
                    <a:pt x="2809" y="8425"/>
                    <a:pt x="2921" y="8200"/>
                    <a:pt x="2977" y="7920"/>
                  </a:cubicBezTo>
                  <a:lnTo>
                    <a:pt x="3483" y="8144"/>
                  </a:lnTo>
                  <a:lnTo>
                    <a:pt x="3539" y="7976"/>
                  </a:lnTo>
                  <a:lnTo>
                    <a:pt x="3090" y="7807"/>
                  </a:lnTo>
                  <a:cubicBezTo>
                    <a:pt x="3146" y="7583"/>
                    <a:pt x="3258" y="7358"/>
                    <a:pt x="3371" y="7133"/>
                  </a:cubicBezTo>
                  <a:lnTo>
                    <a:pt x="3820" y="7358"/>
                  </a:lnTo>
                  <a:lnTo>
                    <a:pt x="3932" y="7189"/>
                  </a:lnTo>
                  <a:lnTo>
                    <a:pt x="3483" y="6965"/>
                  </a:lnTo>
                  <a:cubicBezTo>
                    <a:pt x="3595" y="6740"/>
                    <a:pt x="3708" y="6515"/>
                    <a:pt x="3876" y="6291"/>
                  </a:cubicBezTo>
                  <a:lnTo>
                    <a:pt x="4269" y="6572"/>
                  </a:lnTo>
                  <a:cubicBezTo>
                    <a:pt x="4325" y="6515"/>
                    <a:pt x="4325" y="6459"/>
                    <a:pt x="4382" y="6403"/>
                  </a:cubicBezTo>
                  <a:lnTo>
                    <a:pt x="3988" y="6122"/>
                  </a:lnTo>
                  <a:cubicBezTo>
                    <a:pt x="4101" y="5954"/>
                    <a:pt x="4269" y="5729"/>
                    <a:pt x="4382" y="5561"/>
                  </a:cubicBezTo>
                  <a:lnTo>
                    <a:pt x="4775" y="5841"/>
                  </a:lnTo>
                  <a:lnTo>
                    <a:pt x="4887" y="5729"/>
                  </a:lnTo>
                  <a:lnTo>
                    <a:pt x="4550" y="5392"/>
                  </a:lnTo>
                  <a:cubicBezTo>
                    <a:pt x="4719" y="5224"/>
                    <a:pt x="4943" y="4999"/>
                    <a:pt x="5112" y="4831"/>
                  </a:cubicBezTo>
                  <a:lnTo>
                    <a:pt x="5449" y="5224"/>
                  </a:lnTo>
                  <a:lnTo>
                    <a:pt x="5561" y="5055"/>
                  </a:lnTo>
                  <a:lnTo>
                    <a:pt x="5224" y="4718"/>
                  </a:lnTo>
                  <a:cubicBezTo>
                    <a:pt x="5393" y="4550"/>
                    <a:pt x="5561" y="4381"/>
                    <a:pt x="5786" y="4213"/>
                  </a:cubicBezTo>
                  <a:lnTo>
                    <a:pt x="6067" y="4606"/>
                  </a:lnTo>
                  <a:lnTo>
                    <a:pt x="6235" y="4494"/>
                  </a:lnTo>
                  <a:lnTo>
                    <a:pt x="5898" y="4100"/>
                  </a:lnTo>
                  <a:cubicBezTo>
                    <a:pt x="6123" y="3932"/>
                    <a:pt x="6291" y="3820"/>
                    <a:pt x="6516" y="3651"/>
                  </a:cubicBezTo>
                  <a:lnTo>
                    <a:pt x="6797" y="4044"/>
                  </a:lnTo>
                  <a:lnTo>
                    <a:pt x="6965" y="3988"/>
                  </a:lnTo>
                  <a:lnTo>
                    <a:pt x="6684" y="3539"/>
                  </a:lnTo>
                  <a:cubicBezTo>
                    <a:pt x="6853" y="3426"/>
                    <a:pt x="7077" y="3314"/>
                    <a:pt x="7302" y="3202"/>
                  </a:cubicBezTo>
                  <a:lnTo>
                    <a:pt x="7527" y="3595"/>
                  </a:lnTo>
                  <a:lnTo>
                    <a:pt x="7695" y="3539"/>
                  </a:lnTo>
                  <a:lnTo>
                    <a:pt x="7471" y="3089"/>
                  </a:lnTo>
                  <a:cubicBezTo>
                    <a:pt x="7695" y="2977"/>
                    <a:pt x="7920" y="2865"/>
                    <a:pt x="8145" y="2752"/>
                  </a:cubicBezTo>
                  <a:lnTo>
                    <a:pt x="8369" y="3202"/>
                  </a:lnTo>
                  <a:lnTo>
                    <a:pt x="8482" y="3146"/>
                  </a:lnTo>
                  <a:lnTo>
                    <a:pt x="8313" y="2696"/>
                  </a:lnTo>
                  <a:cubicBezTo>
                    <a:pt x="8538" y="2584"/>
                    <a:pt x="8762" y="2472"/>
                    <a:pt x="8987" y="2415"/>
                  </a:cubicBezTo>
                  <a:lnTo>
                    <a:pt x="9156" y="2921"/>
                  </a:lnTo>
                  <a:lnTo>
                    <a:pt x="9268" y="2865"/>
                  </a:lnTo>
                  <a:lnTo>
                    <a:pt x="9156" y="2359"/>
                  </a:lnTo>
                  <a:cubicBezTo>
                    <a:pt x="9380" y="2303"/>
                    <a:pt x="9661" y="2247"/>
                    <a:pt x="9886" y="2191"/>
                  </a:cubicBezTo>
                  <a:lnTo>
                    <a:pt x="9998" y="2696"/>
                  </a:lnTo>
                  <a:lnTo>
                    <a:pt x="10167" y="2696"/>
                  </a:lnTo>
                  <a:lnTo>
                    <a:pt x="10110" y="2191"/>
                  </a:lnTo>
                  <a:cubicBezTo>
                    <a:pt x="10335" y="2135"/>
                    <a:pt x="10560" y="2078"/>
                    <a:pt x="10784" y="2078"/>
                  </a:cubicBezTo>
                  <a:lnTo>
                    <a:pt x="10841" y="2584"/>
                  </a:lnTo>
                  <a:lnTo>
                    <a:pt x="11009" y="2584"/>
                  </a:lnTo>
                  <a:lnTo>
                    <a:pt x="10953" y="2078"/>
                  </a:lnTo>
                  <a:cubicBezTo>
                    <a:pt x="11234" y="2078"/>
                    <a:pt x="11514" y="2022"/>
                    <a:pt x="11739" y="2022"/>
                  </a:cubicBezTo>
                  <a:lnTo>
                    <a:pt x="11739" y="2528"/>
                  </a:lnTo>
                  <a:lnTo>
                    <a:pt x="11908" y="2528"/>
                  </a:lnTo>
                  <a:lnTo>
                    <a:pt x="11908"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3"/>
            <p:cNvSpPr/>
            <p:nvPr/>
          </p:nvSpPr>
          <p:spPr>
            <a:xfrm>
              <a:off x="4888325" y="1885150"/>
              <a:ext cx="44975" cy="67400"/>
            </a:xfrm>
            <a:custGeom>
              <a:rect b="b" l="l" r="r" t="t"/>
              <a:pathLst>
                <a:path extrusionOk="0" h="2696" w="1799">
                  <a:moveTo>
                    <a:pt x="225" y="0"/>
                  </a:moveTo>
                  <a:lnTo>
                    <a:pt x="1" y="112"/>
                  </a:lnTo>
                  <a:lnTo>
                    <a:pt x="1573" y="2696"/>
                  </a:lnTo>
                  <a:lnTo>
                    <a:pt x="1798" y="2527"/>
                  </a:lnTo>
                  <a:lnTo>
                    <a:pt x="225"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3"/>
            <p:cNvSpPr/>
            <p:nvPr/>
          </p:nvSpPr>
          <p:spPr>
            <a:xfrm>
              <a:off x="4926250" y="1865475"/>
              <a:ext cx="36525" cy="70225"/>
            </a:xfrm>
            <a:custGeom>
              <a:rect b="b" l="l" r="r" t="t"/>
              <a:pathLst>
                <a:path extrusionOk="0" h="2809" w="1461">
                  <a:moveTo>
                    <a:pt x="225" y="1"/>
                  </a:moveTo>
                  <a:lnTo>
                    <a:pt x="0" y="113"/>
                  </a:lnTo>
                  <a:lnTo>
                    <a:pt x="1292" y="2809"/>
                  </a:lnTo>
                  <a:lnTo>
                    <a:pt x="1461" y="2697"/>
                  </a:lnTo>
                  <a:lnTo>
                    <a:pt x="225"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3"/>
            <p:cNvSpPr/>
            <p:nvPr/>
          </p:nvSpPr>
          <p:spPr>
            <a:xfrm>
              <a:off x="4965550" y="1848625"/>
              <a:ext cx="30925" cy="73050"/>
            </a:xfrm>
            <a:custGeom>
              <a:rect b="b" l="l" r="r" t="t"/>
              <a:pathLst>
                <a:path extrusionOk="0" h="2922" w="1237">
                  <a:moveTo>
                    <a:pt x="282" y="1"/>
                  </a:moveTo>
                  <a:lnTo>
                    <a:pt x="1" y="113"/>
                  </a:lnTo>
                  <a:lnTo>
                    <a:pt x="1012" y="2921"/>
                  </a:lnTo>
                  <a:lnTo>
                    <a:pt x="1236" y="2809"/>
                  </a:lnTo>
                  <a:lnTo>
                    <a:pt x="282"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3"/>
            <p:cNvSpPr/>
            <p:nvPr/>
          </p:nvSpPr>
          <p:spPr>
            <a:xfrm>
              <a:off x="4853225" y="1909000"/>
              <a:ext cx="49175" cy="63225"/>
            </a:xfrm>
            <a:custGeom>
              <a:rect b="b" l="l" r="r" t="t"/>
              <a:pathLst>
                <a:path extrusionOk="0" h="2529" w="1967">
                  <a:moveTo>
                    <a:pt x="169" y="1"/>
                  </a:moveTo>
                  <a:lnTo>
                    <a:pt x="1" y="169"/>
                  </a:lnTo>
                  <a:lnTo>
                    <a:pt x="1742" y="2528"/>
                  </a:lnTo>
                  <a:lnTo>
                    <a:pt x="1966" y="2416"/>
                  </a:lnTo>
                  <a:lnTo>
                    <a:pt x="169"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3"/>
            <p:cNvSpPr/>
            <p:nvPr/>
          </p:nvSpPr>
          <p:spPr>
            <a:xfrm>
              <a:off x="5129850" y="1826175"/>
              <a:ext cx="11250" cy="74425"/>
            </a:xfrm>
            <a:custGeom>
              <a:rect b="b" l="l" r="r" t="t"/>
              <a:pathLst>
                <a:path extrusionOk="0" h="2977" w="450">
                  <a:moveTo>
                    <a:pt x="169" y="0"/>
                  </a:moveTo>
                  <a:lnTo>
                    <a:pt x="0" y="2977"/>
                  </a:lnTo>
                  <a:lnTo>
                    <a:pt x="281" y="2977"/>
                  </a:lnTo>
                  <a:lnTo>
                    <a:pt x="449"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3"/>
            <p:cNvSpPr/>
            <p:nvPr/>
          </p:nvSpPr>
          <p:spPr>
            <a:xfrm>
              <a:off x="5090525" y="1826175"/>
              <a:ext cx="9850" cy="74425"/>
            </a:xfrm>
            <a:custGeom>
              <a:rect b="b" l="l" r="r" t="t"/>
              <a:pathLst>
                <a:path extrusionOk="0" h="2977" w="394">
                  <a:moveTo>
                    <a:pt x="0" y="0"/>
                  </a:moveTo>
                  <a:lnTo>
                    <a:pt x="169" y="2977"/>
                  </a:lnTo>
                  <a:lnTo>
                    <a:pt x="394" y="2977"/>
                  </a:lnTo>
                  <a:lnTo>
                    <a:pt x="281"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3"/>
            <p:cNvSpPr/>
            <p:nvPr/>
          </p:nvSpPr>
          <p:spPr>
            <a:xfrm>
              <a:off x="5048400" y="1830375"/>
              <a:ext cx="16875" cy="73050"/>
            </a:xfrm>
            <a:custGeom>
              <a:rect b="b" l="l" r="r" t="t"/>
              <a:pathLst>
                <a:path extrusionOk="0" h="2922" w="675">
                  <a:moveTo>
                    <a:pt x="1" y="1"/>
                  </a:moveTo>
                  <a:lnTo>
                    <a:pt x="450" y="2921"/>
                  </a:lnTo>
                  <a:lnTo>
                    <a:pt x="675" y="2921"/>
                  </a:lnTo>
                  <a:lnTo>
                    <a:pt x="281"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3"/>
            <p:cNvSpPr/>
            <p:nvPr/>
          </p:nvSpPr>
          <p:spPr>
            <a:xfrm>
              <a:off x="5006275" y="1837400"/>
              <a:ext cx="23900" cy="74450"/>
            </a:xfrm>
            <a:custGeom>
              <a:rect b="b" l="l" r="r" t="t"/>
              <a:pathLst>
                <a:path extrusionOk="0" h="2978" w="956">
                  <a:moveTo>
                    <a:pt x="281" y="0"/>
                  </a:moveTo>
                  <a:lnTo>
                    <a:pt x="1" y="57"/>
                  </a:lnTo>
                  <a:lnTo>
                    <a:pt x="731" y="2977"/>
                  </a:lnTo>
                  <a:lnTo>
                    <a:pt x="955" y="2865"/>
                  </a:lnTo>
                  <a:lnTo>
                    <a:pt x="281"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3"/>
            <p:cNvSpPr/>
            <p:nvPr/>
          </p:nvSpPr>
          <p:spPr>
            <a:xfrm>
              <a:off x="4763375" y="1998875"/>
              <a:ext cx="63200" cy="49175"/>
            </a:xfrm>
            <a:custGeom>
              <a:rect b="b" l="l" r="r" t="t"/>
              <a:pathLst>
                <a:path extrusionOk="0" h="1967" w="2528">
                  <a:moveTo>
                    <a:pt x="169" y="0"/>
                  </a:moveTo>
                  <a:lnTo>
                    <a:pt x="0" y="169"/>
                  </a:lnTo>
                  <a:lnTo>
                    <a:pt x="2415" y="1966"/>
                  </a:lnTo>
                  <a:lnTo>
                    <a:pt x="2528" y="1741"/>
                  </a:lnTo>
                  <a:lnTo>
                    <a:pt x="169"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3"/>
            <p:cNvSpPr/>
            <p:nvPr/>
          </p:nvSpPr>
          <p:spPr>
            <a:xfrm>
              <a:off x="4790050" y="1966575"/>
              <a:ext cx="59000" cy="54775"/>
            </a:xfrm>
            <a:custGeom>
              <a:rect b="b" l="l" r="r" t="t"/>
              <a:pathLst>
                <a:path extrusionOk="0" h="2191" w="2360">
                  <a:moveTo>
                    <a:pt x="169" y="1"/>
                  </a:moveTo>
                  <a:lnTo>
                    <a:pt x="0" y="169"/>
                  </a:lnTo>
                  <a:lnTo>
                    <a:pt x="2191" y="2191"/>
                  </a:lnTo>
                  <a:lnTo>
                    <a:pt x="2359" y="1966"/>
                  </a:lnTo>
                  <a:lnTo>
                    <a:pt x="169"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3"/>
            <p:cNvSpPr/>
            <p:nvPr/>
          </p:nvSpPr>
          <p:spPr>
            <a:xfrm>
              <a:off x="4739500" y="2033975"/>
              <a:ext cx="67425" cy="43550"/>
            </a:xfrm>
            <a:custGeom>
              <a:rect b="b" l="l" r="r" t="t"/>
              <a:pathLst>
                <a:path extrusionOk="0" h="1742" w="2697">
                  <a:moveTo>
                    <a:pt x="169" y="0"/>
                  </a:moveTo>
                  <a:cubicBezTo>
                    <a:pt x="113" y="57"/>
                    <a:pt x="57" y="169"/>
                    <a:pt x="0" y="225"/>
                  </a:cubicBezTo>
                  <a:lnTo>
                    <a:pt x="2528" y="1742"/>
                  </a:lnTo>
                  <a:lnTo>
                    <a:pt x="2696" y="1517"/>
                  </a:lnTo>
                  <a:lnTo>
                    <a:pt x="169"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3"/>
            <p:cNvSpPr/>
            <p:nvPr/>
          </p:nvSpPr>
          <p:spPr>
            <a:xfrm>
              <a:off x="4820925" y="1935675"/>
              <a:ext cx="54800" cy="60425"/>
            </a:xfrm>
            <a:custGeom>
              <a:rect b="b" l="l" r="r" t="t"/>
              <a:pathLst>
                <a:path extrusionOk="0" h="2417" w="2192">
                  <a:moveTo>
                    <a:pt x="169" y="1"/>
                  </a:moveTo>
                  <a:lnTo>
                    <a:pt x="1" y="169"/>
                  </a:lnTo>
                  <a:lnTo>
                    <a:pt x="1967" y="2416"/>
                  </a:lnTo>
                  <a:lnTo>
                    <a:pt x="2191" y="2191"/>
                  </a:lnTo>
                  <a:lnTo>
                    <a:pt x="169"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3"/>
            <p:cNvSpPr/>
            <p:nvPr/>
          </p:nvSpPr>
          <p:spPr>
            <a:xfrm>
              <a:off x="5164950" y="1830375"/>
              <a:ext cx="16875" cy="74450"/>
            </a:xfrm>
            <a:custGeom>
              <a:rect b="b" l="l" r="r" t="t"/>
              <a:pathLst>
                <a:path extrusionOk="0" h="2978" w="675">
                  <a:moveTo>
                    <a:pt x="450" y="1"/>
                  </a:moveTo>
                  <a:lnTo>
                    <a:pt x="0" y="2921"/>
                  </a:lnTo>
                  <a:lnTo>
                    <a:pt x="225" y="2977"/>
                  </a:lnTo>
                  <a:lnTo>
                    <a:pt x="674"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3"/>
            <p:cNvSpPr/>
            <p:nvPr/>
          </p:nvSpPr>
          <p:spPr>
            <a:xfrm>
              <a:off x="5267450" y="1866875"/>
              <a:ext cx="37925" cy="68825"/>
            </a:xfrm>
            <a:custGeom>
              <a:rect b="b" l="l" r="r" t="t"/>
              <a:pathLst>
                <a:path extrusionOk="0" h="2753" w="1517">
                  <a:moveTo>
                    <a:pt x="1236" y="1"/>
                  </a:moveTo>
                  <a:lnTo>
                    <a:pt x="0" y="2641"/>
                  </a:lnTo>
                  <a:lnTo>
                    <a:pt x="225" y="2753"/>
                  </a:lnTo>
                  <a:lnTo>
                    <a:pt x="1517" y="113"/>
                  </a:lnTo>
                  <a:lnTo>
                    <a:pt x="1236"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3"/>
            <p:cNvSpPr/>
            <p:nvPr/>
          </p:nvSpPr>
          <p:spPr>
            <a:xfrm>
              <a:off x="5200050" y="1838800"/>
              <a:ext cx="23900" cy="73050"/>
            </a:xfrm>
            <a:custGeom>
              <a:rect b="b" l="l" r="r" t="t"/>
              <a:pathLst>
                <a:path extrusionOk="0" h="2922" w="956">
                  <a:moveTo>
                    <a:pt x="730" y="1"/>
                  </a:moveTo>
                  <a:lnTo>
                    <a:pt x="0" y="2865"/>
                  </a:lnTo>
                  <a:lnTo>
                    <a:pt x="281" y="2921"/>
                  </a:lnTo>
                  <a:lnTo>
                    <a:pt x="955" y="57"/>
                  </a:lnTo>
                  <a:lnTo>
                    <a:pt x="730"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3"/>
            <p:cNvSpPr/>
            <p:nvPr/>
          </p:nvSpPr>
          <p:spPr>
            <a:xfrm>
              <a:off x="5233750" y="1850025"/>
              <a:ext cx="30900" cy="71650"/>
            </a:xfrm>
            <a:custGeom>
              <a:rect b="b" l="l" r="r" t="t"/>
              <a:pathLst>
                <a:path extrusionOk="0" h="2866" w="1236">
                  <a:moveTo>
                    <a:pt x="955" y="1"/>
                  </a:moveTo>
                  <a:lnTo>
                    <a:pt x="0" y="2809"/>
                  </a:lnTo>
                  <a:lnTo>
                    <a:pt x="225" y="2865"/>
                  </a:lnTo>
                  <a:lnTo>
                    <a:pt x="1236" y="113"/>
                  </a:lnTo>
                  <a:lnTo>
                    <a:pt x="955"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3"/>
            <p:cNvSpPr/>
            <p:nvPr/>
          </p:nvSpPr>
          <p:spPr>
            <a:xfrm>
              <a:off x="5355900" y="1984825"/>
              <a:ext cx="5650" cy="11275"/>
            </a:xfrm>
            <a:custGeom>
              <a:rect b="b" l="l" r="r" t="t"/>
              <a:pathLst>
                <a:path extrusionOk="0" h="451" w="226">
                  <a:moveTo>
                    <a:pt x="225" y="1"/>
                  </a:moveTo>
                  <a:lnTo>
                    <a:pt x="1" y="225"/>
                  </a:lnTo>
                  <a:lnTo>
                    <a:pt x="169" y="450"/>
                  </a:lnTo>
                  <a:lnTo>
                    <a:pt x="225" y="338"/>
                  </a:lnTo>
                  <a:lnTo>
                    <a:pt x="225"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3"/>
            <p:cNvSpPr/>
            <p:nvPr/>
          </p:nvSpPr>
          <p:spPr>
            <a:xfrm>
              <a:off x="5298325" y="1886550"/>
              <a:ext cx="43550" cy="66000"/>
            </a:xfrm>
            <a:custGeom>
              <a:rect b="b" l="l" r="r" t="t"/>
              <a:pathLst>
                <a:path extrusionOk="0" h="2640" w="1742">
                  <a:moveTo>
                    <a:pt x="1517" y="0"/>
                  </a:moveTo>
                  <a:lnTo>
                    <a:pt x="1" y="2528"/>
                  </a:lnTo>
                  <a:lnTo>
                    <a:pt x="225" y="2640"/>
                  </a:lnTo>
                  <a:lnTo>
                    <a:pt x="1742" y="113"/>
                  </a:lnTo>
                  <a:lnTo>
                    <a:pt x="1517"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3"/>
            <p:cNvSpPr/>
            <p:nvPr/>
          </p:nvSpPr>
          <p:spPr>
            <a:xfrm>
              <a:off x="5327825" y="1925850"/>
              <a:ext cx="33725" cy="47775"/>
            </a:xfrm>
            <a:custGeom>
              <a:rect b="b" l="l" r="r" t="t"/>
              <a:pathLst>
                <a:path extrusionOk="0" h="1911" w="1349">
                  <a:moveTo>
                    <a:pt x="1348" y="1"/>
                  </a:moveTo>
                  <a:lnTo>
                    <a:pt x="0" y="1742"/>
                  </a:lnTo>
                  <a:lnTo>
                    <a:pt x="225" y="1910"/>
                  </a:lnTo>
                  <a:lnTo>
                    <a:pt x="1348" y="394"/>
                  </a:lnTo>
                  <a:lnTo>
                    <a:pt x="1348"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3"/>
            <p:cNvSpPr/>
            <p:nvPr/>
          </p:nvSpPr>
          <p:spPr>
            <a:xfrm>
              <a:off x="4836375" y="1921650"/>
              <a:ext cx="66025" cy="78650"/>
            </a:xfrm>
            <a:custGeom>
              <a:rect b="b" l="l" r="r" t="t"/>
              <a:pathLst>
                <a:path extrusionOk="0" h="3146" w="2641">
                  <a:moveTo>
                    <a:pt x="225" y="0"/>
                  </a:moveTo>
                  <a:lnTo>
                    <a:pt x="1" y="169"/>
                  </a:lnTo>
                  <a:lnTo>
                    <a:pt x="2472" y="3146"/>
                  </a:lnTo>
                  <a:lnTo>
                    <a:pt x="2640" y="2977"/>
                  </a:lnTo>
                  <a:lnTo>
                    <a:pt x="225"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3"/>
            <p:cNvSpPr/>
            <p:nvPr/>
          </p:nvSpPr>
          <p:spPr>
            <a:xfrm>
              <a:off x="4947300" y="1857050"/>
              <a:ext cx="42150" cy="91300"/>
            </a:xfrm>
            <a:custGeom>
              <a:rect b="b" l="l" r="r" t="t"/>
              <a:pathLst>
                <a:path extrusionOk="0" h="3652" w="1686">
                  <a:moveTo>
                    <a:pt x="225" y="1"/>
                  </a:moveTo>
                  <a:lnTo>
                    <a:pt x="1" y="57"/>
                  </a:lnTo>
                  <a:lnTo>
                    <a:pt x="1461" y="3651"/>
                  </a:lnTo>
                  <a:lnTo>
                    <a:pt x="1686" y="3539"/>
                  </a:lnTo>
                  <a:lnTo>
                    <a:pt x="225"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3"/>
            <p:cNvSpPr/>
            <p:nvPr/>
          </p:nvSpPr>
          <p:spPr>
            <a:xfrm>
              <a:off x="4908000" y="1875300"/>
              <a:ext cx="50575" cy="88500"/>
            </a:xfrm>
            <a:custGeom>
              <a:rect b="b" l="l" r="r" t="t"/>
              <a:pathLst>
                <a:path extrusionOk="0" h="3540" w="2023">
                  <a:moveTo>
                    <a:pt x="225" y="1"/>
                  </a:moveTo>
                  <a:lnTo>
                    <a:pt x="0" y="113"/>
                  </a:lnTo>
                  <a:lnTo>
                    <a:pt x="1797" y="3539"/>
                  </a:lnTo>
                  <a:lnTo>
                    <a:pt x="2022" y="3427"/>
                  </a:lnTo>
                  <a:lnTo>
                    <a:pt x="225"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3"/>
            <p:cNvSpPr/>
            <p:nvPr/>
          </p:nvSpPr>
          <p:spPr>
            <a:xfrm>
              <a:off x="4871475" y="1896375"/>
              <a:ext cx="59000" cy="82875"/>
            </a:xfrm>
            <a:custGeom>
              <a:rect b="b" l="l" r="r" t="t"/>
              <a:pathLst>
                <a:path extrusionOk="0" h="3315" w="2360">
                  <a:moveTo>
                    <a:pt x="225" y="0"/>
                  </a:moveTo>
                  <a:lnTo>
                    <a:pt x="1" y="113"/>
                  </a:lnTo>
                  <a:lnTo>
                    <a:pt x="2135" y="3314"/>
                  </a:lnTo>
                  <a:lnTo>
                    <a:pt x="2360" y="3202"/>
                  </a:lnTo>
                  <a:lnTo>
                    <a:pt x="225"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3"/>
            <p:cNvSpPr/>
            <p:nvPr/>
          </p:nvSpPr>
          <p:spPr>
            <a:xfrm>
              <a:off x="4986625" y="1843025"/>
              <a:ext cx="33725" cy="94100"/>
            </a:xfrm>
            <a:custGeom>
              <a:rect b="b" l="l" r="r" t="t"/>
              <a:pathLst>
                <a:path extrusionOk="0" h="3764" w="1349">
                  <a:moveTo>
                    <a:pt x="225" y="0"/>
                  </a:moveTo>
                  <a:lnTo>
                    <a:pt x="0" y="56"/>
                  </a:lnTo>
                  <a:lnTo>
                    <a:pt x="1067" y="3763"/>
                  </a:lnTo>
                  <a:lnTo>
                    <a:pt x="1348" y="3707"/>
                  </a:lnTo>
                  <a:lnTo>
                    <a:pt x="225"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3"/>
            <p:cNvSpPr/>
            <p:nvPr/>
          </p:nvSpPr>
          <p:spPr>
            <a:xfrm>
              <a:off x="5113000" y="1826175"/>
              <a:ext cx="7025" cy="95500"/>
            </a:xfrm>
            <a:custGeom>
              <a:rect b="b" l="l" r="r" t="t"/>
              <a:pathLst>
                <a:path extrusionOk="0" h="3820" w="281">
                  <a:moveTo>
                    <a:pt x="0" y="0"/>
                  </a:moveTo>
                  <a:lnTo>
                    <a:pt x="0" y="3819"/>
                  </a:lnTo>
                  <a:lnTo>
                    <a:pt x="281" y="3819"/>
                  </a:lnTo>
                  <a:lnTo>
                    <a:pt x="281"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3"/>
            <p:cNvSpPr/>
            <p:nvPr/>
          </p:nvSpPr>
          <p:spPr>
            <a:xfrm>
              <a:off x="5028750" y="1833175"/>
              <a:ext cx="23900" cy="95525"/>
            </a:xfrm>
            <a:custGeom>
              <a:rect b="b" l="l" r="r" t="t"/>
              <a:pathLst>
                <a:path extrusionOk="0" h="3821" w="956">
                  <a:moveTo>
                    <a:pt x="225" y="1"/>
                  </a:moveTo>
                  <a:lnTo>
                    <a:pt x="0" y="57"/>
                  </a:lnTo>
                  <a:lnTo>
                    <a:pt x="674" y="3820"/>
                  </a:lnTo>
                  <a:lnTo>
                    <a:pt x="955" y="3764"/>
                  </a:lnTo>
                  <a:lnTo>
                    <a:pt x="225"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3"/>
            <p:cNvSpPr/>
            <p:nvPr/>
          </p:nvSpPr>
          <p:spPr>
            <a:xfrm>
              <a:off x="5069475" y="1827575"/>
              <a:ext cx="15450" cy="95500"/>
            </a:xfrm>
            <a:custGeom>
              <a:rect b="b" l="l" r="r" t="t"/>
              <a:pathLst>
                <a:path extrusionOk="0" h="3820" w="618">
                  <a:moveTo>
                    <a:pt x="0" y="0"/>
                  </a:moveTo>
                  <a:lnTo>
                    <a:pt x="393" y="3819"/>
                  </a:lnTo>
                  <a:lnTo>
                    <a:pt x="618" y="3819"/>
                  </a:lnTo>
                  <a:lnTo>
                    <a:pt x="281"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3"/>
            <p:cNvSpPr/>
            <p:nvPr/>
          </p:nvSpPr>
          <p:spPr>
            <a:xfrm>
              <a:off x="4805500" y="1949725"/>
              <a:ext cx="73025" cy="73050"/>
            </a:xfrm>
            <a:custGeom>
              <a:rect b="b" l="l" r="r" t="t"/>
              <a:pathLst>
                <a:path extrusionOk="0" h="2922" w="2921">
                  <a:moveTo>
                    <a:pt x="169" y="1"/>
                  </a:moveTo>
                  <a:lnTo>
                    <a:pt x="0" y="169"/>
                  </a:lnTo>
                  <a:lnTo>
                    <a:pt x="2752" y="2921"/>
                  </a:lnTo>
                  <a:cubicBezTo>
                    <a:pt x="2808" y="2865"/>
                    <a:pt x="2864" y="2809"/>
                    <a:pt x="2921" y="2753"/>
                  </a:cubicBezTo>
                  <a:lnTo>
                    <a:pt x="169"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3"/>
            <p:cNvSpPr/>
            <p:nvPr/>
          </p:nvSpPr>
          <p:spPr>
            <a:xfrm>
              <a:off x="4776000" y="1982025"/>
              <a:ext cx="78650" cy="66025"/>
            </a:xfrm>
            <a:custGeom>
              <a:rect b="b" l="l" r="r" t="t"/>
              <a:pathLst>
                <a:path extrusionOk="0" h="2641" w="3146">
                  <a:moveTo>
                    <a:pt x="169" y="0"/>
                  </a:moveTo>
                  <a:cubicBezTo>
                    <a:pt x="113" y="57"/>
                    <a:pt x="57" y="113"/>
                    <a:pt x="1" y="169"/>
                  </a:cubicBezTo>
                  <a:lnTo>
                    <a:pt x="2977" y="2640"/>
                  </a:lnTo>
                  <a:lnTo>
                    <a:pt x="3146" y="2415"/>
                  </a:lnTo>
                  <a:lnTo>
                    <a:pt x="169"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3"/>
            <p:cNvSpPr/>
            <p:nvPr/>
          </p:nvSpPr>
          <p:spPr>
            <a:xfrm>
              <a:off x="4752125" y="2015725"/>
              <a:ext cx="82875" cy="59000"/>
            </a:xfrm>
            <a:custGeom>
              <a:rect b="b" l="l" r="r" t="t"/>
              <a:pathLst>
                <a:path extrusionOk="0" h="2360" w="3315">
                  <a:moveTo>
                    <a:pt x="113" y="0"/>
                  </a:moveTo>
                  <a:lnTo>
                    <a:pt x="1" y="169"/>
                  </a:lnTo>
                  <a:lnTo>
                    <a:pt x="3202" y="2359"/>
                  </a:lnTo>
                  <a:lnTo>
                    <a:pt x="3315" y="2135"/>
                  </a:lnTo>
                  <a:lnTo>
                    <a:pt x="113"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3"/>
            <p:cNvSpPr/>
            <p:nvPr/>
          </p:nvSpPr>
          <p:spPr>
            <a:xfrm>
              <a:off x="5145275" y="1827575"/>
              <a:ext cx="15475" cy="96900"/>
            </a:xfrm>
            <a:custGeom>
              <a:rect b="b" l="l" r="r" t="t"/>
              <a:pathLst>
                <a:path extrusionOk="0" h="3876" w="619">
                  <a:moveTo>
                    <a:pt x="394" y="0"/>
                  </a:moveTo>
                  <a:lnTo>
                    <a:pt x="1" y="3876"/>
                  </a:lnTo>
                  <a:lnTo>
                    <a:pt x="282" y="3876"/>
                  </a:lnTo>
                  <a:lnTo>
                    <a:pt x="619"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3"/>
            <p:cNvSpPr/>
            <p:nvPr/>
          </p:nvSpPr>
          <p:spPr>
            <a:xfrm>
              <a:off x="5211275" y="1844425"/>
              <a:ext cx="33725" cy="92700"/>
            </a:xfrm>
            <a:custGeom>
              <a:rect b="b" l="l" r="r" t="t"/>
              <a:pathLst>
                <a:path extrusionOk="0" h="3708" w="1349">
                  <a:moveTo>
                    <a:pt x="1124" y="0"/>
                  </a:moveTo>
                  <a:lnTo>
                    <a:pt x="1" y="3651"/>
                  </a:lnTo>
                  <a:lnTo>
                    <a:pt x="225" y="3707"/>
                  </a:lnTo>
                  <a:lnTo>
                    <a:pt x="1349" y="56"/>
                  </a:lnTo>
                  <a:lnTo>
                    <a:pt x="1124"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3"/>
            <p:cNvSpPr/>
            <p:nvPr/>
          </p:nvSpPr>
          <p:spPr>
            <a:xfrm>
              <a:off x="5178975" y="1833175"/>
              <a:ext cx="25300" cy="95525"/>
            </a:xfrm>
            <a:custGeom>
              <a:rect b="b" l="l" r="r" t="t"/>
              <a:pathLst>
                <a:path extrusionOk="0" h="3821" w="1012">
                  <a:moveTo>
                    <a:pt x="731" y="1"/>
                  </a:moveTo>
                  <a:lnTo>
                    <a:pt x="1" y="3764"/>
                  </a:lnTo>
                  <a:lnTo>
                    <a:pt x="282" y="3820"/>
                  </a:lnTo>
                  <a:lnTo>
                    <a:pt x="1012" y="57"/>
                  </a:lnTo>
                  <a:lnTo>
                    <a:pt x="731"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3"/>
            <p:cNvSpPr/>
            <p:nvPr/>
          </p:nvSpPr>
          <p:spPr>
            <a:xfrm>
              <a:off x="5353100" y="2011500"/>
              <a:ext cx="8450" cy="12675"/>
            </a:xfrm>
            <a:custGeom>
              <a:rect b="b" l="l" r="r" t="t"/>
              <a:pathLst>
                <a:path extrusionOk="0" h="507" w="338">
                  <a:moveTo>
                    <a:pt x="337" y="1"/>
                  </a:moveTo>
                  <a:lnTo>
                    <a:pt x="0" y="338"/>
                  </a:lnTo>
                  <a:lnTo>
                    <a:pt x="169" y="506"/>
                  </a:lnTo>
                  <a:lnTo>
                    <a:pt x="337" y="394"/>
                  </a:lnTo>
                  <a:lnTo>
                    <a:pt x="337"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3"/>
            <p:cNvSpPr/>
            <p:nvPr/>
          </p:nvSpPr>
          <p:spPr>
            <a:xfrm>
              <a:off x="5243575" y="1858450"/>
              <a:ext cx="42150" cy="91300"/>
            </a:xfrm>
            <a:custGeom>
              <a:rect b="b" l="l" r="r" t="t"/>
              <a:pathLst>
                <a:path extrusionOk="0" h="3652" w="1686">
                  <a:moveTo>
                    <a:pt x="1461" y="1"/>
                  </a:moveTo>
                  <a:lnTo>
                    <a:pt x="0" y="3539"/>
                  </a:lnTo>
                  <a:lnTo>
                    <a:pt x="225" y="3652"/>
                  </a:lnTo>
                  <a:lnTo>
                    <a:pt x="1685" y="57"/>
                  </a:lnTo>
                  <a:lnTo>
                    <a:pt x="1461"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3"/>
            <p:cNvSpPr/>
            <p:nvPr/>
          </p:nvSpPr>
          <p:spPr>
            <a:xfrm>
              <a:off x="5273050" y="1875300"/>
              <a:ext cx="50575" cy="88500"/>
            </a:xfrm>
            <a:custGeom>
              <a:rect b="b" l="l" r="r" t="t"/>
              <a:pathLst>
                <a:path extrusionOk="0" h="3540" w="2023">
                  <a:moveTo>
                    <a:pt x="1798" y="1"/>
                  </a:moveTo>
                  <a:lnTo>
                    <a:pt x="1" y="3427"/>
                  </a:lnTo>
                  <a:lnTo>
                    <a:pt x="226" y="3539"/>
                  </a:lnTo>
                  <a:lnTo>
                    <a:pt x="2023" y="113"/>
                  </a:lnTo>
                  <a:lnTo>
                    <a:pt x="1798"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3"/>
            <p:cNvSpPr/>
            <p:nvPr/>
          </p:nvSpPr>
          <p:spPr>
            <a:xfrm>
              <a:off x="5327825" y="1955350"/>
              <a:ext cx="33725" cy="46350"/>
            </a:xfrm>
            <a:custGeom>
              <a:rect b="b" l="l" r="r" t="t"/>
              <a:pathLst>
                <a:path extrusionOk="0" h="1854" w="1349">
                  <a:moveTo>
                    <a:pt x="1348" y="0"/>
                  </a:moveTo>
                  <a:lnTo>
                    <a:pt x="0" y="1629"/>
                  </a:lnTo>
                  <a:lnTo>
                    <a:pt x="225" y="1854"/>
                  </a:lnTo>
                  <a:lnTo>
                    <a:pt x="1348" y="450"/>
                  </a:lnTo>
                  <a:lnTo>
                    <a:pt x="1348"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3"/>
            <p:cNvSpPr/>
            <p:nvPr/>
          </p:nvSpPr>
          <p:spPr>
            <a:xfrm>
              <a:off x="5301150" y="1897775"/>
              <a:ext cx="59000" cy="84275"/>
            </a:xfrm>
            <a:custGeom>
              <a:rect b="b" l="l" r="r" t="t"/>
              <a:pathLst>
                <a:path extrusionOk="0" h="3371" w="2360">
                  <a:moveTo>
                    <a:pt x="2191" y="1"/>
                  </a:moveTo>
                  <a:lnTo>
                    <a:pt x="0" y="3202"/>
                  </a:lnTo>
                  <a:lnTo>
                    <a:pt x="225" y="3370"/>
                  </a:lnTo>
                  <a:lnTo>
                    <a:pt x="2359" y="169"/>
                  </a:lnTo>
                  <a:lnTo>
                    <a:pt x="2191"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3"/>
            <p:cNvSpPr/>
            <p:nvPr/>
          </p:nvSpPr>
          <p:spPr>
            <a:xfrm>
              <a:off x="4903775" y="2062050"/>
              <a:ext cx="487250" cy="430375"/>
            </a:xfrm>
            <a:custGeom>
              <a:rect b="b" l="l" r="r" t="t"/>
              <a:pathLst>
                <a:path extrusionOk="0" h="17215" w="19490">
                  <a:moveTo>
                    <a:pt x="8650" y="1"/>
                  </a:moveTo>
                  <a:lnTo>
                    <a:pt x="8650" y="1012"/>
                  </a:lnTo>
                  <a:cubicBezTo>
                    <a:pt x="15446" y="1012"/>
                    <a:pt x="18816" y="9156"/>
                    <a:pt x="14042" y="13986"/>
                  </a:cubicBezTo>
                  <a:cubicBezTo>
                    <a:pt x="12496" y="15532"/>
                    <a:pt x="10590" y="16224"/>
                    <a:pt x="8721" y="16224"/>
                  </a:cubicBezTo>
                  <a:cubicBezTo>
                    <a:pt x="4817" y="16224"/>
                    <a:pt x="1068" y="13207"/>
                    <a:pt x="1068" y="8650"/>
                  </a:cubicBezTo>
                  <a:lnTo>
                    <a:pt x="1" y="8650"/>
                  </a:lnTo>
                  <a:cubicBezTo>
                    <a:pt x="41" y="13703"/>
                    <a:pt x="4214" y="17215"/>
                    <a:pt x="8664" y="17215"/>
                  </a:cubicBezTo>
                  <a:cubicBezTo>
                    <a:pt x="10397" y="17215"/>
                    <a:pt x="12171" y="16683"/>
                    <a:pt x="13761" y="15502"/>
                  </a:cubicBezTo>
                  <a:cubicBezTo>
                    <a:pt x="19490" y="11346"/>
                    <a:pt x="17973" y="2472"/>
                    <a:pt x="11234" y="338"/>
                  </a:cubicBezTo>
                  <a:lnTo>
                    <a:pt x="11234" y="394"/>
                  </a:lnTo>
                  <a:cubicBezTo>
                    <a:pt x="10391" y="113"/>
                    <a:pt x="9549" y="1"/>
                    <a:pt x="8650" y="1"/>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3"/>
            <p:cNvSpPr/>
            <p:nvPr/>
          </p:nvSpPr>
          <p:spPr>
            <a:xfrm>
              <a:off x="4982400" y="2160350"/>
              <a:ext cx="330000" cy="255575"/>
            </a:xfrm>
            <a:custGeom>
              <a:rect b="b" l="l" r="r" t="t"/>
              <a:pathLst>
                <a:path extrusionOk="0" h="10223" w="13200">
                  <a:moveTo>
                    <a:pt x="8538" y="0"/>
                  </a:moveTo>
                  <a:lnTo>
                    <a:pt x="8313" y="337"/>
                  </a:lnTo>
                  <a:cubicBezTo>
                    <a:pt x="10167" y="1573"/>
                    <a:pt x="11065" y="3876"/>
                    <a:pt x="10447" y="6066"/>
                  </a:cubicBezTo>
                  <a:cubicBezTo>
                    <a:pt x="10054" y="7358"/>
                    <a:pt x="9212" y="8481"/>
                    <a:pt x="7976" y="9099"/>
                  </a:cubicBezTo>
                  <a:cubicBezTo>
                    <a:pt x="7184" y="9542"/>
                    <a:pt x="6347" y="9744"/>
                    <a:pt x="5530" y="9744"/>
                  </a:cubicBezTo>
                  <a:cubicBezTo>
                    <a:pt x="2930" y="9744"/>
                    <a:pt x="536" y="7694"/>
                    <a:pt x="450" y="4830"/>
                  </a:cubicBezTo>
                  <a:lnTo>
                    <a:pt x="1" y="4830"/>
                  </a:lnTo>
                  <a:cubicBezTo>
                    <a:pt x="57" y="7246"/>
                    <a:pt x="1686" y="9324"/>
                    <a:pt x="4045" y="9998"/>
                  </a:cubicBezTo>
                  <a:cubicBezTo>
                    <a:pt x="4550" y="10110"/>
                    <a:pt x="5056" y="10222"/>
                    <a:pt x="5561" y="10222"/>
                  </a:cubicBezTo>
                  <a:cubicBezTo>
                    <a:pt x="11065" y="10166"/>
                    <a:pt x="13199" y="2977"/>
                    <a:pt x="8538"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3"/>
            <p:cNvSpPr/>
            <p:nvPr/>
          </p:nvSpPr>
          <p:spPr>
            <a:xfrm>
              <a:off x="5028675" y="2210725"/>
              <a:ext cx="175600" cy="133675"/>
            </a:xfrm>
            <a:custGeom>
              <a:rect b="b" l="l" r="r" t="t"/>
              <a:pathLst>
                <a:path extrusionOk="0" h="5347" w="7024">
                  <a:moveTo>
                    <a:pt x="3631" y="463"/>
                  </a:moveTo>
                  <a:cubicBezTo>
                    <a:pt x="4755" y="463"/>
                    <a:pt x="5844" y="1327"/>
                    <a:pt x="5844" y="2647"/>
                  </a:cubicBezTo>
                  <a:cubicBezTo>
                    <a:pt x="5901" y="3826"/>
                    <a:pt x="4890" y="4894"/>
                    <a:pt x="3654" y="4894"/>
                  </a:cubicBezTo>
                  <a:cubicBezTo>
                    <a:pt x="1688" y="4837"/>
                    <a:pt x="677" y="2478"/>
                    <a:pt x="2081" y="1131"/>
                  </a:cubicBezTo>
                  <a:cubicBezTo>
                    <a:pt x="2524" y="669"/>
                    <a:pt x="3082" y="463"/>
                    <a:pt x="3631" y="463"/>
                  </a:cubicBezTo>
                  <a:close/>
                  <a:moveTo>
                    <a:pt x="3444" y="1"/>
                  </a:moveTo>
                  <a:cubicBezTo>
                    <a:pt x="0" y="1"/>
                    <a:pt x="17" y="5347"/>
                    <a:pt x="3495" y="5347"/>
                  </a:cubicBezTo>
                  <a:cubicBezTo>
                    <a:pt x="3547" y="5347"/>
                    <a:pt x="3600" y="5345"/>
                    <a:pt x="3654" y="5343"/>
                  </a:cubicBezTo>
                  <a:cubicBezTo>
                    <a:pt x="7024" y="5118"/>
                    <a:pt x="7024" y="176"/>
                    <a:pt x="3654" y="7"/>
                  </a:cubicBezTo>
                  <a:cubicBezTo>
                    <a:pt x="3583" y="3"/>
                    <a:pt x="3513" y="1"/>
                    <a:pt x="3444" y="1"/>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3"/>
            <p:cNvSpPr/>
            <p:nvPr/>
          </p:nvSpPr>
          <p:spPr>
            <a:xfrm>
              <a:off x="5027350" y="1948325"/>
              <a:ext cx="37925" cy="94100"/>
            </a:xfrm>
            <a:custGeom>
              <a:rect b="b" l="l" r="r" t="t"/>
              <a:pathLst>
                <a:path extrusionOk="0" h="3764" w="1517">
                  <a:moveTo>
                    <a:pt x="112" y="0"/>
                  </a:moveTo>
                  <a:cubicBezTo>
                    <a:pt x="0" y="0"/>
                    <a:pt x="955" y="3763"/>
                    <a:pt x="955" y="3763"/>
                  </a:cubicBezTo>
                  <a:lnTo>
                    <a:pt x="1517" y="3595"/>
                  </a:lnTo>
                  <a:lnTo>
                    <a:pt x="112"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3"/>
            <p:cNvSpPr/>
            <p:nvPr/>
          </p:nvSpPr>
          <p:spPr>
            <a:xfrm>
              <a:off x="3496850" y="1723675"/>
              <a:ext cx="8450" cy="37925"/>
            </a:xfrm>
            <a:custGeom>
              <a:rect b="b" l="l" r="r" t="t"/>
              <a:pathLst>
                <a:path extrusionOk="0" h="1517" w="338">
                  <a:moveTo>
                    <a:pt x="113" y="0"/>
                  </a:moveTo>
                  <a:cubicBezTo>
                    <a:pt x="1" y="0"/>
                    <a:pt x="1" y="56"/>
                    <a:pt x="1" y="112"/>
                  </a:cubicBezTo>
                  <a:lnTo>
                    <a:pt x="113" y="1517"/>
                  </a:lnTo>
                  <a:lnTo>
                    <a:pt x="338" y="1460"/>
                  </a:lnTo>
                  <a:lnTo>
                    <a:pt x="225" y="56"/>
                  </a:lnTo>
                  <a:cubicBezTo>
                    <a:pt x="225" y="0"/>
                    <a:pt x="169" y="0"/>
                    <a:pt x="113"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3"/>
            <p:cNvSpPr/>
            <p:nvPr/>
          </p:nvSpPr>
          <p:spPr>
            <a:xfrm>
              <a:off x="3211825" y="1856000"/>
              <a:ext cx="30925" cy="30575"/>
            </a:xfrm>
            <a:custGeom>
              <a:rect b="b" l="l" r="r" t="t"/>
              <a:pathLst>
                <a:path extrusionOk="0" h="1223" w="1237">
                  <a:moveTo>
                    <a:pt x="141" y="1"/>
                  </a:moveTo>
                  <a:cubicBezTo>
                    <a:pt x="113" y="1"/>
                    <a:pt x="85" y="15"/>
                    <a:pt x="57" y="43"/>
                  </a:cubicBezTo>
                  <a:cubicBezTo>
                    <a:pt x="0" y="99"/>
                    <a:pt x="0" y="155"/>
                    <a:pt x="57" y="211"/>
                  </a:cubicBezTo>
                  <a:lnTo>
                    <a:pt x="1068" y="1222"/>
                  </a:lnTo>
                  <a:lnTo>
                    <a:pt x="1236" y="1054"/>
                  </a:lnTo>
                  <a:lnTo>
                    <a:pt x="225" y="43"/>
                  </a:lnTo>
                  <a:cubicBezTo>
                    <a:pt x="197" y="15"/>
                    <a:pt x="169" y="1"/>
                    <a:pt x="141" y="1"/>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3"/>
            <p:cNvSpPr/>
            <p:nvPr/>
          </p:nvSpPr>
          <p:spPr>
            <a:xfrm>
              <a:off x="3245525" y="1826525"/>
              <a:ext cx="28100" cy="31950"/>
            </a:xfrm>
            <a:custGeom>
              <a:rect b="b" l="l" r="r" t="t"/>
              <a:pathLst>
                <a:path extrusionOk="0" h="1278" w="1124">
                  <a:moveTo>
                    <a:pt x="141" y="0"/>
                  </a:moveTo>
                  <a:cubicBezTo>
                    <a:pt x="113" y="0"/>
                    <a:pt x="85" y="14"/>
                    <a:pt x="57" y="42"/>
                  </a:cubicBezTo>
                  <a:cubicBezTo>
                    <a:pt x="0" y="42"/>
                    <a:pt x="0" y="155"/>
                    <a:pt x="57" y="155"/>
                  </a:cubicBezTo>
                  <a:lnTo>
                    <a:pt x="955" y="1278"/>
                  </a:lnTo>
                  <a:lnTo>
                    <a:pt x="1124" y="1166"/>
                  </a:lnTo>
                  <a:lnTo>
                    <a:pt x="225" y="42"/>
                  </a:lnTo>
                  <a:cubicBezTo>
                    <a:pt x="197" y="14"/>
                    <a:pt x="169" y="0"/>
                    <a:pt x="141"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3"/>
            <p:cNvSpPr/>
            <p:nvPr/>
          </p:nvSpPr>
          <p:spPr>
            <a:xfrm>
              <a:off x="3283425" y="1798075"/>
              <a:ext cx="25300" cy="33725"/>
            </a:xfrm>
            <a:custGeom>
              <a:rect b="b" l="l" r="r" t="t"/>
              <a:pathLst>
                <a:path extrusionOk="0" h="1349" w="1012">
                  <a:moveTo>
                    <a:pt x="57" y="1"/>
                  </a:moveTo>
                  <a:cubicBezTo>
                    <a:pt x="1" y="57"/>
                    <a:pt x="1" y="113"/>
                    <a:pt x="57" y="169"/>
                  </a:cubicBezTo>
                  <a:lnTo>
                    <a:pt x="787" y="1349"/>
                  </a:lnTo>
                  <a:lnTo>
                    <a:pt x="1012" y="1236"/>
                  </a:lnTo>
                  <a:lnTo>
                    <a:pt x="225" y="57"/>
                  </a:lnTo>
                  <a:cubicBezTo>
                    <a:pt x="169" y="1"/>
                    <a:pt x="113" y="1"/>
                    <a:pt x="57" y="1"/>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3"/>
            <p:cNvSpPr/>
            <p:nvPr/>
          </p:nvSpPr>
          <p:spPr>
            <a:xfrm>
              <a:off x="3451925" y="1730100"/>
              <a:ext cx="12675" cy="38525"/>
            </a:xfrm>
            <a:custGeom>
              <a:rect b="b" l="l" r="r" t="t"/>
              <a:pathLst>
                <a:path extrusionOk="0" h="1541" w="507">
                  <a:moveTo>
                    <a:pt x="161" y="1"/>
                  </a:moveTo>
                  <a:cubicBezTo>
                    <a:pt x="146" y="1"/>
                    <a:pt x="129" y="7"/>
                    <a:pt x="113" y="24"/>
                  </a:cubicBezTo>
                  <a:cubicBezTo>
                    <a:pt x="57" y="24"/>
                    <a:pt x="1" y="80"/>
                    <a:pt x="1" y="136"/>
                  </a:cubicBezTo>
                  <a:lnTo>
                    <a:pt x="281" y="1540"/>
                  </a:lnTo>
                  <a:lnTo>
                    <a:pt x="506" y="1484"/>
                  </a:lnTo>
                  <a:lnTo>
                    <a:pt x="225" y="80"/>
                  </a:lnTo>
                  <a:cubicBezTo>
                    <a:pt x="225" y="40"/>
                    <a:pt x="197" y="1"/>
                    <a:pt x="161" y="1"/>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3"/>
            <p:cNvSpPr/>
            <p:nvPr/>
          </p:nvSpPr>
          <p:spPr>
            <a:xfrm>
              <a:off x="3363475" y="1755375"/>
              <a:ext cx="19675" cy="37125"/>
            </a:xfrm>
            <a:custGeom>
              <a:rect b="b" l="l" r="r" t="t"/>
              <a:pathLst>
                <a:path extrusionOk="0" h="1485" w="787">
                  <a:moveTo>
                    <a:pt x="160" y="1"/>
                  </a:moveTo>
                  <a:cubicBezTo>
                    <a:pt x="145" y="1"/>
                    <a:pt x="129" y="7"/>
                    <a:pt x="113" y="24"/>
                  </a:cubicBezTo>
                  <a:cubicBezTo>
                    <a:pt x="56" y="24"/>
                    <a:pt x="0" y="80"/>
                    <a:pt x="56" y="136"/>
                  </a:cubicBezTo>
                  <a:lnTo>
                    <a:pt x="618" y="1484"/>
                  </a:lnTo>
                  <a:lnTo>
                    <a:pt x="787" y="1372"/>
                  </a:lnTo>
                  <a:lnTo>
                    <a:pt x="225" y="80"/>
                  </a:lnTo>
                  <a:cubicBezTo>
                    <a:pt x="225" y="40"/>
                    <a:pt x="197" y="1"/>
                    <a:pt x="160" y="1"/>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3"/>
            <p:cNvSpPr/>
            <p:nvPr/>
          </p:nvSpPr>
          <p:spPr>
            <a:xfrm>
              <a:off x="3407000" y="1739100"/>
              <a:ext cx="15475" cy="39350"/>
            </a:xfrm>
            <a:custGeom>
              <a:rect b="b" l="l" r="r" t="t"/>
              <a:pathLst>
                <a:path extrusionOk="0" h="1574" w="619">
                  <a:moveTo>
                    <a:pt x="56" y="1"/>
                  </a:moveTo>
                  <a:cubicBezTo>
                    <a:pt x="0" y="57"/>
                    <a:pt x="0" y="113"/>
                    <a:pt x="0" y="169"/>
                  </a:cubicBezTo>
                  <a:lnTo>
                    <a:pt x="393" y="1574"/>
                  </a:lnTo>
                  <a:lnTo>
                    <a:pt x="618" y="1517"/>
                  </a:lnTo>
                  <a:lnTo>
                    <a:pt x="225" y="113"/>
                  </a:lnTo>
                  <a:cubicBezTo>
                    <a:pt x="169" y="1"/>
                    <a:pt x="113" y="1"/>
                    <a:pt x="56" y="1"/>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3"/>
            <p:cNvSpPr/>
            <p:nvPr/>
          </p:nvSpPr>
          <p:spPr>
            <a:xfrm>
              <a:off x="3321350" y="1775025"/>
              <a:ext cx="22475" cy="35725"/>
            </a:xfrm>
            <a:custGeom>
              <a:rect b="b" l="l" r="r" t="t"/>
              <a:pathLst>
                <a:path extrusionOk="0" h="1429" w="899">
                  <a:moveTo>
                    <a:pt x="106" y="1"/>
                  </a:moveTo>
                  <a:cubicBezTo>
                    <a:pt x="89" y="1"/>
                    <a:pt x="73" y="8"/>
                    <a:pt x="56" y="24"/>
                  </a:cubicBezTo>
                  <a:cubicBezTo>
                    <a:pt x="0" y="24"/>
                    <a:pt x="0" y="137"/>
                    <a:pt x="0" y="193"/>
                  </a:cubicBezTo>
                  <a:lnTo>
                    <a:pt x="730" y="1428"/>
                  </a:lnTo>
                  <a:lnTo>
                    <a:pt x="899" y="1316"/>
                  </a:lnTo>
                  <a:lnTo>
                    <a:pt x="225" y="80"/>
                  </a:lnTo>
                  <a:cubicBezTo>
                    <a:pt x="185" y="41"/>
                    <a:pt x="146" y="1"/>
                    <a:pt x="106" y="1"/>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3"/>
            <p:cNvSpPr/>
            <p:nvPr/>
          </p:nvSpPr>
          <p:spPr>
            <a:xfrm>
              <a:off x="3093875" y="2050825"/>
              <a:ext cx="39350" cy="16875"/>
            </a:xfrm>
            <a:custGeom>
              <a:rect b="b" l="l" r="r" t="t"/>
              <a:pathLst>
                <a:path extrusionOk="0" h="675" w="1574">
                  <a:moveTo>
                    <a:pt x="169" y="0"/>
                  </a:moveTo>
                  <a:cubicBezTo>
                    <a:pt x="113" y="0"/>
                    <a:pt x="57" y="57"/>
                    <a:pt x="57" y="113"/>
                  </a:cubicBezTo>
                  <a:cubicBezTo>
                    <a:pt x="1" y="169"/>
                    <a:pt x="57" y="225"/>
                    <a:pt x="113" y="225"/>
                  </a:cubicBezTo>
                  <a:lnTo>
                    <a:pt x="1517" y="674"/>
                  </a:lnTo>
                  <a:lnTo>
                    <a:pt x="1573" y="450"/>
                  </a:lnTo>
                  <a:lnTo>
                    <a:pt x="169"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3"/>
            <p:cNvSpPr/>
            <p:nvPr/>
          </p:nvSpPr>
          <p:spPr>
            <a:xfrm>
              <a:off x="3082650" y="2095175"/>
              <a:ext cx="39325" cy="13250"/>
            </a:xfrm>
            <a:custGeom>
              <a:rect b="b" l="l" r="r" t="t"/>
              <a:pathLst>
                <a:path extrusionOk="0" h="530" w="1573">
                  <a:moveTo>
                    <a:pt x="121" y="0"/>
                  </a:moveTo>
                  <a:cubicBezTo>
                    <a:pt x="85" y="0"/>
                    <a:pt x="56" y="40"/>
                    <a:pt x="56" y="80"/>
                  </a:cubicBezTo>
                  <a:cubicBezTo>
                    <a:pt x="0" y="136"/>
                    <a:pt x="56" y="192"/>
                    <a:pt x="113" y="248"/>
                  </a:cubicBezTo>
                  <a:lnTo>
                    <a:pt x="1517" y="529"/>
                  </a:lnTo>
                  <a:lnTo>
                    <a:pt x="1573" y="305"/>
                  </a:lnTo>
                  <a:lnTo>
                    <a:pt x="169" y="24"/>
                  </a:lnTo>
                  <a:cubicBezTo>
                    <a:pt x="152" y="7"/>
                    <a:pt x="136" y="0"/>
                    <a:pt x="121"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3"/>
            <p:cNvSpPr/>
            <p:nvPr/>
          </p:nvSpPr>
          <p:spPr>
            <a:xfrm>
              <a:off x="3075625" y="2140675"/>
              <a:ext cx="37925" cy="9875"/>
            </a:xfrm>
            <a:custGeom>
              <a:rect b="b" l="l" r="r" t="t"/>
              <a:pathLst>
                <a:path extrusionOk="0" h="395" w="1517">
                  <a:moveTo>
                    <a:pt x="113" y="1"/>
                  </a:moveTo>
                  <a:cubicBezTo>
                    <a:pt x="57" y="1"/>
                    <a:pt x="0" y="57"/>
                    <a:pt x="0" y="113"/>
                  </a:cubicBezTo>
                  <a:cubicBezTo>
                    <a:pt x="0" y="169"/>
                    <a:pt x="57" y="226"/>
                    <a:pt x="113" y="226"/>
                  </a:cubicBezTo>
                  <a:lnTo>
                    <a:pt x="1517" y="394"/>
                  </a:lnTo>
                  <a:lnTo>
                    <a:pt x="1517" y="169"/>
                  </a:lnTo>
                  <a:lnTo>
                    <a:pt x="113"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3"/>
            <p:cNvSpPr/>
            <p:nvPr/>
          </p:nvSpPr>
          <p:spPr>
            <a:xfrm>
              <a:off x="3128975" y="1966000"/>
              <a:ext cx="36550" cy="23075"/>
            </a:xfrm>
            <a:custGeom>
              <a:rect b="b" l="l" r="r" t="t"/>
              <a:pathLst>
                <a:path extrusionOk="0" h="923" w="1462">
                  <a:moveTo>
                    <a:pt x="166" y="0"/>
                  </a:moveTo>
                  <a:cubicBezTo>
                    <a:pt x="113" y="0"/>
                    <a:pt x="57" y="40"/>
                    <a:pt x="57" y="80"/>
                  </a:cubicBezTo>
                  <a:cubicBezTo>
                    <a:pt x="1" y="136"/>
                    <a:pt x="57" y="192"/>
                    <a:pt x="113" y="192"/>
                  </a:cubicBezTo>
                  <a:lnTo>
                    <a:pt x="1349" y="922"/>
                  </a:lnTo>
                  <a:lnTo>
                    <a:pt x="1461" y="698"/>
                  </a:lnTo>
                  <a:lnTo>
                    <a:pt x="225" y="24"/>
                  </a:lnTo>
                  <a:cubicBezTo>
                    <a:pt x="209" y="7"/>
                    <a:pt x="188" y="0"/>
                    <a:pt x="166"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3"/>
            <p:cNvSpPr/>
            <p:nvPr/>
          </p:nvSpPr>
          <p:spPr>
            <a:xfrm>
              <a:off x="3109625" y="2007075"/>
              <a:ext cx="37625" cy="19900"/>
            </a:xfrm>
            <a:custGeom>
              <a:rect b="b" l="l" r="r" t="t"/>
              <a:pathLst>
                <a:path extrusionOk="0" h="796" w="1505">
                  <a:moveTo>
                    <a:pt x="162" y="0"/>
                  </a:moveTo>
                  <a:cubicBezTo>
                    <a:pt x="34" y="0"/>
                    <a:pt x="1" y="184"/>
                    <a:pt x="101" y="234"/>
                  </a:cubicBezTo>
                  <a:lnTo>
                    <a:pt x="1449" y="796"/>
                  </a:lnTo>
                  <a:lnTo>
                    <a:pt x="1505" y="571"/>
                  </a:lnTo>
                  <a:lnTo>
                    <a:pt x="213" y="9"/>
                  </a:lnTo>
                  <a:cubicBezTo>
                    <a:pt x="195" y="3"/>
                    <a:pt x="178" y="0"/>
                    <a:pt x="162"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3"/>
            <p:cNvSpPr/>
            <p:nvPr/>
          </p:nvSpPr>
          <p:spPr>
            <a:xfrm>
              <a:off x="3154250" y="1926200"/>
              <a:ext cx="35125" cy="24950"/>
            </a:xfrm>
            <a:custGeom>
              <a:rect b="b" l="l" r="r" t="t"/>
              <a:pathLst>
                <a:path extrusionOk="0" h="998" w="1405">
                  <a:moveTo>
                    <a:pt x="113" y="1"/>
                  </a:moveTo>
                  <a:cubicBezTo>
                    <a:pt x="85" y="1"/>
                    <a:pt x="57" y="15"/>
                    <a:pt x="57" y="43"/>
                  </a:cubicBezTo>
                  <a:cubicBezTo>
                    <a:pt x="1" y="99"/>
                    <a:pt x="1" y="155"/>
                    <a:pt x="57" y="211"/>
                  </a:cubicBezTo>
                  <a:lnTo>
                    <a:pt x="1236" y="998"/>
                  </a:lnTo>
                  <a:lnTo>
                    <a:pt x="1405" y="829"/>
                  </a:lnTo>
                  <a:lnTo>
                    <a:pt x="169" y="43"/>
                  </a:lnTo>
                  <a:cubicBezTo>
                    <a:pt x="169" y="15"/>
                    <a:pt x="141" y="1"/>
                    <a:pt x="113" y="1"/>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3"/>
            <p:cNvSpPr/>
            <p:nvPr/>
          </p:nvSpPr>
          <p:spPr>
            <a:xfrm>
              <a:off x="3180925" y="1890750"/>
              <a:ext cx="32325" cy="28100"/>
            </a:xfrm>
            <a:custGeom>
              <a:rect b="b" l="l" r="r" t="t"/>
              <a:pathLst>
                <a:path extrusionOk="0" h="1124" w="1293">
                  <a:moveTo>
                    <a:pt x="57" y="1"/>
                  </a:moveTo>
                  <a:cubicBezTo>
                    <a:pt x="1" y="57"/>
                    <a:pt x="1" y="113"/>
                    <a:pt x="57" y="169"/>
                  </a:cubicBezTo>
                  <a:lnTo>
                    <a:pt x="1124" y="1124"/>
                  </a:lnTo>
                  <a:lnTo>
                    <a:pt x="1293" y="955"/>
                  </a:lnTo>
                  <a:lnTo>
                    <a:pt x="169"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3"/>
            <p:cNvSpPr/>
            <p:nvPr/>
          </p:nvSpPr>
          <p:spPr>
            <a:xfrm>
              <a:off x="3849300" y="1858800"/>
              <a:ext cx="29500" cy="29175"/>
            </a:xfrm>
            <a:custGeom>
              <a:rect b="b" l="l" r="r" t="t"/>
              <a:pathLst>
                <a:path extrusionOk="0" h="1167" w="1180">
                  <a:moveTo>
                    <a:pt x="1095" y="1"/>
                  </a:moveTo>
                  <a:cubicBezTo>
                    <a:pt x="1067" y="1"/>
                    <a:pt x="1039" y="15"/>
                    <a:pt x="1011" y="43"/>
                  </a:cubicBezTo>
                  <a:lnTo>
                    <a:pt x="0" y="1054"/>
                  </a:lnTo>
                  <a:lnTo>
                    <a:pt x="112" y="1166"/>
                  </a:lnTo>
                  <a:lnTo>
                    <a:pt x="1180" y="155"/>
                  </a:lnTo>
                  <a:cubicBezTo>
                    <a:pt x="1180" y="99"/>
                    <a:pt x="1180" y="43"/>
                    <a:pt x="1180" y="43"/>
                  </a:cubicBezTo>
                  <a:cubicBezTo>
                    <a:pt x="1151" y="15"/>
                    <a:pt x="1123" y="1"/>
                    <a:pt x="1095" y="1"/>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3"/>
            <p:cNvSpPr/>
            <p:nvPr/>
          </p:nvSpPr>
          <p:spPr>
            <a:xfrm>
              <a:off x="3901250" y="1930075"/>
              <a:ext cx="35125" cy="23900"/>
            </a:xfrm>
            <a:custGeom>
              <a:rect b="b" l="l" r="r" t="t"/>
              <a:pathLst>
                <a:path extrusionOk="0" h="956" w="1405">
                  <a:moveTo>
                    <a:pt x="1180" y="0"/>
                  </a:moveTo>
                  <a:lnTo>
                    <a:pt x="0" y="843"/>
                  </a:lnTo>
                  <a:cubicBezTo>
                    <a:pt x="113" y="843"/>
                    <a:pt x="169" y="899"/>
                    <a:pt x="169" y="955"/>
                  </a:cubicBezTo>
                  <a:lnTo>
                    <a:pt x="1348" y="169"/>
                  </a:lnTo>
                  <a:cubicBezTo>
                    <a:pt x="1404" y="113"/>
                    <a:pt x="1404" y="56"/>
                    <a:pt x="1348"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3"/>
            <p:cNvSpPr/>
            <p:nvPr/>
          </p:nvSpPr>
          <p:spPr>
            <a:xfrm>
              <a:off x="3074225" y="2185625"/>
              <a:ext cx="37925" cy="5625"/>
            </a:xfrm>
            <a:custGeom>
              <a:rect b="b" l="l" r="r" t="t"/>
              <a:pathLst>
                <a:path extrusionOk="0" h="225" w="1517">
                  <a:moveTo>
                    <a:pt x="113" y="0"/>
                  </a:moveTo>
                  <a:cubicBezTo>
                    <a:pt x="56" y="0"/>
                    <a:pt x="0" y="56"/>
                    <a:pt x="0" y="113"/>
                  </a:cubicBezTo>
                  <a:cubicBezTo>
                    <a:pt x="0" y="169"/>
                    <a:pt x="56" y="225"/>
                    <a:pt x="113" y="225"/>
                  </a:cubicBezTo>
                  <a:lnTo>
                    <a:pt x="1517" y="225"/>
                  </a:lnTo>
                  <a:lnTo>
                    <a:pt x="1517"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3"/>
            <p:cNvSpPr/>
            <p:nvPr/>
          </p:nvSpPr>
          <p:spPr>
            <a:xfrm>
              <a:off x="3875975" y="1891375"/>
              <a:ext cx="34575" cy="27475"/>
            </a:xfrm>
            <a:custGeom>
              <a:rect b="b" l="l" r="r" t="t"/>
              <a:pathLst>
                <a:path extrusionOk="0" h="1099" w="1383">
                  <a:moveTo>
                    <a:pt x="1193" y="1"/>
                  </a:moveTo>
                  <a:cubicBezTo>
                    <a:pt x="1170" y="1"/>
                    <a:pt x="1145" y="10"/>
                    <a:pt x="1124" y="32"/>
                  </a:cubicBezTo>
                  <a:lnTo>
                    <a:pt x="0" y="930"/>
                  </a:lnTo>
                  <a:lnTo>
                    <a:pt x="169" y="1099"/>
                  </a:lnTo>
                  <a:lnTo>
                    <a:pt x="1292" y="200"/>
                  </a:lnTo>
                  <a:cubicBezTo>
                    <a:pt x="1382" y="155"/>
                    <a:pt x="1291" y="1"/>
                    <a:pt x="1193" y="1"/>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3"/>
            <p:cNvSpPr/>
            <p:nvPr/>
          </p:nvSpPr>
          <p:spPr>
            <a:xfrm>
              <a:off x="3943375" y="2010100"/>
              <a:ext cx="36525" cy="19675"/>
            </a:xfrm>
            <a:custGeom>
              <a:rect b="b" l="l" r="r" t="t"/>
              <a:pathLst>
                <a:path extrusionOk="0" h="787" w="1461">
                  <a:moveTo>
                    <a:pt x="1292" y="1"/>
                  </a:moveTo>
                  <a:lnTo>
                    <a:pt x="0" y="562"/>
                  </a:lnTo>
                  <a:lnTo>
                    <a:pt x="56" y="787"/>
                  </a:lnTo>
                  <a:lnTo>
                    <a:pt x="1404" y="225"/>
                  </a:lnTo>
                  <a:cubicBezTo>
                    <a:pt x="1460" y="169"/>
                    <a:pt x="1460" y="113"/>
                    <a:pt x="1460" y="57"/>
                  </a:cubicBezTo>
                  <a:cubicBezTo>
                    <a:pt x="1404" y="1"/>
                    <a:pt x="1348" y="1"/>
                    <a:pt x="1292" y="1"/>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3"/>
            <p:cNvSpPr/>
            <p:nvPr/>
          </p:nvSpPr>
          <p:spPr>
            <a:xfrm>
              <a:off x="3923700" y="1967400"/>
              <a:ext cx="36550" cy="23075"/>
            </a:xfrm>
            <a:custGeom>
              <a:rect b="b" l="l" r="r" t="t"/>
              <a:pathLst>
                <a:path extrusionOk="0" h="923" w="1462">
                  <a:moveTo>
                    <a:pt x="1342" y="0"/>
                  </a:moveTo>
                  <a:cubicBezTo>
                    <a:pt x="1326" y="0"/>
                    <a:pt x="1309" y="7"/>
                    <a:pt x="1293" y="24"/>
                  </a:cubicBezTo>
                  <a:lnTo>
                    <a:pt x="1" y="698"/>
                  </a:lnTo>
                  <a:cubicBezTo>
                    <a:pt x="57" y="754"/>
                    <a:pt x="57" y="866"/>
                    <a:pt x="113" y="922"/>
                  </a:cubicBezTo>
                  <a:lnTo>
                    <a:pt x="1405" y="192"/>
                  </a:lnTo>
                  <a:cubicBezTo>
                    <a:pt x="1461" y="192"/>
                    <a:pt x="1461" y="136"/>
                    <a:pt x="1461" y="80"/>
                  </a:cubicBezTo>
                  <a:cubicBezTo>
                    <a:pt x="1421" y="40"/>
                    <a:pt x="1382" y="0"/>
                    <a:pt x="1342"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3"/>
            <p:cNvSpPr/>
            <p:nvPr/>
          </p:nvSpPr>
          <p:spPr>
            <a:xfrm>
              <a:off x="3974250" y="2142100"/>
              <a:ext cx="36550" cy="9850"/>
            </a:xfrm>
            <a:custGeom>
              <a:rect b="b" l="l" r="r" t="t"/>
              <a:pathLst>
                <a:path extrusionOk="0" h="394" w="1462">
                  <a:moveTo>
                    <a:pt x="1349" y="0"/>
                  </a:moveTo>
                  <a:lnTo>
                    <a:pt x="1" y="169"/>
                  </a:lnTo>
                  <a:lnTo>
                    <a:pt x="1" y="393"/>
                  </a:lnTo>
                  <a:lnTo>
                    <a:pt x="1405" y="225"/>
                  </a:lnTo>
                  <a:cubicBezTo>
                    <a:pt x="1461" y="225"/>
                    <a:pt x="1461" y="169"/>
                    <a:pt x="1461" y="112"/>
                  </a:cubicBezTo>
                  <a:cubicBezTo>
                    <a:pt x="1461" y="56"/>
                    <a:pt x="1405" y="0"/>
                    <a:pt x="1349"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3"/>
            <p:cNvSpPr/>
            <p:nvPr/>
          </p:nvSpPr>
          <p:spPr>
            <a:xfrm>
              <a:off x="3956000" y="2052050"/>
              <a:ext cx="40375" cy="17050"/>
            </a:xfrm>
            <a:custGeom>
              <a:rect b="b" l="l" r="r" t="t"/>
              <a:pathLst>
                <a:path extrusionOk="0" h="682" w="1615">
                  <a:moveTo>
                    <a:pt x="1435" y="0"/>
                  </a:moveTo>
                  <a:cubicBezTo>
                    <a:pt x="1425" y="0"/>
                    <a:pt x="1415" y="3"/>
                    <a:pt x="1405" y="8"/>
                  </a:cubicBezTo>
                  <a:lnTo>
                    <a:pt x="1" y="457"/>
                  </a:lnTo>
                  <a:lnTo>
                    <a:pt x="57" y="682"/>
                  </a:lnTo>
                  <a:lnTo>
                    <a:pt x="1461" y="232"/>
                  </a:lnTo>
                  <a:cubicBezTo>
                    <a:pt x="1614" y="232"/>
                    <a:pt x="1535" y="0"/>
                    <a:pt x="1435"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3"/>
            <p:cNvSpPr/>
            <p:nvPr/>
          </p:nvSpPr>
          <p:spPr>
            <a:xfrm>
              <a:off x="3967225" y="2098575"/>
              <a:ext cx="39350" cy="12650"/>
            </a:xfrm>
            <a:custGeom>
              <a:rect b="b" l="l" r="r" t="t"/>
              <a:pathLst>
                <a:path extrusionOk="0" h="506" w="1574">
                  <a:moveTo>
                    <a:pt x="1405" y="0"/>
                  </a:moveTo>
                  <a:lnTo>
                    <a:pt x="1" y="281"/>
                  </a:lnTo>
                  <a:cubicBezTo>
                    <a:pt x="1" y="337"/>
                    <a:pt x="57" y="393"/>
                    <a:pt x="57" y="506"/>
                  </a:cubicBezTo>
                  <a:lnTo>
                    <a:pt x="1461" y="225"/>
                  </a:lnTo>
                  <a:cubicBezTo>
                    <a:pt x="1574" y="169"/>
                    <a:pt x="1517" y="0"/>
                    <a:pt x="1405"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3"/>
            <p:cNvSpPr/>
            <p:nvPr/>
          </p:nvSpPr>
          <p:spPr>
            <a:xfrm>
              <a:off x="3668150" y="1740525"/>
              <a:ext cx="15475" cy="39325"/>
            </a:xfrm>
            <a:custGeom>
              <a:rect b="b" l="l" r="r" t="t"/>
              <a:pathLst>
                <a:path extrusionOk="0" h="1573" w="619">
                  <a:moveTo>
                    <a:pt x="563" y="0"/>
                  </a:moveTo>
                  <a:cubicBezTo>
                    <a:pt x="506" y="0"/>
                    <a:pt x="394" y="0"/>
                    <a:pt x="394" y="56"/>
                  </a:cubicBezTo>
                  <a:lnTo>
                    <a:pt x="1" y="1460"/>
                  </a:lnTo>
                  <a:lnTo>
                    <a:pt x="169" y="1573"/>
                  </a:lnTo>
                  <a:lnTo>
                    <a:pt x="619" y="169"/>
                  </a:lnTo>
                  <a:cubicBezTo>
                    <a:pt x="619" y="56"/>
                    <a:pt x="619" y="0"/>
                    <a:pt x="563"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3"/>
            <p:cNvSpPr/>
            <p:nvPr/>
          </p:nvSpPr>
          <p:spPr>
            <a:xfrm>
              <a:off x="3627450" y="1728700"/>
              <a:ext cx="12650" cy="38525"/>
            </a:xfrm>
            <a:custGeom>
              <a:rect b="b" l="l" r="r" t="t"/>
              <a:pathLst>
                <a:path extrusionOk="0" h="1541" w="506">
                  <a:moveTo>
                    <a:pt x="345" y="1"/>
                  </a:moveTo>
                  <a:cubicBezTo>
                    <a:pt x="309" y="1"/>
                    <a:pt x="281" y="40"/>
                    <a:pt x="281" y="80"/>
                  </a:cubicBezTo>
                  <a:lnTo>
                    <a:pt x="0" y="1484"/>
                  </a:lnTo>
                  <a:lnTo>
                    <a:pt x="225" y="1540"/>
                  </a:lnTo>
                  <a:lnTo>
                    <a:pt x="506" y="136"/>
                  </a:lnTo>
                  <a:cubicBezTo>
                    <a:pt x="506" y="80"/>
                    <a:pt x="449" y="24"/>
                    <a:pt x="393" y="24"/>
                  </a:cubicBezTo>
                  <a:cubicBezTo>
                    <a:pt x="377" y="7"/>
                    <a:pt x="360" y="1"/>
                    <a:pt x="345" y="1"/>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3"/>
            <p:cNvSpPr/>
            <p:nvPr/>
          </p:nvSpPr>
          <p:spPr>
            <a:xfrm>
              <a:off x="3543200" y="1720850"/>
              <a:ext cx="5625" cy="37950"/>
            </a:xfrm>
            <a:custGeom>
              <a:rect b="b" l="l" r="r" t="t"/>
              <a:pathLst>
                <a:path extrusionOk="0" h="1518" w="225">
                  <a:moveTo>
                    <a:pt x="113" y="1"/>
                  </a:moveTo>
                  <a:cubicBezTo>
                    <a:pt x="56" y="1"/>
                    <a:pt x="0" y="1"/>
                    <a:pt x="0" y="113"/>
                  </a:cubicBezTo>
                  <a:lnTo>
                    <a:pt x="0" y="1517"/>
                  </a:lnTo>
                  <a:lnTo>
                    <a:pt x="225" y="1517"/>
                  </a:lnTo>
                  <a:lnTo>
                    <a:pt x="225" y="113"/>
                  </a:lnTo>
                  <a:cubicBezTo>
                    <a:pt x="225" y="1"/>
                    <a:pt x="169" y="1"/>
                    <a:pt x="113" y="1"/>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3"/>
            <p:cNvSpPr/>
            <p:nvPr/>
          </p:nvSpPr>
          <p:spPr>
            <a:xfrm>
              <a:off x="3817000" y="1826525"/>
              <a:ext cx="28100" cy="33375"/>
            </a:xfrm>
            <a:custGeom>
              <a:rect b="b" l="l" r="r" t="t"/>
              <a:pathLst>
                <a:path extrusionOk="0" h="1335" w="1124">
                  <a:moveTo>
                    <a:pt x="983" y="0"/>
                  </a:moveTo>
                  <a:cubicBezTo>
                    <a:pt x="955" y="0"/>
                    <a:pt x="927" y="14"/>
                    <a:pt x="899" y="42"/>
                  </a:cubicBezTo>
                  <a:lnTo>
                    <a:pt x="0" y="1166"/>
                  </a:lnTo>
                  <a:lnTo>
                    <a:pt x="169" y="1334"/>
                  </a:lnTo>
                  <a:lnTo>
                    <a:pt x="1067" y="211"/>
                  </a:lnTo>
                  <a:cubicBezTo>
                    <a:pt x="1124" y="155"/>
                    <a:pt x="1124" y="98"/>
                    <a:pt x="1067" y="42"/>
                  </a:cubicBezTo>
                  <a:cubicBezTo>
                    <a:pt x="1039" y="14"/>
                    <a:pt x="1011" y="0"/>
                    <a:pt x="983"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3"/>
            <p:cNvSpPr/>
            <p:nvPr/>
          </p:nvSpPr>
          <p:spPr>
            <a:xfrm>
              <a:off x="3585325" y="1722250"/>
              <a:ext cx="8450" cy="37950"/>
            </a:xfrm>
            <a:custGeom>
              <a:rect b="b" l="l" r="r" t="t"/>
              <a:pathLst>
                <a:path extrusionOk="0" h="1518" w="338">
                  <a:moveTo>
                    <a:pt x="225" y="1"/>
                  </a:moveTo>
                  <a:cubicBezTo>
                    <a:pt x="169" y="1"/>
                    <a:pt x="113" y="57"/>
                    <a:pt x="113" y="113"/>
                  </a:cubicBezTo>
                  <a:lnTo>
                    <a:pt x="0" y="1517"/>
                  </a:lnTo>
                  <a:lnTo>
                    <a:pt x="169" y="1517"/>
                  </a:lnTo>
                  <a:lnTo>
                    <a:pt x="337" y="113"/>
                  </a:lnTo>
                  <a:cubicBezTo>
                    <a:pt x="337" y="57"/>
                    <a:pt x="281" y="1"/>
                    <a:pt x="225" y="1"/>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3"/>
            <p:cNvSpPr/>
            <p:nvPr/>
          </p:nvSpPr>
          <p:spPr>
            <a:xfrm>
              <a:off x="3781900" y="1799850"/>
              <a:ext cx="26700" cy="34775"/>
            </a:xfrm>
            <a:custGeom>
              <a:rect b="b" l="l" r="r" t="t"/>
              <a:pathLst>
                <a:path extrusionOk="0" h="1391" w="1068">
                  <a:moveTo>
                    <a:pt x="983" y="0"/>
                  </a:moveTo>
                  <a:cubicBezTo>
                    <a:pt x="955" y="0"/>
                    <a:pt x="927" y="14"/>
                    <a:pt x="899" y="42"/>
                  </a:cubicBezTo>
                  <a:lnTo>
                    <a:pt x="0" y="1222"/>
                  </a:lnTo>
                  <a:lnTo>
                    <a:pt x="225" y="1390"/>
                  </a:lnTo>
                  <a:lnTo>
                    <a:pt x="1067" y="154"/>
                  </a:lnTo>
                  <a:cubicBezTo>
                    <a:pt x="1067" y="154"/>
                    <a:pt x="1067" y="42"/>
                    <a:pt x="1067" y="42"/>
                  </a:cubicBezTo>
                  <a:cubicBezTo>
                    <a:pt x="1039" y="14"/>
                    <a:pt x="1011" y="0"/>
                    <a:pt x="983"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3"/>
            <p:cNvSpPr/>
            <p:nvPr/>
          </p:nvSpPr>
          <p:spPr>
            <a:xfrm>
              <a:off x="3745375" y="1775625"/>
              <a:ext cx="23900" cy="36525"/>
            </a:xfrm>
            <a:custGeom>
              <a:rect b="b" l="l" r="r" t="t"/>
              <a:pathLst>
                <a:path extrusionOk="0" h="1461" w="956">
                  <a:moveTo>
                    <a:pt x="900" y="0"/>
                  </a:moveTo>
                  <a:cubicBezTo>
                    <a:pt x="843" y="0"/>
                    <a:pt x="731" y="0"/>
                    <a:pt x="731" y="56"/>
                  </a:cubicBezTo>
                  <a:lnTo>
                    <a:pt x="1" y="1348"/>
                  </a:lnTo>
                  <a:lnTo>
                    <a:pt x="226" y="1460"/>
                  </a:lnTo>
                  <a:lnTo>
                    <a:pt x="900" y="169"/>
                  </a:lnTo>
                  <a:cubicBezTo>
                    <a:pt x="956" y="113"/>
                    <a:pt x="956" y="56"/>
                    <a:pt x="900"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3"/>
            <p:cNvSpPr/>
            <p:nvPr/>
          </p:nvSpPr>
          <p:spPr>
            <a:xfrm>
              <a:off x="3708875" y="1756775"/>
              <a:ext cx="19675" cy="37125"/>
            </a:xfrm>
            <a:custGeom>
              <a:rect b="b" l="l" r="r" t="t"/>
              <a:pathLst>
                <a:path extrusionOk="0" h="1485" w="787">
                  <a:moveTo>
                    <a:pt x="627" y="1"/>
                  </a:moveTo>
                  <a:cubicBezTo>
                    <a:pt x="590" y="1"/>
                    <a:pt x="562" y="41"/>
                    <a:pt x="562" y="80"/>
                  </a:cubicBezTo>
                  <a:lnTo>
                    <a:pt x="1" y="1372"/>
                  </a:lnTo>
                  <a:lnTo>
                    <a:pt x="169" y="1484"/>
                  </a:lnTo>
                  <a:lnTo>
                    <a:pt x="731" y="136"/>
                  </a:lnTo>
                  <a:cubicBezTo>
                    <a:pt x="787" y="80"/>
                    <a:pt x="731" y="24"/>
                    <a:pt x="675" y="24"/>
                  </a:cubicBezTo>
                  <a:cubicBezTo>
                    <a:pt x="658" y="8"/>
                    <a:pt x="642" y="1"/>
                    <a:pt x="627" y="1"/>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3"/>
            <p:cNvSpPr/>
            <p:nvPr/>
          </p:nvSpPr>
          <p:spPr>
            <a:xfrm>
              <a:off x="3319950" y="2568950"/>
              <a:ext cx="22475" cy="36525"/>
            </a:xfrm>
            <a:custGeom>
              <a:rect b="b" l="l" r="r" t="t"/>
              <a:pathLst>
                <a:path extrusionOk="0" h="1461" w="899">
                  <a:moveTo>
                    <a:pt x="730" y="0"/>
                  </a:moveTo>
                  <a:lnTo>
                    <a:pt x="0" y="1292"/>
                  </a:lnTo>
                  <a:cubicBezTo>
                    <a:pt x="0" y="1348"/>
                    <a:pt x="0" y="1404"/>
                    <a:pt x="56" y="1460"/>
                  </a:cubicBezTo>
                  <a:lnTo>
                    <a:pt x="112" y="1460"/>
                  </a:lnTo>
                  <a:cubicBezTo>
                    <a:pt x="169" y="1404"/>
                    <a:pt x="225" y="1404"/>
                    <a:pt x="225" y="1348"/>
                  </a:cubicBezTo>
                  <a:lnTo>
                    <a:pt x="899" y="113"/>
                  </a:lnTo>
                  <a:lnTo>
                    <a:pt x="730"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3"/>
            <p:cNvSpPr/>
            <p:nvPr/>
          </p:nvSpPr>
          <p:spPr>
            <a:xfrm>
              <a:off x="3780500" y="2547875"/>
              <a:ext cx="25275" cy="35125"/>
            </a:xfrm>
            <a:custGeom>
              <a:rect b="b" l="l" r="r" t="t"/>
              <a:pathLst>
                <a:path extrusionOk="0" h="1405" w="1011">
                  <a:moveTo>
                    <a:pt x="169" y="1"/>
                  </a:moveTo>
                  <a:lnTo>
                    <a:pt x="0" y="169"/>
                  </a:lnTo>
                  <a:lnTo>
                    <a:pt x="786" y="1349"/>
                  </a:lnTo>
                  <a:cubicBezTo>
                    <a:pt x="786" y="1405"/>
                    <a:pt x="843" y="1405"/>
                    <a:pt x="899" y="1405"/>
                  </a:cubicBezTo>
                  <a:lnTo>
                    <a:pt x="955" y="1405"/>
                  </a:lnTo>
                  <a:cubicBezTo>
                    <a:pt x="1011" y="1349"/>
                    <a:pt x="1011" y="1293"/>
                    <a:pt x="955" y="1236"/>
                  </a:cubicBezTo>
                  <a:lnTo>
                    <a:pt x="169"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3"/>
            <p:cNvSpPr/>
            <p:nvPr/>
          </p:nvSpPr>
          <p:spPr>
            <a:xfrm>
              <a:off x="3815600" y="2522600"/>
              <a:ext cx="28100" cy="32325"/>
            </a:xfrm>
            <a:custGeom>
              <a:rect b="b" l="l" r="r" t="t"/>
              <a:pathLst>
                <a:path extrusionOk="0" h="1293" w="1124">
                  <a:moveTo>
                    <a:pt x="169" y="1"/>
                  </a:moveTo>
                  <a:lnTo>
                    <a:pt x="0" y="113"/>
                  </a:lnTo>
                  <a:lnTo>
                    <a:pt x="899" y="1236"/>
                  </a:lnTo>
                  <a:cubicBezTo>
                    <a:pt x="899" y="1236"/>
                    <a:pt x="955" y="1236"/>
                    <a:pt x="1011" y="1293"/>
                  </a:cubicBezTo>
                  <a:lnTo>
                    <a:pt x="1067" y="1293"/>
                  </a:lnTo>
                  <a:cubicBezTo>
                    <a:pt x="1123" y="1236"/>
                    <a:pt x="1123" y="1124"/>
                    <a:pt x="1067" y="1124"/>
                  </a:cubicBezTo>
                  <a:lnTo>
                    <a:pt x="169"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3"/>
            <p:cNvSpPr/>
            <p:nvPr/>
          </p:nvSpPr>
          <p:spPr>
            <a:xfrm>
              <a:off x="3846475" y="2494525"/>
              <a:ext cx="30925" cy="30575"/>
            </a:xfrm>
            <a:custGeom>
              <a:rect b="b" l="l" r="r" t="t"/>
              <a:pathLst>
                <a:path extrusionOk="0" h="1223" w="1237">
                  <a:moveTo>
                    <a:pt x="169" y="0"/>
                  </a:moveTo>
                  <a:lnTo>
                    <a:pt x="1" y="169"/>
                  </a:lnTo>
                  <a:lnTo>
                    <a:pt x="1012" y="1180"/>
                  </a:lnTo>
                  <a:cubicBezTo>
                    <a:pt x="1040" y="1208"/>
                    <a:pt x="1068" y="1222"/>
                    <a:pt x="1096" y="1222"/>
                  </a:cubicBezTo>
                  <a:cubicBezTo>
                    <a:pt x="1124" y="1222"/>
                    <a:pt x="1152" y="1208"/>
                    <a:pt x="1180" y="1180"/>
                  </a:cubicBezTo>
                  <a:cubicBezTo>
                    <a:pt x="1236" y="1124"/>
                    <a:pt x="1236" y="1068"/>
                    <a:pt x="1180" y="1011"/>
                  </a:cubicBezTo>
                  <a:lnTo>
                    <a:pt x="169"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3"/>
            <p:cNvSpPr/>
            <p:nvPr/>
          </p:nvSpPr>
          <p:spPr>
            <a:xfrm>
              <a:off x="3745375" y="2570350"/>
              <a:ext cx="22500" cy="35125"/>
            </a:xfrm>
            <a:custGeom>
              <a:rect b="b" l="l" r="r" t="t"/>
              <a:pathLst>
                <a:path extrusionOk="0" h="1405" w="900">
                  <a:moveTo>
                    <a:pt x="169" y="0"/>
                  </a:moveTo>
                  <a:lnTo>
                    <a:pt x="1" y="113"/>
                  </a:lnTo>
                  <a:lnTo>
                    <a:pt x="675" y="1348"/>
                  </a:lnTo>
                  <a:cubicBezTo>
                    <a:pt x="675" y="1404"/>
                    <a:pt x="731" y="1404"/>
                    <a:pt x="787" y="1404"/>
                  </a:cubicBezTo>
                  <a:lnTo>
                    <a:pt x="843" y="1404"/>
                  </a:lnTo>
                  <a:cubicBezTo>
                    <a:pt x="900" y="1404"/>
                    <a:pt x="900" y="1292"/>
                    <a:pt x="843" y="1292"/>
                  </a:cubicBezTo>
                  <a:lnTo>
                    <a:pt x="169"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3"/>
            <p:cNvSpPr/>
            <p:nvPr/>
          </p:nvSpPr>
          <p:spPr>
            <a:xfrm>
              <a:off x="3666750" y="2602650"/>
              <a:ext cx="15475" cy="39325"/>
            </a:xfrm>
            <a:custGeom>
              <a:rect b="b" l="l" r="r" t="t"/>
              <a:pathLst>
                <a:path extrusionOk="0" h="1573" w="619">
                  <a:moveTo>
                    <a:pt x="225" y="0"/>
                  </a:moveTo>
                  <a:lnTo>
                    <a:pt x="1" y="56"/>
                  </a:lnTo>
                  <a:lnTo>
                    <a:pt x="394" y="1460"/>
                  </a:lnTo>
                  <a:cubicBezTo>
                    <a:pt x="394" y="1517"/>
                    <a:pt x="450" y="1573"/>
                    <a:pt x="506" y="1573"/>
                  </a:cubicBezTo>
                  <a:lnTo>
                    <a:pt x="562" y="1573"/>
                  </a:lnTo>
                  <a:cubicBezTo>
                    <a:pt x="619" y="1517"/>
                    <a:pt x="619" y="1460"/>
                    <a:pt x="619" y="1404"/>
                  </a:cubicBezTo>
                  <a:lnTo>
                    <a:pt x="225"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3"/>
            <p:cNvSpPr/>
            <p:nvPr/>
          </p:nvSpPr>
          <p:spPr>
            <a:xfrm>
              <a:off x="3624625" y="2613875"/>
              <a:ext cx="12675" cy="37925"/>
            </a:xfrm>
            <a:custGeom>
              <a:rect b="b" l="l" r="r" t="t"/>
              <a:pathLst>
                <a:path extrusionOk="0" h="1517" w="507">
                  <a:moveTo>
                    <a:pt x="1" y="0"/>
                  </a:moveTo>
                  <a:lnTo>
                    <a:pt x="282" y="1405"/>
                  </a:lnTo>
                  <a:cubicBezTo>
                    <a:pt x="282" y="1461"/>
                    <a:pt x="338" y="1517"/>
                    <a:pt x="394" y="1517"/>
                  </a:cubicBezTo>
                  <a:cubicBezTo>
                    <a:pt x="450" y="1517"/>
                    <a:pt x="506" y="1461"/>
                    <a:pt x="450" y="1405"/>
                  </a:cubicBezTo>
                  <a:lnTo>
                    <a:pt x="169"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3"/>
            <p:cNvSpPr/>
            <p:nvPr/>
          </p:nvSpPr>
          <p:spPr>
            <a:xfrm>
              <a:off x="3706075" y="2588600"/>
              <a:ext cx="18275" cy="36525"/>
            </a:xfrm>
            <a:custGeom>
              <a:rect b="b" l="l" r="r" t="t"/>
              <a:pathLst>
                <a:path extrusionOk="0" h="1461" w="731">
                  <a:moveTo>
                    <a:pt x="169" y="0"/>
                  </a:moveTo>
                  <a:lnTo>
                    <a:pt x="0" y="57"/>
                  </a:lnTo>
                  <a:lnTo>
                    <a:pt x="506" y="1405"/>
                  </a:lnTo>
                  <a:cubicBezTo>
                    <a:pt x="562" y="1461"/>
                    <a:pt x="562" y="1461"/>
                    <a:pt x="618" y="1461"/>
                  </a:cubicBezTo>
                  <a:lnTo>
                    <a:pt x="674" y="1461"/>
                  </a:lnTo>
                  <a:cubicBezTo>
                    <a:pt x="730" y="1461"/>
                    <a:pt x="730" y="1405"/>
                    <a:pt x="730" y="1348"/>
                  </a:cubicBezTo>
                  <a:lnTo>
                    <a:pt x="169"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3"/>
            <p:cNvSpPr/>
            <p:nvPr/>
          </p:nvSpPr>
          <p:spPr>
            <a:xfrm>
              <a:off x="3875975" y="2462225"/>
              <a:ext cx="32325" cy="28100"/>
            </a:xfrm>
            <a:custGeom>
              <a:rect b="b" l="l" r="r" t="t"/>
              <a:pathLst>
                <a:path extrusionOk="0" h="1124" w="1293">
                  <a:moveTo>
                    <a:pt x="113" y="1"/>
                  </a:moveTo>
                  <a:lnTo>
                    <a:pt x="0" y="169"/>
                  </a:lnTo>
                  <a:lnTo>
                    <a:pt x="1124" y="1124"/>
                  </a:lnTo>
                  <a:lnTo>
                    <a:pt x="1180" y="1124"/>
                  </a:lnTo>
                  <a:cubicBezTo>
                    <a:pt x="1180" y="1124"/>
                    <a:pt x="1236" y="1068"/>
                    <a:pt x="1236" y="1068"/>
                  </a:cubicBezTo>
                  <a:cubicBezTo>
                    <a:pt x="1292" y="1012"/>
                    <a:pt x="1292" y="955"/>
                    <a:pt x="1236" y="899"/>
                  </a:cubicBezTo>
                  <a:lnTo>
                    <a:pt x="113"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3"/>
            <p:cNvSpPr/>
            <p:nvPr/>
          </p:nvSpPr>
          <p:spPr>
            <a:xfrm>
              <a:off x="3975650" y="2230550"/>
              <a:ext cx="37950" cy="9850"/>
            </a:xfrm>
            <a:custGeom>
              <a:rect b="b" l="l" r="r" t="t"/>
              <a:pathLst>
                <a:path extrusionOk="0" h="394" w="1518">
                  <a:moveTo>
                    <a:pt x="1" y="1"/>
                  </a:moveTo>
                  <a:lnTo>
                    <a:pt x="1" y="225"/>
                  </a:lnTo>
                  <a:lnTo>
                    <a:pt x="1405" y="394"/>
                  </a:lnTo>
                  <a:cubicBezTo>
                    <a:pt x="1461" y="394"/>
                    <a:pt x="1517" y="338"/>
                    <a:pt x="1517" y="281"/>
                  </a:cubicBezTo>
                  <a:cubicBezTo>
                    <a:pt x="1517" y="225"/>
                    <a:pt x="1461" y="169"/>
                    <a:pt x="1405" y="169"/>
                  </a:cubicBezTo>
                  <a:lnTo>
                    <a:pt x="1"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3"/>
            <p:cNvSpPr/>
            <p:nvPr/>
          </p:nvSpPr>
          <p:spPr>
            <a:xfrm>
              <a:off x="3901250" y="2428525"/>
              <a:ext cx="35125" cy="25300"/>
            </a:xfrm>
            <a:custGeom>
              <a:rect b="b" l="l" r="r" t="t"/>
              <a:pathLst>
                <a:path extrusionOk="0" h="1012" w="1405">
                  <a:moveTo>
                    <a:pt x="113" y="1"/>
                  </a:moveTo>
                  <a:lnTo>
                    <a:pt x="0" y="225"/>
                  </a:lnTo>
                  <a:lnTo>
                    <a:pt x="1180" y="1012"/>
                  </a:lnTo>
                  <a:lnTo>
                    <a:pt x="1236" y="1012"/>
                  </a:lnTo>
                  <a:cubicBezTo>
                    <a:pt x="1348" y="1012"/>
                    <a:pt x="1404" y="843"/>
                    <a:pt x="1292" y="843"/>
                  </a:cubicBezTo>
                  <a:lnTo>
                    <a:pt x="113"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3"/>
            <p:cNvSpPr/>
            <p:nvPr/>
          </p:nvSpPr>
          <p:spPr>
            <a:xfrm>
              <a:off x="3967225" y="2274075"/>
              <a:ext cx="37950" cy="12675"/>
            </a:xfrm>
            <a:custGeom>
              <a:rect b="b" l="l" r="r" t="t"/>
              <a:pathLst>
                <a:path extrusionOk="0" h="507" w="1518">
                  <a:moveTo>
                    <a:pt x="57" y="1"/>
                  </a:moveTo>
                  <a:lnTo>
                    <a:pt x="1" y="169"/>
                  </a:lnTo>
                  <a:lnTo>
                    <a:pt x="1405" y="506"/>
                  </a:lnTo>
                  <a:cubicBezTo>
                    <a:pt x="1461" y="450"/>
                    <a:pt x="1517" y="450"/>
                    <a:pt x="1517" y="394"/>
                  </a:cubicBezTo>
                  <a:cubicBezTo>
                    <a:pt x="1517" y="338"/>
                    <a:pt x="1461" y="281"/>
                    <a:pt x="1461" y="281"/>
                  </a:cubicBezTo>
                  <a:lnTo>
                    <a:pt x="57"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3"/>
            <p:cNvSpPr/>
            <p:nvPr/>
          </p:nvSpPr>
          <p:spPr>
            <a:xfrm>
              <a:off x="3977075" y="2189825"/>
              <a:ext cx="37925" cy="5650"/>
            </a:xfrm>
            <a:custGeom>
              <a:rect b="b" l="l" r="r" t="t"/>
              <a:pathLst>
                <a:path extrusionOk="0" h="226" w="1517">
                  <a:moveTo>
                    <a:pt x="0" y="1"/>
                  </a:moveTo>
                  <a:lnTo>
                    <a:pt x="0" y="57"/>
                  </a:lnTo>
                  <a:cubicBezTo>
                    <a:pt x="0" y="113"/>
                    <a:pt x="0" y="169"/>
                    <a:pt x="0" y="225"/>
                  </a:cubicBezTo>
                  <a:lnTo>
                    <a:pt x="1404" y="225"/>
                  </a:lnTo>
                  <a:cubicBezTo>
                    <a:pt x="1460" y="225"/>
                    <a:pt x="1517" y="169"/>
                    <a:pt x="1517" y="113"/>
                  </a:cubicBezTo>
                  <a:cubicBezTo>
                    <a:pt x="1517" y="57"/>
                    <a:pt x="1460" y="1"/>
                    <a:pt x="1404" y="1"/>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3"/>
            <p:cNvSpPr/>
            <p:nvPr/>
          </p:nvSpPr>
          <p:spPr>
            <a:xfrm>
              <a:off x="3923700" y="2392025"/>
              <a:ext cx="36550" cy="22500"/>
            </a:xfrm>
            <a:custGeom>
              <a:rect b="b" l="l" r="r" t="t"/>
              <a:pathLst>
                <a:path extrusionOk="0" h="900" w="1462">
                  <a:moveTo>
                    <a:pt x="113" y="0"/>
                  </a:moveTo>
                  <a:lnTo>
                    <a:pt x="1" y="169"/>
                  </a:lnTo>
                  <a:lnTo>
                    <a:pt x="1236" y="899"/>
                  </a:lnTo>
                  <a:lnTo>
                    <a:pt x="1293" y="899"/>
                  </a:lnTo>
                  <a:cubicBezTo>
                    <a:pt x="1349" y="899"/>
                    <a:pt x="1405" y="843"/>
                    <a:pt x="1405" y="843"/>
                  </a:cubicBezTo>
                  <a:cubicBezTo>
                    <a:pt x="1461" y="787"/>
                    <a:pt x="1405" y="731"/>
                    <a:pt x="1349" y="674"/>
                  </a:cubicBezTo>
                  <a:lnTo>
                    <a:pt x="113"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3"/>
            <p:cNvSpPr/>
            <p:nvPr/>
          </p:nvSpPr>
          <p:spPr>
            <a:xfrm>
              <a:off x="3956000" y="2313400"/>
              <a:ext cx="37950" cy="15475"/>
            </a:xfrm>
            <a:custGeom>
              <a:rect b="b" l="l" r="r" t="t"/>
              <a:pathLst>
                <a:path extrusionOk="0" h="619" w="1518">
                  <a:moveTo>
                    <a:pt x="57" y="0"/>
                  </a:moveTo>
                  <a:lnTo>
                    <a:pt x="1" y="225"/>
                  </a:lnTo>
                  <a:lnTo>
                    <a:pt x="1405" y="618"/>
                  </a:lnTo>
                  <a:cubicBezTo>
                    <a:pt x="1461" y="618"/>
                    <a:pt x="1517" y="618"/>
                    <a:pt x="1517" y="562"/>
                  </a:cubicBezTo>
                  <a:cubicBezTo>
                    <a:pt x="1517" y="506"/>
                    <a:pt x="1517" y="450"/>
                    <a:pt x="1461" y="450"/>
                  </a:cubicBezTo>
                  <a:lnTo>
                    <a:pt x="57"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3"/>
            <p:cNvSpPr/>
            <p:nvPr/>
          </p:nvSpPr>
          <p:spPr>
            <a:xfrm>
              <a:off x="3941950" y="2354125"/>
              <a:ext cx="36550" cy="19675"/>
            </a:xfrm>
            <a:custGeom>
              <a:rect b="b" l="l" r="r" t="t"/>
              <a:pathLst>
                <a:path extrusionOk="0" h="787" w="1462">
                  <a:moveTo>
                    <a:pt x="57" y="0"/>
                  </a:moveTo>
                  <a:lnTo>
                    <a:pt x="1" y="225"/>
                  </a:lnTo>
                  <a:lnTo>
                    <a:pt x="1293" y="786"/>
                  </a:lnTo>
                  <a:lnTo>
                    <a:pt x="1349" y="786"/>
                  </a:lnTo>
                  <a:cubicBezTo>
                    <a:pt x="1405" y="786"/>
                    <a:pt x="1405" y="730"/>
                    <a:pt x="1461" y="730"/>
                  </a:cubicBezTo>
                  <a:cubicBezTo>
                    <a:pt x="1461" y="618"/>
                    <a:pt x="1461" y="562"/>
                    <a:pt x="1405" y="562"/>
                  </a:cubicBezTo>
                  <a:lnTo>
                    <a:pt x="57"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3"/>
            <p:cNvSpPr/>
            <p:nvPr/>
          </p:nvSpPr>
          <p:spPr>
            <a:xfrm>
              <a:off x="3152850" y="2427125"/>
              <a:ext cx="32325" cy="23900"/>
            </a:xfrm>
            <a:custGeom>
              <a:rect b="b" l="l" r="r" t="t"/>
              <a:pathLst>
                <a:path extrusionOk="0" h="956" w="1293">
                  <a:moveTo>
                    <a:pt x="1236" y="1"/>
                  </a:moveTo>
                  <a:lnTo>
                    <a:pt x="1" y="787"/>
                  </a:lnTo>
                  <a:cubicBezTo>
                    <a:pt x="1" y="787"/>
                    <a:pt x="1" y="899"/>
                    <a:pt x="1" y="899"/>
                  </a:cubicBezTo>
                  <a:cubicBezTo>
                    <a:pt x="57" y="955"/>
                    <a:pt x="57" y="955"/>
                    <a:pt x="113" y="955"/>
                  </a:cubicBezTo>
                  <a:lnTo>
                    <a:pt x="169" y="955"/>
                  </a:lnTo>
                  <a:lnTo>
                    <a:pt x="1292" y="169"/>
                  </a:lnTo>
                  <a:lnTo>
                    <a:pt x="1236"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3"/>
            <p:cNvSpPr/>
            <p:nvPr/>
          </p:nvSpPr>
          <p:spPr>
            <a:xfrm>
              <a:off x="3077025" y="2229150"/>
              <a:ext cx="37950" cy="9850"/>
            </a:xfrm>
            <a:custGeom>
              <a:rect b="b" l="l" r="r" t="t"/>
              <a:pathLst>
                <a:path extrusionOk="0" h="394" w="1518">
                  <a:moveTo>
                    <a:pt x="1517" y="0"/>
                  </a:moveTo>
                  <a:lnTo>
                    <a:pt x="113" y="169"/>
                  </a:lnTo>
                  <a:cubicBezTo>
                    <a:pt x="57" y="169"/>
                    <a:pt x="1" y="225"/>
                    <a:pt x="57" y="281"/>
                  </a:cubicBezTo>
                  <a:cubicBezTo>
                    <a:pt x="57" y="337"/>
                    <a:pt x="57" y="394"/>
                    <a:pt x="113" y="394"/>
                  </a:cubicBezTo>
                  <a:lnTo>
                    <a:pt x="1517" y="225"/>
                  </a:lnTo>
                  <a:lnTo>
                    <a:pt x="1517"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3"/>
            <p:cNvSpPr/>
            <p:nvPr/>
          </p:nvSpPr>
          <p:spPr>
            <a:xfrm>
              <a:off x="3179525" y="2460825"/>
              <a:ext cx="32325" cy="28100"/>
            </a:xfrm>
            <a:custGeom>
              <a:rect b="b" l="l" r="r" t="t"/>
              <a:pathLst>
                <a:path extrusionOk="0" h="1124" w="1293">
                  <a:moveTo>
                    <a:pt x="1180" y="1"/>
                  </a:moveTo>
                  <a:lnTo>
                    <a:pt x="57" y="955"/>
                  </a:lnTo>
                  <a:cubicBezTo>
                    <a:pt x="1" y="1011"/>
                    <a:pt x="1" y="1124"/>
                    <a:pt x="113" y="1124"/>
                  </a:cubicBezTo>
                  <a:lnTo>
                    <a:pt x="169" y="1124"/>
                  </a:lnTo>
                  <a:lnTo>
                    <a:pt x="1292" y="225"/>
                  </a:lnTo>
                  <a:lnTo>
                    <a:pt x="1180"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3"/>
            <p:cNvSpPr/>
            <p:nvPr/>
          </p:nvSpPr>
          <p:spPr>
            <a:xfrm>
              <a:off x="3128975" y="2390625"/>
              <a:ext cx="36550" cy="22475"/>
            </a:xfrm>
            <a:custGeom>
              <a:rect b="b" l="l" r="r" t="t"/>
              <a:pathLst>
                <a:path extrusionOk="0" h="899" w="1462">
                  <a:moveTo>
                    <a:pt x="1349" y="0"/>
                  </a:moveTo>
                  <a:lnTo>
                    <a:pt x="57" y="730"/>
                  </a:lnTo>
                  <a:cubicBezTo>
                    <a:pt x="1" y="730"/>
                    <a:pt x="1" y="787"/>
                    <a:pt x="1" y="843"/>
                  </a:cubicBezTo>
                  <a:cubicBezTo>
                    <a:pt x="57" y="899"/>
                    <a:pt x="57" y="899"/>
                    <a:pt x="113" y="899"/>
                  </a:cubicBezTo>
                  <a:lnTo>
                    <a:pt x="169" y="899"/>
                  </a:lnTo>
                  <a:lnTo>
                    <a:pt x="1461" y="225"/>
                  </a:lnTo>
                  <a:lnTo>
                    <a:pt x="1349"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3"/>
            <p:cNvSpPr/>
            <p:nvPr/>
          </p:nvSpPr>
          <p:spPr>
            <a:xfrm>
              <a:off x="3109325" y="2351300"/>
              <a:ext cx="36525" cy="19675"/>
            </a:xfrm>
            <a:custGeom>
              <a:rect b="b" l="l" r="r" t="t"/>
              <a:pathLst>
                <a:path extrusionOk="0" h="787" w="1461">
                  <a:moveTo>
                    <a:pt x="1405" y="1"/>
                  </a:moveTo>
                  <a:lnTo>
                    <a:pt x="57" y="562"/>
                  </a:lnTo>
                  <a:cubicBezTo>
                    <a:pt x="0" y="562"/>
                    <a:pt x="0" y="618"/>
                    <a:pt x="0" y="675"/>
                  </a:cubicBezTo>
                  <a:cubicBezTo>
                    <a:pt x="0" y="731"/>
                    <a:pt x="57" y="787"/>
                    <a:pt x="113" y="787"/>
                  </a:cubicBezTo>
                  <a:lnTo>
                    <a:pt x="169" y="787"/>
                  </a:lnTo>
                  <a:lnTo>
                    <a:pt x="1461" y="225"/>
                  </a:lnTo>
                  <a:cubicBezTo>
                    <a:pt x="1461" y="169"/>
                    <a:pt x="1405" y="57"/>
                    <a:pt x="1405" y="1"/>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3"/>
            <p:cNvSpPr/>
            <p:nvPr/>
          </p:nvSpPr>
          <p:spPr>
            <a:xfrm>
              <a:off x="3082650" y="2269875"/>
              <a:ext cx="37925" cy="12650"/>
            </a:xfrm>
            <a:custGeom>
              <a:rect b="b" l="l" r="r" t="t"/>
              <a:pathLst>
                <a:path extrusionOk="0" h="506" w="1517">
                  <a:moveTo>
                    <a:pt x="1517" y="0"/>
                  </a:moveTo>
                  <a:lnTo>
                    <a:pt x="113" y="281"/>
                  </a:lnTo>
                  <a:cubicBezTo>
                    <a:pt x="56" y="281"/>
                    <a:pt x="0" y="337"/>
                    <a:pt x="0" y="449"/>
                  </a:cubicBezTo>
                  <a:cubicBezTo>
                    <a:pt x="56" y="449"/>
                    <a:pt x="56" y="506"/>
                    <a:pt x="113" y="506"/>
                  </a:cubicBezTo>
                  <a:lnTo>
                    <a:pt x="1517" y="225"/>
                  </a:lnTo>
                  <a:cubicBezTo>
                    <a:pt x="1517" y="169"/>
                    <a:pt x="1517" y="112"/>
                    <a:pt x="1517"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3"/>
            <p:cNvSpPr/>
            <p:nvPr/>
          </p:nvSpPr>
          <p:spPr>
            <a:xfrm>
              <a:off x="3092475" y="2312000"/>
              <a:ext cx="39350" cy="16875"/>
            </a:xfrm>
            <a:custGeom>
              <a:rect b="b" l="l" r="r" t="t"/>
              <a:pathLst>
                <a:path extrusionOk="0" h="675" w="1574">
                  <a:moveTo>
                    <a:pt x="1517" y="0"/>
                  </a:moveTo>
                  <a:lnTo>
                    <a:pt x="113" y="449"/>
                  </a:lnTo>
                  <a:cubicBezTo>
                    <a:pt x="57" y="449"/>
                    <a:pt x="0" y="506"/>
                    <a:pt x="57" y="562"/>
                  </a:cubicBezTo>
                  <a:cubicBezTo>
                    <a:pt x="57" y="618"/>
                    <a:pt x="113" y="674"/>
                    <a:pt x="169" y="674"/>
                  </a:cubicBezTo>
                  <a:lnTo>
                    <a:pt x="1573" y="225"/>
                  </a:lnTo>
                  <a:lnTo>
                    <a:pt x="1517"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3"/>
            <p:cNvSpPr/>
            <p:nvPr/>
          </p:nvSpPr>
          <p:spPr>
            <a:xfrm>
              <a:off x="3210425" y="2491725"/>
              <a:ext cx="29500" cy="30550"/>
            </a:xfrm>
            <a:custGeom>
              <a:rect b="b" l="l" r="r" t="t"/>
              <a:pathLst>
                <a:path extrusionOk="0" h="1222" w="1180">
                  <a:moveTo>
                    <a:pt x="1067" y="0"/>
                  </a:moveTo>
                  <a:lnTo>
                    <a:pt x="0" y="1067"/>
                  </a:lnTo>
                  <a:cubicBezTo>
                    <a:pt x="0" y="1067"/>
                    <a:pt x="0" y="1180"/>
                    <a:pt x="0" y="1180"/>
                  </a:cubicBezTo>
                  <a:cubicBezTo>
                    <a:pt x="28" y="1208"/>
                    <a:pt x="56" y="1222"/>
                    <a:pt x="85" y="1222"/>
                  </a:cubicBezTo>
                  <a:cubicBezTo>
                    <a:pt x="113" y="1222"/>
                    <a:pt x="141" y="1208"/>
                    <a:pt x="169" y="1180"/>
                  </a:cubicBezTo>
                  <a:lnTo>
                    <a:pt x="1180" y="169"/>
                  </a:lnTo>
                  <a:cubicBezTo>
                    <a:pt x="1124" y="112"/>
                    <a:pt x="1067" y="56"/>
                    <a:pt x="1067"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3"/>
            <p:cNvSpPr/>
            <p:nvPr/>
          </p:nvSpPr>
          <p:spPr>
            <a:xfrm>
              <a:off x="3540375" y="2622300"/>
              <a:ext cx="5650" cy="37925"/>
            </a:xfrm>
            <a:custGeom>
              <a:rect b="b" l="l" r="r" t="t"/>
              <a:pathLst>
                <a:path extrusionOk="0" h="1517" w="226">
                  <a:moveTo>
                    <a:pt x="1" y="0"/>
                  </a:moveTo>
                  <a:lnTo>
                    <a:pt x="1" y="1405"/>
                  </a:lnTo>
                  <a:cubicBezTo>
                    <a:pt x="1" y="1461"/>
                    <a:pt x="57" y="1517"/>
                    <a:pt x="113" y="1517"/>
                  </a:cubicBezTo>
                  <a:cubicBezTo>
                    <a:pt x="169" y="1517"/>
                    <a:pt x="226" y="1461"/>
                    <a:pt x="226" y="1405"/>
                  </a:cubicBezTo>
                  <a:lnTo>
                    <a:pt x="226"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3"/>
            <p:cNvSpPr/>
            <p:nvPr/>
          </p:nvSpPr>
          <p:spPr>
            <a:xfrm>
              <a:off x="3495450" y="2619500"/>
              <a:ext cx="8450" cy="39325"/>
            </a:xfrm>
            <a:custGeom>
              <a:rect b="b" l="l" r="r" t="t"/>
              <a:pathLst>
                <a:path extrusionOk="0" h="1573" w="338">
                  <a:moveTo>
                    <a:pt x="113" y="0"/>
                  </a:moveTo>
                  <a:lnTo>
                    <a:pt x="1" y="1460"/>
                  </a:lnTo>
                  <a:cubicBezTo>
                    <a:pt x="1" y="1517"/>
                    <a:pt x="1" y="1517"/>
                    <a:pt x="113" y="1573"/>
                  </a:cubicBezTo>
                  <a:cubicBezTo>
                    <a:pt x="113" y="1573"/>
                    <a:pt x="169" y="1517"/>
                    <a:pt x="169" y="1460"/>
                  </a:cubicBezTo>
                  <a:lnTo>
                    <a:pt x="338"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3"/>
            <p:cNvSpPr/>
            <p:nvPr/>
          </p:nvSpPr>
          <p:spPr>
            <a:xfrm>
              <a:off x="3449125" y="2612475"/>
              <a:ext cx="11250" cy="39325"/>
            </a:xfrm>
            <a:custGeom>
              <a:rect b="b" l="l" r="r" t="t"/>
              <a:pathLst>
                <a:path extrusionOk="0" h="1573" w="450">
                  <a:moveTo>
                    <a:pt x="281" y="0"/>
                  </a:moveTo>
                  <a:lnTo>
                    <a:pt x="0" y="1404"/>
                  </a:lnTo>
                  <a:cubicBezTo>
                    <a:pt x="0" y="1461"/>
                    <a:pt x="0" y="1517"/>
                    <a:pt x="56" y="1573"/>
                  </a:cubicBezTo>
                  <a:cubicBezTo>
                    <a:pt x="113" y="1573"/>
                    <a:pt x="169" y="1517"/>
                    <a:pt x="169" y="1461"/>
                  </a:cubicBezTo>
                  <a:lnTo>
                    <a:pt x="450" y="56"/>
                  </a:lnTo>
                  <a:cubicBezTo>
                    <a:pt x="393" y="56"/>
                    <a:pt x="337" y="56"/>
                    <a:pt x="281"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3"/>
            <p:cNvSpPr/>
            <p:nvPr/>
          </p:nvSpPr>
          <p:spPr>
            <a:xfrm>
              <a:off x="3244125" y="2522600"/>
              <a:ext cx="28100" cy="31975"/>
            </a:xfrm>
            <a:custGeom>
              <a:rect b="b" l="l" r="r" t="t"/>
              <a:pathLst>
                <a:path extrusionOk="0" h="1279" w="1124">
                  <a:moveTo>
                    <a:pt x="955" y="1"/>
                  </a:moveTo>
                  <a:lnTo>
                    <a:pt x="56" y="1068"/>
                  </a:lnTo>
                  <a:cubicBezTo>
                    <a:pt x="0" y="1124"/>
                    <a:pt x="0" y="1180"/>
                    <a:pt x="56" y="1236"/>
                  </a:cubicBezTo>
                  <a:cubicBezTo>
                    <a:pt x="56" y="1264"/>
                    <a:pt x="84" y="1278"/>
                    <a:pt x="113" y="1278"/>
                  </a:cubicBezTo>
                  <a:cubicBezTo>
                    <a:pt x="141" y="1278"/>
                    <a:pt x="169" y="1264"/>
                    <a:pt x="169" y="1236"/>
                  </a:cubicBezTo>
                  <a:lnTo>
                    <a:pt x="1124" y="113"/>
                  </a:lnTo>
                  <a:lnTo>
                    <a:pt x="955"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3"/>
            <p:cNvSpPr/>
            <p:nvPr/>
          </p:nvSpPr>
          <p:spPr>
            <a:xfrm>
              <a:off x="3583925" y="2619500"/>
              <a:ext cx="8450" cy="37925"/>
            </a:xfrm>
            <a:custGeom>
              <a:rect b="b" l="l" r="r" t="t"/>
              <a:pathLst>
                <a:path extrusionOk="0" h="1517" w="338">
                  <a:moveTo>
                    <a:pt x="0" y="0"/>
                  </a:moveTo>
                  <a:lnTo>
                    <a:pt x="112" y="1404"/>
                  </a:lnTo>
                  <a:cubicBezTo>
                    <a:pt x="112" y="1460"/>
                    <a:pt x="169" y="1517"/>
                    <a:pt x="225" y="1517"/>
                  </a:cubicBezTo>
                  <a:cubicBezTo>
                    <a:pt x="281" y="1517"/>
                    <a:pt x="337" y="1460"/>
                    <a:pt x="337" y="1404"/>
                  </a:cubicBezTo>
                  <a:lnTo>
                    <a:pt x="169"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3"/>
            <p:cNvSpPr/>
            <p:nvPr/>
          </p:nvSpPr>
          <p:spPr>
            <a:xfrm>
              <a:off x="3279225" y="2546475"/>
              <a:ext cx="25300" cy="33725"/>
            </a:xfrm>
            <a:custGeom>
              <a:rect b="b" l="l" r="r" t="t"/>
              <a:pathLst>
                <a:path extrusionOk="0" h="1349" w="1012">
                  <a:moveTo>
                    <a:pt x="899" y="1"/>
                  </a:moveTo>
                  <a:lnTo>
                    <a:pt x="57" y="1180"/>
                  </a:lnTo>
                  <a:cubicBezTo>
                    <a:pt x="0" y="1236"/>
                    <a:pt x="0" y="1292"/>
                    <a:pt x="57" y="1349"/>
                  </a:cubicBezTo>
                  <a:lnTo>
                    <a:pt x="113" y="1349"/>
                  </a:lnTo>
                  <a:cubicBezTo>
                    <a:pt x="169" y="1349"/>
                    <a:pt x="225" y="1349"/>
                    <a:pt x="225" y="1292"/>
                  </a:cubicBezTo>
                  <a:lnTo>
                    <a:pt x="1011" y="113"/>
                  </a:lnTo>
                  <a:lnTo>
                    <a:pt x="899"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3"/>
            <p:cNvSpPr/>
            <p:nvPr/>
          </p:nvSpPr>
          <p:spPr>
            <a:xfrm>
              <a:off x="3405600" y="2601225"/>
              <a:ext cx="14050" cy="39350"/>
            </a:xfrm>
            <a:custGeom>
              <a:rect b="b" l="l" r="r" t="t"/>
              <a:pathLst>
                <a:path extrusionOk="0" h="1574" w="562">
                  <a:moveTo>
                    <a:pt x="393" y="1"/>
                  </a:moveTo>
                  <a:lnTo>
                    <a:pt x="0" y="1405"/>
                  </a:lnTo>
                  <a:cubicBezTo>
                    <a:pt x="0" y="1461"/>
                    <a:pt x="0" y="1517"/>
                    <a:pt x="56" y="1574"/>
                  </a:cubicBezTo>
                  <a:cubicBezTo>
                    <a:pt x="112" y="1574"/>
                    <a:pt x="169" y="1517"/>
                    <a:pt x="169" y="1461"/>
                  </a:cubicBezTo>
                  <a:lnTo>
                    <a:pt x="562" y="57"/>
                  </a:lnTo>
                  <a:lnTo>
                    <a:pt x="393"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3"/>
            <p:cNvSpPr/>
            <p:nvPr/>
          </p:nvSpPr>
          <p:spPr>
            <a:xfrm>
              <a:off x="3360650" y="2587200"/>
              <a:ext cx="19700" cy="36525"/>
            </a:xfrm>
            <a:custGeom>
              <a:rect b="b" l="l" r="r" t="t"/>
              <a:pathLst>
                <a:path extrusionOk="0" h="1461" w="788">
                  <a:moveTo>
                    <a:pt x="563" y="0"/>
                  </a:moveTo>
                  <a:lnTo>
                    <a:pt x="1" y="1348"/>
                  </a:lnTo>
                  <a:cubicBezTo>
                    <a:pt x="1" y="1404"/>
                    <a:pt x="57" y="1461"/>
                    <a:pt x="113" y="1461"/>
                  </a:cubicBezTo>
                  <a:cubicBezTo>
                    <a:pt x="169" y="1461"/>
                    <a:pt x="226" y="1461"/>
                    <a:pt x="226" y="1404"/>
                  </a:cubicBezTo>
                  <a:lnTo>
                    <a:pt x="787" y="56"/>
                  </a:lnTo>
                  <a:lnTo>
                    <a:pt x="563"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3"/>
            <p:cNvSpPr/>
            <p:nvPr/>
          </p:nvSpPr>
          <p:spPr>
            <a:xfrm>
              <a:off x="3301675" y="1786275"/>
              <a:ext cx="40750" cy="62375"/>
            </a:xfrm>
            <a:custGeom>
              <a:rect b="b" l="l" r="r" t="t"/>
              <a:pathLst>
                <a:path extrusionOk="0" h="2495" w="1630">
                  <a:moveTo>
                    <a:pt x="106" y="0"/>
                  </a:moveTo>
                  <a:cubicBezTo>
                    <a:pt x="90" y="0"/>
                    <a:pt x="74" y="7"/>
                    <a:pt x="57" y="24"/>
                  </a:cubicBezTo>
                  <a:cubicBezTo>
                    <a:pt x="1" y="24"/>
                    <a:pt x="1" y="136"/>
                    <a:pt x="57" y="192"/>
                  </a:cubicBezTo>
                  <a:lnTo>
                    <a:pt x="1461" y="2495"/>
                  </a:lnTo>
                  <a:lnTo>
                    <a:pt x="1630" y="2382"/>
                  </a:lnTo>
                  <a:lnTo>
                    <a:pt x="226" y="80"/>
                  </a:lnTo>
                  <a:cubicBezTo>
                    <a:pt x="186" y="40"/>
                    <a:pt x="146" y="0"/>
                    <a:pt x="106"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3"/>
            <p:cNvSpPr/>
            <p:nvPr/>
          </p:nvSpPr>
          <p:spPr>
            <a:xfrm>
              <a:off x="3261650" y="1812575"/>
              <a:ext cx="47075" cy="58550"/>
            </a:xfrm>
            <a:custGeom>
              <a:rect b="b" l="l" r="r" t="t"/>
              <a:pathLst>
                <a:path extrusionOk="0" h="2342" w="1883">
                  <a:moveTo>
                    <a:pt x="191" y="1"/>
                  </a:moveTo>
                  <a:cubicBezTo>
                    <a:pt x="109" y="1"/>
                    <a:pt x="0" y="108"/>
                    <a:pt x="86" y="151"/>
                  </a:cubicBezTo>
                  <a:lnTo>
                    <a:pt x="1714" y="2341"/>
                  </a:lnTo>
                  <a:lnTo>
                    <a:pt x="1883" y="2229"/>
                  </a:lnTo>
                  <a:lnTo>
                    <a:pt x="254" y="39"/>
                  </a:lnTo>
                  <a:cubicBezTo>
                    <a:pt x="241" y="12"/>
                    <a:pt x="217" y="1"/>
                    <a:pt x="191" y="1"/>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3"/>
            <p:cNvSpPr/>
            <p:nvPr/>
          </p:nvSpPr>
          <p:spPr>
            <a:xfrm>
              <a:off x="3341000" y="1765800"/>
              <a:ext cx="35125" cy="64600"/>
            </a:xfrm>
            <a:custGeom>
              <a:rect b="b" l="l" r="r" t="t"/>
              <a:pathLst>
                <a:path extrusionOk="0" h="2584" w="1405">
                  <a:moveTo>
                    <a:pt x="113" y="0"/>
                  </a:moveTo>
                  <a:cubicBezTo>
                    <a:pt x="57" y="0"/>
                    <a:pt x="1" y="112"/>
                    <a:pt x="57" y="169"/>
                  </a:cubicBezTo>
                  <a:lnTo>
                    <a:pt x="1236" y="2584"/>
                  </a:lnTo>
                  <a:lnTo>
                    <a:pt x="1405" y="2471"/>
                  </a:lnTo>
                  <a:lnTo>
                    <a:pt x="225" y="56"/>
                  </a:lnTo>
                  <a:cubicBezTo>
                    <a:pt x="225" y="0"/>
                    <a:pt x="169" y="0"/>
                    <a:pt x="113"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3"/>
            <p:cNvSpPr/>
            <p:nvPr/>
          </p:nvSpPr>
          <p:spPr>
            <a:xfrm>
              <a:off x="3226525" y="1840675"/>
              <a:ext cx="52725" cy="55725"/>
            </a:xfrm>
            <a:custGeom>
              <a:rect b="b" l="l" r="r" t="t"/>
              <a:pathLst>
                <a:path extrusionOk="0" h="2229" w="2109">
                  <a:moveTo>
                    <a:pt x="195" y="1"/>
                  </a:moveTo>
                  <a:cubicBezTo>
                    <a:pt x="113" y="1"/>
                    <a:pt x="0" y="120"/>
                    <a:pt x="86" y="206"/>
                  </a:cubicBezTo>
                  <a:lnTo>
                    <a:pt x="1940" y="2228"/>
                  </a:lnTo>
                  <a:lnTo>
                    <a:pt x="2108" y="2060"/>
                  </a:lnTo>
                  <a:lnTo>
                    <a:pt x="255" y="38"/>
                  </a:lnTo>
                  <a:cubicBezTo>
                    <a:pt x="242" y="12"/>
                    <a:pt x="220" y="1"/>
                    <a:pt x="195" y="1"/>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3"/>
            <p:cNvSpPr/>
            <p:nvPr/>
          </p:nvSpPr>
          <p:spPr>
            <a:xfrm>
              <a:off x="3384525" y="1747525"/>
              <a:ext cx="29525" cy="68825"/>
            </a:xfrm>
            <a:custGeom>
              <a:rect b="b" l="l" r="r" t="t"/>
              <a:pathLst>
                <a:path extrusionOk="0" h="2753" w="1181">
                  <a:moveTo>
                    <a:pt x="113" y="1"/>
                  </a:moveTo>
                  <a:cubicBezTo>
                    <a:pt x="57" y="57"/>
                    <a:pt x="1" y="113"/>
                    <a:pt x="57" y="169"/>
                  </a:cubicBezTo>
                  <a:lnTo>
                    <a:pt x="955" y="2753"/>
                  </a:lnTo>
                  <a:lnTo>
                    <a:pt x="1180" y="2641"/>
                  </a:lnTo>
                  <a:lnTo>
                    <a:pt x="225" y="113"/>
                  </a:lnTo>
                  <a:cubicBezTo>
                    <a:pt x="225" y="57"/>
                    <a:pt x="169" y="1"/>
                    <a:pt x="113" y="1"/>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3"/>
            <p:cNvSpPr/>
            <p:nvPr/>
          </p:nvSpPr>
          <p:spPr>
            <a:xfrm>
              <a:off x="3519325" y="1720850"/>
              <a:ext cx="8450" cy="71650"/>
            </a:xfrm>
            <a:custGeom>
              <a:rect b="b" l="l" r="r" t="t"/>
              <a:pathLst>
                <a:path extrusionOk="0" h="2866" w="338">
                  <a:moveTo>
                    <a:pt x="113" y="1"/>
                  </a:moveTo>
                  <a:cubicBezTo>
                    <a:pt x="57" y="1"/>
                    <a:pt x="0" y="57"/>
                    <a:pt x="0" y="113"/>
                  </a:cubicBezTo>
                  <a:lnTo>
                    <a:pt x="113" y="2865"/>
                  </a:lnTo>
                  <a:lnTo>
                    <a:pt x="337" y="2809"/>
                  </a:lnTo>
                  <a:lnTo>
                    <a:pt x="225" y="113"/>
                  </a:lnTo>
                  <a:cubicBezTo>
                    <a:pt x="225" y="57"/>
                    <a:pt x="169" y="1"/>
                    <a:pt x="113" y="1"/>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3"/>
            <p:cNvSpPr/>
            <p:nvPr/>
          </p:nvSpPr>
          <p:spPr>
            <a:xfrm>
              <a:off x="3428050" y="1734325"/>
              <a:ext cx="22500" cy="69400"/>
            </a:xfrm>
            <a:custGeom>
              <a:rect b="b" l="l" r="r" t="t"/>
              <a:pathLst>
                <a:path extrusionOk="0" h="2776" w="900">
                  <a:moveTo>
                    <a:pt x="141" y="0"/>
                  </a:moveTo>
                  <a:cubicBezTo>
                    <a:pt x="118" y="0"/>
                    <a:pt x="90" y="7"/>
                    <a:pt x="57" y="23"/>
                  </a:cubicBezTo>
                  <a:cubicBezTo>
                    <a:pt x="1" y="23"/>
                    <a:pt x="1" y="80"/>
                    <a:pt x="1" y="136"/>
                  </a:cubicBezTo>
                  <a:lnTo>
                    <a:pt x="675" y="2775"/>
                  </a:lnTo>
                  <a:lnTo>
                    <a:pt x="899" y="2719"/>
                  </a:lnTo>
                  <a:lnTo>
                    <a:pt x="225" y="80"/>
                  </a:lnTo>
                  <a:cubicBezTo>
                    <a:pt x="225" y="40"/>
                    <a:pt x="197" y="0"/>
                    <a:pt x="141"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3"/>
            <p:cNvSpPr/>
            <p:nvPr/>
          </p:nvSpPr>
          <p:spPr>
            <a:xfrm>
              <a:off x="3474400" y="1725075"/>
              <a:ext cx="15450" cy="70225"/>
            </a:xfrm>
            <a:custGeom>
              <a:rect b="b" l="l" r="r" t="t"/>
              <a:pathLst>
                <a:path extrusionOk="0" h="2809" w="618">
                  <a:moveTo>
                    <a:pt x="113" y="0"/>
                  </a:moveTo>
                  <a:cubicBezTo>
                    <a:pt x="0" y="0"/>
                    <a:pt x="0" y="56"/>
                    <a:pt x="0" y="113"/>
                  </a:cubicBezTo>
                  <a:lnTo>
                    <a:pt x="393" y="2809"/>
                  </a:lnTo>
                  <a:lnTo>
                    <a:pt x="618" y="2809"/>
                  </a:lnTo>
                  <a:lnTo>
                    <a:pt x="225" y="113"/>
                  </a:lnTo>
                  <a:cubicBezTo>
                    <a:pt x="169" y="56"/>
                    <a:pt x="169" y="0"/>
                    <a:pt x="113"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3"/>
            <p:cNvSpPr/>
            <p:nvPr/>
          </p:nvSpPr>
          <p:spPr>
            <a:xfrm>
              <a:off x="3100900" y="2030575"/>
              <a:ext cx="68825" cy="27300"/>
            </a:xfrm>
            <a:custGeom>
              <a:rect b="b" l="l" r="r" t="t"/>
              <a:pathLst>
                <a:path extrusionOk="0" h="1092" w="2753">
                  <a:moveTo>
                    <a:pt x="121" y="1"/>
                  </a:moveTo>
                  <a:cubicBezTo>
                    <a:pt x="85" y="1"/>
                    <a:pt x="57" y="41"/>
                    <a:pt x="57" y="80"/>
                  </a:cubicBezTo>
                  <a:cubicBezTo>
                    <a:pt x="0" y="136"/>
                    <a:pt x="57" y="193"/>
                    <a:pt x="113" y="193"/>
                  </a:cubicBezTo>
                  <a:lnTo>
                    <a:pt x="2696" y="1091"/>
                  </a:lnTo>
                  <a:lnTo>
                    <a:pt x="2753" y="923"/>
                  </a:lnTo>
                  <a:lnTo>
                    <a:pt x="169" y="24"/>
                  </a:lnTo>
                  <a:cubicBezTo>
                    <a:pt x="152" y="8"/>
                    <a:pt x="136" y="1"/>
                    <a:pt x="121" y="1"/>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3"/>
            <p:cNvSpPr/>
            <p:nvPr/>
          </p:nvSpPr>
          <p:spPr>
            <a:xfrm>
              <a:off x="3194975" y="1874250"/>
              <a:ext cx="56200" cy="51625"/>
            </a:xfrm>
            <a:custGeom>
              <a:rect b="b" l="l" r="r" t="t"/>
              <a:pathLst>
                <a:path extrusionOk="0" h="2065" w="2248">
                  <a:moveTo>
                    <a:pt x="120" y="1"/>
                  </a:moveTo>
                  <a:cubicBezTo>
                    <a:pt x="85" y="1"/>
                    <a:pt x="57" y="15"/>
                    <a:pt x="57" y="43"/>
                  </a:cubicBezTo>
                  <a:cubicBezTo>
                    <a:pt x="0" y="99"/>
                    <a:pt x="0" y="155"/>
                    <a:pt x="57" y="211"/>
                  </a:cubicBezTo>
                  <a:lnTo>
                    <a:pt x="2079" y="2065"/>
                  </a:lnTo>
                  <a:lnTo>
                    <a:pt x="2247" y="1896"/>
                  </a:lnTo>
                  <a:lnTo>
                    <a:pt x="225" y="43"/>
                  </a:lnTo>
                  <a:cubicBezTo>
                    <a:pt x="197" y="15"/>
                    <a:pt x="155" y="1"/>
                    <a:pt x="120" y="1"/>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3"/>
            <p:cNvSpPr/>
            <p:nvPr/>
          </p:nvSpPr>
          <p:spPr>
            <a:xfrm>
              <a:off x="3078425" y="2118225"/>
              <a:ext cx="70250" cy="16875"/>
            </a:xfrm>
            <a:custGeom>
              <a:rect b="b" l="l" r="r" t="t"/>
              <a:pathLst>
                <a:path extrusionOk="0" h="675" w="2810">
                  <a:moveTo>
                    <a:pt x="169" y="0"/>
                  </a:moveTo>
                  <a:cubicBezTo>
                    <a:pt x="113" y="0"/>
                    <a:pt x="57" y="57"/>
                    <a:pt x="57" y="113"/>
                  </a:cubicBezTo>
                  <a:cubicBezTo>
                    <a:pt x="1" y="169"/>
                    <a:pt x="57" y="225"/>
                    <a:pt x="113" y="281"/>
                  </a:cubicBezTo>
                  <a:lnTo>
                    <a:pt x="2809" y="674"/>
                  </a:lnTo>
                  <a:lnTo>
                    <a:pt x="2809" y="450"/>
                  </a:lnTo>
                  <a:lnTo>
                    <a:pt x="169"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3"/>
            <p:cNvSpPr/>
            <p:nvPr/>
          </p:nvSpPr>
          <p:spPr>
            <a:xfrm>
              <a:off x="3088250" y="2074100"/>
              <a:ext cx="70250" cy="21675"/>
            </a:xfrm>
            <a:custGeom>
              <a:rect b="b" l="l" r="r" t="t"/>
              <a:pathLst>
                <a:path extrusionOk="0" h="867" w="2810">
                  <a:moveTo>
                    <a:pt x="110" y="1"/>
                  </a:moveTo>
                  <a:cubicBezTo>
                    <a:pt x="57" y="1"/>
                    <a:pt x="1" y="41"/>
                    <a:pt x="1" y="80"/>
                  </a:cubicBezTo>
                  <a:cubicBezTo>
                    <a:pt x="1" y="137"/>
                    <a:pt x="57" y="137"/>
                    <a:pt x="113" y="193"/>
                  </a:cubicBezTo>
                  <a:lnTo>
                    <a:pt x="2753" y="867"/>
                  </a:lnTo>
                  <a:cubicBezTo>
                    <a:pt x="2753" y="811"/>
                    <a:pt x="2753" y="754"/>
                    <a:pt x="2809" y="642"/>
                  </a:cubicBezTo>
                  <a:lnTo>
                    <a:pt x="169" y="24"/>
                  </a:lnTo>
                  <a:cubicBezTo>
                    <a:pt x="153" y="8"/>
                    <a:pt x="132" y="1"/>
                    <a:pt x="110" y="1"/>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3"/>
            <p:cNvSpPr/>
            <p:nvPr/>
          </p:nvSpPr>
          <p:spPr>
            <a:xfrm>
              <a:off x="3119150" y="1987050"/>
              <a:ext cx="66025" cy="34300"/>
            </a:xfrm>
            <a:custGeom>
              <a:rect b="b" l="l" r="r" t="t"/>
              <a:pathLst>
                <a:path extrusionOk="0" h="1372" w="2641">
                  <a:moveTo>
                    <a:pt x="121" y="1"/>
                  </a:moveTo>
                  <a:cubicBezTo>
                    <a:pt x="85" y="1"/>
                    <a:pt x="57" y="41"/>
                    <a:pt x="57" y="80"/>
                  </a:cubicBezTo>
                  <a:cubicBezTo>
                    <a:pt x="1" y="80"/>
                    <a:pt x="1" y="193"/>
                    <a:pt x="57" y="193"/>
                  </a:cubicBezTo>
                  <a:lnTo>
                    <a:pt x="2528" y="1372"/>
                  </a:lnTo>
                  <a:cubicBezTo>
                    <a:pt x="2584" y="1316"/>
                    <a:pt x="2584" y="1260"/>
                    <a:pt x="2640" y="1204"/>
                  </a:cubicBezTo>
                  <a:lnTo>
                    <a:pt x="169" y="24"/>
                  </a:lnTo>
                  <a:cubicBezTo>
                    <a:pt x="153" y="8"/>
                    <a:pt x="136" y="1"/>
                    <a:pt x="121" y="1"/>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3"/>
            <p:cNvSpPr/>
            <p:nvPr/>
          </p:nvSpPr>
          <p:spPr>
            <a:xfrm>
              <a:off x="3166900" y="1907950"/>
              <a:ext cx="59000" cy="46025"/>
            </a:xfrm>
            <a:custGeom>
              <a:rect b="b" l="l" r="r" t="t"/>
              <a:pathLst>
                <a:path extrusionOk="0" h="1841" w="2360">
                  <a:moveTo>
                    <a:pt x="84" y="1"/>
                  </a:moveTo>
                  <a:cubicBezTo>
                    <a:pt x="56" y="1"/>
                    <a:pt x="28" y="15"/>
                    <a:pt x="0" y="43"/>
                  </a:cubicBezTo>
                  <a:cubicBezTo>
                    <a:pt x="0" y="99"/>
                    <a:pt x="0" y="155"/>
                    <a:pt x="0" y="211"/>
                  </a:cubicBezTo>
                  <a:lnTo>
                    <a:pt x="2247" y="1840"/>
                  </a:lnTo>
                  <a:lnTo>
                    <a:pt x="2359" y="1672"/>
                  </a:lnTo>
                  <a:lnTo>
                    <a:pt x="169" y="43"/>
                  </a:lnTo>
                  <a:cubicBezTo>
                    <a:pt x="141" y="15"/>
                    <a:pt x="113" y="1"/>
                    <a:pt x="84" y="1"/>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3"/>
            <p:cNvSpPr/>
            <p:nvPr/>
          </p:nvSpPr>
          <p:spPr>
            <a:xfrm>
              <a:off x="3140225" y="1947275"/>
              <a:ext cx="63200" cy="40400"/>
            </a:xfrm>
            <a:custGeom>
              <a:rect b="b" l="l" r="r" t="t"/>
              <a:pathLst>
                <a:path extrusionOk="0" h="1616" w="2528">
                  <a:moveTo>
                    <a:pt x="112" y="0"/>
                  </a:moveTo>
                  <a:cubicBezTo>
                    <a:pt x="84" y="0"/>
                    <a:pt x="56" y="14"/>
                    <a:pt x="56" y="42"/>
                  </a:cubicBezTo>
                  <a:cubicBezTo>
                    <a:pt x="0" y="42"/>
                    <a:pt x="0" y="155"/>
                    <a:pt x="56" y="155"/>
                  </a:cubicBezTo>
                  <a:lnTo>
                    <a:pt x="2415" y="1615"/>
                  </a:lnTo>
                  <a:lnTo>
                    <a:pt x="2527" y="1447"/>
                  </a:lnTo>
                  <a:lnTo>
                    <a:pt x="169" y="42"/>
                  </a:lnTo>
                  <a:cubicBezTo>
                    <a:pt x="169" y="14"/>
                    <a:pt x="140" y="0"/>
                    <a:pt x="112"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3"/>
            <p:cNvSpPr/>
            <p:nvPr/>
          </p:nvSpPr>
          <p:spPr>
            <a:xfrm>
              <a:off x="3676575" y="1747525"/>
              <a:ext cx="28125" cy="67425"/>
            </a:xfrm>
            <a:custGeom>
              <a:rect b="b" l="l" r="r" t="t"/>
              <a:pathLst>
                <a:path extrusionOk="0" h="2697" w="1125">
                  <a:moveTo>
                    <a:pt x="1068" y="1"/>
                  </a:moveTo>
                  <a:cubicBezTo>
                    <a:pt x="1012" y="1"/>
                    <a:pt x="956" y="1"/>
                    <a:pt x="900" y="57"/>
                  </a:cubicBezTo>
                  <a:lnTo>
                    <a:pt x="1" y="2641"/>
                  </a:lnTo>
                  <a:lnTo>
                    <a:pt x="226" y="2697"/>
                  </a:lnTo>
                  <a:lnTo>
                    <a:pt x="1124" y="169"/>
                  </a:lnTo>
                  <a:cubicBezTo>
                    <a:pt x="1124" y="113"/>
                    <a:pt x="1124" y="57"/>
                    <a:pt x="1068" y="1"/>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3"/>
            <p:cNvSpPr/>
            <p:nvPr/>
          </p:nvSpPr>
          <p:spPr>
            <a:xfrm>
              <a:off x="3919500" y="2031175"/>
              <a:ext cx="68825" cy="28100"/>
            </a:xfrm>
            <a:custGeom>
              <a:rect b="b" l="l" r="r" t="t"/>
              <a:pathLst>
                <a:path extrusionOk="0" h="1124" w="2753">
                  <a:moveTo>
                    <a:pt x="2584" y="0"/>
                  </a:moveTo>
                  <a:lnTo>
                    <a:pt x="0" y="899"/>
                  </a:lnTo>
                  <a:cubicBezTo>
                    <a:pt x="56" y="1011"/>
                    <a:pt x="56" y="1067"/>
                    <a:pt x="113" y="1123"/>
                  </a:cubicBezTo>
                  <a:lnTo>
                    <a:pt x="2640" y="225"/>
                  </a:lnTo>
                  <a:cubicBezTo>
                    <a:pt x="2696" y="169"/>
                    <a:pt x="2752" y="112"/>
                    <a:pt x="2696" y="56"/>
                  </a:cubicBezTo>
                  <a:cubicBezTo>
                    <a:pt x="2696" y="0"/>
                    <a:pt x="2640" y="0"/>
                    <a:pt x="2584"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3"/>
            <p:cNvSpPr/>
            <p:nvPr/>
          </p:nvSpPr>
          <p:spPr>
            <a:xfrm>
              <a:off x="3904050" y="1987650"/>
              <a:ext cx="66025" cy="35125"/>
            </a:xfrm>
            <a:custGeom>
              <a:rect b="b" l="l" r="r" t="t"/>
              <a:pathLst>
                <a:path extrusionOk="0" h="1405" w="2641">
                  <a:moveTo>
                    <a:pt x="2472" y="0"/>
                  </a:moveTo>
                  <a:lnTo>
                    <a:pt x="1" y="1180"/>
                  </a:lnTo>
                  <a:lnTo>
                    <a:pt x="113" y="1404"/>
                  </a:lnTo>
                  <a:lnTo>
                    <a:pt x="2584" y="225"/>
                  </a:lnTo>
                  <a:cubicBezTo>
                    <a:pt x="2640" y="169"/>
                    <a:pt x="2640" y="112"/>
                    <a:pt x="2640" y="56"/>
                  </a:cubicBezTo>
                  <a:cubicBezTo>
                    <a:pt x="2584" y="0"/>
                    <a:pt x="2528" y="0"/>
                    <a:pt x="2472"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3"/>
            <p:cNvSpPr/>
            <p:nvPr/>
          </p:nvSpPr>
          <p:spPr>
            <a:xfrm>
              <a:off x="3885800" y="1948325"/>
              <a:ext cx="63200" cy="39350"/>
            </a:xfrm>
            <a:custGeom>
              <a:rect b="b" l="l" r="r" t="t"/>
              <a:pathLst>
                <a:path extrusionOk="0" h="1574" w="2528">
                  <a:moveTo>
                    <a:pt x="2359" y="0"/>
                  </a:moveTo>
                  <a:lnTo>
                    <a:pt x="0" y="1405"/>
                  </a:lnTo>
                  <a:lnTo>
                    <a:pt x="113" y="1573"/>
                  </a:lnTo>
                  <a:lnTo>
                    <a:pt x="2472" y="169"/>
                  </a:lnTo>
                  <a:cubicBezTo>
                    <a:pt x="2528" y="169"/>
                    <a:pt x="2528" y="113"/>
                    <a:pt x="2528" y="57"/>
                  </a:cubicBezTo>
                  <a:cubicBezTo>
                    <a:pt x="2472" y="0"/>
                    <a:pt x="2415" y="0"/>
                    <a:pt x="2359"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3"/>
            <p:cNvSpPr/>
            <p:nvPr/>
          </p:nvSpPr>
          <p:spPr>
            <a:xfrm>
              <a:off x="3863325" y="1909350"/>
              <a:ext cx="59000" cy="46025"/>
            </a:xfrm>
            <a:custGeom>
              <a:rect b="b" l="l" r="r" t="t"/>
              <a:pathLst>
                <a:path extrusionOk="0" h="1841" w="2360">
                  <a:moveTo>
                    <a:pt x="2254" y="1"/>
                  </a:moveTo>
                  <a:cubicBezTo>
                    <a:pt x="2219" y="1"/>
                    <a:pt x="2191" y="15"/>
                    <a:pt x="2191" y="43"/>
                  </a:cubicBezTo>
                  <a:lnTo>
                    <a:pt x="1" y="1672"/>
                  </a:lnTo>
                  <a:cubicBezTo>
                    <a:pt x="57" y="1728"/>
                    <a:pt x="113" y="1784"/>
                    <a:pt x="169" y="1840"/>
                  </a:cubicBezTo>
                  <a:lnTo>
                    <a:pt x="2360" y="211"/>
                  </a:lnTo>
                  <a:cubicBezTo>
                    <a:pt x="2360" y="155"/>
                    <a:pt x="2360" y="99"/>
                    <a:pt x="2360" y="43"/>
                  </a:cubicBezTo>
                  <a:cubicBezTo>
                    <a:pt x="2332" y="15"/>
                    <a:pt x="2289" y="1"/>
                    <a:pt x="2254" y="1"/>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3"/>
            <p:cNvSpPr/>
            <p:nvPr/>
          </p:nvSpPr>
          <p:spPr>
            <a:xfrm>
              <a:off x="3941950" y="2164550"/>
              <a:ext cx="71650" cy="9850"/>
            </a:xfrm>
            <a:custGeom>
              <a:rect b="b" l="l" r="r" t="t"/>
              <a:pathLst>
                <a:path extrusionOk="0" h="394" w="2866">
                  <a:moveTo>
                    <a:pt x="2753" y="1"/>
                  </a:moveTo>
                  <a:lnTo>
                    <a:pt x="1" y="169"/>
                  </a:lnTo>
                  <a:lnTo>
                    <a:pt x="1" y="394"/>
                  </a:lnTo>
                  <a:lnTo>
                    <a:pt x="2753" y="225"/>
                  </a:lnTo>
                  <a:cubicBezTo>
                    <a:pt x="2809" y="225"/>
                    <a:pt x="2865" y="169"/>
                    <a:pt x="2865" y="113"/>
                  </a:cubicBezTo>
                  <a:cubicBezTo>
                    <a:pt x="2865" y="57"/>
                    <a:pt x="2809" y="1"/>
                    <a:pt x="2753" y="1"/>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3"/>
            <p:cNvSpPr/>
            <p:nvPr/>
          </p:nvSpPr>
          <p:spPr>
            <a:xfrm>
              <a:off x="3839450" y="1874250"/>
              <a:ext cx="54800" cy="51625"/>
            </a:xfrm>
            <a:custGeom>
              <a:rect b="b" l="l" r="r" t="t"/>
              <a:pathLst>
                <a:path extrusionOk="0" h="2065" w="2192">
                  <a:moveTo>
                    <a:pt x="2079" y="1"/>
                  </a:moveTo>
                  <a:cubicBezTo>
                    <a:pt x="2051" y="1"/>
                    <a:pt x="2023" y="15"/>
                    <a:pt x="2023" y="43"/>
                  </a:cubicBezTo>
                  <a:lnTo>
                    <a:pt x="1" y="1896"/>
                  </a:lnTo>
                  <a:lnTo>
                    <a:pt x="113" y="2065"/>
                  </a:lnTo>
                  <a:lnTo>
                    <a:pt x="2135" y="211"/>
                  </a:lnTo>
                  <a:cubicBezTo>
                    <a:pt x="2191" y="155"/>
                    <a:pt x="2191" y="99"/>
                    <a:pt x="2135" y="43"/>
                  </a:cubicBezTo>
                  <a:cubicBezTo>
                    <a:pt x="2135" y="15"/>
                    <a:pt x="2107" y="1"/>
                    <a:pt x="2079" y="1"/>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3"/>
            <p:cNvSpPr/>
            <p:nvPr/>
          </p:nvSpPr>
          <p:spPr>
            <a:xfrm>
              <a:off x="3930725" y="2074475"/>
              <a:ext cx="70200" cy="21300"/>
            </a:xfrm>
            <a:custGeom>
              <a:rect b="b" l="l" r="r" t="t"/>
              <a:pathLst>
                <a:path extrusionOk="0" h="852" w="2808">
                  <a:moveTo>
                    <a:pt x="2690" y="0"/>
                  </a:moveTo>
                  <a:cubicBezTo>
                    <a:pt x="2675" y="0"/>
                    <a:pt x="2659" y="3"/>
                    <a:pt x="2640" y="9"/>
                  </a:cubicBezTo>
                  <a:lnTo>
                    <a:pt x="1" y="627"/>
                  </a:lnTo>
                  <a:cubicBezTo>
                    <a:pt x="57" y="739"/>
                    <a:pt x="57" y="796"/>
                    <a:pt x="57" y="852"/>
                  </a:cubicBezTo>
                  <a:lnTo>
                    <a:pt x="2697" y="234"/>
                  </a:lnTo>
                  <a:cubicBezTo>
                    <a:pt x="2797" y="184"/>
                    <a:pt x="2808" y="0"/>
                    <a:pt x="2690"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3"/>
            <p:cNvSpPr/>
            <p:nvPr/>
          </p:nvSpPr>
          <p:spPr>
            <a:xfrm>
              <a:off x="3939150" y="2120450"/>
              <a:ext cx="71650" cy="16050"/>
            </a:xfrm>
            <a:custGeom>
              <a:rect b="b" l="l" r="r" t="t"/>
              <a:pathLst>
                <a:path extrusionOk="0" h="642" w="2866">
                  <a:moveTo>
                    <a:pt x="2746" y="0"/>
                  </a:moveTo>
                  <a:cubicBezTo>
                    <a:pt x="2729" y="0"/>
                    <a:pt x="2713" y="7"/>
                    <a:pt x="2697" y="24"/>
                  </a:cubicBezTo>
                  <a:lnTo>
                    <a:pt x="1" y="417"/>
                  </a:lnTo>
                  <a:cubicBezTo>
                    <a:pt x="1" y="473"/>
                    <a:pt x="57" y="529"/>
                    <a:pt x="57" y="641"/>
                  </a:cubicBezTo>
                  <a:lnTo>
                    <a:pt x="2753" y="248"/>
                  </a:lnTo>
                  <a:cubicBezTo>
                    <a:pt x="2809" y="192"/>
                    <a:pt x="2865" y="136"/>
                    <a:pt x="2865" y="80"/>
                  </a:cubicBezTo>
                  <a:cubicBezTo>
                    <a:pt x="2825" y="40"/>
                    <a:pt x="2786" y="0"/>
                    <a:pt x="2746"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3"/>
            <p:cNvSpPr/>
            <p:nvPr/>
          </p:nvSpPr>
          <p:spPr>
            <a:xfrm>
              <a:off x="3748200" y="1786850"/>
              <a:ext cx="39325" cy="63200"/>
            </a:xfrm>
            <a:custGeom>
              <a:rect b="b" l="l" r="r" t="t"/>
              <a:pathLst>
                <a:path extrusionOk="0" h="2528" w="1573">
                  <a:moveTo>
                    <a:pt x="1573" y="1"/>
                  </a:moveTo>
                  <a:cubicBezTo>
                    <a:pt x="1517" y="1"/>
                    <a:pt x="1461" y="1"/>
                    <a:pt x="1404" y="57"/>
                  </a:cubicBezTo>
                  <a:lnTo>
                    <a:pt x="0" y="2416"/>
                  </a:lnTo>
                  <a:lnTo>
                    <a:pt x="169" y="2528"/>
                  </a:lnTo>
                  <a:lnTo>
                    <a:pt x="1573" y="169"/>
                  </a:lnTo>
                  <a:cubicBezTo>
                    <a:pt x="1573" y="113"/>
                    <a:pt x="1573" y="57"/>
                    <a:pt x="1573" y="1"/>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3"/>
            <p:cNvSpPr/>
            <p:nvPr/>
          </p:nvSpPr>
          <p:spPr>
            <a:xfrm>
              <a:off x="3640075" y="1734900"/>
              <a:ext cx="22500" cy="68825"/>
            </a:xfrm>
            <a:custGeom>
              <a:rect b="b" l="l" r="r" t="t"/>
              <a:pathLst>
                <a:path extrusionOk="0" h="2753" w="900">
                  <a:moveTo>
                    <a:pt x="843" y="0"/>
                  </a:moveTo>
                  <a:cubicBezTo>
                    <a:pt x="731" y="0"/>
                    <a:pt x="675" y="0"/>
                    <a:pt x="675" y="57"/>
                  </a:cubicBezTo>
                  <a:lnTo>
                    <a:pt x="1" y="2696"/>
                  </a:lnTo>
                  <a:lnTo>
                    <a:pt x="225" y="2752"/>
                  </a:lnTo>
                  <a:lnTo>
                    <a:pt x="899" y="113"/>
                  </a:lnTo>
                  <a:cubicBezTo>
                    <a:pt x="899" y="57"/>
                    <a:pt x="899" y="0"/>
                    <a:pt x="843"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3"/>
            <p:cNvSpPr/>
            <p:nvPr/>
          </p:nvSpPr>
          <p:spPr>
            <a:xfrm>
              <a:off x="3600775" y="1725075"/>
              <a:ext cx="15450" cy="70225"/>
            </a:xfrm>
            <a:custGeom>
              <a:rect b="b" l="l" r="r" t="t"/>
              <a:pathLst>
                <a:path extrusionOk="0" h="2809" w="618">
                  <a:moveTo>
                    <a:pt x="505" y="0"/>
                  </a:moveTo>
                  <a:cubicBezTo>
                    <a:pt x="449" y="0"/>
                    <a:pt x="393" y="56"/>
                    <a:pt x="393" y="113"/>
                  </a:cubicBezTo>
                  <a:lnTo>
                    <a:pt x="0" y="2809"/>
                  </a:lnTo>
                  <a:lnTo>
                    <a:pt x="225" y="2809"/>
                  </a:lnTo>
                  <a:lnTo>
                    <a:pt x="618" y="113"/>
                  </a:lnTo>
                  <a:cubicBezTo>
                    <a:pt x="618" y="56"/>
                    <a:pt x="562" y="0"/>
                    <a:pt x="505"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3"/>
            <p:cNvSpPr/>
            <p:nvPr/>
          </p:nvSpPr>
          <p:spPr>
            <a:xfrm>
              <a:off x="3074225" y="2163150"/>
              <a:ext cx="71625" cy="9850"/>
            </a:xfrm>
            <a:custGeom>
              <a:rect b="b" l="l" r="r" t="t"/>
              <a:pathLst>
                <a:path extrusionOk="0" h="394" w="2865">
                  <a:moveTo>
                    <a:pt x="113" y="1"/>
                  </a:moveTo>
                  <a:cubicBezTo>
                    <a:pt x="56" y="1"/>
                    <a:pt x="0" y="57"/>
                    <a:pt x="0" y="113"/>
                  </a:cubicBezTo>
                  <a:cubicBezTo>
                    <a:pt x="0" y="169"/>
                    <a:pt x="56" y="225"/>
                    <a:pt x="113" y="225"/>
                  </a:cubicBezTo>
                  <a:lnTo>
                    <a:pt x="2865" y="394"/>
                  </a:lnTo>
                  <a:lnTo>
                    <a:pt x="2865" y="169"/>
                  </a:lnTo>
                  <a:lnTo>
                    <a:pt x="113"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3"/>
            <p:cNvSpPr/>
            <p:nvPr/>
          </p:nvSpPr>
          <p:spPr>
            <a:xfrm>
              <a:off x="3781900" y="1813525"/>
              <a:ext cx="44950" cy="59000"/>
            </a:xfrm>
            <a:custGeom>
              <a:rect b="b" l="l" r="r" t="t"/>
              <a:pathLst>
                <a:path extrusionOk="0" h="2360" w="1798">
                  <a:moveTo>
                    <a:pt x="1629" y="1"/>
                  </a:moveTo>
                  <a:lnTo>
                    <a:pt x="0" y="2191"/>
                  </a:lnTo>
                  <a:lnTo>
                    <a:pt x="113" y="2360"/>
                  </a:lnTo>
                  <a:lnTo>
                    <a:pt x="1741" y="169"/>
                  </a:lnTo>
                  <a:cubicBezTo>
                    <a:pt x="1797" y="113"/>
                    <a:pt x="1797" y="57"/>
                    <a:pt x="1741" y="1"/>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3"/>
            <p:cNvSpPr/>
            <p:nvPr/>
          </p:nvSpPr>
          <p:spPr>
            <a:xfrm>
              <a:off x="3811375" y="1841600"/>
              <a:ext cx="50575" cy="54800"/>
            </a:xfrm>
            <a:custGeom>
              <a:rect b="b" l="l" r="r" t="t"/>
              <a:pathLst>
                <a:path extrusionOk="0" h="2192" w="2023">
                  <a:moveTo>
                    <a:pt x="1798" y="1"/>
                  </a:moveTo>
                  <a:lnTo>
                    <a:pt x="1" y="2023"/>
                  </a:lnTo>
                  <a:lnTo>
                    <a:pt x="113" y="2191"/>
                  </a:lnTo>
                  <a:lnTo>
                    <a:pt x="1966" y="169"/>
                  </a:lnTo>
                  <a:cubicBezTo>
                    <a:pt x="2023" y="113"/>
                    <a:pt x="2023" y="57"/>
                    <a:pt x="1966" y="1"/>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3"/>
            <p:cNvSpPr/>
            <p:nvPr/>
          </p:nvSpPr>
          <p:spPr>
            <a:xfrm>
              <a:off x="3713100" y="1765200"/>
              <a:ext cx="35125" cy="65200"/>
            </a:xfrm>
            <a:custGeom>
              <a:rect b="b" l="l" r="r" t="t"/>
              <a:pathLst>
                <a:path extrusionOk="0" h="2608" w="1405">
                  <a:moveTo>
                    <a:pt x="1299" y="1"/>
                  </a:moveTo>
                  <a:cubicBezTo>
                    <a:pt x="1259" y="1"/>
                    <a:pt x="1219" y="41"/>
                    <a:pt x="1180" y="80"/>
                  </a:cubicBezTo>
                  <a:lnTo>
                    <a:pt x="0" y="2551"/>
                  </a:lnTo>
                  <a:lnTo>
                    <a:pt x="225" y="2608"/>
                  </a:lnTo>
                  <a:lnTo>
                    <a:pt x="1404" y="193"/>
                  </a:lnTo>
                  <a:cubicBezTo>
                    <a:pt x="1404" y="136"/>
                    <a:pt x="1404" y="24"/>
                    <a:pt x="1348" y="24"/>
                  </a:cubicBezTo>
                  <a:cubicBezTo>
                    <a:pt x="1332" y="8"/>
                    <a:pt x="1315" y="1"/>
                    <a:pt x="1299" y="1"/>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3"/>
            <p:cNvSpPr/>
            <p:nvPr/>
          </p:nvSpPr>
          <p:spPr>
            <a:xfrm>
              <a:off x="3562850" y="1720850"/>
              <a:ext cx="9850" cy="70250"/>
            </a:xfrm>
            <a:custGeom>
              <a:rect b="b" l="l" r="r" t="t"/>
              <a:pathLst>
                <a:path extrusionOk="0" h="2810" w="394">
                  <a:moveTo>
                    <a:pt x="281" y="1"/>
                  </a:moveTo>
                  <a:cubicBezTo>
                    <a:pt x="169" y="1"/>
                    <a:pt x="169" y="57"/>
                    <a:pt x="169" y="113"/>
                  </a:cubicBezTo>
                  <a:lnTo>
                    <a:pt x="1" y="2809"/>
                  </a:lnTo>
                  <a:lnTo>
                    <a:pt x="225" y="2809"/>
                  </a:lnTo>
                  <a:lnTo>
                    <a:pt x="338" y="113"/>
                  </a:lnTo>
                  <a:cubicBezTo>
                    <a:pt x="394" y="57"/>
                    <a:pt x="338" y="1"/>
                    <a:pt x="281" y="1"/>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3"/>
            <p:cNvSpPr/>
            <p:nvPr/>
          </p:nvSpPr>
          <p:spPr>
            <a:xfrm>
              <a:off x="3473000" y="2585800"/>
              <a:ext cx="15450" cy="70225"/>
            </a:xfrm>
            <a:custGeom>
              <a:rect b="b" l="l" r="r" t="t"/>
              <a:pathLst>
                <a:path extrusionOk="0" h="2809" w="618">
                  <a:moveTo>
                    <a:pt x="393" y="0"/>
                  </a:moveTo>
                  <a:lnTo>
                    <a:pt x="0" y="2640"/>
                  </a:lnTo>
                  <a:cubicBezTo>
                    <a:pt x="0" y="2696"/>
                    <a:pt x="56" y="2752"/>
                    <a:pt x="112" y="2808"/>
                  </a:cubicBezTo>
                  <a:cubicBezTo>
                    <a:pt x="169" y="2808"/>
                    <a:pt x="225" y="2752"/>
                    <a:pt x="225" y="2696"/>
                  </a:cubicBezTo>
                  <a:lnTo>
                    <a:pt x="618"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3"/>
            <p:cNvSpPr/>
            <p:nvPr/>
          </p:nvSpPr>
          <p:spPr>
            <a:xfrm>
              <a:off x="3780500" y="2509975"/>
              <a:ext cx="44950" cy="59000"/>
            </a:xfrm>
            <a:custGeom>
              <a:rect b="b" l="l" r="r" t="t"/>
              <a:pathLst>
                <a:path extrusionOk="0" h="2360" w="1798">
                  <a:moveTo>
                    <a:pt x="169" y="0"/>
                  </a:moveTo>
                  <a:lnTo>
                    <a:pt x="0" y="113"/>
                  </a:lnTo>
                  <a:lnTo>
                    <a:pt x="1629" y="2303"/>
                  </a:lnTo>
                  <a:cubicBezTo>
                    <a:pt x="1629" y="2303"/>
                    <a:pt x="1685" y="2359"/>
                    <a:pt x="1685" y="2359"/>
                  </a:cubicBezTo>
                  <a:lnTo>
                    <a:pt x="1741" y="2359"/>
                  </a:lnTo>
                  <a:cubicBezTo>
                    <a:pt x="1797" y="2303"/>
                    <a:pt x="1797" y="2247"/>
                    <a:pt x="1741" y="2191"/>
                  </a:cubicBezTo>
                  <a:lnTo>
                    <a:pt x="169"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3"/>
            <p:cNvSpPr/>
            <p:nvPr/>
          </p:nvSpPr>
          <p:spPr>
            <a:xfrm>
              <a:off x="3746800" y="2532425"/>
              <a:ext cx="40725" cy="61825"/>
            </a:xfrm>
            <a:custGeom>
              <a:rect b="b" l="l" r="r" t="t"/>
              <a:pathLst>
                <a:path extrusionOk="0" h="2473" w="1629">
                  <a:moveTo>
                    <a:pt x="169" y="1"/>
                  </a:moveTo>
                  <a:lnTo>
                    <a:pt x="0" y="113"/>
                  </a:lnTo>
                  <a:lnTo>
                    <a:pt x="1404" y="2416"/>
                  </a:lnTo>
                  <a:cubicBezTo>
                    <a:pt x="1404" y="2472"/>
                    <a:pt x="1460" y="2472"/>
                    <a:pt x="1517" y="2472"/>
                  </a:cubicBezTo>
                  <a:lnTo>
                    <a:pt x="1573" y="2472"/>
                  </a:lnTo>
                  <a:cubicBezTo>
                    <a:pt x="1573" y="2472"/>
                    <a:pt x="1629" y="2360"/>
                    <a:pt x="1573" y="2360"/>
                  </a:cubicBezTo>
                  <a:lnTo>
                    <a:pt x="169"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3"/>
            <p:cNvSpPr/>
            <p:nvPr/>
          </p:nvSpPr>
          <p:spPr>
            <a:xfrm>
              <a:off x="3809975" y="2484700"/>
              <a:ext cx="50575" cy="54775"/>
            </a:xfrm>
            <a:custGeom>
              <a:rect b="b" l="l" r="r" t="t"/>
              <a:pathLst>
                <a:path extrusionOk="0" h="2191" w="2023">
                  <a:moveTo>
                    <a:pt x="169" y="0"/>
                  </a:moveTo>
                  <a:lnTo>
                    <a:pt x="1" y="169"/>
                  </a:lnTo>
                  <a:lnTo>
                    <a:pt x="1798" y="2191"/>
                  </a:lnTo>
                  <a:lnTo>
                    <a:pt x="1966" y="2191"/>
                  </a:lnTo>
                  <a:cubicBezTo>
                    <a:pt x="2022" y="2135"/>
                    <a:pt x="2022" y="2078"/>
                    <a:pt x="1966" y="2022"/>
                  </a:cubicBezTo>
                  <a:lnTo>
                    <a:pt x="169"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3"/>
            <p:cNvSpPr/>
            <p:nvPr/>
          </p:nvSpPr>
          <p:spPr>
            <a:xfrm>
              <a:off x="3713100" y="2550700"/>
              <a:ext cx="33725" cy="64600"/>
            </a:xfrm>
            <a:custGeom>
              <a:rect b="b" l="l" r="r" t="t"/>
              <a:pathLst>
                <a:path extrusionOk="0" h="2584" w="1349">
                  <a:moveTo>
                    <a:pt x="169" y="0"/>
                  </a:moveTo>
                  <a:lnTo>
                    <a:pt x="0" y="56"/>
                  </a:lnTo>
                  <a:lnTo>
                    <a:pt x="1123" y="2527"/>
                  </a:lnTo>
                  <a:cubicBezTo>
                    <a:pt x="1180" y="2584"/>
                    <a:pt x="1180" y="2584"/>
                    <a:pt x="1236" y="2584"/>
                  </a:cubicBezTo>
                  <a:lnTo>
                    <a:pt x="1292" y="2584"/>
                  </a:lnTo>
                  <a:cubicBezTo>
                    <a:pt x="1348" y="2584"/>
                    <a:pt x="1348" y="2527"/>
                    <a:pt x="1348" y="2471"/>
                  </a:cubicBezTo>
                  <a:lnTo>
                    <a:pt x="169"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3"/>
            <p:cNvSpPr/>
            <p:nvPr/>
          </p:nvSpPr>
          <p:spPr>
            <a:xfrm>
              <a:off x="3838050" y="2456625"/>
              <a:ext cx="56200" cy="50550"/>
            </a:xfrm>
            <a:custGeom>
              <a:rect b="b" l="l" r="r" t="t"/>
              <a:pathLst>
                <a:path extrusionOk="0" h="2022" w="2248">
                  <a:moveTo>
                    <a:pt x="169" y="0"/>
                  </a:moveTo>
                  <a:lnTo>
                    <a:pt x="1" y="169"/>
                  </a:lnTo>
                  <a:lnTo>
                    <a:pt x="2023" y="2022"/>
                  </a:lnTo>
                  <a:lnTo>
                    <a:pt x="2135" y="2022"/>
                  </a:lnTo>
                  <a:cubicBezTo>
                    <a:pt x="2191" y="2022"/>
                    <a:pt x="2247" y="1853"/>
                    <a:pt x="2191" y="1797"/>
                  </a:cubicBezTo>
                  <a:lnTo>
                    <a:pt x="169"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3"/>
            <p:cNvSpPr/>
            <p:nvPr/>
          </p:nvSpPr>
          <p:spPr>
            <a:xfrm>
              <a:off x="3638675" y="2577375"/>
              <a:ext cx="21075" cy="68825"/>
            </a:xfrm>
            <a:custGeom>
              <a:rect b="b" l="l" r="r" t="t"/>
              <a:pathLst>
                <a:path extrusionOk="0" h="2753" w="843">
                  <a:moveTo>
                    <a:pt x="169" y="0"/>
                  </a:moveTo>
                  <a:lnTo>
                    <a:pt x="0" y="56"/>
                  </a:lnTo>
                  <a:lnTo>
                    <a:pt x="674" y="2696"/>
                  </a:lnTo>
                  <a:cubicBezTo>
                    <a:pt x="674" y="2752"/>
                    <a:pt x="731" y="2752"/>
                    <a:pt x="787" y="2752"/>
                  </a:cubicBezTo>
                  <a:cubicBezTo>
                    <a:pt x="843" y="2752"/>
                    <a:pt x="843" y="2696"/>
                    <a:pt x="843" y="2640"/>
                  </a:cubicBezTo>
                  <a:lnTo>
                    <a:pt x="169"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3"/>
            <p:cNvSpPr/>
            <p:nvPr/>
          </p:nvSpPr>
          <p:spPr>
            <a:xfrm>
              <a:off x="3675175" y="2566125"/>
              <a:ext cx="28100" cy="67425"/>
            </a:xfrm>
            <a:custGeom>
              <a:rect b="b" l="l" r="r" t="t"/>
              <a:pathLst>
                <a:path extrusionOk="0" h="2697" w="1124">
                  <a:moveTo>
                    <a:pt x="169" y="1"/>
                  </a:moveTo>
                  <a:lnTo>
                    <a:pt x="1" y="57"/>
                  </a:lnTo>
                  <a:lnTo>
                    <a:pt x="956" y="2641"/>
                  </a:lnTo>
                  <a:cubicBezTo>
                    <a:pt x="956" y="2697"/>
                    <a:pt x="1012" y="2697"/>
                    <a:pt x="1012" y="2697"/>
                  </a:cubicBezTo>
                  <a:cubicBezTo>
                    <a:pt x="1068" y="2697"/>
                    <a:pt x="1124" y="2584"/>
                    <a:pt x="1124" y="2528"/>
                  </a:cubicBezTo>
                  <a:lnTo>
                    <a:pt x="169"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3"/>
            <p:cNvSpPr/>
            <p:nvPr/>
          </p:nvSpPr>
          <p:spPr>
            <a:xfrm>
              <a:off x="3863325" y="2427125"/>
              <a:ext cx="59000" cy="44950"/>
            </a:xfrm>
            <a:custGeom>
              <a:rect b="b" l="l" r="r" t="t"/>
              <a:pathLst>
                <a:path extrusionOk="0" h="1798" w="2360">
                  <a:moveTo>
                    <a:pt x="113" y="1"/>
                  </a:moveTo>
                  <a:cubicBezTo>
                    <a:pt x="57" y="57"/>
                    <a:pt x="57" y="113"/>
                    <a:pt x="1" y="169"/>
                  </a:cubicBezTo>
                  <a:lnTo>
                    <a:pt x="2191" y="1798"/>
                  </a:lnTo>
                  <a:lnTo>
                    <a:pt x="2247" y="1798"/>
                  </a:lnTo>
                  <a:cubicBezTo>
                    <a:pt x="2247" y="1798"/>
                    <a:pt x="2303" y="1798"/>
                    <a:pt x="2303" y="1742"/>
                  </a:cubicBezTo>
                  <a:cubicBezTo>
                    <a:pt x="2360" y="1686"/>
                    <a:pt x="2360" y="1629"/>
                    <a:pt x="2303" y="1573"/>
                  </a:cubicBezTo>
                  <a:lnTo>
                    <a:pt x="113"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3"/>
            <p:cNvSpPr/>
            <p:nvPr/>
          </p:nvSpPr>
          <p:spPr>
            <a:xfrm>
              <a:off x="3930725" y="2285300"/>
              <a:ext cx="68825" cy="22500"/>
            </a:xfrm>
            <a:custGeom>
              <a:rect b="b" l="l" r="r" t="t"/>
              <a:pathLst>
                <a:path extrusionOk="0" h="900" w="2753">
                  <a:moveTo>
                    <a:pt x="57" y="1"/>
                  </a:moveTo>
                  <a:cubicBezTo>
                    <a:pt x="57" y="113"/>
                    <a:pt x="1" y="169"/>
                    <a:pt x="1" y="226"/>
                  </a:cubicBezTo>
                  <a:lnTo>
                    <a:pt x="2640" y="900"/>
                  </a:lnTo>
                  <a:cubicBezTo>
                    <a:pt x="2697" y="900"/>
                    <a:pt x="2753" y="843"/>
                    <a:pt x="2753" y="787"/>
                  </a:cubicBezTo>
                  <a:cubicBezTo>
                    <a:pt x="2753" y="731"/>
                    <a:pt x="2753" y="731"/>
                    <a:pt x="2697" y="675"/>
                  </a:cubicBezTo>
                  <a:lnTo>
                    <a:pt x="57"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3"/>
            <p:cNvSpPr/>
            <p:nvPr/>
          </p:nvSpPr>
          <p:spPr>
            <a:xfrm>
              <a:off x="3940550" y="2246000"/>
              <a:ext cx="70250" cy="15475"/>
            </a:xfrm>
            <a:custGeom>
              <a:rect b="b" l="l" r="r" t="t"/>
              <a:pathLst>
                <a:path extrusionOk="0" h="619" w="2810">
                  <a:moveTo>
                    <a:pt x="1" y="0"/>
                  </a:moveTo>
                  <a:cubicBezTo>
                    <a:pt x="1" y="113"/>
                    <a:pt x="1" y="169"/>
                    <a:pt x="1" y="225"/>
                  </a:cubicBezTo>
                  <a:lnTo>
                    <a:pt x="2697" y="618"/>
                  </a:lnTo>
                  <a:cubicBezTo>
                    <a:pt x="2753" y="618"/>
                    <a:pt x="2809" y="618"/>
                    <a:pt x="2809" y="562"/>
                  </a:cubicBezTo>
                  <a:cubicBezTo>
                    <a:pt x="2809" y="450"/>
                    <a:pt x="2753" y="393"/>
                    <a:pt x="2697" y="393"/>
                  </a:cubicBezTo>
                  <a:lnTo>
                    <a:pt x="1"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3"/>
            <p:cNvSpPr/>
            <p:nvPr/>
          </p:nvSpPr>
          <p:spPr>
            <a:xfrm>
              <a:off x="3943375" y="2208075"/>
              <a:ext cx="70225" cy="8450"/>
            </a:xfrm>
            <a:custGeom>
              <a:rect b="b" l="l" r="r" t="t"/>
              <a:pathLst>
                <a:path extrusionOk="0" h="338" w="2809">
                  <a:moveTo>
                    <a:pt x="0" y="1"/>
                  </a:moveTo>
                  <a:lnTo>
                    <a:pt x="0" y="226"/>
                  </a:lnTo>
                  <a:lnTo>
                    <a:pt x="2696" y="338"/>
                  </a:lnTo>
                  <a:cubicBezTo>
                    <a:pt x="2808" y="338"/>
                    <a:pt x="2808" y="169"/>
                    <a:pt x="2696" y="169"/>
                  </a:cubicBezTo>
                  <a:lnTo>
                    <a:pt x="2752" y="169"/>
                  </a:lnTo>
                  <a:lnTo>
                    <a:pt x="0"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3"/>
            <p:cNvSpPr/>
            <p:nvPr/>
          </p:nvSpPr>
          <p:spPr>
            <a:xfrm>
              <a:off x="3919500" y="2321825"/>
              <a:ext cx="68825" cy="29500"/>
            </a:xfrm>
            <a:custGeom>
              <a:rect b="b" l="l" r="r" t="t"/>
              <a:pathLst>
                <a:path extrusionOk="0" h="1180" w="2753">
                  <a:moveTo>
                    <a:pt x="56" y="0"/>
                  </a:moveTo>
                  <a:cubicBezTo>
                    <a:pt x="56" y="113"/>
                    <a:pt x="0" y="169"/>
                    <a:pt x="0" y="225"/>
                  </a:cubicBezTo>
                  <a:lnTo>
                    <a:pt x="2584" y="1180"/>
                  </a:lnTo>
                  <a:cubicBezTo>
                    <a:pt x="2696" y="1124"/>
                    <a:pt x="2752" y="1011"/>
                    <a:pt x="2640" y="955"/>
                  </a:cubicBezTo>
                  <a:lnTo>
                    <a:pt x="56"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3"/>
            <p:cNvSpPr/>
            <p:nvPr/>
          </p:nvSpPr>
          <p:spPr>
            <a:xfrm>
              <a:off x="3884400" y="2393425"/>
              <a:ext cx="64300" cy="39575"/>
            </a:xfrm>
            <a:custGeom>
              <a:rect b="b" l="l" r="r" t="t"/>
              <a:pathLst>
                <a:path extrusionOk="0" h="1583" w="2572">
                  <a:moveTo>
                    <a:pt x="113" y="1"/>
                  </a:moveTo>
                  <a:cubicBezTo>
                    <a:pt x="113" y="57"/>
                    <a:pt x="56" y="113"/>
                    <a:pt x="0" y="169"/>
                  </a:cubicBezTo>
                  <a:lnTo>
                    <a:pt x="2359" y="1573"/>
                  </a:lnTo>
                  <a:lnTo>
                    <a:pt x="2415" y="1573"/>
                  </a:lnTo>
                  <a:cubicBezTo>
                    <a:pt x="2428" y="1579"/>
                    <a:pt x="2440" y="1582"/>
                    <a:pt x="2451" y="1582"/>
                  </a:cubicBezTo>
                  <a:cubicBezTo>
                    <a:pt x="2538" y="1582"/>
                    <a:pt x="2571" y="1405"/>
                    <a:pt x="2471" y="1405"/>
                  </a:cubicBezTo>
                  <a:lnTo>
                    <a:pt x="113"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3"/>
            <p:cNvSpPr/>
            <p:nvPr/>
          </p:nvSpPr>
          <p:spPr>
            <a:xfrm>
              <a:off x="3599350" y="2585800"/>
              <a:ext cx="15475" cy="70225"/>
            </a:xfrm>
            <a:custGeom>
              <a:rect b="b" l="l" r="r" t="t"/>
              <a:pathLst>
                <a:path extrusionOk="0" h="2809" w="619">
                  <a:moveTo>
                    <a:pt x="1" y="0"/>
                  </a:moveTo>
                  <a:lnTo>
                    <a:pt x="394" y="2696"/>
                  </a:lnTo>
                  <a:cubicBezTo>
                    <a:pt x="394" y="2752"/>
                    <a:pt x="450" y="2808"/>
                    <a:pt x="506" y="2808"/>
                  </a:cubicBezTo>
                  <a:cubicBezTo>
                    <a:pt x="562" y="2808"/>
                    <a:pt x="619" y="2752"/>
                    <a:pt x="619" y="2696"/>
                  </a:cubicBezTo>
                  <a:lnTo>
                    <a:pt x="225"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3"/>
            <p:cNvSpPr/>
            <p:nvPr/>
          </p:nvSpPr>
          <p:spPr>
            <a:xfrm>
              <a:off x="3904050" y="2359725"/>
              <a:ext cx="66025" cy="33725"/>
            </a:xfrm>
            <a:custGeom>
              <a:rect b="b" l="l" r="r" t="t"/>
              <a:pathLst>
                <a:path extrusionOk="0" h="1349" w="2641">
                  <a:moveTo>
                    <a:pt x="113" y="1"/>
                  </a:moveTo>
                  <a:cubicBezTo>
                    <a:pt x="113" y="57"/>
                    <a:pt x="1" y="113"/>
                    <a:pt x="1" y="169"/>
                  </a:cubicBezTo>
                  <a:lnTo>
                    <a:pt x="2472" y="1349"/>
                  </a:lnTo>
                  <a:cubicBezTo>
                    <a:pt x="2528" y="1349"/>
                    <a:pt x="2584" y="1349"/>
                    <a:pt x="2584" y="1292"/>
                  </a:cubicBezTo>
                  <a:cubicBezTo>
                    <a:pt x="2640" y="1236"/>
                    <a:pt x="2584" y="1180"/>
                    <a:pt x="2528" y="1124"/>
                  </a:cubicBezTo>
                  <a:lnTo>
                    <a:pt x="113"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3"/>
            <p:cNvSpPr/>
            <p:nvPr/>
          </p:nvSpPr>
          <p:spPr>
            <a:xfrm>
              <a:off x="3100900" y="2321825"/>
              <a:ext cx="67425" cy="28100"/>
            </a:xfrm>
            <a:custGeom>
              <a:rect b="b" l="l" r="r" t="t"/>
              <a:pathLst>
                <a:path extrusionOk="0" h="1124" w="2697">
                  <a:moveTo>
                    <a:pt x="2640" y="0"/>
                  </a:moveTo>
                  <a:lnTo>
                    <a:pt x="113" y="899"/>
                  </a:lnTo>
                  <a:cubicBezTo>
                    <a:pt x="57" y="899"/>
                    <a:pt x="0" y="1011"/>
                    <a:pt x="0" y="1067"/>
                  </a:cubicBezTo>
                  <a:cubicBezTo>
                    <a:pt x="57" y="1067"/>
                    <a:pt x="57" y="1124"/>
                    <a:pt x="113" y="1124"/>
                  </a:cubicBezTo>
                  <a:lnTo>
                    <a:pt x="169" y="1124"/>
                  </a:lnTo>
                  <a:lnTo>
                    <a:pt x="2696" y="225"/>
                  </a:lnTo>
                  <a:cubicBezTo>
                    <a:pt x="2696" y="113"/>
                    <a:pt x="2696" y="56"/>
                    <a:pt x="2640"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3"/>
            <p:cNvSpPr/>
            <p:nvPr/>
          </p:nvSpPr>
          <p:spPr>
            <a:xfrm>
              <a:off x="3140225" y="2392025"/>
              <a:ext cx="63200" cy="40750"/>
            </a:xfrm>
            <a:custGeom>
              <a:rect b="b" l="l" r="r" t="t"/>
              <a:pathLst>
                <a:path extrusionOk="0" h="1630" w="2528">
                  <a:moveTo>
                    <a:pt x="2415" y="0"/>
                  </a:moveTo>
                  <a:lnTo>
                    <a:pt x="56" y="1405"/>
                  </a:lnTo>
                  <a:cubicBezTo>
                    <a:pt x="0" y="1461"/>
                    <a:pt x="0" y="1517"/>
                    <a:pt x="0" y="1573"/>
                  </a:cubicBezTo>
                  <a:cubicBezTo>
                    <a:pt x="56" y="1629"/>
                    <a:pt x="56" y="1629"/>
                    <a:pt x="112" y="1629"/>
                  </a:cubicBezTo>
                  <a:lnTo>
                    <a:pt x="169" y="1629"/>
                  </a:lnTo>
                  <a:lnTo>
                    <a:pt x="2527" y="225"/>
                  </a:lnTo>
                  <a:lnTo>
                    <a:pt x="2415"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3"/>
            <p:cNvSpPr/>
            <p:nvPr/>
          </p:nvSpPr>
          <p:spPr>
            <a:xfrm>
              <a:off x="3119150" y="2358325"/>
              <a:ext cx="66025" cy="35125"/>
            </a:xfrm>
            <a:custGeom>
              <a:rect b="b" l="l" r="r" t="t"/>
              <a:pathLst>
                <a:path extrusionOk="0" h="1405" w="2641">
                  <a:moveTo>
                    <a:pt x="2528" y="1"/>
                  </a:moveTo>
                  <a:lnTo>
                    <a:pt x="57" y="1180"/>
                  </a:lnTo>
                  <a:cubicBezTo>
                    <a:pt x="1" y="1180"/>
                    <a:pt x="1" y="1236"/>
                    <a:pt x="1" y="1348"/>
                  </a:cubicBezTo>
                  <a:cubicBezTo>
                    <a:pt x="1" y="1348"/>
                    <a:pt x="57" y="1405"/>
                    <a:pt x="113" y="1405"/>
                  </a:cubicBezTo>
                  <a:lnTo>
                    <a:pt x="169" y="1405"/>
                  </a:lnTo>
                  <a:lnTo>
                    <a:pt x="2640" y="225"/>
                  </a:lnTo>
                  <a:lnTo>
                    <a:pt x="2528"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3"/>
            <p:cNvSpPr/>
            <p:nvPr/>
          </p:nvSpPr>
          <p:spPr>
            <a:xfrm>
              <a:off x="3166900" y="2425725"/>
              <a:ext cx="60400" cy="46350"/>
            </a:xfrm>
            <a:custGeom>
              <a:rect b="b" l="l" r="r" t="t"/>
              <a:pathLst>
                <a:path extrusionOk="0" h="1854" w="2416">
                  <a:moveTo>
                    <a:pt x="2191" y="0"/>
                  </a:moveTo>
                  <a:lnTo>
                    <a:pt x="56" y="1629"/>
                  </a:lnTo>
                  <a:cubicBezTo>
                    <a:pt x="0" y="1685"/>
                    <a:pt x="0" y="1742"/>
                    <a:pt x="56" y="1798"/>
                  </a:cubicBezTo>
                  <a:cubicBezTo>
                    <a:pt x="56" y="1798"/>
                    <a:pt x="113" y="1854"/>
                    <a:pt x="169" y="1854"/>
                  </a:cubicBezTo>
                  <a:lnTo>
                    <a:pt x="225" y="1854"/>
                  </a:lnTo>
                  <a:lnTo>
                    <a:pt x="2415" y="225"/>
                  </a:lnTo>
                  <a:lnTo>
                    <a:pt x="2191"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3"/>
            <p:cNvSpPr/>
            <p:nvPr/>
          </p:nvSpPr>
          <p:spPr>
            <a:xfrm>
              <a:off x="3078425" y="2246000"/>
              <a:ext cx="71650" cy="15475"/>
            </a:xfrm>
            <a:custGeom>
              <a:rect b="b" l="l" r="r" t="t"/>
              <a:pathLst>
                <a:path extrusionOk="0" h="619" w="2866">
                  <a:moveTo>
                    <a:pt x="2809" y="0"/>
                  </a:moveTo>
                  <a:lnTo>
                    <a:pt x="113" y="393"/>
                  </a:lnTo>
                  <a:cubicBezTo>
                    <a:pt x="57" y="393"/>
                    <a:pt x="1" y="450"/>
                    <a:pt x="57" y="506"/>
                  </a:cubicBezTo>
                  <a:cubicBezTo>
                    <a:pt x="57" y="562"/>
                    <a:pt x="57" y="618"/>
                    <a:pt x="169" y="618"/>
                  </a:cubicBezTo>
                  <a:lnTo>
                    <a:pt x="2865" y="225"/>
                  </a:lnTo>
                  <a:cubicBezTo>
                    <a:pt x="2865" y="113"/>
                    <a:pt x="2809" y="56"/>
                    <a:pt x="2809"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3"/>
            <p:cNvSpPr/>
            <p:nvPr/>
          </p:nvSpPr>
          <p:spPr>
            <a:xfrm>
              <a:off x="3194975" y="2455200"/>
              <a:ext cx="54775" cy="50575"/>
            </a:xfrm>
            <a:custGeom>
              <a:rect b="b" l="l" r="r" t="t"/>
              <a:pathLst>
                <a:path extrusionOk="0" h="2023" w="2191">
                  <a:moveTo>
                    <a:pt x="2022" y="1"/>
                  </a:moveTo>
                  <a:lnTo>
                    <a:pt x="0" y="1854"/>
                  </a:lnTo>
                  <a:cubicBezTo>
                    <a:pt x="0" y="1910"/>
                    <a:pt x="0" y="1967"/>
                    <a:pt x="0" y="2023"/>
                  </a:cubicBezTo>
                  <a:lnTo>
                    <a:pt x="169" y="2023"/>
                  </a:lnTo>
                  <a:lnTo>
                    <a:pt x="2191" y="169"/>
                  </a:lnTo>
                  <a:lnTo>
                    <a:pt x="2022"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3"/>
            <p:cNvSpPr/>
            <p:nvPr/>
          </p:nvSpPr>
          <p:spPr>
            <a:xfrm>
              <a:off x="3088250" y="2285300"/>
              <a:ext cx="68850" cy="22500"/>
            </a:xfrm>
            <a:custGeom>
              <a:rect b="b" l="l" r="r" t="t"/>
              <a:pathLst>
                <a:path extrusionOk="0" h="900" w="2754">
                  <a:moveTo>
                    <a:pt x="2753" y="1"/>
                  </a:moveTo>
                  <a:lnTo>
                    <a:pt x="113" y="675"/>
                  </a:lnTo>
                  <a:cubicBezTo>
                    <a:pt x="1" y="675"/>
                    <a:pt x="1" y="731"/>
                    <a:pt x="1" y="787"/>
                  </a:cubicBezTo>
                  <a:cubicBezTo>
                    <a:pt x="1" y="843"/>
                    <a:pt x="57" y="900"/>
                    <a:pt x="113" y="900"/>
                  </a:cubicBezTo>
                  <a:lnTo>
                    <a:pt x="2753" y="226"/>
                  </a:lnTo>
                  <a:cubicBezTo>
                    <a:pt x="2753" y="169"/>
                    <a:pt x="2753" y="57"/>
                    <a:pt x="2753" y="1"/>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3"/>
            <p:cNvSpPr/>
            <p:nvPr/>
          </p:nvSpPr>
          <p:spPr>
            <a:xfrm>
              <a:off x="3561450" y="2588600"/>
              <a:ext cx="8450" cy="71625"/>
            </a:xfrm>
            <a:custGeom>
              <a:rect b="b" l="l" r="r" t="t"/>
              <a:pathLst>
                <a:path extrusionOk="0" h="2865" w="338">
                  <a:moveTo>
                    <a:pt x="225" y="0"/>
                  </a:moveTo>
                  <a:lnTo>
                    <a:pt x="0" y="57"/>
                  </a:lnTo>
                  <a:lnTo>
                    <a:pt x="113" y="2753"/>
                  </a:lnTo>
                  <a:cubicBezTo>
                    <a:pt x="113" y="2809"/>
                    <a:pt x="169" y="2865"/>
                    <a:pt x="225" y="2865"/>
                  </a:cubicBezTo>
                  <a:cubicBezTo>
                    <a:pt x="281" y="2865"/>
                    <a:pt x="337" y="2809"/>
                    <a:pt x="337" y="2753"/>
                  </a:cubicBezTo>
                  <a:lnTo>
                    <a:pt x="225"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3"/>
            <p:cNvSpPr/>
            <p:nvPr/>
          </p:nvSpPr>
          <p:spPr>
            <a:xfrm>
              <a:off x="3075625" y="2206675"/>
              <a:ext cx="70225" cy="9850"/>
            </a:xfrm>
            <a:custGeom>
              <a:rect b="b" l="l" r="r" t="t"/>
              <a:pathLst>
                <a:path extrusionOk="0" h="394" w="2809">
                  <a:moveTo>
                    <a:pt x="2809" y="1"/>
                  </a:moveTo>
                  <a:lnTo>
                    <a:pt x="113" y="169"/>
                  </a:lnTo>
                  <a:cubicBezTo>
                    <a:pt x="0" y="169"/>
                    <a:pt x="0" y="225"/>
                    <a:pt x="0" y="282"/>
                  </a:cubicBezTo>
                  <a:cubicBezTo>
                    <a:pt x="0" y="338"/>
                    <a:pt x="57" y="394"/>
                    <a:pt x="113" y="394"/>
                  </a:cubicBezTo>
                  <a:lnTo>
                    <a:pt x="2809" y="225"/>
                  </a:lnTo>
                  <a:lnTo>
                    <a:pt x="2809"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3"/>
            <p:cNvSpPr/>
            <p:nvPr/>
          </p:nvSpPr>
          <p:spPr>
            <a:xfrm>
              <a:off x="3426650" y="2577375"/>
              <a:ext cx="22500" cy="68825"/>
            </a:xfrm>
            <a:custGeom>
              <a:rect b="b" l="l" r="r" t="t"/>
              <a:pathLst>
                <a:path extrusionOk="0" h="2753" w="900">
                  <a:moveTo>
                    <a:pt x="675" y="0"/>
                  </a:moveTo>
                  <a:lnTo>
                    <a:pt x="1" y="2640"/>
                  </a:lnTo>
                  <a:cubicBezTo>
                    <a:pt x="1" y="2696"/>
                    <a:pt x="57" y="2752"/>
                    <a:pt x="113" y="2752"/>
                  </a:cubicBezTo>
                  <a:cubicBezTo>
                    <a:pt x="169" y="2752"/>
                    <a:pt x="169" y="2696"/>
                    <a:pt x="225" y="2696"/>
                  </a:cubicBezTo>
                  <a:lnTo>
                    <a:pt x="899" y="56"/>
                  </a:lnTo>
                  <a:lnTo>
                    <a:pt x="675"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3"/>
            <p:cNvSpPr/>
            <p:nvPr/>
          </p:nvSpPr>
          <p:spPr>
            <a:xfrm>
              <a:off x="3384525" y="2566125"/>
              <a:ext cx="26700" cy="67425"/>
            </a:xfrm>
            <a:custGeom>
              <a:rect b="b" l="l" r="r" t="t"/>
              <a:pathLst>
                <a:path extrusionOk="0" h="2697" w="1068">
                  <a:moveTo>
                    <a:pt x="899" y="1"/>
                  </a:moveTo>
                  <a:lnTo>
                    <a:pt x="1" y="2528"/>
                  </a:lnTo>
                  <a:cubicBezTo>
                    <a:pt x="1" y="2584"/>
                    <a:pt x="1" y="2641"/>
                    <a:pt x="57" y="2697"/>
                  </a:cubicBezTo>
                  <a:cubicBezTo>
                    <a:pt x="113" y="2697"/>
                    <a:pt x="169" y="2641"/>
                    <a:pt x="169" y="2584"/>
                  </a:cubicBezTo>
                  <a:lnTo>
                    <a:pt x="1068" y="57"/>
                  </a:lnTo>
                  <a:lnTo>
                    <a:pt x="899"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3"/>
            <p:cNvSpPr/>
            <p:nvPr/>
          </p:nvSpPr>
          <p:spPr>
            <a:xfrm>
              <a:off x="3227275" y="2484700"/>
              <a:ext cx="50575" cy="54775"/>
            </a:xfrm>
            <a:custGeom>
              <a:rect b="b" l="l" r="r" t="t"/>
              <a:pathLst>
                <a:path extrusionOk="0" h="2191" w="2023">
                  <a:moveTo>
                    <a:pt x="1854" y="0"/>
                  </a:moveTo>
                  <a:lnTo>
                    <a:pt x="0" y="2022"/>
                  </a:lnTo>
                  <a:cubicBezTo>
                    <a:pt x="0" y="2078"/>
                    <a:pt x="0" y="2135"/>
                    <a:pt x="0" y="2191"/>
                  </a:cubicBezTo>
                  <a:lnTo>
                    <a:pt x="169" y="2191"/>
                  </a:lnTo>
                  <a:lnTo>
                    <a:pt x="2022" y="113"/>
                  </a:lnTo>
                  <a:lnTo>
                    <a:pt x="1854"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3"/>
            <p:cNvSpPr/>
            <p:nvPr/>
          </p:nvSpPr>
          <p:spPr>
            <a:xfrm>
              <a:off x="3517925" y="2588600"/>
              <a:ext cx="8450" cy="71625"/>
            </a:xfrm>
            <a:custGeom>
              <a:rect b="b" l="l" r="r" t="t"/>
              <a:pathLst>
                <a:path extrusionOk="0" h="2865" w="338">
                  <a:moveTo>
                    <a:pt x="113" y="0"/>
                  </a:moveTo>
                  <a:lnTo>
                    <a:pt x="0" y="2753"/>
                  </a:lnTo>
                  <a:cubicBezTo>
                    <a:pt x="0" y="2809"/>
                    <a:pt x="56" y="2865"/>
                    <a:pt x="113" y="2865"/>
                  </a:cubicBezTo>
                  <a:cubicBezTo>
                    <a:pt x="169" y="2865"/>
                    <a:pt x="225" y="2809"/>
                    <a:pt x="225" y="2753"/>
                  </a:cubicBezTo>
                  <a:lnTo>
                    <a:pt x="337"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3"/>
            <p:cNvSpPr/>
            <p:nvPr/>
          </p:nvSpPr>
          <p:spPr>
            <a:xfrm>
              <a:off x="3341000" y="2549275"/>
              <a:ext cx="33725" cy="66025"/>
            </a:xfrm>
            <a:custGeom>
              <a:rect b="b" l="l" r="r" t="t"/>
              <a:pathLst>
                <a:path extrusionOk="0" h="2641" w="1349">
                  <a:moveTo>
                    <a:pt x="1180" y="1"/>
                  </a:moveTo>
                  <a:lnTo>
                    <a:pt x="1" y="2472"/>
                  </a:lnTo>
                  <a:cubicBezTo>
                    <a:pt x="1" y="2528"/>
                    <a:pt x="1" y="2584"/>
                    <a:pt x="57" y="2641"/>
                  </a:cubicBezTo>
                  <a:lnTo>
                    <a:pt x="113" y="2641"/>
                  </a:lnTo>
                  <a:cubicBezTo>
                    <a:pt x="169" y="2641"/>
                    <a:pt x="169" y="2584"/>
                    <a:pt x="225" y="2584"/>
                  </a:cubicBezTo>
                  <a:lnTo>
                    <a:pt x="1349" y="113"/>
                  </a:lnTo>
                  <a:lnTo>
                    <a:pt x="1180"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3"/>
            <p:cNvSpPr/>
            <p:nvPr/>
          </p:nvSpPr>
          <p:spPr>
            <a:xfrm>
              <a:off x="3262375" y="2508575"/>
              <a:ext cx="46350" cy="59000"/>
            </a:xfrm>
            <a:custGeom>
              <a:rect b="b" l="l" r="r" t="t"/>
              <a:pathLst>
                <a:path extrusionOk="0" h="2360" w="1854">
                  <a:moveTo>
                    <a:pt x="1629" y="0"/>
                  </a:moveTo>
                  <a:lnTo>
                    <a:pt x="0" y="2191"/>
                  </a:lnTo>
                  <a:cubicBezTo>
                    <a:pt x="0" y="2247"/>
                    <a:pt x="0" y="2303"/>
                    <a:pt x="0" y="2359"/>
                  </a:cubicBezTo>
                  <a:lnTo>
                    <a:pt x="113" y="2359"/>
                  </a:lnTo>
                  <a:cubicBezTo>
                    <a:pt x="113" y="2359"/>
                    <a:pt x="169" y="2359"/>
                    <a:pt x="169" y="2303"/>
                  </a:cubicBezTo>
                  <a:lnTo>
                    <a:pt x="1854" y="169"/>
                  </a:lnTo>
                  <a:lnTo>
                    <a:pt x="1629"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3"/>
            <p:cNvSpPr/>
            <p:nvPr/>
          </p:nvSpPr>
          <p:spPr>
            <a:xfrm>
              <a:off x="3300275" y="2531025"/>
              <a:ext cx="40750" cy="63225"/>
            </a:xfrm>
            <a:custGeom>
              <a:rect b="b" l="l" r="r" t="t"/>
              <a:pathLst>
                <a:path extrusionOk="0" h="2529" w="1630">
                  <a:moveTo>
                    <a:pt x="1461" y="1"/>
                  </a:moveTo>
                  <a:lnTo>
                    <a:pt x="57" y="2360"/>
                  </a:lnTo>
                  <a:cubicBezTo>
                    <a:pt x="1" y="2416"/>
                    <a:pt x="1" y="2472"/>
                    <a:pt x="57" y="2528"/>
                  </a:cubicBezTo>
                  <a:lnTo>
                    <a:pt x="113" y="2528"/>
                  </a:lnTo>
                  <a:cubicBezTo>
                    <a:pt x="169" y="2528"/>
                    <a:pt x="169" y="2472"/>
                    <a:pt x="225" y="2472"/>
                  </a:cubicBezTo>
                  <a:lnTo>
                    <a:pt x="1630" y="113"/>
                  </a:lnTo>
                  <a:lnTo>
                    <a:pt x="1461"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3"/>
            <p:cNvSpPr/>
            <p:nvPr/>
          </p:nvSpPr>
          <p:spPr>
            <a:xfrm>
              <a:off x="3065800" y="1831775"/>
              <a:ext cx="836875" cy="718050"/>
            </a:xfrm>
            <a:custGeom>
              <a:rect b="b" l="l" r="r" t="t"/>
              <a:pathLst>
                <a:path extrusionOk="0" h="28722" w="33475">
                  <a:moveTo>
                    <a:pt x="19038" y="344"/>
                  </a:moveTo>
                  <a:cubicBezTo>
                    <a:pt x="26234" y="344"/>
                    <a:pt x="33137" y="5917"/>
                    <a:pt x="33137" y="14323"/>
                  </a:cubicBezTo>
                  <a:cubicBezTo>
                    <a:pt x="33081" y="22073"/>
                    <a:pt x="26847" y="28308"/>
                    <a:pt x="19152" y="28308"/>
                  </a:cubicBezTo>
                  <a:cubicBezTo>
                    <a:pt x="6684" y="28308"/>
                    <a:pt x="450" y="13256"/>
                    <a:pt x="9267" y="4438"/>
                  </a:cubicBezTo>
                  <a:cubicBezTo>
                    <a:pt x="12114" y="1610"/>
                    <a:pt x="15609" y="344"/>
                    <a:pt x="19038" y="344"/>
                  </a:cubicBezTo>
                  <a:close/>
                  <a:moveTo>
                    <a:pt x="19152" y="1"/>
                  </a:moveTo>
                  <a:cubicBezTo>
                    <a:pt x="6347" y="1"/>
                    <a:pt x="0" y="15446"/>
                    <a:pt x="8987" y="24489"/>
                  </a:cubicBezTo>
                  <a:cubicBezTo>
                    <a:pt x="11910" y="27412"/>
                    <a:pt x="15503" y="28721"/>
                    <a:pt x="19027" y="28721"/>
                  </a:cubicBezTo>
                  <a:cubicBezTo>
                    <a:pt x="26402" y="28721"/>
                    <a:pt x="33474" y="22988"/>
                    <a:pt x="33474" y="14323"/>
                  </a:cubicBezTo>
                  <a:cubicBezTo>
                    <a:pt x="33474" y="6404"/>
                    <a:pt x="27072" y="1"/>
                    <a:pt x="19152" y="1"/>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3"/>
            <p:cNvSpPr/>
            <p:nvPr/>
          </p:nvSpPr>
          <p:spPr>
            <a:xfrm>
              <a:off x="3427300" y="2075175"/>
              <a:ext cx="42900" cy="41675"/>
            </a:xfrm>
            <a:custGeom>
              <a:rect b="b" l="l" r="r" t="t"/>
              <a:pathLst>
                <a:path extrusionOk="0" h="1667" w="1716">
                  <a:moveTo>
                    <a:pt x="172" y="0"/>
                  </a:moveTo>
                  <a:cubicBezTo>
                    <a:pt x="80" y="0"/>
                    <a:pt x="1" y="120"/>
                    <a:pt x="87" y="206"/>
                  </a:cubicBezTo>
                  <a:lnTo>
                    <a:pt x="1547" y="1666"/>
                  </a:lnTo>
                  <a:lnTo>
                    <a:pt x="1716" y="1498"/>
                  </a:lnTo>
                  <a:lnTo>
                    <a:pt x="255" y="37"/>
                  </a:lnTo>
                  <a:cubicBezTo>
                    <a:pt x="229" y="11"/>
                    <a:pt x="200" y="0"/>
                    <a:pt x="172"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3"/>
            <p:cNvSpPr/>
            <p:nvPr/>
          </p:nvSpPr>
          <p:spPr>
            <a:xfrm>
              <a:off x="3329775" y="2185625"/>
              <a:ext cx="106725" cy="5625"/>
            </a:xfrm>
            <a:custGeom>
              <a:rect b="b" l="l" r="r" t="t"/>
              <a:pathLst>
                <a:path extrusionOk="0" h="225" w="4269">
                  <a:moveTo>
                    <a:pt x="113" y="0"/>
                  </a:moveTo>
                  <a:cubicBezTo>
                    <a:pt x="56" y="0"/>
                    <a:pt x="0" y="56"/>
                    <a:pt x="0" y="113"/>
                  </a:cubicBezTo>
                  <a:cubicBezTo>
                    <a:pt x="0" y="169"/>
                    <a:pt x="56" y="225"/>
                    <a:pt x="113" y="225"/>
                  </a:cubicBezTo>
                  <a:lnTo>
                    <a:pt x="4269" y="225"/>
                  </a:lnTo>
                  <a:lnTo>
                    <a:pt x="4269" y="169"/>
                  </a:lnTo>
                  <a:lnTo>
                    <a:pt x="4269"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3"/>
            <p:cNvSpPr/>
            <p:nvPr/>
          </p:nvSpPr>
          <p:spPr>
            <a:xfrm>
              <a:off x="3539675" y="1977100"/>
              <a:ext cx="6350" cy="106050"/>
            </a:xfrm>
            <a:custGeom>
              <a:rect b="b" l="l" r="r" t="t"/>
              <a:pathLst>
                <a:path extrusionOk="0" h="4242" w="254">
                  <a:moveTo>
                    <a:pt x="120" y="1"/>
                  </a:moveTo>
                  <a:cubicBezTo>
                    <a:pt x="57" y="1"/>
                    <a:pt x="1" y="29"/>
                    <a:pt x="29" y="85"/>
                  </a:cubicBezTo>
                  <a:lnTo>
                    <a:pt x="29" y="4241"/>
                  </a:lnTo>
                  <a:lnTo>
                    <a:pt x="254" y="4241"/>
                  </a:lnTo>
                  <a:lnTo>
                    <a:pt x="254" y="85"/>
                  </a:lnTo>
                  <a:cubicBezTo>
                    <a:pt x="254" y="29"/>
                    <a:pt x="183" y="1"/>
                    <a:pt x="120" y="1"/>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3"/>
            <p:cNvSpPr/>
            <p:nvPr/>
          </p:nvSpPr>
          <p:spPr>
            <a:xfrm>
              <a:off x="3390150" y="2036775"/>
              <a:ext cx="366500" cy="365100"/>
            </a:xfrm>
            <a:custGeom>
              <a:rect b="b" l="l" r="r" t="t"/>
              <a:pathLst>
                <a:path extrusionOk="0" h="14604" w="14660">
                  <a:moveTo>
                    <a:pt x="7976" y="1"/>
                  </a:moveTo>
                  <a:lnTo>
                    <a:pt x="7751" y="731"/>
                  </a:lnTo>
                  <a:cubicBezTo>
                    <a:pt x="8593" y="1012"/>
                    <a:pt x="9324" y="1461"/>
                    <a:pt x="9998" y="2079"/>
                  </a:cubicBezTo>
                  <a:lnTo>
                    <a:pt x="9099" y="2978"/>
                  </a:lnTo>
                  <a:cubicBezTo>
                    <a:pt x="9155" y="2978"/>
                    <a:pt x="9211" y="3034"/>
                    <a:pt x="9267" y="3090"/>
                  </a:cubicBezTo>
                  <a:lnTo>
                    <a:pt x="10166" y="2247"/>
                  </a:lnTo>
                  <a:cubicBezTo>
                    <a:pt x="11121" y="3258"/>
                    <a:pt x="11683" y="4550"/>
                    <a:pt x="11739" y="5954"/>
                  </a:cubicBezTo>
                  <a:lnTo>
                    <a:pt x="10503" y="5954"/>
                  </a:lnTo>
                  <a:lnTo>
                    <a:pt x="10503" y="6123"/>
                  </a:lnTo>
                  <a:lnTo>
                    <a:pt x="10503" y="6179"/>
                  </a:lnTo>
                  <a:lnTo>
                    <a:pt x="11739" y="6179"/>
                  </a:lnTo>
                  <a:cubicBezTo>
                    <a:pt x="11683" y="7583"/>
                    <a:pt x="11121" y="8931"/>
                    <a:pt x="10166" y="9998"/>
                  </a:cubicBezTo>
                  <a:lnTo>
                    <a:pt x="9324" y="9099"/>
                  </a:lnTo>
                  <a:lnTo>
                    <a:pt x="9155" y="9268"/>
                  </a:lnTo>
                  <a:lnTo>
                    <a:pt x="9998" y="10110"/>
                  </a:lnTo>
                  <a:cubicBezTo>
                    <a:pt x="8987" y="11121"/>
                    <a:pt x="7639" y="11683"/>
                    <a:pt x="6235" y="11683"/>
                  </a:cubicBezTo>
                  <a:lnTo>
                    <a:pt x="6235" y="10447"/>
                  </a:lnTo>
                  <a:lnTo>
                    <a:pt x="6010" y="10447"/>
                  </a:lnTo>
                  <a:lnTo>
                    <a:pt x="6010" y="11683"/>
                  </a:lnTo>
                  <a:cubicBezTo>
                    <a:pt x="4550" y="11683"/>
                    <a:pt x="3202" y="11121"/>
                    <a:pt x="2191" y="10110"/>
                  </a:cubicBezTo>
                  <a:lnTo>
                    <a:pt x="3146" y="9212"/>
                  </a:lnTo>
                  <a:lnTo>
                    <a:pt x="2977" y="9043"/>
                  </a:lnTo>
                  <a:lnTo>
                    <a:pt x="2022" y="9942"/>
                  </a:lnTo>
                  <a:cubicBezTo>
                    <a:pt x="1461" y="9324"/>
                    <a:pt x="1011" y="8594"/>
                    <a:pt x="730" y="7752"/>
                  </a:cubicBezTo>
                  <a:lnTo>
                    <a:pt x="0" y="7976"/>
                  </a:lnTo>
                  <a:cubicBezTo>
                    <a:pt x="787" y="10616"/>
                    <a:pt x="3202" y="12469"/>
                    <a:pt x="6010" y="12469"/>
                  </a:cubicBezTo>
                  <a:lnTo>
                    <a:pt x="6010" y="14491"/>
                  </a:lnTo>
                  <a:cubicBezTo>
                    <a:pt x="6010" y="14547"/>
                    <a:pt x="6066" y="14547"/>
                    <a:pt x="6122" y="14604"/>
                  </a:cubicBezTo>
                  <a:cubicBezTo>
                    <a:pt x="6178" y="14604"/>
                    <a:pt x="6178" y="14547"/>
                    <a:pt x="6235" y="14491"/>
                  </a:cubicBezTo>
                  <a:lnTo>
                    <a:pt x="6235" y="12526"/>
                  </a:lnTo>
                  <a:cubicBezTo>
                    <a:pt x="9661" y="12469"/>
                    <a:pt x="12469" y="9661"/>
                    <a:pt x="12525" y="6179"/>
                  </a:cubicBezTo>
                  <a:lnTo>
                    <a:pt x="14547" y="6179"/>
                  </a:lnTo>
                  <a:cubicBezTo>
                    <a:pt x="14603" y="6179"/>
                    <a:pt x="14659" y="6123"/>
                    <a:pt x="14659" y="6067"/>
                  </a:cubicBezTo>
                  <a:cubicBezTo>
                    <a:pt x="14659" y="6010"/>
                    <a:pt x="14603" y="5954"/>
                    <a:pt x="14547" y="5954"/>
                  </a:cubicBezTo>
                  <a:lnTo>
                    <a:pt x="12525" y="5954"/>
                  </a:lnTo>
                  <a:cubicBezTo>
                    <a:pt x="12469" y="4325"/>
                    <a:pt x="11795" y="2753"/>
                    <a:pt x="10672" y="1630"/>
                  </a:cubicBezTo>
                  <a:lnTo>
                    <a:pt x="10672" y="1573"/>
                  </a:lnTo>
                  <a:cubicBezTo>
                    <a:pt x="9885" y="843"/>
                    <a:pt x="8987" y="282"/>
                    <a:pt x="7976" y="1"/>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3"/>
            <p:cNvSpPr/>
            <p:nvPr/>
          </p:nvSpPr>
          <p:spPr>
            <a:xfrm>
              <a:off x="3238500" y="1894975"/>
              <a:ext cx="659950" cy="590600"/>
            </a:xfrm>
            <a:custGeom>
              <a:rect b="b" l="l" r="r" t="t"/>
              <a:pathLst>
                <a:path extrusionOk="0" h="23624" w="26398">
                  <a:moveTo>
                    <a:pt x="12244" y="0"/>
                  </a:moveTo>
                  <a:lnTo>
                    <a:pt x="12244" y="1067"/>
                  </a:lnTo>
                  <a:lnTo>
                    <a:pt x="12076" y="1067"/>
                  </a:lnTo>
                  <a:cubicBezTo>
                    <a:pt x="11177" y="1067"/>
                    <a:pt x="10223" y="1180"/>
                    <a:pt x="9380" y="1404"/>
                  </a:cubicBezTo>
                  <a:lnTo>
                    <a:pt x="9436" y="1685"/>
                  </a:lnTo>
                  <a:cubicBezTo>
                    <a:pt x="8706" y="1854"/>
                    <a:pt x="7976" y="2134"/>
                    <a:pt x="7302" y="2471"/>
                  </a:cubicBezTo>
                  <a:lnTo>
                    <a:pt x="7190" y="2191"/>
                  </a:lnTo>
                  <a:cubicBezTo>
                    <a:pt x="2303" y="4662"/>
                    <a:pt x="1" y="10334"/>
                    <a:pt x="1798" y="15445"/>
                  </a:cubicBezTo>
                  <a:lnTo>
                    <a:pt x="2079" y="15389"/>
                  </a:lnTo>
                  <a:cubicBezTo>
                    <a:pt x="3580" y="19561"/>
                    <a:pt x="7506" y="22411"/>
                    <a:pt x="11946" y="22411"/>
                  </a:cubicBezTo>
                  <a:cubicBezTo>
                    <a:pt x="11989" y="22411"/>
                    <a:pt x="12033" y="22410"/>
                    <a:pt x="12076" y="22410"/>
                  </a:cubicBezTo>
                  <a:lnTo>
                    <a:pt x="12076" y="20837"/>
                  </a:lnTo>
                  <a:cubicBezTo>
                    <a:pt x="7807" y="20837"/>
                    <a:pt x="4157" y="17861"/>
                    <a:pt x="3314" y="13704"/>
                  </a:cubicBezTo>
                  <a:cubicBezTo>
                    <a:pt x="3202" y="13087"/>
                    <a:pt x="3146" y="12469"/>
                    <a:pt x="3146" y="11907"/>
                  </a:cubicBezTo>
                  <a:lnTo>
                    <a:pt x="2416" y="11907"/>
                  </a:lnTo>
                  <a:cubicBezTo>
                    <a:pt x="2416" y="9380"/>
                    <a:pt x="3427" y="6965"/>
                    <a:pt x="5168" y="5167"/>
                  </a:cubicBezTo>
                  <a:lnTo>
                    <a:pt x="5673" y="5617"/>
                  </a:lnTo>
                  <a:cubicBezTo>
                    <a:pt x="7419" y="3871"/>
                    <a:pt x="9729" y="2952"/>
                    <a:pt x="12141" y="2952"/>
                  </a:cubicBezTo>
                  <a:cubicBezTo>
                    <a:pt x="12677" y="2952"/>
                    <a:pt x="13219" y="2997"/>
                    <a:pt x="13761" y="3089"/>
                  </a:cubicBezTo>
                  <a:lnTo>
                    <a:pt x="13873" y="2415"/>
                  </a:lnTo>
                  <a:cubicBezTo>
                    <a:pt x="14659" y="2528"/>
                    <a:pt x="15390" y="2808"/>
                    <a:pt x="16120" y="3089"/>
                  </a:cubicBezTo>
                  <a:lnTo>
                    <a:pt x="15839" y="3763"/>
                  </a:lnTo>
                  <a:cubicBezTo>
                    <a:pt x="16569" y="4100"/>
                    <a:pt x="17299" y="4550"/>
                    <a:pt x="17917" y="5167"/>
                  </a:cubicBezTo>
                  <a:lnTo>
                    <a:pt x="18366" y="4606"/>
                  </a:lnTo>
                  <a:cubicBezTo>
                    <a:pt x="21624" y="7414"/>
                    <a:pt x="22635" y="12076"/>
                    <a:pt x="20838" y="15951"/>
                  </a:cubicBezTo>
                  <a:lnTo>
                    <a:pt x="21905" y="16456"/>
                  </a:lnTo>
                  <a:cubicBezTo>
                    <a:pt x="22579" y="15052"/>
                    <a:pt x="22916" y="13480"/>
                    <a:pt x="22916" y="11907"/>
                  </a:cubicBezTo>
                  <a:cubicBezTo>
                    <a:pt x="22916" y="6571"/>
                    <a:pt x="19040" y="2078"/>
                    <a:pt x="13817" y="1236"/>
                  </a:cubicBezTo>
                  <a:lnTo>
                    <a:pt x="13817" y="1236"/>
                  </a:lnTo>
                  <a:cubicBezTo>
                    <a:pt x="21006" y="2247"/>
                    <a:pt x="25106" y="10110"/>
                    <a:pt x="21849" y="16625"/>
                  </a:cubicBezTo>
                  <a:cubicBezTo>
                    <a:pt x="19925" y="20505"/>
                    <a:pt x="16083" y="22583"/>
                    <a:pt x="12195" y="22583"/>
                  </a:cubicBezTo>
                  <a:cubicBezTo>
                    <a:pt x="9498" y="22583"/>
                    <a:pt x="6779" y="21583"/>
                    <a:pt x="4662" y="19489"/>
                  </a:cubicBezTo>
                  <a:lnTo>
                    <a:pt x="3876" y="20163"/>
                  </a:lnTo>
                  <a:cubicBezTo>
                    <a:pt x="6229" y="22516"/>
                    <a:pt x="9231" y="23623"/>
                    <a:pt x="12200" y="23623"/>
                  </a:cubicBezTo>
                  <a:cubicBezTo>
                    <a:pt x="16742" y="23623"/>
                    <a:pt x="21204" y="21031"/>
                    <a:pt x="23140" y="16344"/>
                  </a:cubicBezTo>
                  <a:cubicBezTo>
                    <a:pt x="26398" y="8537"/>
                    <a:pt x="20669" y="0"/>
                    <a:pt x="12244"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3"/>
            <p:cNvSpPr/>
            <p:nvPr/>
          </p:nvSpPr>
          <p:spPr>
            <a:xfrm>
              <a:off x="3560050" y="2137875"/>
              <a:ext cx="33725" cy="33725"/>
            </a:xfrm>
            <a:custGeom>
              <a:rect b="b" l="l" r="r" t="t"/>
              <a:pathLst>
                <a:path extrusionOk="0" h="1349" w="1349">
                  <a:moveTo>
                    <a:pt x="1067" y="1"/>
                  </a:moveTo>
                  <a:lnTo>
                    <a:pt x="0" y="1068"/>
                  </a:lnTo>
                  <a:cubicBezTo>
                    <a:pt x="113" y="1124"/>
                    <a:pt x="225" y="1236"/>
                    <a:pt x="281" y="1349"/>
                  </a:cubicBezTo>
                  <a:lnTo>
                    <a:pt x="1348" y="281"/>
                  </a:lnTo>
                  <a:lnTo>
                    <a:pt x="1067"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3"/>
            <p:cNvSpPr/>
            <p:nvPr/>
          </p:nvSpPr>
          <p:spPr>
            <a:xfrm>
              <a:off x="3489850" y="2208075"/>
              <a:ext cx="32300" cy="33725"/>
            </a:xfrm>
            <a:custGeom>
              <a:rect b="b" l="l" r="r" t="t"/>
              <a:pathLst>
                <a:path extrusionOk="0" h="1349" w="1292">
                  <a:moveTo>
                    <a:pt x="1011" y="1"/>
                  </a:moveTo>
                  <a:lnTo>
                    <a:pt x="0" y="1068"/>
                  </a:lnTo>
                  <a:lnTo>
                    <a:pt x="281" y="1349"/>
                  </a:lnTo>
                  <a:lnTo>
                    <a:pt x="1292" y="282"/>
                  </a:lnTo>
                  <a:cubicBezTo>
                    <a:pt x="1179" y="226"/>
                    <a:pt x="1067" y="113"/>
                    <a:pt x="1011" y="1"/>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3"/>
            <p:cNvSpPr/>
            <p:nvPr/>
          </p:nvSpPr>
          <p:spPr>
            <a:xfrm>
              <a:off x="3561450" y="2208075"/>
              <a:ext cx="32325" cy="33725"/>
            </a:xfrm>
            <a:custGeom>
              <a:rect b="b" l="l" r="r" t="t"/>
              <a:pathLst>
                <a:path extrusionOk="0" h="1349" w="1293">
                  <a:moveTo>
                    <a:pt x="281" y="1"/>
                  </a:moveTo>
                  <a:cubicBezTo>
                    <a:pt x="169" y="113"/>
                    <a:pt x="57" y="226"/>
                    <a:pt x="0" y="338"/>
                  </a:cubicBezTo>
                  <a:lnTo>
                    <a:pt x="1011" y="1349"/>
                  </a:lnTo>
                  <a:lnTo>
                    <a:pt x="1292" y="1068"/>
                  </a:lnTo>
                  <a:lnTo>
                    <a:pt x="281"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3"/>
            <p:cNvSpPr/>
            <p:nvPr/>
          </p:nvSpPr>
          <p:spPr>
            <a:xfrm>
              <a:off x="3489850" y="2137875"/>
              <a:ext cx="33700" cy="33725"/>
            </a:xfrm>
            <a:custGeom>
              <a:rect b="b" l="l" r="r" t="t"/>
              <a:pathLst>
                <a:path extrusionOk="0" h="1349" w="1348">
                  <a:moveTo>
                    <a:pt x="281" y="1"/>
                  </a:moveTo>
                  <a:lnTo>
                    <a:pt x="0" y="281"/>
                  </a:lnTo>
                  <a:lnTo>
                    <a:pt x="1067" y="1349"/>
                  </a:lnTo>
                  <a:cubicBezTo>
                    <a:pt x="1123" y="1236"/>
                    <a:pt x="1236" y="1124"/>
                    <a:pt x="1348" y="1068"/>
                  </a:cubicBezTo>
                  <a:lnTo>
                    <a:pt x="281"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3"/>
            <p:cNvSpPr/>
            <p:nvPr/>
          </p:nvSpPr>
          <p:spPr>
            <a:xfrm>
              <a:off x="3519325" y="2168775"/>
              <a:ext cx="51975" cy="44500"/>
            </a:xfrm>
            <a:custGeom>
              <a:rect b="b" l="l" r="r" t="t"/>
              <a:pathLst>
                <a:path extrusionOk="0" h="1780" w="2079">
                  <a:moveTo>
                    <a:pt x="899" y="0"/>
                  </a:moveTo>
                  <a:cubicBezTo>
                    <a:pt x="394" y="0"/>
                    <a:pt x="0" y="393"/>
                    <a:pt x="0" y="843"/>
                  </a:cubicBezTo>
                  <a:cubicBezTo>
                    <a:pt x="0" y="1414"/>
                    <a:pt x="440" y="1779"/>
                    <a:pt x="898" y="1779"/>
                  </a:cubicBezTo>
                  <a:cubicBezTo>
                    <a:pt x="1115" y="1779"/>
                    <a:pt x="1336" y="1697"/>
                    <a:pt x="1517" y="1517"/>
                  </a:cubicBezTo>
                  <a:cubicBezTo>
                    <a:pt x="2079" y="955"/>
                    <a:pt x="1685" y="0"/>
                    <a:pt x="899"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3"/>
            <p:cNvSpPr/>
            <p:nvPr/>
          </p:nvSpPr>
          <p:spPr>
            <a:xfrm>
              <a:off x="2634725" y="2247400"/>
              <a:ext cx="370725" cy="209250"/>
            </a:xfrm>
            <a:custGeom>
              <a:rect b="b" l="l" r="r" t="t"/>
              <a:pathLst>
                <a:path extrusionOk="0" h="8370" w="14829">
                  <a:moveTo>
                    <a:pt x="11627" y="0"/>
                  </a:moveTo>
                  <a:lnTo>
                    <a:pt x="6965" y="8201"/>
                  </a:lnTo>
                  <a:lnTo>
                    <a:pt x="1" y="8201"/>
                  </a:lnTo>
                  <a:lnTo>
                    <a:pt x="1" y="8369"/>
                  </a:lnTo>
                  <a:lnTo>
                    <a:pt x="7078" y="8369"/>
                  </a:lnTo>
                  <a:lnTo>
                    <a:pt x="11739" y="169"/>
                  </a:lnTo>
                  <a:lnTo>
                    <a:pt x="14828" y="169"/>
                  </a:lnTo>
                  <a:lnTo>
                    <a:pt x="14828"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3"/>
            <p:cNvSpPr/>
            <p:nvPr/>
          </p:nvSpPr>
          <p:spPr>
            <a:xfrm>
              <a:off x="2624900" y="2438350"/>
              <a:ext cx="28100" cy="28125"/>
            </a:xfrm>
            <a:custGeom>
              <a:rect b="b" l="l" r="r" t="t"/>
              <a:pathLst>
                <a:path extrusionOk="0" h="1125" w="1124">
                  <a:moveTo>
                    <a:pt x="1" y="1"/>
                  </a:moveTo>
                  <a:lnTo>
                    <a:pt x="1" y="1124"/>
                  </a:lnTo>
                  <a:lnTo>
                    <a:pt x="1124" y="1124"/>
                  </a:lnTo>
                  <a:lnTo>
                    <a:pt x="1124"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3"/>
            <p:cNvSpPr/>
            <p:nvPr/>
          </p:nvSpPr>
          <p:spPr>
            <a:xfrm>
              <a:off x="2997000" y="2236175"/>
              <a:ext cx="26700" cy="26700"/>
            </a:xfrm>
            <a:custGeom>
              <a:rect b="b" l="l" r="r" t="t"/>
              <a:pathLst>
                <a:path extrusionOk="0" h="1068" w="1068">
                  <a:moveTo>
                    <a:pt x="0" y="0"/>
                  </a:moveTo>
                  <a:lnTo>
                    <a:pt x="0" y="1067"/>
                  </a:lnTo>
                  <a:lnTo>
                    <a:pt x="1067" y="1067"/>
                  </a:lnTo>
                  <a:lnTo>
                    <a:pt x="1067"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3"/>
            <p:cNvSpPr/>
            <p:nvPr/>
          </p:nvSpPr>
          <p:spPr>
            <a:xfrm>
              <a:off x="4052875" y="1882325"/>
              <a:ext cx="754050" cy="563075"/>
            </a:xfrm>
            <a:custGeom>
              <a:rect b="b" l="l" r="r" t="t"/>
              <a:pathLst>
                <a:path extrusionOk="0" h="22523" w="30162">
                  <a:moveTo>
                    <a:pt x="26960" y="1"/>
                  </a:moveTo>
                  <a:lnTo>
                    <a:pt x="12750" y="22354"/>
                  </a:lnTo>
                  <a:lnTo>
                    <a:pt x="1" y="22354"/>
                  </a:lnTo>
                  <a:lnTo>
                    <a:pt x="1" y="22523"/>
                  </a:lnTo>
                  <a:lnTo>
                    <a:pt x="12863" y="22523"/>
                  </a:lnTo>
                  <a:lnTo>
                    <a:pt x="27072" y="225"/>
                  </a:lnTo>
                  <a:lnTo>
                    <a:pt x="30161" y="225"/>
                  </a:lnTo>
                  <a:lnTo>
                    <a:pt x="30161"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3"/>
            <p:cNvSpPr/>
            <p:nvPr/>
          </p:nvSpPr>
          <p:spPr>
            <a:xfrm>
              <a:off x="4044450" y="2427125"/>
              <a:ext cx="26725" cy="28100"/>
            </a:xfrm>
            <a:custGeom>
              <a:rect b="b" l="l" r="r" t="t"/>
              <a:pathLst>
                <a:path extrusionOk="0" h="1124" w="1069">
                  <a:moveTo>
                    <a:pt x="1" y="1"/>
                  </a:moveTo>
                  <a:lnTo>
                    <a:pt x="1" y="1124"/>
                  </a:lnTo>
                  <a:lnTo>
                    <a:pt x="1068" y="1124"/>
                  </a:lnTo>
                  <a:lnTo>
                    <a:pt x="1068"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3"/>
            <p:cNvSpPr/>
            <p:nvPr/>
          </p:nvSpPr>
          <p:spPr>
            <a:xfrm>
              <a:off x="4798475" y="1871100"/>
              <a:ext cx="28100" cy="28100"/>
            </a:xfrm>
            <a:custGeom>
              <a:rect b="b" l="l" r="r" t="t"/>
              <a:pathLst>
                <a:path extrusionOk="0" h="1124" w="1124">
                  <a:moveTo>
                    <a:pt x="0" y="0"/>
                  </a:moveTo>
                  <a:lnTo>
                    <a:pt x="0" y="1124"/>
                  </a:lnTo>
                  <a:lnTo>
                    <a:pt x="1124" y="1124"/>
                  </a:lnTo>
                  <a:lnTo>
                    <a:pt x="1124"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3"/>
            <p:cNvSpPr/>
            <p:nvPr/>
          </p:nvSpPr>
          <p:spPr>
            <a:xfrm>
              <a:off x="2660000" y="1812125"/>
              <a:ext cx="91300" cy="636100"/>
            </a:xfrm>
            <a:custGeom>
              <a:rect b="b" l="l" r="r" t="t"/>
              <a:pathLst>
                <a:path extrusionOk="0" h="25444" w="3652">
                  <a:moveTo>
                    <a:pt x="1" y="0"/>
                  </a:moveTo>
                  <a:lnTo>
                    <a:pt x="1" y="14322"/>
                  </a:lnTo>
                  <a:lnTo>
                    <a:pt x="3483" y="18085"/>
                  </a:lnTo>
                  <a:lnTo>
                    <a:pt x="3483" y="25443"/>
                  </a:lnTo>
                  <a:lnTo>
                    <a:pt x="3652" y="25443"/>
                  </a:lnTo>
                  <a:lnTo>
                    <a:pt x="3652" y="18029"/>
                  </a:lnTo>
                  <a:lnTo>
                    <a:pt x="169" y="14210"/>
                  </a:lnTo>
                  <a:lnTo>
                    <a:pt x="169"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3"/>
            <p:cNvSpPr/>
            <p:nvPr/>
          </p:nvSpPr>
          <p:spPr>
            <a:xfrm>
              <a:off x="2735825" y="2436950"/>
              <a:ext cx="28100" cy="28100"/>
            </a:xfrm>
            <a:custGeom>
              <a:rect b="b" l="l" r="r" t="t"/>
              <a:pathLst>
                <a:path extrusionOk="0" h="1124" w="1124">
                  <a:moveTo>
                    <a:pt x="1" y="1"/>
                  </a:moveTo>
                  <a:lnTo>
                    <a:pt x="1" y="1124"/>
                  </a:lnTo>
                  <a:lnTo>
                    <a:pt x="1124" y="1124"/>
                  </a:lnTo>
                  <a:lnTo>
                    <a:pt x="1124"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3"/>
            <p:cNvSpPr/>
            <p:nvPr/>
          </p:nvSpPr>
          <p:spPr>
            <a:xfrm>
              <a:off x="4229800" y="1924450"/>
              <a:ext cx="61800" cy="520950"/>
            </a:xfrm>
            <a:custGeom>
              <a:rect b="b" l="l" r="r" t="t"/>
              <a:pathLst>
                <a:path extrusionOk="0" h="20838" w="2472">
                  <a:moveTo>
                    <a:pt x="1" y="1"/>
                  </a:moveTo>
                  <a:lnTo>
                    <a:pt x="1" y="169"/>
                  </a:lnTo>
                  <a:lnTo>
                    <a:pt x="2303" y="169"/>
                  </a:lnTo>
                  <a:lnTo>
                    <a:pt x="2303" y="20838"/>
                  </a:lnTo>
                  <a:lnTo>
                    <a:pt x="2472" y="20838"/>
                  </a:lnTo>
                  <a:lnTo>
                    <a:pt x="2472"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3"/>
            <p:cNvSpPr/>
            <p:nvPr/>
          </p:nvSpPr>
          <p:spPr>
            <a:xfrm>
              <a:off x="4205925" y="1910425"/>
              <a:ext cx="28125" cy="28100"/>
            </a:xfrm>
            <a:custGeom>
              <a:rect b="b" l="l" r="r" t="t"/>
              <a:pathLst>
                <a:path extrusionOk="0" h="1124" w="1125">
                  <a:moveTo>
                    <a:pt x="1" y="0"/>
                  </a:moveTo>
                  <a:lnTo>
                    <a:pt x="1" y="1123"/>
                  </a:lnTo>
                  <a:lnTo>
                    <a:pt x="1124" y="1123"/>
                  </a:lnTo>
                  <a:lnTo>
                    <a:pt x="1124"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3"/>
            <p:cNvSpPr/>
            <p:nvPr/>
          </p:nvSpPr>
          <p:spPr>
            <a:xfrm>
              <a:off x="4274725" y="2425725"/>
              <a:ext cx="28125" cy="28100"/>
            </a:xfrm>
            <a:custGeom>
              <a:rect b="b" l="l" r="r" t="t"/>
              <a:pathLst>
                <a:path extrusionOk="0" h="1124" w="1125">
                  <a:moveTo>
                    <a:pt x="1" y="0"/>
                  </a:moveTo>
                  <a:lnTo>
                    <a:pt x="1" y="1124"/>
                  </a:lnTo>
                  <a:lnTo>
                    <a:pt x="1124" y="1124"/>
                  </a:lnTo>
                  <a:lnTo>
                    <a:pt x="1124"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3"/>
            <p:cNvSpPr/>
            <p:nvPr/>
          </p:nvSpPr>
          <p:spPr>
            <a:xfrm>
              <a:off x="3641475" y="2257225"/>
              <a:ext cx="35125" cy="47775"/>
            </a:xfrm>
            <a:custGeom>
              <a:rect b="b" l="l" r="r" t="t"/>
              <a:pathLst>
                <a:path extrusionOk="0" h="1911" w="1405">
                  <a:moveTo>
                    <a:pt x="1405" y="955"/>
                  </a:moveTo>
                  <a:cubicBezTo>
                    <a:pt x="1405" y="1910"/>
                    <a:pt x="1" y="1910"/>
                    <a:pt x="1" y="955"/>
                  </a:cubicBezTo>
                  <a:cubicBezTo>
                    <a:pt x="1" y="1"/>
                    <a:pt x="1405" y="1"/>
                    <a:pt x="1405" y="955"/>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3"/>
            <p:cNvSpPr/>
            <p:nvPr/>
          </p:nvSpPr>
          <p:spPr>
            <a:xfrm>
              <a:off x="3645700" y="2272675"/>
              <a:ext cx="22475" cy="22500"/>
            </a:xfrm>
            <a:custGeom>
              <a:rect b="b" l="l" r="r" t="t"/>
              <a:pathLst>
                <a:path extrusionOk="0" h="900" w="899">
                  <a:moveTo>
                    <a:pt x="899" y="337"/>
                  </a:moveTo>
                  <a:cubicBezTo>
                    <a:pt x="899" y="899"/>
                    <a:pt x="0" y="0"/>
                    <a:pt x="562" y="0"/>
                  </a:cubicBezTo>
                  <a:cubicBezTo>
                    <a:pt x="730" y="0"/>
                    <a:pt x="899" y="169"/>
                    <a:pt x="899" y="337"/>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3"/>
            <p:cNvSpPr/>
            <p:nvPr/>
          </p:nvSpPr>
          <p:spPr>
            <a:xfrm>
              <a:off x="3238500" y="2196850"/>
              <a:ext cx="68825" cy="68825"/>
            </a:xfrm>
            <a:custGeom>
              <a:rect b="b" l="l" r="r" t="t"/>
              <a:pathLst>
                <a:path extrusionOk="0" h="2753" w="2753">
                  <a:moveTo>
                    <a:pt x="2640" y="1686"/>
                  </a:moveTo>
                  <a:cubicBezTo>
                    <a:pt x="2753" y="675"/>
                    <a:pt x="1573" y="1"/>
                    <a:pt x="787" y="675"/>
                  </a:cubicBezTo>
                  <a:cubicBezTo>
                    <a:pt x="1" y="1292"/>
                    <a:pt x="394" y="2584"/>
                    <a:pt x="1405" y="2696"/>
                  </a:cubicBezTo>
                  <a:cubicBezTo>
                    <a:pt x="2022" y="2753"/>
                    <a:pt x="2584" y="2303"/>
                    <a:pt x="2696" y="1686"/>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3"/>
            <p:cNvSpPr/>
            <p:nvPr/>
          </p:nvSpPr>
          <p:spPr>
            <a:xfrm>
              <a:off x="3253950" y="2216500"/>
              <a:ext cx="42150" cy="37950"/>
            </a:xfrm>
            <a:custGeom>
              <a:rect b="b" l="l" r="r" t="t"/>
              <a:pathLst>
                <a:path extrusionOk="0" h="1518" w="1686">
                  <a:moveTo>
                    <a:pt x="1629" y="843"/>
                  </a:moveTo>
                  <a:cubicBezTo>
                    <a:pt x="1685" y="394"/>
                    <a:pt x="1404" y="57"/>
                    <a:pt x="955" y="1"/>
                  </a:cubicBezTo>
                  <a:lnTo>
                    <a:pt x="899" y="1"/>
                  </a:lnTo>
                  <a:cubicBezTo>
                    <a:pt x="0" y="113"/>
                    <a:pt x="0" y="1405"/>
                    <a:pt x="899" y="1517"/>
                  </a:cubicBezTo>
                  <a:lnTo>
                    <a:pt x="955" y="1517"/>
                  </a:lnTo>
                  <a:cubicBezTo>
                    <a:pt x="1292" y="1461"/>
                    <a:pt x="1573" y="1180"/>
                    <a:pt x="1629" y="843"/>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3"/>
            <p:cNvSpPr/>
            <p:nvPr/>
          </p:nvSpPr>
          <p:spPr>
            <a:xfrm>
              <a:off x="3266575" y="2224925"/>
              <a:ext cx="19700" cy="21100"/>
            </a:xfrm>
            <a:custGeom>
              <a:rect b="b" l="l" r="r" t="t"/>
              <a:pathLst>
                <a:path extrusionOk="0" h="844" w="788">
                  <a:moveTo>
                    <a:pt x="787" y="450"/>
                  </a:moveTo>
                  <a:cubicBezTo>
                    <a:pt x="787" y="226"/>
                    <a:pt x="619" y="57"/>
                    <a:pt x="450" y="57"/>
                  </a:cubicBezTo>
                  <a:cubicBezTo>
                    <a:pt x="226" y="1"/>
                    <a:pt x="1" y="169"/>
                    <a:pt x="1" y="394"/>
                  </a:cubicBezTo>
                  <a:cubicBezTo>
                    <a:pt x="1" y="619"/>
                    <a:pt x="113" y="787"/>
                    <a:pt x="338" y="787"/>
                  </a:cubicBezTo>
                  <a:cubicBezTo>
                    <a:pt x="563" y="843"/>
                    <a:pt x="731" y="675"/>
                    <a:pt x="787" y="45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3"/>
            <p:cNvSpPr/>
            <p:nvPr/>
          </p:nvSpPr>
          <p:spPr>
            <a:xfrm>
              <a:off x="3269400" y="2234775"/>
              <a:ext cx="5625" cy="7025"/>
            </a:xfrm>
            <a:custGeom>
              <a:rect b="b" l="l" r="r" t="t"/>
              <a:pathLst>
                <a:path extrusionOk="0" h="281" w="225">
                  <a:moveTo>
                    <a:pt x="225" y="112"/>
                  </a:moveTo>
                  <a:cubicBezTo>
                    <a:pt x="169" y="0"/>
                    <a:pt x="0" y="0"/>
                    <a:pt x="0" y="112"/>
                  </a:cubicBezTo>
                  <a:cubicBezTo>
                    <a:pt x="0" y="225"/>
                    <a:pt x="0" y="281"/>
                    <a:pt x="113" y="281"/>
                  </a:cubicBezTo>
                  <a:cubicBezTo>
                    <a:pt x="169" y="281"/>
                    <a:pt x="225" y="225"/>
                    <a:pt x="225" y="169"/>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 name="Google Shape;399;p13"/>
          <p:cNvGrpSpPr/>
          <p:nvPr/>
        </p:nvGrpSpPr>
        <p:grpSpPr>
          <a:xfrm>
            <a:off x="13" y="56"/>
            <a:ext cx="9143721" cy="2251922"/>
            <a:chOff x="-347225" y="-1310325"/>
            <a:chExt cx="7672194" cy="1889514"/>
          </a:xfrm>
        </p:grpSpPr>
        <p:sp>
          <p:nvSpPr>
            <p:cNvPr id="400" name="Google Shape;400;p13"/>
            <p:cNvSpPr/>
            <p:nvPr/>
          </p:nvSpPr>
          <p:spPr>
            <a:xfrm>
              <a:off x="1908395" y="18533"/>
              <a:ext cx="98243" cy="116656"/>
            </a:xfrm>
            <a:custGeom>
              <a:rect b="b" l="l" r="r" t="t"/>
              <a:pathLst>
                <a:path extrusionOk="0" h="2135" w="1798">
                  <a:moveTo>
                    <a:pt x="0" y="0"/>
                  </a:moveTo>
                  <a:lnTo>
                    <a:pt x="0" y="2134"/>
                  </a:lnTo>
                  <a:lnTo>
                    <a:pt x="1797" y="2134"/>
                  </a:lnTo>
                  <a:lnTo>
                    <a:pt x="1797"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01" name="Google Shape;401;p13"/>
            <p:cNvSpPr/>
            <p:nvPr/>
          </p:nvSpPr>
          <p:spPr>
            <a:xfrm>
              <a:off x="2046472" y="18533"/>
              <a:ext cx="92123" cy="116656"/>
            </a:xfrm>
            <a:custGeom>
              <a:rect b="b" l="l" r="r" t="t"/>
              <a:pathLst>
                <a:path extrusionOk="0" h="2135" w="1686">
                  <a:moveTo>
                    <a:pt x="0" y="0"/>
                  </a:moveTo>
                  <a:lnTo>
                    <a:pt x="0" y="2134"/>
                  </a:lnTo>
                  <a:lnTo>
                    <a:pt x="1685" y="2134"/>
                  </a:lnTo>
                  <a:lnTo>
                    <a:pt x="1685"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02" name="Google Shape;402;p13"/>
            <p:cNvSpPr/>
            <p:nvPr/>
          </p:nvSpPr>
          <p:spPr>
            <a:xfrm>
              <a:off x="2184549" y="18533"/>
              <a:ext cx="89063" cy="116656"/>
            </a:xfrm>
            <a:custGeom>
              <a:rect b="b" l="l" r="r" t="t"/>
              <a:pathLst>
                <a:path extrusionOk="0" h="2135" w="1630">
                  <a:moveTo>
                    <a:pt x="1" y="0"/>
                  </a:moveTo>
                  <a:lnTo>
                    <a:pt x="1" y="2134"/>
                  </a:lnTo>
                  <a:lnTo>
                    <a:pt x="1630" y="2134"/>
                  </a:lnTo>
                  <a:lnTo>
                    <a:pt x="1630"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03" name="Google Shape;403;p13"/>
            <p:cNvSpPr/>
            <p:nvPr/>
          </p:nvSpPr>
          <p:spPr>
            <a:xfrm>
              <a:off x="2319620" y="18533"/>
              <a:ext cx="89009" cy="116656"/>
            </a:xfrm>
            <a:custGeom>
              <a:rect b="b" l="l" r="r" t="t"/>
              <a:pathLst>
                <a:path extrusionOk="0" h="2135" w="1629">
                  <a:moveTo>
                    <a:pt x="0" y="0"/>
                  </a:moveTo>
                  <a:lnTo>
                    <a:pt x="0" y="2134"/>
                  </a:lnTo>
                  <a:lnTo>
                    <a:pt x="1629" y="2134"/>
                  </a:lnTo>
                  <a:lnTo>
                    <a:pt x="1629"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04" name="Google Shape;404;p13"/>
            <p:cNvSpPr/>
            <p:nvPr/>
          </p:nvSpPr>
          <p:spPr>
            <a:xfrm>
              <a:off x="2457697" y="18533"/>
              <a:ext cx="82889" cy="116656"/>
            </a:xfrm>
            <a:custGeom>
              <a:rect b="b" l="l" r="r" t="t"/>
              <a:pathLst>
                <a:path extrusionOk="0" h="2135" w="1517">
                  <a:moveTo>
                    <a:pt x="1" y="0"/>
                  </a:moveTo>
                  <a:lnTo>
                    <a:pt x="1" y="2134"/>
                  </a:lnTo>
                  <a:lnTo>
                    <a:pt x="1517" y="2134"/>
                  </a:lnTo>
                  <a:lnTo>
                    <a:pt x="1517"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05" name="Google Shape;405;p13"/>
            <p:cNvSpPr/>
            <p:nvPr/>
          </p:nvSpPr>
          <p:spPr>
            <a:xfrm>
              <a:off x="2595774" y="18533"/>
              <a:ext cx="79884" cy="116656"/>
            </a:xfrm>
            <a:custGeom>
              <a:rect b="b" l="l" r="r" t="t"/>
              <a:pathLst>
                <a:path extrusionOk="0" h="2135" w="1462">
                  <a:moveTo>
                    <a:pt x="1" y="0"/>
                  </a:moveTo>
                  <a:lnTo>
                    <a:pt x="1" y="2134"/>
                  </a:lnTo>
                  <a:lnTo>
                    <a:pt x="1461" y="2134"/>
                  </a:lnTo>
                  <a:lnTo>
                    <a:pt x="1461"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06" name="Google Shape;406;p13"/>
            <p:cNvSpPr/>
            <p:nvPr/>
          </p:nvSpPr>
          <p:spPr>
            <a:xfrm>
              <a:off x="2730846" y="18533"/>
              <a:ext cx="76769" cy="116656"/>
            </a:xfrm>
            <a:custGeom>
              <a:rect b="b" l="l" r="r" t="t"/>
              <a:pathLst>
                <a:path extrusionOk="0" h="2135" w="1405">
                  <a:moveTo>
                    <a:pt x="0" y="0"/>
                  </a:moveTo>
                  <a:lnTo>
                    <a:pt x="0" y="2134"/>
                  </a:lnTo>
                  <a:lnTo>
                    <a:pt x="1404" y="2134"/>
                  </a:lnTo>
                  <a:lnTo>
                    <a:pt x="1404"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07" name="Google Shape;407;p13"/>
            <p:cNvSpPr/>
            <p:nvPr/>
          </p:nvSpPr>
          <p:spPr>
            <a:xfrm>
              <a:off x="2868922" y="18533"/>
              <a:ext cx="73709" cy="116656"/>
            </a:xfrm>
            <a:custGeom>
              <a:rect b="b" l="l" r="r" t="t"/>
              <a:pathLst>
                <a:path extrusionOk="0" h="2135" w="1349">
                  <a:moveTo>
                    <a:pt x="1" y="0"/>
                  </a:moveTo>
                  <a:lnTo>
                    <a:pt x="1" y="2134"/>
                  </a:lnTo>
                  <a:lnTo>
                    <a:pt x="1348" y="2134"/>
                  </a:lnTo>
                  <a:lnTo>
                    <a:pt x="1348"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08" name="Google Shape;408;p13"/>
            <p:cNvSpPr/>
            <p:nvPr/>
          </p:nvSpPr>
          <p:spPr>
            <a:xfrm>
              <a:off x="3003939" y="18533"/>
              <a:ext cx="70650" cy="116656"/>
            </a:xfrm>
            <a:custGeom>
              <a:rect b="b" l="l" r="r" t="t"/>
              <a:pathLst>
                <a:path extrusionOk="0" h="2135" w="1293">
                  <a:moveTo>
                    <a:pt x="1" y="0"/>
                  </a:moveTo>
                  <a:lnTo>
                    <a:pt x="1" y="2134"/>
                  </a:lnTo>
                  <a:lnTo>
                    <a:pt x="1293" y="2134"/>
                  </a:lnTo>
                  <a:lnTo>
                    <a:pt x="1293"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09" name="Google Shape;409;p13"/>
            <p:cNvSpPr/>
            <p:nvPr/>
          </p:nvSpPr>
          <p:spPr>
            <a:xfrm>
              <a:off x="3142071" y="18533"/>
              <a:ext cx="67535" cy="116656"/>
            </a:xfrm>
            <a:custGeom>
              <a:rect b="b" l="l" r="r" t="t"/>
              <a:pathLst>
                <a:path extrusionOk="0" h="2135" w="1236">
                  <a:moveTo>
                    <a:pt x="0" y="0"/>
                  </a:moveTo>
                  <a:lnTo>
                    <a:pt x="0" y="2134"/>
                  </a:lnTo>
                  <a:lnTo>
                    <a:pt x="1236" y="2134"/>
                  </a:lnTo>
                  <a:lnTo>
                    <a:pt x="1236"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10" name="Google Shape;410;p13"/>
            <p:cNvSpPr/>
            <p:nvPr/>
          </p:nvSpPr>
          <p:spPr>
            <a:xfrm>
              <a:off x="3280148" y="18533"/>
              <a:ext cx="61415" cy="116656"/>
            </a:xfrm>
            <a:custGeom>
              <a:rect b="b" l="l" r="r" t="t"/>
              <a:pathLst>
                <a:path extrusionOk="0" h="2135" w="1124">
                  <a:moveTo>
                    <a:pt x="1" y="0"/>
                  </a:moveTo>
                  <a:lnTo>
                    <a:pt x="1" y="2134"/>
                  </a:lnTo>
                  <a:lnTo>
                    <a:pt x="1124" y="2134"/>
                  </a:lnTo>
                  <a:lnTo>
                    <a:pt x="1124"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11" name="Google Shape;411;p13"/>
            <p:cNvSpPr/>
            <p:nvPr/>
          </p:nvSpPr>
          <p:spPr>
            <a:xfrm>
              <a:off x="3415165" y="18533"/>
              <a:ext cx="61470" cy="116656"/>
            </a:xfrm>
            <a:custGeom>
              <a:rect b="b" l="l" r="r" t="t"/>
              <a:pathLst>
                <a:path extrusionOk="0" h="2135" w="1125">
                  <a:moveTo>
                    <a:pt x="1" y="0"/>
                  </a:moveTo>
                  <a:lnTo>
                    <a:pt x="1" y="2134"/>
                  </a:lnTo>
                  <a:lnTo>
                    <a:pt x="1124" y="2134"/>
                  </a:lnTo>
                  <a:lnTo>
                    <a:pt x="1124"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12" name="Google Shape;412;p13"/>
            <p:cNvSpPr/>
            <p:nvPr/>
          </p:nvSpPr>
          <p:spPr>
            <a:xfrm>
              <a:off x="3553296" y="18533"/>
              <a:ext cx="58356" cy="116656"/>
            </a:xfrm>
            <a:custGeom>
              <a:rect b="b" l="l" r="r" t="t"/>
              <a:pathLst>
                <a:path extrusionOk="0" h="2135" w="1068">
                  <a:moveTo>
                    <a:pt x="0" y="0"/>
                  </a:moveTo>
                  <a:lnTo>
                    <a:pt x="0" y="2134"/>
                  </a:lnTo>
                  <a:lnTo>
                    <a:pt x="1067" y="2134"/>
                  </a:lnTo>
                  <a:lnTo>
                    <a:pt x="1067"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13" name="Google Shape;413;p13"/>
            <p:cNvSpPr/>
            <p:nvPr/>
          </p:nvSpPr>
          <p:spPr>
            <a:xfrm>
              <a:off x="3691373" y="18533"/>
              <a:ext cx="52236" cy="116656"/>
            </a:xfrm>
            <a:custGeom>
              <a:rect b="b" l="l" r="r" t="t"/>
              <a:pathLst>
                <a:path extrusionOk="0" h="2135" w="956">
                  <a:moveTo>
                    <a:pt x="1" y="0"/>
                  </a:moveTo>
                  <a:lnTo>
                    <a:pt x="1" y="2134"/>
                  </a:lnTo>
                  <a:lnTo>
                    <a:pt x="955" y="2134"/>
                  </a:lnTo>
                  <a:lnTo>
                    <a:pt x="955"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14" name="Google Shape;414;p13"/>
            <p:cNvSpPr/>
            <p:nvPr/>
          </p:nvSpPr>
          <p:spPr>
            <a:xfrm>
              <a:off x="3826390" y="18533"/>
              <a:ext cx="52236" cy="116656"/>
            </a:xfrm>
            <a:custGeom>
              <a:rect b="b" l="l" r="r" t="t"/>
              <a:pathLst>
                <a:path extrusionOk="0" h="2135" w="956">
                  <a:moveTo>
                    <a:pt x="1" y="0"/>
                  </a:moveTo>
                  <a:lnTo>
                    <a:pt x="1" y="2134"/>
                  </a:lnTo>
                  <a:lnTo>
                    <a:pt x="956" y="2134"/>
                  </a:lnTo>
                  <a:lnTo>
                    <a:pt x="956"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15" name="Google Shape;415;p13"/>
            <p:cNvSpPr/>
            <p:nvPr/>
          </p:nvSpPr>
          <p:spPr>
            <a:xfrm>
              <a:off x="3964522" y="18533"/>
              <a:ext cx="46062" cy="116656"/>
            </a:xfrm>
            <a:custGeom>
              <a:rect b="b" l="l" r="r" t="t"/>
              <a:pathLst>
                <a:path extrusionOk="0" h="2135" w="843">
                  <a:moveTo>
                    <a:pt x="0" y="0"/>
                  </a:moveTo>
                  <a:lnTo>
                    <a:pt x="0" y="2134"/>
                  </a:lnTo>
                  <a:lnTo>
                    <a:pt x="843" y="2134"/>
                  </a:lnTo>
                  <a:lnTo>
                    <a:pt x="843"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16" name="Google Shape;416;p13"/>
            <p:cNvSpPr/>
            <p:nvPr/>
          </p:nvSpPr>
          <p:spPr>
            <a:xfrm>
              <a:off x="4099539" y="18533"/>
              <a:ext cx="46062" cy="116656"/>
            </a:xfrm>
            <a:custGeom>
              <a:rect b="b" l="l" r="r" t="t"/>
              <a:pathLst>
                <a:path extrusionOk="0" h="2135" w="843">
                  <a:moveTo>
                    <a:pt x="0" y="0"/>
                  </a:moveTo>
                  <a:lnTo>
                    <a:pt x="0" y="2134"/>
                  </a:lnTo>
                  <a:lnTo>
                    <a:pt x="843" y="2134"/>
                  </a:lnTo>
                  <a:lnTo>
                    <a:pt x="843"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17" name="Google Shape;417;p13"/>
            <p:cNvSpPr/>
            <p:nvPr/>
          </p:nvSpPr>
          <p:spPr>
            <a:xfrm>
              <a:off x="4237616" y="18533"/>
              <a:ext cx="39996" cy="116656"/>
            </a:xfrm>
            <a:custGeom>
              <a:rect b="b" l="l" r="r" t="t"/>
              <a:pathLst>
                <a:path extrusionOk="0" h="2135" w="732">
                  <a:moveTo>
                    <a:pt x="1" y="0"/>
                  </a:moveTo>
                  <a:lnTo>
                    <a:pt x="1" y="2134"/>
                  </a:lnTo>
                  <a:lnTo>
                    <a:pt x="731" y="2134"/>
                  </a:lnTo>
                  <a:lnTo>
                    <a:pt x="731"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18" name="Google Shape;418;p13"/>
            <p:cNvSpPr/>
            <p:nvPr/>
          </p:nvSpPr>
          <p:spPr>
            <a:xfrm>
              <a:off x="2362568" y="-1307210"/>
              <a:ext cx="15408" cy="6174"/>
            </a:xfrm>
            <a:custGeom>
              <a:rect b="b" l="l" r="r" t="t"/>
              <a:pathLst>
                <a:path extrusionOk="0" h="113" w="282">
                  <a:moveTo>
                    <a:pt x="0" y="0"/>
                  </a:moveTo>
                  <a:lnTo>
                    <a:pt x="169" y="112"/>
                  </a:lnTo>
                  <a:lnTo>
                    <a:pt x="281"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19" name="Google Shape;419;p13"/>
            <p:cNvSpPr/>
            <p:nvPr/>
          </p:nvSpPr>
          <p:spPr>
            <a:xfrm>
              <a:off x="2221376" y="-1294971"/>
              <a:ext cx="95183" cy="73709"/>
            </a:xfrm>
            <a:custGeom>
              <a:rect b="b" l="l" r="r" t="t"/>
              <a:pathLst>
                <a:path extrusionOk="0" h="1349" w="1742">
                  <a:moveTo>
                    <a:pt x="169" y="1"/>
                  </a:moveTo>
                  <a:cubicBezTo>
                    <a:pt x="113" y="113"/>
                    <a:pt x="57" y="169"/>
                    <a:pt x="1" y="282"/>
                  </a:cubicBezTo>
                  <a:lnTo>
                    <a:pt x="1573" y="1349"/>
                  </a:lnTo>
                  <a:cubicBezTo>
                    <a:pt x="1630" y="1236"/>
                    <a:pt x="1686" y="1124"/>
                    <a:pt x="1742" y="1068"/>
                  </a:cubicBezTo>
                  <a:lnTo>
                    <a:pt x="169"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20" name="Google Shape;420;p13"/>
            <p:cNvSpPr/>
            <p:nvPr/>
          </p:nvSpPr>
          <p:spPr>
            <a:xfrm>
              <a:off x="2132421" y="-1080124"/>
              <a:ext cx="104362" cy="36882"/>
            </a:xfrm>
            <a:custGeom>
              <a:rect b="b" l="l" r="r" t="t"/>
              <a:pathLst>
                <a:path extrusionOk="0" h="675" w="1910">
                  <a:moveTo>
                    <a:pt x="56" y="0"/>
                  </a:moveTo>
                  <a:cubicBezTo>
                    <a:pt x="0" y="113"/>
                    <a:pt x="0" y="169"/>
                    <a:pt x="0" y="281"/>
                  </a:cubicBezTo>
                  <a:lnTo>
                    <a:pt x="1854" y="674"/>
                  </a:lnTo>
                  <a:cubicBezTo>
                    <a:pt x="1854" y="618"/>
                    <a:pt x="1910" y="562"/>
                    <a:pt x="1910" y="506"/>
                  </a:cubicBezTo>
                  <a:lnTo>
                    <a:pt x="1910" y="393"/>
                  </a:lnTo>
                  <a:lnTo>
                    <a:pt x="56"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21" name="Google Shape;421;p13"/>
            <p:cNvSpPr/>
            <p:nvPr/>
          </p:nvSpPr>
          <p:spPr>
            <a:xfrm>
              <a:off x="2147721" y="-1135366"/>
              <a:ext cx="104417" cy="46062"/>
            </a:xfrm>
            <a:custGeom>
              <a:rect b="b" l="l" r="r" t="t"/>
              <a:pathLst>
                <a:path extrusionOk="0" h="843" w="1911">
                  <a:moveTo>
                    <a:pt x="57" y="0"/>
                  </a:moveTo>
                  <a:lnTo>
                    <a:pt x="57" y="56"/>
                  </a:lnTo>
                  <a:cubicBezTo>
                    <a:pt x="57" y="113"/>
                    <a:pt x="57" y="225"/>
                    <a:pt x="1" y="281"/>
                  </a:cubicBezTo>
                  <a:lnTo>
                    <a:pt x="1854" y="843"/>
                  </a:lnTo>
                  <a:cubicBezTo>
                    <a:pt x="1854" y="730"/>
                    <a:pt x="1854" y="618"/>
                    <a:pt x="1910" y="562"/>
                  </a:cubicBezTo>
                  <a:lnTo>
                    <a:pt x="57"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22" name="Google Shape;422;p13"/>
            <p:cNvSpPr/>
            <p:nvPr/>
          </p:nvSpPr>
          <p:spPr>
            <a:xfrm>
              <a:off x="2282792" y="-1307210"/>
              <a:ext cx="64475" cy="43002"/>
            </a:xfrm>
            <a:custGeom>
              <a:rect b="b" l="l" r="r" t="t"/>
              <a:pathLst>
                <a:path extrusionOk="0" h="787" w="1180">
                  <a:moveTo>
                    <a:pt x="0" y="0"/>
                  </a:moveTo>
                  <a:lnTo>
                    <a:pt x="955" y="786"/>
                  </a:lnTo>
                  <a:lnTo>
                    <a:pt x="1180" y="562"/>
                  </a:lnTo>
                  <a:lnTo>
                    <a:pt x="449"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23" name="Google Shape;423;p13"/>
            <p:cNvSpPr/>
            <p:nvPr/>
          </p:nvSpPr>
          <p:spPr>
            <a:xfrm>
              <a:off x="2126247" y="-1021823"/>
              <a:ext cx="104417" cy="27648"/>
            </a:xfrm>
            <a:custGeom>
              <a:rect b="b" l="l" r="r" t="t"/>
              <a:pathLst>
                <a:path extrusionOk="0" h="506" w="1911">
                  <a:moveTo>
                    <a:pt x="1" y="0"/>
                  </a:moveTo>
                  <a:lnTo>
                    <a:pt x="1" y="337"/>
                  </a:lnTo>
                  <a:lnTo>
                    <a:pt x="1910" y="506"/>
                  </a:lnTo>
                  <a:cubicBezTo>
                    <a:pt x="1910" y="394"/>
                    <a:pt x="1910" y="337"/>
                    <a:pt x="1910" y="225"/>
                  </a:cubicBezTo>
                  <a:lnTo>
                    <a:pt x="1"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24" name="Google Shape;424;p13"/>
            <p:cNvSpPr/>
            <p:nvPr/>
          </p:nvSpPr>
          <p:spPr>
            <a:xfrm>
              <a:off x="2166135" y="-1193667"/>
              <a:ext cx="101357" cy="55296"/>
            </a:xfrm>
            <a:custGeom>
              <a:rect b="b" l="l" r="r" t="t"/>
              <a:pathLst>
                <a:path extrusionOk="0" h="1012" w="1855">
                  <a:moveTo>
                    <a:pt x="113" y="0"/>
                  </a:moveTo>
                  <a:cubicBezTo>
                    <a:pt x="57" y="113"/>
                    <a:pt x="57" y="225"/>
                    <a:pt x="1" y="281"/>
                  </a:cubicBezTo>
                  <a:lnTo>
                    <a:pt x="1742" y="1011"/>
                  </a:lnTo>
                  <a:cubicBezTo>
                    <a:pt x="1798" y="955"/>
                    <a:pt x="1854" y="843"/>
                    <a:pt x="1854" y="730"/>
                  </a:cubicBezTo>
                  <a:lnTo>
                    <a:pt x="113"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25" name="Google Shape;425;p13"/>
            <p:cNvSpPr/>
            <p:nvPr/>
          </p:nvSpPr>
          <p:spPr>
            <a:xfrm>
              <a:off x="2190723" y="-1245849"/>
              <a:ext cx="98243" cy="67535"/>
            </a:xfrm>
            <a:custGeom>
              <a:rect b="b" l="l" r="r" t="t"/>
              <a:pathLst>
                <a:path extrusionOk="0" h="1236" w="1798">
                  <a:moveTo>
                    <a:pt x="113" y="0"/>
                  </a:moveTo>
                  <a:lnTo>
                    <a:pt x="0" y="281"/>
                  </a:lnTo>
                  <a:lnTo>
                    <a:pt x="1685" y="1236"/>
                  </a:lnTo>
                  <a:lnTo>
                    <a:pt x="1797" y="899"/>
                  </a:lnTo>
                  <a:lnTo>
                    <a:pt x="113"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26" name="Google Shape;426;p13"/>
            <p:cNvSpPr/>
            <p:nvPr/>
          </p:nvSpPr>
          <p:spPr>
            <a:xfrm>
              <a:off x="2123187" y="-1307210"/>
              <a:ext cx="1206123" cy="957511"/>
            </a:xfrm>
            <a:custGeom>
              <a:rect b="b" l="l" r="r" t="t"/>
              <a:pathLst>
                <a:path extrusionOk="0" h="17524" w="22074">
                  <a:moveTo>
                    <a:pt x="18310" y="0"/>
                  </a:moveTo>
                  <a:cubicBezTo>
                    <a:pt x="18366" y="56"/>
                    <a:pt x="18423" y="112"/>
                    <a:pt x="18479" y="225"/>
                  </a:cubicBezTo>
                  <a:lnTo>
                    <a:pt x="18029" y="618"/>
                  </a:lnTo>
                  <a:cubicBezTo>
                    <a:pt x="18086" y="674"/>
                    <a:pt x="18142" y="786"/>
                    <a:pt x="18198" y="843"/>
                  </a:cubicBezTo>
                  <a:lnTo>
                    <a:pt x="18703" y="449"/>
                  </a:lnTo>
                  <a:cubicBezTo>
                    <a:pt x="18816" y="618"/>
                    <a:pt x="18928" y="843"/>
                    <a:pt x="19097" y="1011"/>
                  </a:cubicBezTo>
                  <a:lnTo>
                    <a:pt x="18591" y="1348"/>
                  </a:lnTo>
                  <a:lnTo>
                    <a:pt x="18760" y="1573"/>
                  </a:lnTo>
                  <a:lnTo>
                    <a:pt x="19265" y="1236"/>
                  </a:lnTo>
                  <a:cubicBezTo>
                    <a:pt x="19377" y="1460"/>
                    <a:pt x="19490" y="1629"/>
                    <a:pt x="19546" y="1797"/>
                  </a:cubicBezTo>
                  <a:lnTo>
                    <a:pt x="19040" y="2078"/>
                  </a:lnTo>
                  <a:lnTo>
                    <a:pt x="19153" y="2359"/>
                  </a:lnTo>
                  <a:lnTo>
                    <a:pt x="19714" y="2078"/>
                  </a:lnTo>
                  <a:cubicBezTo>
                    <a:pt x="19827" y="2247"/>
                    <a:pt x="19939" y="2471"/>
                    <a:pt x="19995" y="2696"/>
                  </a:cubicBezTo>
                  <a:lnTo>
                    <a:pt x="19433" y="2921"/>
                  </a:lnTo>
                  <a:cubicBezTo>
                    <a:pt x="19433" y="2977"/>
                    <a:pt x="19546" y="3089"/>
                    <a:pt x="19546" y="3201"/>
                  </a:cubicBezTo>
                  <a:lnTo>
                    <a:pt x="20107" y="2977"/>
                  </a:lnTo>
                  <a:cubicBezTo>
                    <a:pt x="20164" y="3145"/>
                    <a:pt x="20276" y="3370"/>
                    <a:pt x="20332" y="3538"/>
                  </a:cubicBezTo>
                  <a:lnTo>
                    <a:pt x="19770" y="3707"/>
                  </a:lnTo>
                  <a:lnTo>
                    <a:pt x="19827" y="4044"/>
                  </a:lnTo>
                  <a:lnTo>
                    <a:pt x="20388" y="3819"/>
                  </a:lnTo>
                  <a:cubicBezTo>
                    <a:pt x="20501" y="4044"/>
                    <a:pt x="20557" y="4269"/>
                    <a:pt x="20557" y="4493"/>
                  </a:cubicBezTo>
                  <a:lnTo>
                    <a:pt x="19995" y="4606"/>
                  </a:lnTo>
                  <a:cubicBezTo>
                    <a:pt x="19995" y="4718"/>
                    <a:pt x="20051" y="4830"/>
                    <a:pt x="20051" y="4886"/>
                  </a:cubicBezTo>
                  <a:lnTo>
                    <a:pt x="20613" y="4774"/>
                  </a:lnTo>
                  <a:cubicBezTo>
                    <a:pt x="20613" y="4999"/>
                    <a:pt x="20725" y="5223"/>
                    <a:pt x="20725" y="5392"/>
                  </a:cubicBezTo>
                  <a:lnTo>
                    <a:pt x="20107" y="5448"/>
                  </a:lnTo>
                  <a:lnTo>
                    <a:pt x="20107" y="5785"/>
                  </a:lnTo>
                  <a:lnTo>
                    <a:pt x="20725" y="5729"/>
                  </a:lnTo>
                  <a:lnTo>
                    <a:pt x="20725" y="6403"/>
                  </a:lnTo>
                  <a:lnTo>
                    <a:pt x="20107" y="6403"/>
                  </a:lnTo>
                  <a:lnTo>
                    <a:pt x="20107" y="6684"/>
                  </a:lnTo>
                  <a:lnTo>
                    <a:pt x="20781" y="6684"/>
                  </a:lnTo>
                  <a:lnTo>
                    <a:pt x="20781" y="7301"/>
                  </a:lnTo>
                  <a:lnTo>
                    <a:pt x="20220" y="7245"/>
                  </a:lnTo>
                  <a:lnTo>
                    <a:pt x="20220" y="7582"/>
                  </a:lnTo>
                  <a:lnTo>
                    <a:pt x="20838" y="7638"/>
                  </a:lnTo>
                  <a:cubicBezTo>
                    <a:pt x="20838" y="7863"/>
                    <a:pt x="20725" y="8088"/>
                    <a:pt x="20725" y="8312"/>
                  </a:cubicBezTo>
                  <a:lnTo>
                    <a:pt x="20107" y="8144"/>
                  </a:lnTo>
                  <a:cubicBezTo>
                    <a:pt x="20107" y="8200"/>
                    <a:pt x="20107" y="8256"/>
                    <a:pt x="20107" y="8312"/>
                  </a:cubicBezTo>
                  <a:lnTo>
                    <a:pt x="20107" y="8481"/>
                  </a:lnTo>
                  <a:lnTo>
                    <a:pt x="20725" y="8593"/>
                  </a:lnTo>
                  <a:cubicBezTo>
                    <a:pt x="20669" y="8818"/>
                    <a:pt x="20613" y="8986"/>
                    <a:pt x="20557" y="9211"/>
                  </a:cubicBezTo>
                  <a:lnTo>
                    <a:pt x="19995" y="9043"/>
                  </a:lnTo>
                  <a:cubicBezTo>
                    <a:pt x="19995" y="9099"/>
                    <a:pt x="19939" y="9211"/>
                    <a:pt x="19883" y="9323"/>
                  </a:cubicBezTo>
                  <a:lnTo>
                    <a:pt x="20444" y="9492"/>
                  </a:lnTo>
                  <a:cubicBezTo>
                    <a:pt x="20388" y="9717"/>
                    <a:pt x="20332" y="9941"/>
                    <a:pt x="20220" y="10110"/>
                  </a:cubicBezTo>
                  <a:lnTo>
                    <a:pt x="19658" y="9885"/>
                  </a:lnTo>
                  <a:cubicBezTo>
                    <a:pt x="19658" y="9997"/>
                    <a:pt x="19602" y="10110"/>
                    <a:pt x="19546" y="10166"/>
                  </a:cubicBezTo>
                  <a:lnTo>
                    <a:pt x="20107" y="10391"/>
                  </a:lnTo>
                  <a:cubicBezTo>
                    <a:pt x="20051" y="10615"/>
                    <a:pt x="19939" y="10784"/>
                    <a:pt x="19827" y="10952"/>
                  </a:cubicBezTo>
                  <a:lnTo>
                    <a:pt x="19321" y="10671"/>
                  </a:lnTo>
                  <a:cubicBezTo>
                    <a:pt x="19265" y="10784"/>
                    <a:pt x="19209" y="10896"/>
                    <a:pt x="19153" y="10952"/>
                  </a:cubicBezTo>
                  <a:lnTo>
                    <a:pt x="19714" y="11233"/>
                  </a:lnTo>
                  <a:cubicBezTo>
                    <a:pt x="19602" y="11458"/>
                    <a:pt x="19490" y="11626"/>
                    <a:pt x="19377" y="11795"/>
                  </a:cubicBezTo>
                  <a:lnTo>
                    <a:pt x="18703" y="11458"/>
                  </a:lnTo>
                  <a:cubicBezTo>
                    <a:pt x="18647" y="11570"/>
                    <a:pt x="18591" y="11626"/>
                    <a:pt x="18535" y="11738"/>
                  </a:cubicBezTo>
                  <a:lnTo>
                    <a:pt x="19040" y="12075"/>
                  </a:lnTo>
                  <a:cubicBezTo>
                    <a:pt x="18928" y="12244"/>
                    <a:pt x="18760" y="12412"/>
                    <a:pt x="18647" y="12581"/>
                  </a:cubicBezTo>
                  <a:lnTo>
                    <a:pt x="18198" y="12188"/>
                  </a:lnTo>
                  <a:lnTo>
                    <a:pt x="17973" y="12412"/>
                  </a:lnTo>
                  <a:lnTo>
                    <a:pt x="18479" y="12806"/>
                  </a:lnTo>
                  <a:cubicBezTo>
                    <a:pt x="18310" y="12974"/>
                    <a:pt x="18142" y="13143"/>
                    <a:pt x="18029" y="13311"/>
                  </a:cubicBezTo>
                  <a:lnTo>
                    <a:pt x="17580" y="12862"/>
                  </a:lnTo>
                  <a:lnTo>
                    <a:pt x="17355" y="13086"/>
                  </a:lnTo>
                  <a:lnTo>
                    <a:pt x="17805" y="13480"/>
                  </a:lnTo>
                  <a:cubicBezTo>
                    <a:pt x="17636" y="13648"/>
                    <a:pt x="17468" y="13760"/>
                    <a:pt x="17299" y="13929"/>
                  </a:cubicBezTo>
                  <a:lnTo>
                    <a:pt x="16906" y="13480"/>
                  </a:lnTo>
                  <a:lnTo>
                    <a:pt x="16681" y="13648"/>
                  </a:lnTo>
                  <a:lnTo>
                    <a:pt x="17075" y="14097"/>
                  </a:lnTo>
                  <a:cubicBezTo>
                    <a:pt x="16906" y="14266"/>
                    <a:pt x="16738" y="14378"/>
                    <a:pt x="16569" y="14547"/>
                  </a:cubicBezTo>
                  <a:lnTo>
                    <a:pt x="16232" y="14041"/>
                  </a:lnTo>
                  <a:lnTo>
                    <a:pt x="15951" y="14210"/>
                  </a:lnTo>
                  <a:lnTo>
                    <a:pt x="16288" y="14715"/>
                  </a:lnTo>
                  <a:cubicBezTo>
                    <a:pt x="16120" y="14828"/>
                    <a:pt x="15951" y="14940"/>
                    <a:pt x="15727" y="14996"/>
                  </a:cubicBezTo>
                  <a:lnTo>
                    <a:pt x="15446" y="14491"/>
                  </a:lnTo>
                  <a:lnTo>
                    <a:pt x="15165" y="14603"/>
                  </a:lnTo>
                  <a:lnTo>
                    <a:pt x="15502" y="15165"/>
                  </a:lnTo>
                  <a:cubicBezTo>
                    <a:pt x="15277" y="15277"/>
                    <a:pt x="15109" y="15333"/>
                    <a:pt x="14884" y="15445"/>
                  </a:cubicBezTo>
                  <a:lnTo>
                    <a:pt x="14660" y="14884"/>
                  </a:lnTo>
                  <a:lnTo>
                    <a:pt x="14379" y="14996"/>
                  </a:lnTo>
                  <a:lnTo>
                    <a:pt x="14603" y="15558"/>
                  </a:lnTo>
                  <a:cubicBezTo>
                    <a:pt x="14379" y="15614"/>
                    <a:pt x="14210" y="15726"/>
                    <a:pt x="13986" y="15782"/>
                  </a:cubicBezTo>
                  <a:lnTo>
                    <a:pt x="13817" y="15165"/>
                  </a:lnTo>
                  <a:lnTo>
                    <a:pt x="13536" y="15277"/>
                  </a:lnTo>
                  <a:lnTo>
                    <a:pt x="13705" y="15839"/>
                  </a:lnTo>
                  <a:cubicBezTo>
                    <a:pt x="13480" y="15895"/>
                    <a:pt x="13255" y="15951"/>
                    <a:pt x="13031" y="16007"/>
                  </a:cubicBezTo>
                  <a:lnTo>
                    <a:pt x="12918" y="15445"/>
                  </a:lnTo>
                  <a:lnTo>
                    <a:pt x="12638" y="15502"/>
                  </a:lnTo>
                  <a:lnTo>
                    <a:pt x="12750" y="16063"/>
                  </a:lnTo>
                  <a:cubicBezTo>
                    <a:pt x="12525" y="16063"/>
                    <a:pt x="12357" y="16119"/>
                    <a:pt x="12132" y="16175"/>
                  </a:cubicBezTo>
                  <a:lnTo>
                    <a:pt x="12076" y="15558"/>
                  </a:lnTo>
                  <a:lnTo>
                    <a:pt x="11739" y="15558"/>
                  </a:lnTo>
                  <a:lnTo>
                    <a:pt x="11851" y="16175"/>
                  </a:lnTo>
                  <a:lnTo>
                    <a:pt x="11121" y="16175"/>
                  </a:lnTo>
                  <a:lnTo>
                    <a:pt x="11121" y="15670"/>
                  </a:lnTo>
                  <a:lnTo>
                    <a:pt x="10840" y="15670"/>
                  </a:lnTo>
                  <a:lnTo>
                    <a:pt x="10840" y="16288"/>
                  </a:lnTo>
                  <a:lnTo>
                    <a:pt x="10166" y="16288"/>
                  </a:lnTo>
                  <a:lnTo>
                    <a:pt x="10223" y="15670"/>
                  </a:lnTo>
                  <a:lnTo>
                    <a:pt x="9942" y="15670"/>
                  </a:lnTo>
                  <a:lnTo>
                    <a:pt x="9886" y="16288"/>
                  </a:lnTo>
                  <a:cubicBezTo>
                    <a:pt x="9661" y="16288"/>
                    <a:pt x="9436" y="16232"/>
                    <a:pt x="9155" y="16175"/>
                  </a:cubicBezTo>
                  <a:lnTo>
                    <a:pt x="9324" y="15558"/>
                  </a:lnTo>
                  <a:lnTo>
                    <a:pt x="8987" y="15558"/>
                  </a:lnTo>
                  <a:lnTo>
                    <a:pt x="8875" y="16119"/>
                  </a:lnTo>
                  <a:cubicBezTo>
                    <a:pt x="8650" y="16119"/>
                    <a:pt x="8481" y="16063"/>
                    <a:pt x="8257" y="16007"/>
                  </a:cubicBezTo>
                  <a:lnTo>
                    <a:pt x="8425" y="15389"/>
                  </a:lnTo>
                  <a:cubicBezTo>
                    <a:pt x="8369" y="15389"/>
                    <a:pt x="8257" y="15333"/>
                    <a:pt x="8144" y="15333"/>
                  </a:cubicBezTo>
                  <a:lnTo>
                    <a:pt x="7976" y="15895"/>
                  </a:lnTo>
                  <a:cubicBezTo>
                    <a:pt x="7751" y="15839"/>
                    <a:pt x="7527" y="15726"/>
                    <a:pt x="7358" y="15670"/>
                  </a:cubicBezTo>
                  <a:lnTo>
                    <a:pt x="7583" y="15108"/>
                  </a:lnTo>
                  <a:lnTo>
                    <a:pt x="7302" y="14996"/>
                  </a:lnTo>
                  <a:lnTo>
                    <a:pt x="7077" y="15558"/>
                  </a:lnTo>
                  <a:cubicBezTo>
                    <a:pt x="6853" y="15445"/>
                    <a:pt x="6684" y="15389"/>
                    <a:pt x="6516" y="15277"/>
                  </a:cubicBezTo>
                  <a:lnTo>
                    <a:pt x="6796" y="14715"/>
                  </a:lnTo>
                  <a:lnTo>
                    <a:pt x="6516" y="14603"/>
                  </a:lnTo>
                  <a:lnTo>
                    <a:pt x="6235" y="15108"/>
                  </a:lnTo>
                  <a:cubicBezTo>
                    <a:pt x="6010" y="14996"/>
                    <a:pt x="5842" y="14884"/>
                    <a:pt x="5673" y="14771"/>
                  </a:cubicBezTo>
                  <a:lnTo>
                    <a:pt x="6010" y="14266"/>
                  </a:lnTo>
                  <a:cubicBezTo>
                    <a:pt x="5898" y="14210"/>
                    <a:pt x="5842" y="14154"/>
                    <a:pt x="5729" y="14097"/>
                  </a:cubicBezTo>
                  <a:lnTo>
                    <a:pt x="5392" y="14603"/>
                  </a:lnTo>
                  <a:cubicBezTo>
                    <a:pt x="5224" y="14491"/>
                    <a:pt x="5055" y="14378"/>
                    <a:pt x="4887" y="14210"/>
                  </a:cubicBezTo>
                  <a:lnTo>
                    <a:pt x="5280" y="13760"/>
                  </a:lnTo>
                  <a:lnTo>
                    <a:pt x="5055" y="13592"/>
                  </a:lnTo>
                  <a:lnTo>
                    <a:pt x="4662" y="14041"/>
                  </a:lnTo>
                  <a:cubicBezTo>
                    <a:pt x="4494" y="13873"/>
                    <a:pt x="4325" y="13760"/>
                    <a:pt x="4157" y="13592"/>
                  </a:cubicBezTo>
                  <a:lnTo>
                    <a:pt x="4606" y="13143"/>
                  </a:lnTo>
                  <a:lnTo>
                    <a:pt x="4438" y="12862"/>
                  </a:lnTo>
                  <a:lnTo>
                    <a:pt x="4044" y="13311"/>
                  </a:lnTo>
                  <a:cubicBezTo>
                    <a:pt x="3876" y="13143"/>
                    <a:pt x="3764" y="12974"/>
                    <a:pt x="3595" y="12806"/>
                  </a:cubicBezTo>
                  <a:lnTo>
                    <a:pt x="4044" y="12412"/>
                  </a:lnTo>
                  <a:lnTo>
                    <a:pt x="3876" y="12188"/>
                  </a:lnTo>
                  <a:lnTo>
                    <a:pt x="3427" y="12581"/>
                  </a:lnTo>
                  <a:cubicBezTo>
                    <a:pt x="3258" y="12412"/>
                    <a:pt x="3146" y="12244"/>
                    <a:pt x="3033" y="12019"/>
                  </a:cubicBezTo>
                  <a:lnTo>
                    <a:pt x="3539" y="11682"/>
                  </a:lnTo>
                  <a:lnTo>
                    <a:pt x="3370" y="11458"/>
                  </a:lnTo>
                  <a:lnTo>
                    <a:pt x="2865" y="11795"/>
                  </a:lnTo>
                  <a:cubicBezTo>
                    <a:pt x="2753" y="11626"/>
                    <a:pt x="2640" y="11402"/>
                    <a:pt x="2528" y="11233"/>
                  </a:cubicBezTo>
                  <a:lnTo>
                    <a:pt x="3033" y="10952"/>
                  </a:lnTo>
                  <a:lnTo>
                    <a:pt x="2921" y="10671"/>
                  </a:lnTo>
                  <a:lnTo>
                    <a:pt x="2359" y="10952"/>
                  </a:lnTo>
                  <a:cubicBezTo>
                    <a:pt x="2247" y="10784"/>
                    <a:pt x="2191" y="10559"/>
                    <a:pt x="2079" y="10391"/>
                  </a:cubicBezTo>
                  <a:lnTo>
                    <a:pt x="2640" y="10110"/>
                  </a:lnTo>
                  <a:cubicBezTo>
                    <a:pt x="2584" y="10054"/>
                    <a:pt x="2584" y="9941"/>
                    <a:pt x="2528" y="9829"/>
                  </a:cubicBezTo>
                  <a:lnTo>
                    <a:pt x="1966" y="10054"/>
                  </a:lnTo>
                  <a:cubicBezTo>
                    <a:pt x="1910" y="9885"/>
                    <a:pt x="1798" y="9717"/>
                    <a:pt x="1742" y="9492"/>
                  </a:cubicBezTo>
                  <a:lnTo>
                    <a:pt x="2359" y="9323"/>
                  </a:lnTo>
                  <a:lnTo>
                    <a:pt x="2247" y="9043"/>
                  </a:lnTo>
                  <a:lnTo>
                    <a:pt x="1686" y="9211"/>
                  </a:lnTo>
                  <a:cubicBezTo>
                    <a:pt x="1629" y="8986"/>
                    <a:pt x="1573" y="8762"/>
                    <a:pt x="1517" y="8537"/>
                  </a:cubicBezTo>
                  <a:lnTo>
                    <a:pt x="2079" y="8425"/>
                  </a:lnTo>
                  <a:cubicBezTo>
                    <a:pt x="2079" y="8312"/>
                    <a:pt x="2079" y="8256"/>
                    <a:pt x="2023" y="8144"/>
                  </a:cubicBezTo>
                  <a:lnTo>
                    <a:pt x="1461" y="8256"/>
                  </a:lnTo>
                  <a:cubicBezTo>
                    <a:pt x="1461" y="8032"/>
                    <a:pt x="1405" y="7807"/>
                    <a:pt x="1349" y="7638"/>
                  </a:cubicBezTo>
                  <a:lnTo>
                    <a:pt x="1966" y="7582"/>
                  </a:lnTo>
                  <a:lnTo>
                    <a:pt x="1966" y="7245"/>
                  </a:lnTo>
                  <a:lnTo>
                    <a:pt x="1349" y="7301"/>
                  </a:lnTo>
                  <a:lnTo>
                    <a:pt x="1349" y="6628"/>
                  </a:lnTo>
                  <a:lnTo>
                    <a:pt x="1966" y="6628"/>
                  </a:lnTo>
                  <a:lnTo>
                    <a:pt x="1966" y="6291"/>
                  </a:lnTo>
                  <a:lnTo>
                    <a:pt x="1" y="6291"/>
                  </a:lnTo>
                  <a:lnTo>
                    <a:pt x="1" y="6571"/>
                  </a:lnTo>
                  <a:cubicBezTo>
                    <a:pt x="1" y="6908"/>
                    <a:pt x="1" y="7245"/>
                    <a:pt x="57" y="7582"/>
                  </a:cubicBezTo>
                  <a:cubicBezTo>
                    <a:pt x="57" y="7638"/>
                    <a:pt x="57" y="7695"/>
                    <a:pt x="57" y="7751"/>
                  </a:cubicBezTo>
                  <a:cubicBezTo>
                    <a:pt x="57" y="7975"/>
                    <a:pt x="113" y="8200"/>
                    <a:pt x="169" y="8481"/>
                  </a:cubicBezTo>
                  <a:cubicBezTo>
                    <a:pt x="169" y="8593"/>
                    <a:pt x="169" y="8649"/>
                    <a:pt x="225" y="8762"/>
                  </a:cubicBezTo>
                  <a:cubicBezTo>
                    <a:pt x="281" y="9043"/>
                    <a:pt x="338" y="9267"/>
                    <a:pt x="394" y="9548"/>
                  </a:cubicBezTo>
                  <a:cubicBezTo>
                    <a:pt x="450" y="9604"/>
                    <a:pt x="450" y="9717"/>
                    <a:pt x="450" y="9773"/>
                  </a:cubicBezTo>
                  <a:cubicBezTo>
                    <a:pt x="562" y="10054"/>
                    <a:pt x="675" y="10278"/>
                    <a:pt x="731" y="10559"/>
                  </a:cubicBezTo>
                  <a:cubicBezTo>
                    <a:pt x="731" y="10559"/>
                    <a:pt x="731" y="10615"/>
                    <a:pt x="731" y="10615"/>
                  </a:cubicBezTo>
                  <a:cubicBezTo>
                    <a:pt x="899" y="11008"/>
                    <a:pt x="1068" y="11402"/>
                    <a:pt x="1292" y="11738"/>
                  </a:cubicBezTo>
                  <a:lnTo>
                    <a:pt x="1349" y="11851"/>
                  </a:lnTo>
                  <a:cubicBezTo>
                    <a:pt x="1461" y="12075"/>
                    <a:pt x="1573" y="12300"/>
                    <a:pt x="1686" y="12469"/>
                  </a:cubicBezTo>
                  <a:lnTo>
                    <a:pt x="1854" y="12749"/>
                  </a:lnTo>
                  <a:cubicBezTo>
                    <a:pt x="2023" y="12974"/>
                    <a:pt x="2191" y="13199"/>
                    <a:pt x="2359" y="13367"/>
                  </a:cubicBezTo>
                  <a:lnTo>
                    <a:pt x="2472" y="13536"/>
                  </a:lnTo>
                  <a:cubicBezTo>
                    <a:pt x="2640" y="13760"/>
                    <a:pt x="2865" y="13985"/>
                    <a:pt x="3033" y="14210"/>
                  </a:cubicBezTo>
                  <a:lnTo>
                    <a:pt x="3146" y="14266"/>
                  </a:lnTo>
                  <a:cubicBezTo>
                    <a:pt x="3370" y="14491"/>
                    <a:pt x="3595" y="14771"/>
                    <a:pt x="3876" y="14996"/>
                  </a:cubicBezTo>
                  <a:lnTo>
                    <a:pt x="3932" y="15052"/>
                  </a:lnTo>
                  <a:cubicBezTo>
                    <a:pt x="4213" y="15221"/>
                    <a:pt x="4438" y="15445"/>
                    <a:pt x="4718" y="15614"/>
                  </a:cubicBezTo>
                  <a:lnTo>
                    <a:pt x="4943" y="15726"/>
                  </a:lnTo>
                  <a:cubicBezTo>
                    <a:pt x="5168" y="15895"/>
                    <a:pt x="5392" y="16063"/>
                    <a:pt x="5673" y="16175"/>
                  </a:cubicBezTo>
                  <a:lnTo>
                    <a:pt x="5842" y="16288"/>
                  </a:lnTo>
                  <a:cubicBezTo>
                    <a:pt x="6066" y="16400"/>
                    <a:pt x="6347" y="16512"/>
                    <a:pt x="6628" y="16625"/>
                  </a:cubicBezTo>
                  <a:lnTo>
                    <a:pt x="6740" y="16681"/>
                  </a:lnTo>
                  <a:cubicBezTo>
                    <a:pt x="7077" y="16849"/>
                    <a:pt x="7414" y="16962"/>
                    <a:pt x="7751" y="17074"/>
                  </a:cubicBezTo>
                  <a:lnTo>
                    <a:pt x="7976" y="17130"/>
                  </a:lnTo>
                  <a:cubicBezTo>
                    <a:pt x="8313" y="17243"/>
                    <a:pt x="8650" y="17299"/>
                    <a:pt x="8987" y="17355"/>
                  </a:cubicBezTo>
                  <a:cubicBezTo>
                    <a:pt x="9212" y="17411"/>
                    <a:pt x="9492" y="17467"/>
                    <a:pt x="9773" y="17467"/>
                  </a:cubicBezTo>
                  <a:lnTo>
                    <a:pt x="9942" y="17467"/>
                  </a:lnTo>
                  <a:cubicBezTo>
                    <a:pt x="10279" y="17467"/>
                    <a:pt x="10672" y="17523"/>
                    <a:pt x="11009" y="17523"/>
                  </a:cubicBezTo>
                  <a:cubicBezTo>
                    <a:pt x="12020" y="17523"/>
                    <a:pt x="13087" y="17411"/>
                    <a:pt x="14042" y="17130"/>
                  </a:cubicBezTo>
                  <a:lnTo>
                    <a:pt x="14323" y="17018"/>
                  </a:lnTo>
                  <a:cubicBezTo>
                    <a:pt x="15277" y="16737"/>
                    <a:pt x="16176" y="16344"/>
                    <a:pt x="17018" y="15782"/>
                  </a:cubicBezTo>
                  <a:lnTo>
                    <a:pt x="17131" y="15726"/>
                  </a:lnTo>
                  <a:cubicBezTo>
                    <a:pt x="17412" y="15502"/>
                    <a:pt x="17636" y="15333"/>
                    <a:pt x="17917" y="15165"/>
                  </a:cubicBezTo>
                  <a:lnTo>
                    <a:pt x="18142" y="14940"/>
                  </a:lnTo>
                  <a:cubicBezTo>
                    <a:pt x="18310" y="14771"/>
                    <a:pt x="18535" y="14603"/>
                    <a:pt x="18703" y="14434"/>
                  </a:cubicBezTo>
                  <a:lnTo>
                    <a:pt x="18928" y="14210"/>
                  </a:lnTo>
                  <a:cubicBezTo>
                    <a:pt x="19097" y="14041"/>
                    <a:pt x="19265" y="13817"/>
                    <a:pt x="19490" y="13648"/>
                  </a:cubicBezTo>
                  <a:cubicBezTo>
                    <a:pt x="19490" y="13592"/>
                    <a:pt x="19546" y="13536"/>
                    <a:pt x="19602" y="13480"/>
                  </a:cubicBezTo>
                  <a:lnTo>
                    <a:pt x="19658" y="13423"/>
                  </a:lnTo>
                  <a:cubicBezTo>
                    <a:pt x="20107" y="12862"/>
                    <a:pt x="20444" y="12300"/>
                    <a:pt x="20781" y="11682"/>
                  </a:cubicBezTo>
                  <a:lnTo>
                    <a:pt x="20894" y="11570"/>
                  </a:lnTo>
                  <a:cubicBezTo>
                    <a:pt x="21006" y="11345"/>
                    <a:pt x="21062" y="11121"/>
                    <a:pt x="21175" y="10896"/>
                  </a:cubicBezTo>
                  <a:cubicBezTo>
                    <a:pt x="21343" y="10503"/>
                    <a:pt x="21512" y="10166"/>
                    <a:pt x="21624" y="9773"/>
                  </a:cubicBezTo>
                  <a:cubicBezTo>
                    <a:pt x="21624" y="9717"/>
                    <a:pt x="21624" y="9660"/>
                    <a:pt x="21680" y="9548"/>
                  </a:cubicBezTo>
                  <a:cubicBezTo>
                    <a:pt x="21736" y="9211"/>
                    <a:pt x="21849" y="8874"/>
                    <a:pt x="21905" y="8537"/>
                  </a:cubicBezTo>
                  <a:cubicBezTo>
                    <a:pt x="21961" y="8144"/>
                    <a:pt x="22017" y="7807"/>
                    <a:pt x="22073" y="7414"/>
                  </a:cubicBezTo>
                  <a:lnTo>
                    <a:pt x="22073" y="6684"/>
                  </a:lnTo>
                  <a:cubicBezTo>
                    <a:pt x="22073" y="5954"/>
                    <a:pt x="22017" y="5223"/>
                    <a:pt x="21905" y="4493"/>
                  </a:cubicBezTo>
                  <a:cubicBezTo>
                    <a:pt x="21849" y="4156"/>
                    <a:pt x="21736" y="3819"/>
                    <a:pt x="21624" y="3426"/>
                  </a:cubicBezTo>
                  <a:cubicBezTo>
                    <a:pt x="21512" y="2977"/>
                    <a:pt x="21343" y="2584"/>
                    <a:pt x="21175" y="2134"/>
                  </a:cubicBezTo>
                  <a:cubicBezTo>
                    <a:pt x="20950" y="1573"/>
                    <a:pt x="20669" y="1011"/>
                    <a:pt x="20332" y="506"/>
                  </a:cubicBezTo>
                  <a:cubicBezTo>
                    <a:pt x="20164" y="337"/>
                    <a:pt x="20051" y="169"/>
                    <a:pt x="19939"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27" name="Google Shape;427;p13"/>
            <p:cNvSpPr/>
            <p:nvPr/>
          </p:nvSpPr>
          <p:spPr>
            <a:xfrm>
              <a:off x="3077595" y="-1307210"/>
              <a:ext cx="18468" cy="9234"/>
            </a:xfrm>
            <a:custGeom>
              <a:rect b="b" l="l" r="r" t="t"/>
              <a:pathLst>
                <a:path extrusionOk="0" h="169" w="338">
                  <a:moveTo>
                    <a:pt x="1" y="0"/>
                  </a:moveTo>
                  <a:lnTo>
                    <a:pt x="169" y="169"/>
                  </a:lnTo>
                  <a:lnTo>
                    <a:pt x="338"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28" name="Google Shape;428;p13"/>
            <p:cNvSpPr/>
            <p:nvPr/>
          </p:nvSpPr>
          <p:spPr>
            <a:xfrm>
              <a:off x="2334920" y="-1282677"/>
              <a:ext cx="816376" cy="721357"/>
            </a:xfrm>
            <a:custGeom>
              <a:rect b="b" l="l" r="r" t="t"/>
              <a:pathLst>
                <a:path extrusionOk="0" h="13202" w="14941">
                  <a:moveTo>
                    <a:pt x="11009" y="0"/>
                  </a:moveTo>
                  <a:lnTo>
                    <a:pt x="10672" y="618"/>
                  </a:lnTo>
                  <a:cubicBezTo>
                    <a:pt x="13031" y="2135"/>
                    <a:pt x="14154" y="5055"/>
                    <a:pt x="13424" y="7807"/>
                  </a:cubicBezTo>
                  <a:cubicBezTo>
                    <a:pt x="12975" y="9492"/>
                    <a:pt x="11852" y="10896"/>
                    <a:pt x="10335" y="11739"/>
                  </a:cubicBezTo>
                  <a:cubicBezTo>
                    <a:pt x="9313" y="12304"/>
                    <a:pt x="8236" y="12563"/>
                    <a:pt x="7187" y="12563"/>
                  </a:cubicBezTo>
                  <a:cubicBezTo>
                    <a:pt x="3855" y="12563"/>
                    <a:pt x="803" y="9951"/>
                    <a:pt x="675" y="6235"/>
                  </a:cubicBezTo>
                  <a:lnTo>
                    <a:pt x="1" y="6235"/>
                  </a:lnTo>
                  <a:cubicBezTo>
                    <a:pt x="113" y="9773"/>
                    <a:pt x="2753" y="12694"/>
                    <a:pt x="6291" y="13143"/>
                  </a:cubicBezTo>
                  <a:cubicBezTo>
                    <a:pt x="6595" y="13182"/>
                    <a:pt x="6897" y="13201"/>
                    <a:pt x="7196" y="13201"/>
                  </a:cubicBezTo>
                  <a:cubicBezTo>
                    <a:pt x="10333" y="13201"/>
                    <a:pt x="13170" y="11103"/>
                    <a:pt x="14042" y="7976"/>
                  </a:cubicBezTo>
                  <a:cubicBezTo>
                    <a:pt x="14941" y="4943"/>
                    <a:pt x="13705" y="1685"/>
                    <a:pt x="11009"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29" name="Google Shape;429;p13"/>
            <p:cNvSpPr/>
            <p:nvPr/>
          </p:nvSpPr>
          <p:spPr>
            <a:xfrm>
              <a:off x="2460757" y="-1150720"/>
              <a:ext cx="463456" cy="395921"/>
            </a:xfrm>
            <a:custGeom>
              <a:rect b="b" l="l" r="r" t="t"/>
              <a:pathLst>
                <a:path extrusionOk="0" h="7246" w="8482">
                  <a:moveTo>
                    <a:pt x="4944" y="1009"/>
                  </a:moveTo>
                  <a:cubicBezTo>
                    <a:pt x="7058" y="1009"/>
                    <a:pt x="8481" y="3708"/>
                    <a:pt x="6740" y="5448"/>
                  </a:cubicBezTo>
                  <a:lnTo>
                    <a:pt x="6684" y="5448"/>
                  </a:lnTo>
                  <a:cubicBezTo>
                    <a:pt x="6235" y="5954"/>
                    <a:pt x="5561" y="6235"/>
                    <a:pt x="4887" y="6235"/>
                  </a:cubicBezTo>
                  <a:cubicBezTo>
                    <a:pt x="2023" y="6235"/>
                    <a:pt x="1236" y="2303"/>
                    <a:pt x="3876" y="1236"/>
                  </a:cubicBezTo>
                  <a:cubicBezTo>
                    <a:pt x="4243" y="1080"/>
                    <a:pt x="4603" y="1009"/>
                    <a:pt x="4944" y="1009"/>
                  </a:cubicBezTo>
                  <a:close/>
                  <a:moveTo>
                    <a:pt x="4831" y="0"/>
                  </a:moveTo>
                  <a:cubicBezTo>
                    <a:pt x="1" y="0"/>
                    <a:pt x="1" y="7246"/>
                    <a:pt x="4831" y="7246"/>
                  </a:cubicBezTo>
                  <a:cubicBezTo>
                    <a:pt x="6853" y="7246"/>
                    <a:pt x="8482" y="5617"/>
                    <a:pt x="8482" y="3595"/>
                  </a:cubicBezTo>
                  <a:cubicBezTo>
                    <a:pt x="8482" y="1629"/>
                    <a:pt x="6853" y="0"/>
                    <a:pt x="4831"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30" name="Google Shape;430;p13"/>
            <p:cNvSpPr/>
            <p:nvPr/>
          </p:nvSpPr>
          <p:spPr>
            <a:xfrm>
              <a:off x="6312211" y="-1132306"/>
              <a:ext cx="196431" cy="187251"/>
            </a:xfrm>
            <a:custGeom>
              <a:rect b="b" l="l" r="r" t="t"/>
              <a:pathLst>
                <a:path extrusionOk="0" h="3427" w="3595">
                  <a:moveTo>
                    <a:pt x="955" y="0"/>
                  </a:moveTo>
                  <a:lnTo>
                    <a:pt x="0" y="2191"/>
                  </a:lnTo>
                  <a:cubicBezTo>
                    <a:pt x="786" y="2528"/>
                    <a:pt x="1517" y="2977"/>
                    <a:pt x="2247" y="3427"/>
                  </a:cubicBezTo>
                  <a:lnTo>
                    <a:pt x="3595" y="1517"/>
                  </a:lnTo>
                  <a:cubicBezTo>
                    <a:pt x="2752" y="955"/>
                    <a:pt x="1854" y="450"/>
                    <a:pt x="955"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31" name="Google Shape;431;p13"/>
            <p:cNvSpPr/>
            <p:nvPr/>
          </p:nvSpPr>
          <p:spPr>
            <a:xfrm>
              <a:off x="6115778" y="-1209021"/>
              <a:ext cx="184191" cy="168838"/>
            </a:xfrm>
            <a:custGeom>
              <a:rect b="b" l="l" r="r" t="t"/>
              <a:pathLst>
                <a:path extrusionOk="0" h="3090" w="3371">
                  <a:moveTo>
                    <a:pt x="506" y="0"/>
                  </a:moveTo>
                  <a:lnTo>
                    <a:pt x="1" y="2303"/>
                  </a:lnTo>
                  <a:cubicBezTo>
                    <a:pt x="843" y="2528"/>
                    <a:pt x="1629" y="2752"/>
                    <a:pt x="2416" y="3089"/>
                  </a:cubicBezTo>
                  <a:lnTo>
                    <a:pt x="3370" y="899"/>
                  </a:lnTo>
                  <a:cubicBezTo>
                    <a:pt x="2472" y="562"/>
                    <a:pt x="1461" y="225"/>
                    <a:pt x="506"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32" name="Google Shape;432;p13"/>
            <p:cNvSpPr/>
            <p:nvPr/>
          </p:nvSpPr>
          <p:spPr>
            <a:xfrm>
              <a:off x="6766384" y="-665840"/>
              <a:ext cx="187251" cy="196485"/>
            </a:xfrm>
            <a:custGeom>
              <a:rect b="b" l="l" r="r" t="t"/>
              <a:pathLst>
                <a:path extrusionOk="0" h="3596" w="3427">
                  <a:moveTo>
                    <a:pt x="2022" y="0"/>
                  </a:moveTo>
                  <a:lnTo>
                    <a:pt x="0" y="1292"/>
                  </a:lnTo>
                  <a:cubicBezTo>
                    <a:pt x="450" y="2022"/>
                    <a:pt x="899" y="2809"/>
                    <a:pt x="1236" y="3595"/>
                  </a:cubicBezTo>
                  <a:lnTo>
                    <a:pt x="3426" y="2696"/>
                  </a:lnTo>
                  <a:cubicBezTo>
                    <a:pt x="3033" y="1798"/>
                    <a:pt x="2584" y="843"/>
                    <a:pt x="2022"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33" name="Google Shape;433;p13"/>
            <p:cNvSpPr/>
            <p:nvPr/>
          </p:nvSpPr>
          <p:spPr>
            <a:xfrm>
              <a:off x="5910165" y="-1242789"/>
              <a:ext cx="165778" cy="144304"/>
            </a:xfrm>
            <a:custGeom>
              <a:rect b="b" l="l" r="r" t="t"/>
              <a:pathLst>
                <a:path extrusionOk="0" h="2641" w="3034">
                  <a:moveTo>
                    <a:pt x="57" y="1"/>
                  </a:moveTo>
                  <a:lnTo>
                    <a:pt x="1" y="2359"/>
                  </a:lnTo>
                  <a:cubicBezTo>
                    <a:pt x="843" y="2416"/>
                    <a:pt x="1685" y="2528"/>
                    <a:pt x="2528" y="2640"/>
                  </a:cubicBezTo>
                  <a:lnTo>
                    <a:pt x="3033" y="338"/>
                  </a:lnTo>
                  <a:cubicBezTo>
                    <a:pt x="2022" y="169"/>
                    <a:pt x="1068" y="57"/>
                    <a:pt x="57" y="1"/>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34" name="Google Shape;434;p13"/>
            <p:cNvSpPr/>
            <p:nvPr/>
          </p:nvSpPr>
          <p:spPr>
            <a:xfrm>
              <a:off x="6643606" y="-853038"/>
              <a:ext cx="199545" cy="199545"/>
            </a:xfrm>
            <a:custGeom>
              <a:rect b="b" l="l" r="r" t="t"/>
              <a:pathLst>
                <a:path extrusionOk="0" h="3652" w="3652">
                  <a:moveTo>
                    <a:pt x="1742" y="0"/>
                  </a:moveTo>
                  <a:lnTo>
                    <a:pt x="1" y="1629"/>
                  </a:lnTo>
                  <a:cubicBezTo>
                    <a:pt x="619" y="2247"/>
                    <a:pt x="1124" y="2921"/>
                    <a:pt x="1630" y="3651"/>
                  </a:cubicBezTo>
                  <a:lnTo>
                    <a:pt x="3652" y="2359"/>
                  </a:lnTo>
                  <a:cubicBezTo>
                    <a:pt x="3034" y="1517"/>
                    <a:pt x="2416" y="731"/>
                    <a:pt x="1742"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35" name="Google Shape;435;p13"/>
            <p:cNvSpPr/>
            <p:nvPr/>
          </p:nvSpPr>
          <p:spPr>
            <a:xfrm>
              <a:off x="6490175" y="-1012643"/>
              <a:ext cx="199545" cy="199545"/>
            </a:xfrm>
            <a:custGeom>
              <a:rect b="b" l="l" r="r" t="t"/>
              <a:pathLst>
                <a:path extrusionOk="0" h="3652" w="3652">
                  <a:moveTo>
                    <a:pt x="1349" y="1"/>
                  </a:moveTo>
                  <a:lnTo>
                    <a:pt x="1" y="1967"/>
                  </a:lnTo>
                  <a:cubicBezTo>
                    <a:pt x="675" y="2472"/>
                    <a:pt x="1349" y="3034"/>
                    <a:pt x="1966" y="3652"/>
                  </a:cubicBezTo>
                  <a:lnTo>
                    <a:pt x="3651" y="2023"/>
                  </a:lnTo>
                  <a:cubicBezTo>
                    <a:pt x="2977" y="1293"/>
                    <a:pt x="2191" y="619"/>
                    <a:pt x="1349" y="1"/>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36" name="Google Shape;436;p13"/>
            <p:cNvSpPr/>
            <p:nvPr/>
          </p:nvSpPr>
          <p:spPr>
            <a:xfrm>
              <a:off x="4783913" y="-705727"/>
              <a:ext cx="184191" cy="196431"/>
            </a:xfrm>
            <a:custGeom>
              <a:rect b="b" l="l" r="r" t="t"/>
              <a:pathLst>
                <a:path extrusionOk="0" h="3595" w="3371">
                  <a:moveTo>
                    <a:pt x="1460" y="0"/>
                  </a:moveTo>
                  <a:cubicBezTo>
                    <a:pt x="899" y="843"/>
                    <a:pt x="393" y="1741"/>
                    <a:pt x="0" y="2640"/>
                  </a:cubicBezTo>
                  <a:lnTo>
                    <a:pt x="2191" y="3595"/>
                  </a:lnTo>
                  <a:cubicBezTo>
                    <a:pt x="2528" y="2809"/>
                    <a:pt x="2921" y="2078"/>
                    <a:pt x="3370" y="1404"/>
                  </a:cubicBezTo>
                  <a:lnTo>
                    <a:pt x="1460"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37" name="Google Shape;437;p13"/>
            <p:cNvSpPr/>
            <p:nvPr/>
          </p:nvSpPr>
          <p:spPr>
            <a:xfrm>
              <a:off x="5680019" y="-1242789"/>
              <a:ext cx="162663" cy="141244"/>
            </a:xfrm>
            <a:custGeom>
              <a:rect b="b" l="l" r="r" t="t"/>
              <a:pathLst>
                <a:path extrusionOk="0" h="2585" w="2977">
                  <a:moveTo>
                    <a:pt x="2977" y="1"/>
                  </a:moveTo>
                  <a:cubicBezTo>
                    <a:pt x="1966" y="1"/>
                    <a:pt x="1011" y="57"/>
                    <a:pt x="0" y="225"/>
                  </a:cubicBezTo>
                  <a:lnTo>
                    <a:pt x="393" y="2584"/>
                  </a:lnTo>
                  <a:cubicBezTo>
                    <a:pt x="1236" y="2416"/>
                    <a:pt x="2078" y="2359"/>
                    <a:pt x="2921" y="2359"/>
                  </a:cubicBezTo>
                  <a:lnTo>
                    <a:pt x="2977"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38" name="Google Shape;438;p13"/>
            <p:cNvSpPr/>
            <p:nvPr/>
          </p:nvSpPr>
          <p:spPr>
            <a:xfrm>
              <a:off x="4903576" y="-886806"/>
              <a:ext cx="193371" cy="199545"/>
            </a:xfrm>
            <a:custGeom>
              <a:rect b="b" l="l" r="r" t="t"/>
              <a:pathLst>
                <a:path extrusionOk="0" h="3652" w="3539">
                  <a:moveTo>
                    <a:pt x="1910" y="1"/>
                  </a:moveTo>
                  <a:cubicBezTo>
                    <a:pt x="1236" y="731"/>
                    <a:pt x="562" y="1517"/>
                    <a:pt x="1" y="2303"/>
                  </a:cubicBezTo>
                  <a:lnTo>
                    <a:pt x="1910" y="3651"/>
                  </a:lnTo>
                  <a:cubicBezTo>
                    <a:pt x="2416" y="2977"/>
                    <a:pt x="2977" y="2360"/>
                    <a:pt x="3539" y="1742"/>
                  </a:cubicBezTo>
                  <a:lnTo>
                    <a:pt x="1910"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39" name="Google Shape;439;p13"/>
            <p:cNvSpPr/>
            <p:nvPr/>
          </p:nvSpPr>
          <p:spPr>
            <a:xfrm>
              <a:off x="4707197" y="-500115"/>
              <a:ext cx="168838" cy="184191"/>
            </a:xfrm>
            <a:custGeom>
              <a:rect b="b" l="l" r="r" t="t"/>
              <a:pathLst>
                <a:path extrusionOk="0" h="3371" w="3090">
                  <a:moveTo>
                    <a:pt x="899" y="0"/>
                  </a:moveTo>
                  <a:cubicBezTo>
                    <a:pt x="506" y="955"/>
                    <a:pt x="225" y="1910"/>
                    <a:pt x="0" y="2865"/>
                  </a:cubicBezTo>
                  <a:lnTo>
                    <a:pt x="2303" y="3370"/>
                  </a:lnTo>
                  <a:cubicBezTo>
                    <a:pt x="2471" y="2584"/>
                    <a:pt x="2752" y="1741"/>
                    <a:pt x="3089" y="955"/>
                  </a:cubicBezTo>
                  <a:lnTo>
                    <a:pt x="899"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40" name="Google Shape;440;p13"/>
            <p:cNvSpPr/>
            <p:nvPr/>
          </p:nvSpPr>
          <p:spPr>
            <a:xfrm>
              <a:off x="5452932" y="-1218256"/>
              <a:ext cx="181077" cy="165778"/>
            </a:xfrm>
            <a:custGeom>
              <a:rect b="b" l="l" r="r" t="t"/>
              <a:pathLst>
                <a:path extrusionOk="0" h="3034" w="3314">
                  <a:moveTo>
                    <a:pt x="2921" y="1"/>
                  </a:moveTo>
                  <a:cubicBezTo>
                    <a:pt x="1910" y="226"/>
                    <a:pt x="955" y="506"/>
                    <a:pt x="0" y="843"/>
                  </a:cubicBezTo>
                  <a:lnTo>
                    <a:pt x="842" y="3034"/>
                  </a:lnTo>
                  <a:cubicBezTo>
                    <a:pt x="1685" y="2753"/>
                    <a:pt x="2471" y="2528"/>
                    <a:pt x="3314" y="2360"/>
                  </a:cubicBezTo>
                  <a:lnTo>
                    <a:pt x="2921"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41" name="Google Shape;441;p13"/>
            <p:cNvSpPr/>
            <p:nvPr/>
          </p:nvSpPr>
          <p:spPr>
            <a:xfrm>
              <a:off x="5244205" y="-1147660"/>
              <a:ext cx="193426" cy="187251"/>
            </a:xfrm>
            <a:custGeom>
              <a:rect b="b" l="l" r="r" t="t"/>
              <a:pathLst>
                <a:path extrusionOk="0" h="3427" w="3540">
                  <a:moveTo>
                    <a:pt x="2641" y="1"/>
                  </a:moveTo>
                  <a:cubicBezTo>
                    <a:pt x="1742" y="394"/>
                    <a:pt x="843" y="899"/>
                    <a:pt x="1" y="1405"/>
                  </a:cubicBezTo>
                  <a:lnTo>
                    <a:pt x="1236" y="3427"/>
                  </a:lnTo>
                  <a:cubicBezTo>
                    <a:pt x="1967" y="2977"/>
                    <a:pt x="2753" y="2584"/>
                    <a:pt x="3539" y="2247"/>
                  </a:cubicBezTo>
                  <a:lnTo>
                    <a:pt x="2641"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42" name="Google Shape;442;p13"/>
            <p:cNvSpPr/>
            <p:nvPr/>
          </p:nvSpPr>
          <p:spPr>
            <a:xfrm>
              <a:off x="5057006" y="-1034117"/>
              <a:ext cx="196485" cy="193426"/>
            </a:xfrm>
            <a:custGeom>
              <a:rect b="b" l="l" r="r" t="t"/>
              <a:pathLst>
                <a:path extrusionOk="0" h="3540" w="3596">
                  <a:moveTo>
                    <a:pt x="2360" y="1"/>
                  </a:moveTo>
                  <a:cubicBezTo>
                    <a:pt x="1517" y="562"/>
                    <a:pt x="731" y="1180"/>
                    <a:pt x="1" y="1854"/>
                  </a:cubicBezTo>
                  <a:lnTo>
                    <a:pt x="1630" y="3539"/>
                  </a:lnTo>
                  <a:cubicBezTo>
                    <a:pt x="2247" y="2977"/>
                    <a:pt x="2921" y="2472"/>
                    <a:pt x="3595" y="1967"/>
                  </a:cubicBezTo>
                  <a:lnTo>
                    <a:pt x="2360"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43" name="Google Shape;443;p13"/>
            <p:cNvSpPr/>
            <p:nvPr/>
          </p:nvSpPr>
          <p:spPr>
            <a:xfrm>
              <a:off x="6855393" y="-454108"/>
              <a:ext cx="162663" cy="153538"/>
            </a:xfrm>
            <a:custGeom>
              <a:rect b="b" l="l" r="r" t="t"/>
              <a:pathLst>
                <a:path extrusionOk="0" h="2810" w="2977">
                  <a:moveTo>
                    <a:pt x="2247" y="1"/>
                  </a:moveTo>
                  <a:lnTo>
                    <a:pt x="0" y="843"/>
                  </a:lnTo>
                  <a:cubicBezTo>
                    <a:pt x="225" y="1461"/>
                    <a:pt x="393" y="2135"/>
                    <a:pt x="562" y="2809"/>
                  </a:cubicBezTo>
                  <a:lnTo>
                    <a:pt x="2977" y="2809"/>
                  </a:lnTo>
                  <a:cubicBezTo>
                    <a:pt x="2808" y="1854"/>
                    <a:pt x="2584" y="899"/>
                    <a:pt x="2247" y="1"/>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44" name="Google Shape;444;p13"/>
            <p:cNvSpPr/>
            <p:nvPr/>
          </p:nvSpPr>
          <p:spPr>
            <a:xfrm>
              <a:off x="4903576" y="-1040237"/>
              <a:ext cx="1908848" cy="739662"/>
            </a:xfrm>
            <a:custGeom>
              <a:rect b="b" l="l" r="r" t="t"/>
              <a:pathLst>
                <a:path extrusionOk="0" h="13537" w="34935">
                  <a:moveTo>
                    <a:pt x="17468" y="0"/>
                  </a:moveTo>
                  <a:cubicBezTo>
                    <a:pt x="9268" y="0"/>
                    <a:pt x="2079" y="5561"/>
                    <a:pt x="1" y="13536"/>
                  </a:cubicBezTo>
                  <a:lnTo>
                    <a:pt x="338" y="13536"/>
                  </a:lnTo>
                  <a:cubicBezTo>
                    <a:pt x="2375" y="5773"/>
                    <a:pt x="9431" y="331"/>
                    <a:pt x="17433" y="331"/>
                  </a:cubicBezTo>
                  <a:cubicBezTo>
                    <a:pt x="17594" y="331"/>
                    <a:pt x="17755" y="333"/>
                    <a:pt x="17917" y="337"/>
                  </a:cubicBezTo>
                  <a:cubicBezTo>
                    <a:pt x="25780" y="506"/>
                    <a:pt x="32632" y="5898"/>
                    <a:pt x="34598" y="13536"/>
                  </a:cubicBezTo>
                  <a:lnTo>
                    <a:pt x="34935" y="13536"/>
                  </a:lnTo>
                  <a:cubicBezTo>
                    <a:pt x="32857" y="5561"/>
                    <a:pt x="25668" y="0"/>
                    <a:pt x="17468"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45" name="Google Shape;445;p13"/>
            <p:cNvSpPr/>
            <p:nvPr/>
          </p:nvSpPr>
          <p:spPr>
            <a:xfrm>
              <a:off x="5023293" y="-949424"/>
              <a:ext cx="1694004" cy="648850"/>
            </a:xfrm>
            <a:custGeom>
              <a:rect b="b" l="l" r="r" t="t"/>
              <a:pathLst>
                <a:path extrusionOk="0" h="11875" w="31003">
                  <a:moveTo>
                    <a:pt x="15289" y="1"/>
                  </a:moveTo>
                  <a:cubicBezTo>
                    <a:pt x="9303" y="1"/>
                    <a:pt x="3606" y="3317"/>
                    <a:pt x="730" y="8897"/>
                  </a:cubicBezTo>
                  <a:lnTo>
                    <a:pt x="1123" y="9122"/>
                  </a:lnTo>
                  <a:cubicBezTo>
                    <a:pt x="674" y="9964"/>
                    <a:pt x="281" y="10919"/>
                    <a:pt x="0" y="11874"/>
                  </a:cubicBezTo>
                  <a:lnTo>
                    <a:pt x="2640" y="11874"/>
                  </a:lnTo>
                  <a:cubicBezTo>
                    <a:pt x="3033" y="10751"/>
                    <a:pt x="3595" y="9684"/>
                    <a:pt x="4269" y="8729"/>
                  </a:cubicBezTo>
                  <a:cubicBezTo>
                    <a:pt x="4774" y="7943"/>
                    <a:pt x="5336" y="7269"/>
                    <a:pt x="6010" y="6651"/>
                  </a:cubicBezTo>
                  <a:lnTo>
                    <a:pt x="5279" y="5864"/>
                  </a:lnTo>
                  <a:cubicBezTo>
                    <a:pt x="7979" y="3276"/>
                    <a:pt x="11542" y="1875"/>
                    <a:pt x="15228" y="1875"/>
                  </a:cubicBezTo>
                  <a:cubicBezTo>
                    <a:pt x="15300" y="1875"/>
                    <a:pt x="15373" y="1876"/>
                    <a:pt x="15445" y="1877"/>
                  </a:cubicBezTo>
                  <a:lnTo>
                    <a:pt x="15445" y="2944"/>
                  </a:lnTo>
                  <a:cubicBezTo>
                    <a:pt x="19096" y="2944"/>
                    <a:pt x="22522" y="4460"/>
                    <a:pt x="24993" y="7100"/>
                  </a:cubicBezTo>
                  <a:cubicBezTo>
                    <a:pt x="25555" y="7718"/>
                    <a:pt x="26116" y="8336"/>
                    <a:pt x="26566" y="9066"/>
                  </a:cubicBezTo>
                  <a:lnTo>
                    <a:pt x="27464" y="8504"/>
                  </a:lnTo>
                  <a:cubicBezTo>
                    <a:pt x="28138" y="9571"/>
                    <a:pt x="28644" y="10695"/>
                    <a:pt x="29037" y="11874"/>
                  </a:cubicBezTo>
                  <a:lnTo>
                    <a:pt x="31003" y="11874"/>
                  </a:lnTo>
                  <a:cubicBezTo>
                    <a:pt x="30273" y="9291"/>
                    <a:pt x="28981" y="6988"/>
                    <a:pt x="27127" y="5078"/>
                  </a:cubicBezTo>
                  <a:cubicBezTo>
                    <a:pt x="26173" y="4067"/>
                    <a:pt x="25106" y="3169"/>
                    <a:pt x="23926" y="2438"/>
                  </a:cubicBezTo>
                  <a:lnTo>
                    <a:pt x="23701" y="2832"/>
                  </a:lnTo>
                  <a:cubicBezTo>
                    <a:pt x="22747" y="2214"/>
                    <a:pt x="21736" y="1764"/>
                    <a:pt x="20669" y="1371"/>
                  </a:cubicBezTo>
                  <a:lnTo>
                    <a:pt x="20837" y="978"/>
                  </a:lnTo>
                  <a:cubicBezTo>
                    <a:pt x="19010" y="316"/>
                    <a:pt x="17136" y="1"/>
                    <a:pt x="15289" y="1"/>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46" name="Google Shape;446;p13"/>
            <p:cNvSpPr/>
            <p:nvPr/>
          </p:nvSpPr>
          <p:spPr>
            <a:xfrm>
              <a:off x="5152136" y="-543062"/>
              <a:ext cx="1285898" cy="1122251"/>
            </a:xfrm>
            <a:custGeom>
              <a:rect b="b" l="l" r="r" t="t"/>
              <a:pathLst>
                <a:path extrusionOk="0" h="20539" w="23534">
                  <a:moveTo>
                    <a:pt x="13200" y="0"/>
                  </a:moveTo>
                  <a:cubicBezTo>
                    <a:pt x="4831" y="56"/>
                    <a:pt x="1" y="9604"/>
                    <a:pt x="5000" y="16344"/>
                  </a:cubicBezTo>
                  <a:cubicBezTo>
                    <a:pt x="7100" y="19200"/>
                    <a:pt x="10183" y="20538"/>
                    <a:pt x="13234" y="20538"/>
                  </a:cubicBezTo>
                  <a:cubicBezTo>
                    <a:pt x="17444" y="20538"/>
                    <a:pt x="21596" y="17991"/>
                    <a:pt x="23028" y="13367"/>
                  </a:cubicBezTo>
                  <a:lnTo>
                    <a:pt x="23028" y="13311"/>
                  </a:lnTo>
                  <a:cubicBezTo>
                    <a:pt x="23365" y="12300"/>
                    <a:pt x="23534" y="11289"/>
                    <a:pt x="23534" y="10222"/>
                  </a:cubicBezTo>
                  <a:lnTo>
                    <a:pt x="22298" y="10222"/>
                  </a:lnTo>
                  <a:lnTo>
                    <a:pt x="22298" y="10278"/>
                  </a:lnTo>
                  <a:cubicBezTo>
                    <a:pt x="22298" y="15719"/>
                    <a:pt x="17839" y="19330"/>
                    <a:pt x="13182" y="19330"/>
                  </a:cubicBezTo>
                  <a:cubicBezTo>
                    <a:pt x="10964" y="19330"/>
                    <a:pt x="8701" y="18511"/>
                    <a:pt x="6853" y="16681"/>
                  </a:cubicBezTo>
                  <a:cubicBezTo>
                    <a:pt x="1180" y="11008"/>
                    <a:pt x="5168" y="1236"/>
                    <a:pt x="13200" y="1236"/>
                  </a:cubicBezTo>
                  <a:lnTo>
                    <a:pt x="13200"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47" name="Google Shape;447;p13"/>
            <p:cNvSpPr/>
            <p:nvPr/>
          </p:nvSpPr>
          <p:spPr>
            <a:xfrm>
              <a:off x="5526533" y="-341056"/>
              <a:ext cx="758075" cy="694147"/>
            </a:xfrm>
            <a:custGeom>
              <a:rect b="b" l="l" r="r" t="t"/>
              <a:pathLst>
                <a:path extrusionOk="0" h="12704" w="13874">
                  <a:moveTo>
                    <a:pt x="6362" y="1"/>
                  </a:moveTo>
                  <a:cubicBezTo>
                    <a:pt x="6245" y="1"/>
                    <a:pt x="6128" y="4"/>
                    <a:pt x="6011" y="10"/>
                  </a:cubicBezTo>
                  <a:lnTo>
                    <a:pt x="6067" y="10"/>
                  </a:lnTo>
                  <a:cubicBezTo>
                    <a:pt x="3146" y="178"/>
                    <a:pt x="675" y="2200"/>
                    <a:pt x="1" y="5009"/>
                  </a:cubicBezTo>
                  <a:lnTo>
                    <a:pt x="450" y="5121"/>
                  </a:lnTo>
                  <a:cubicBezTo>
                    <a:pt x="1185" y="2220"/>
                    <a:pt x="3767" y="472"/>
                    <a:pt x="6425" y="472"/>
                  </a:cubicBezTo>
                  <a:cubicBezTo>
                    <a:pt x="7833" y="472"/>
                    <a:pt x="9261" y="962"/>
                    <a:pt x="10448" y="2032"/>
                  </a:cubicBezTo>
                  <a:cubicBezTo>
                    <a:pt x="13874" y="5065"/>
                    <a:pt x="12806" y="10681"/>
                    <a:pt x="8482" y="12310"/>
                  </a:cubicBezTo>
                  <a:lnTo>
                    <a:pt x="8650" y="12703"/>
                  </a:lnTo>
                  <a:cubicBezTo>
                    <a:pt x="11739" y="11580"/>
                    <a:pt x="13480" y="8435"/>
                    <a:pt x="12806" y="5233"/>
                  </a:cubicBezTo>
                  <a:cubicBezTo>
                    <a:pt x="12211" y="2147"/>
                    <a:pt x="9476" y="1"/>
                    <a:pt x="6362" y="1"/>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48" name="Google Shape;448;p13"/>
            <p:cNvSpPr/>
            <p:nvPr/>
          </p:nvSpPr>
          <p:spPr>
            <a:xfrm>
              <a:off x="5722966" y="-154295"/>
              <a:ext cx="368328" cy="317076"/>
            </a:xfrm>
            <a:custGeom>
              <a:rect b="b" l="l" r="r" t="t"/>
              <a:pathLst>
                <a:path extrusionOk="0" h="5803" w="6741">
                  <a:moveTo>
                    <a:pt x="2918" y="0"/>
                  </a:moveTo>
                  <a:cubicBezTo>
                    <a:pt x="1424" y="0"/>
                    <a:pt x="0" y="1185"/>
                    <a:pt x="0" y="2939"/>
                  </a:cubicBezTo>
                  <a:cubicBezTo>
                    <a:pt x="0" y="4511"/>
                    <a:pt x="1292" y="5803"/>
                    <a:pt x="2921" y="5803"/>
                  </a:cubicBezTo>
                  <a:cubicBezTo>
                    <a:pt x="5505" y="5803"/>
                    <a:pt x="6740" y="2658"/>
                    <a:pt x="4943" y="860"/>
                  </a:cubicBezTo>
                  <a:cubicBezTo>
                    <a:pt x="4348" y="265"/>
                    <a:pt x="3625" y="0"/>
                    <a:pt x="2918"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49" name="Google Shape;449;p13"/>
            <p:cNvSpPr/>
            <p:nvPr/>
          </p:nvSpPr>
          <p:spPr>
            <a:xfrm>
              <a:off x="5600189" y="-138012"/>
              <a:ext cx="633879" cy="427940"/>
            </a:xfrm>
            <a:custGeom>
              <a:rect b="b" l="l" r="r" t="t"/>
              <a:pathLst>
                <a:path extrusionOk="0" h="7832" w="11601">
                  <a:moveTo>
                    <a:pt x="9100" y="1"/>
                  </a:moveTo>
                  <a:lnTo>
                    <a:pt x="8763" y="282"/>
                  </a:lnTo>
                  <a:cubicBezTo>
                    <a:pt x="11035" y="3602"/>
                    <a:pt x="8276" y="7365"/>
                    <a:pt x="5009" y="7365"/>
                  </a:cubicBezTo>
                  <a:cubicBezTo>
                    <a:pt x="4076" y="7365"/>
                    <a:pt x="3102" y="7058"/>
                    <a:pt x="2191" y="6347"/>
                  </a:cubicBezTo>
                  <a:cubicBezTo>
                    <a:pt x="619" y="5112"/>
                    <a:pt x="57" y="3034"/>
                    <a:pt x="787" y="1180"/>
                  </a:cubicBezTo>
                  <a:lnTo>
                    <a:pt x="338" y="1012"/>
                  </a:lnTo>
                  <a:cubicBezTo>
                    <a:pt x="113" y="1573"/>
                    <a:pt x="1" y="2191"/>
                    <a:pt x="1" y="2809"/>
                  </a:cubicBezTo>
                  <a:cubicBezTo>
                    <a:pt x="1" y="4325"/>
                    <a:pt x="731" y="5786"/>
                    <a:pt x="1911" y="6741"/>
                  </a:cubicBezTo>
                  <a:cubicBezTo>
                    <a:pt x="2894" y="7503"/>
                    <a:pt x="3945" y="7832"/>
                    <a:pt x="4953" y="7832"/>
                  </a:cubicBezTo>
                  <a:cubicBezTo>
                    <a:pt x="8549" y="7832"/>
                    <a:pt x="11600" y="3642"/>
                    <a:pt x="9100" y="1"/>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50" name="Google Shape;450;p13"/>
            <p:cNvSpPr/>
            <p:nvPr/>
          </p:nvSpPr>
          <p:spPr>
            <a:xfrm>
              <a:off x="1398926" y="-1267323"/>
              <a:ext cx="95183" cy="49121"/>
            </a:xfrm>
            <a:custGeom>
              <a:rect b="b" l="l" r="r" t="t"/>
              <a:pathLst>
                <a:path extrusionOk="0" h="899" w="1742">
                  <a:moveTo>
                    <a:pt x="1573" y="0"/>
                  </a:moveTo>
                  <a:lnTo>
                    <a:pt x="1" y="674"/>
                  </a:lnTo>
                  <a:lnTo>
                    <a:pt x="57" y="899"/>
                  </a:lnTo>
                  <a:lnTo>
                    <a:pt x="1686" y="281"/>
                  </a:lnTo>
                  <a:cubicBezTo>
                    <a:pt x="1742" y="225"/>
                    <a:pt x="1742" y="169"/>
                    <a:pt x="1742" y="113"/>
                  </a:cubicBezTo>
                  <a:cubicBezTo>
                    <a:pt x="1686" y="0"/>
                    <a:pt x="1630" y="0"/>
                    <a:pt x="1573"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51" name="Google Shape;451;p13"/>
            <p:cNvSpPr/>
            <p:nvPr/>
          </p:nvSpPr>
          <p:spPr>
            <a:xfrm>
              <a:off x="1478756" y="-923962"/>
              <a:ext cx="101248" cy="24916"/>
            </a:xfrm>
            <a:custGeom>
              <a:rect b="b" l="l" r="r" t="t"/>
              <a:pathLst>
                <a:path extrusionOk="0" h="456" w="1853">
                  <a:moveTo>
                    <a:pt x="1721" y="0"/>
                  </a:moveTo>
                  <a:cubicBezTo>
                    <a:pt x="1710" y="0"/>
                    <a:pt x="1698" y="2"/>
                    <a:pt x="1685" y="7"/>
                  </a:cubicBezTo>
                  <a:lnTo>
                    <a:pt x="0" y="175"/>
                  </a:lnTo>
                  <a:lnTo>
                    <a:pt x="0" y="456"/>
                  </a:lnTo>
                  <a:lnTo>
                    <a:pt x="1685" y="287"/>
                  </a:lnTo>
                  <a:cubicBezTo>
                    <a:pt x="1841" y="287"/>
                    <a:pt x="1852" y="0"/>
                    <a:pt x="1721"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52" name="Google Shape;452;p13"/>
            <p:cNvSpPr/>
            <p:nvPr/>
          </p:nvSpPr>
          <p:spPr>
            <a:xfrm>
              <a:off x="1435753" y="-1157277"/>
              <a:ext cx="100483" cy="43439"/>
            </a:xfrm>
            <a:custGeom>
              <a:rect b="b" l="l" r="r" t="t"/>
              <a:pathLst>
                <a:path extrusionOk="0" h="795" w="1839">
                  <a:moveTo>
                    <a:pt x="1672" y="1"/>
                  </a:moveTo>
                  <a:cubicBezTo>
                    <a:pt x="1659" y="1"/>
                    <a:pt x="1645" y="3"/>
                    <a:pt x="1630" y="8"/>
                  </a:cubicBezTo>
                  <a:lnTo>
                    <a:pt x="1" y="514"/>
                  </a:lnTo>
                  <a:cubicBezTo>
                    <a:pt x="1" y="626"/>
                    <a:pt x="57" y="682"/>
                    <a:pt x="57" y="794"/>
                  </a:cubicBezTo>
                  <a:lnTo>
                    <a:pt x="1686" y="289"/>
                  </a:lnTo>
                  <a:cubicBezTo>
                    <a:pt x="1839" y="238"/>
                    <a:pt x="1806" y="1"/>
                    <a:pt x="1672" y="1"/>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53" name="Google Shape;453;p13"/>
            <p:cNvSpPr/>
            <p:nvPr/>
          </p:nvSpPr>
          <p:spPr>
            <a:xfrm>
              <a:off x="1463402" y="-1037559"/>
              <a:ext cx="100483" cy="31145"/>
            </a:xfrm>
            <a:custGeom>
              <a:rect b="b" l="l" r="r" t="t"/>
              <a:pathLst>
                <a:path extrusionOk="0" h="570" w="1839">
                  <a:moveTo>
                    <a:pt x="1672" y="0"/>
                  </a:moveTo>
                  <a:cubicBezTo>
                    <a:pt x="1659" y="0"/>
                    <a:pt x="1644" y="2"/>
                    <a:pt x="1629" y="8"/>
                  </a:cubicBezTo>
                  <a:lnTo>
                    <a:pt x="0" y="288"/>
                  </a:lnTo>
                  <a:lnTo>
                    <a:pt x="0" y="569"/>
                  </a:lnTo>
                  <a:lnTo>
                    <a:pt x="1685" y="232"/>
                  </a:lnTo>
                  <a:cubicBezTo>
                    <a:pt x="1838" y="232"/>
                    <a:pt x="1806" y="0"/>
                    <a:pt x="1672"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54" name="Google Shape;454;p13"/>
            <p:cNvSpPr/>
            <p:nvPr/>
          </p:nvSpPr>
          <p:spPr>
            <a:xfrm>
              <a:off x="-212208" y="181144"/>
              <a:ext cx="58356" cy="92123"/>
            </a:xfrm>
            <a:custGeom>
              <a:rect b="b" l="l" r="r" t="t"/>
              <a:pathLst>
                <a:path extrusionOk="0" h="1686" w="1068">
                  <a:moveTo>
                    <a:pt x="843" y="1"/>
                  </a:moveTo>
                  <a:lnTo>
                    <a:pt x="0" y="1517"/>
                  </a:lnTo>
                  <a:cubicBezTo>
                    <a:pt x="0" y="1574"/>
                    <a:pt x="0" y="1630"/>
                    <a:pt x="57" y="1686"/>
                  </a:cubicBezTo>
                  <a:lnTo>
                    <a:pt x="113" y="1686"/>
                  </a:lnTo>
                  <a:cubicBezTo>
                    <a:pt x="169" y="1686"/>
                    <a:pt x="225" y="1686"/>
                    <a:pt x="225" y="1630"/>
                  </a:cubicBezTo>
                  <a:lnTo>
                    <a:pt x="1068" y="113"/>
                  </a:lnTo>
                  <a:lnTo>
                    <a:pt x="843"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55" name="Google Shape;455;p13"/>
            <p:cNvSpPr/>
            <p:nvPr/>
          </p:nvSpPr>
          <p:spPr>
            <a:xfrm>
              <a:off x="978521" y="129016"/>
              <a:ext cx="64475" cy="85949"/>
            </a:xfrm>
            <a:custGeom>
              <a:rect b="b" l="l" r="r" t="t"/>
              <a:pathLst>
                <a:path extrusionOk="0" h="1573" w="1180">
                  <a:moveTo>
                    <a:pt x="225" y="0"/>
                  </a:moveTo>
                  <a:lnTo>
                    <a:pt x="0" y="112"/>
                  </a:lnTo>
                  <a:lnTo>
                    <a:pt x="955" y="1517"/>
                  </a:lnTo>
                  <a:cubicBezTo>
                    <a:pt x="955" y="1573"/>
                    <a:pt x="1011" y="1573"/>
                    <a:pt x="1067" y="1573"/>
                  </a:cubicBezTo>
                  <a:lnTo>
                    <a:pt x="1124" y="1573"/>
                  </a:lnTo>
                  <a:cubicBezTo>
                    <a:pt x="1180" y="1517"/>
                    <a:pt x="1180" y="1460"/>
                    <a:pt x="1124" y="1404"/>
                  </a:cubicBezTo>
                  <a:lnTo>
                    <a:pt x="225"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56" name="Google Shape;456;p13"/>
            <p:cNvSpPr/>
            <p:nvPr/>
          </p:nvSpPr>
          <p:spPr>
            <a:xfrm>
              <a:off x="1067530" y="61481"/>
              <a:ext cx="73655" cy="82889"/>
            </a:xfrm>
            <a:custGeom>
              <a:rect b="b" l="l" r="r" t="t"/>
              <a:pathLst>
                <a:path extrusionOk="0" h="1517" w="1348">
                  <a:moveTo>
                    <a:pt x="225" y="0"/>
                  </a:moveTo>
                  <a:lnTo>
                    <a:pt x="0" y="169"/>
                  </a:lnTo>
                  <a:lnTo>
                    <a:pt x="1123" y="1461"/>
                  </a:lnTo>
                  <a:cubicBezTo>
                    <a:pt x="1123" y="1517"/>
                    <a:pt x="1179" y="1517"/>
                    <a:pt x="1236" y="1517"/>
                  </a:cubicBezTo>
                  <a:lnTo>
                    <a:pt x="1292" y="1517"/>
                  </a:lnTo>
                  <a:cubicBezTo>
                    <a:pt x="1348" y="1461"/>
                    <a:pt x="1348" y="1405"/>
                    <a:pt x="1292" y="1348"/>
                  </a:cubicBezTo>
                  <a:lnTo>
                    <a:pt x="225"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57" name="Google Shape;457;p13"/>
            <p:cNvSpPr/>
            <p:nvPr/>
          </p:nvSpPr>
          <p:spPr>
            <a:xfrm>
              <a:off x="1150365" y="-12175"/>
              <a:ext cx="76769" cy="79829"/>
            </a:xfrm>
            <a:custGeom>
              <a:rect b="b" l="l" r="r" t="t"/>
              <a:pathLst>
                <a:path extrusionOk="0" h="1461" w="1405">
                  <a:moveTo>
                    <a:pt x="169" y="1"/>
                  </a:moveTo>
                  <a:lnTo>
                    <a:pt x="0" y="169"/>
                  </a:lnTo>
                  <a:lnTo>
                    <a:pt x="1180" y="1405"/>
                  </a:lnTo>
                  <a:cubicBezTo>
                    <a:pt x="1180" y="1405"/>
                    <a:pt x="1236" y="1461"/>
                    <a:pt x="1292" y="1461"/>
                  </a:cubicBezTo>
                  <a:cubicBezTo>
                    <a:pt x="1292" y="1461"/>
                    <a:pt x="1348" y="1405"/>
                    <a:pt x="1348" y="1405"/>
                  </a:cubicBezTo>
                  <a:cubicBezTo>
                    <a:pt x="1405" y="1348"/>
                    <a:pt x="1405" y="1292"/>
                    <a:pt x="1348" y="1236"/>
                  </a:cubicBezTo>
                  <a:lnTo>
                    <a:pt x="169"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58" name="Google Shape;458;p13"/>
            <p:cNvSpPr/>
            <p:nvPr/>
          </p:nvSpPr>
          <p:spPr>
            <a:xfrm>
              <a:off x="886451" y="184258"/>
              <a:ext cx="58356" cy="92068"/>
            </a:xfrm>
            <a:custGeom>
              <a:rect b="b" l="l" r="r" t="t"/>
              <a:pathLst>
                <a:path extrusionOk="0" h="1685" w="1068">
                  <a:moveTo>
                    <a:pt x="225" y="0"/>
                  </a:moveTo>
                  <a:lnTo>
                    <a:pt x="0" y="112"/>
                  </a:lnTo>
                  <a:lnTo>
                    <a:pt x="787" y="1629"/>
                  </a:lnTo>
                  <a:cubicBezTo>
                    <a:pt x="787" y="1629"/>
                    <a:pt x="843" y="1685"/>
                    <a:pt x="899" y="1685"/>
                  </a:cubicBezTo>
                  <a:lnTo>
                    <a:pt x="955" y="1685"/>
                  </a:lnTo>
                  <a:cubicBezTo>
                    <a:pt x="1011" y="1629"/>
                    <a:pt x="1067" y="1573"/>
                    <a:pt x="1011" y="1517"/>
                  </a:cubicBezTo>
                  <a:lnTo>
                    <a:pt x="225"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59" name="Google Shape;459;p13"/>
            <p:cNvSpPr/>
            <p:nvPr/>
          </p:nvSpPr>
          <p:spPr>
            <a:xfrm>
              <a:off x="683898" y="270153"/>
              <a:ext cx="39942" cy="95183"/>
            </a:xfrm>
            <a:custGeom>
              <a:rect b="b" l="l" r="r" t="t"/>
              <a:pathLst>
                <a:path extrusionOk="0" h="1742" w="731">
                  <a:moveTo>
                    <a:pt x="225" y="1"/>
                  </a:moveTo>
                  <a:lnTo>
                    <a:pt x="0" y="57"/>
                  </a:lnTo>
                  <a:lnTo>
                    <a:pt x="450" y="1686"/>
                  </a:lnTo>
                  <a:cubicBezTo>
                    <a:pt x="506" y="1742"/>
                    <a:pt x="562" y="1742"/>
                    <a:pt x="618" y="1742"/>
                  </a:cubicBezTo>
                  <a:cubicBezTo>
                    <a:pt x="674" y="1742"/>
                    <a:pt x="731" y="1686"/>
                    <a:pt x="731" y="1629"/>
                  </a:cubicBezTo>
                  <a:lnTo>
                    <a:pt x="225"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60" name="Google Shape;460;p13"/>
            <p:cNvSpPr/>
            <p:nvPr/>
          </p:nvSpPr>
          <p:spPr>
            <a:xfrm>
              <a:off x="573415" y="294741"/>
              <a:ext cx="33822" cy="101303"/>
            </a:xfrm>
            <a:custGeom>
              <a:rect b="b" l="l" r="r" t="t"/>
              <a:pathLst>
                <a:path extrusionOk="0" h="1854" w="619">
                  <a:moveTo>
                    <a:pt x="281" y="0"/>
                  </a:moveTo>
                  <a:lnTo>
                    <a:pt x="1" y="56"/>
                  </a:lnTo>
                  <a:lnTo>
                    <a:pt x="338" y="1741"/>
                  </a:lnTo>
                  <a:cubicBezTo>
                    <a:pt x="338" y="1797"/>
                    <a:pt x="394" y="1853"/>
                    <a:pt x="506" y="1853"/>
                  </a:cubicBezTo>
                  <a:cubicBezTo>
                    <a:pt x="562" y="1853"/>
                    <a:pt x="618" y="1741"/>
                    <a:pt x="562" y="1685"/>
                  </a:cubicBezTo>
                  <a:lnTo>
                    <a:pt x="281"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61" name="Google Shape;461;p13"/>
            <p:cNvSpPr/>
            <p:nvPr/>
          </p:nvSpPr>
          <p:spPr>
            <a:xfrm>
              <a:off x="785147" y="233325"/>
              <a:ext cx="49176" cy="95183"/>
            </a:xfrm>
            <a:custGeom>
              <a:rect b="b" l="l" r="r" t="t"/>
              <a:pathLst>
                <a:path extrusionOk="0" h="1742" w="900">
                  <a:moveTo>
                    <a:pt x="226" y="1"/>
                  </a:moveTo>
                  <a:lnTo>
                    <a:pt x="1" y="57"/>
                  </a:lnTo>
                  <a:lnTo>
                    <a:pt x="619" y="1629"/>
                  </a:lnTo>
                  <a:cubicBezTo>
                    <a:pt x="675" y="1686"/>
                    <a:pt x="675" y="1742"/>
                    <a:pt x="731" y="1742"/>
                  </a:cubicBezTo>
                  <a:lnTo>
                    <a:pt x="787" y="1742"/>
                  </a:lnTo>
                  <a:cubicBezTo>
                    <a:pt x="843" y="1686"/>
                    <a:pt x="900" y="1629"/>
                    <a:pt x="900" y="1573"/>
                  </a:cubicBezTo>
                  <a:lnTo>
                    <a:pt x="226"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62" name="Google Shape;462;p13"/>
            <p:cNvSpPr/>
            <p:nvPr/>
          </p:nvSpPr>
          <p:spPr>
            <a:xfrm>
              <a:off x="1224021" y="-95010"/>
              <a:ext cx="85949" cy="70595"/>
            </a:xfrm>
            <a:custGeom>
              <a:rect b="b" l="l" r="r" t="t"/>
              <a:pathLst>
                <a:path extrusionOk="0" h="1292" w="1573">
                  <a:moveTo>
                    <a:pt x="169" y="0"/>
                  </a:moveTo>
                  <a:lnTo>
                    <a:pt x="0" y="225"/>
                  </a:lnTo>
                  <a:lnTo>
                    <a:pt x="1348" y="1292"/>
                  </a:lnTo>
                  <a:lnTo>
                    <a:pt x="1405" y="1292"/>
                  </a:lnTo>
                  <a:cubicBezTo>
                    <a:pt x="1461" y="1292"/>
                    <a:pt x="1517" y="1292"/>
                    <a:pt x="1517" y="1236"/>
                  </a:cubicBezTo>
                  <a:cubicBezTo>
                    <a:pt x="1573" y="1180"/>
                    <a:pt x="1573" y="1123"/>
                    <a:pt x="1517" y="1067"/>
                  </a:cubicBezTo>
                  <a:lnTo>
                    <a:pt x="169"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63" name="Google Shape;463;p13"/>
            <p:cNvSpPr/>
            <p:nvPr/>
          </p:nvSpPr>
          <p:spPr>
            <a:xfrm>
              <a:off x="1478756" y="-696548"/>
              <a:ext cx="101303" cy="24643"/>
            </a:xfrm>
            <a:custGeom>
              <a:rect b="b" l="l" r="r" t="t"/>
              <a:pathLst>
                <a:path extrusionOk="0" h="451" w="1854">
                  <a:moveTo>
                    <a:pt x="0" y="1"/>
                  </a:moveTo>
                  <a:lnTo>
                    <a:pt x="0" y="282"/>
                  </a:lnTo>
                  <a:lnTo>
                    <a:pt x="1685" y="450"/>
                  </a:lnTo>
                  <a:cubicBezTo>
                    <a:pt x="1741" y="450"/>
                    <a:pt x="1797" y="394"/>
                    <a:pt x="1853" y="338"/>
                  </a:cubicBezTo>
                  <a:cubicBezTo>
                    <a:pt x="1853" y="282"/>
                    <a:pt x="1797" y="169"/>
                    <a:pt x="1685" y="169"/>
                  </a:cubicBezTo>
                  <a:lnTo>
                    <a:pt x="0"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64" name="Google Shape;464;p13"/>
            <p:cNvSpPr/>
            <p:nvPr/>
          </p:nvSpPr>
          <p:spPr>
            <a:xfrm>
              <a:off x="1288442" y="-180959"/>
              <a:ext cx="92123" cy="61415"/>
            </a:xfrm>
            <a:custGeom>
              <a:rect b="b" l="l" r="r" t="t"/>
              <a:pathLst>
                <a:path extrusionOk="0" h="1124" w="1686">
                  <a:moveTo>
                    <a:pt x="169" y="0"/>
                  </a:moveTo>
                  <a:lnTo>
                    <a:pt x="1" y="169"/>
                  </a:lnTo>
                  <a:lnTo>
                    <a:pt x="1405" y="1124"/>
                  </a:lnTo>
                  <a:lnTo>
                    <a:pt x="1517" y="1124"/>
                  </a:lnTo>
                  <a:cubicBezTo>
                    <a:pt x="1573" y="1124"/>
                    <a:pt x="1573" y="1124"/>
                    <a:pt x="1630" y="1068"/>
                  </a:cubicBezTo>
                  <a:cubicBezTo>
                    <a:pt x="1686" y="1011"/>
                    <a:pt x="1686" y="955"/>
                    <a:pt x="1630" y="899"/>
                  </a:cubicBezTo>
                  <a:lnTo>
                    <a:pt x="169"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65" name="Google Shape;465;p13"/>
            <p:cNvSpPr/>
            <p:nvPr/>
          </p:nvSpPr>
          <p:spPr>
            <a:xfrm>
              <a:off x="1460342" y="-583005"/>
              <a:ext cx="98243" cy="30762"/>
            </a:xfrm>
            <a:custGeom>
              <a:rect b="b" l="l" r="r" t="t"/>
              <a:pathLst>
                <a:path extrusionOk="0" h="563" w="1798">
                  <a:moveTo>
                    <a:pt x="56" y="1"/>
                  </a:moveTo>
                  <a:cubicBezTo>
                    <a:pt x="56" y="57"/>
                    <a:pt x="0" y="169"/>
                    <a:pt x="0" y="226"/>
                  </a:cubicBezTo>
                  <a:lnTo>
                    <a:pt x="1685" y="563"/>
                  </a:lnTo>
                  <a:cubicBezTo>
                    <a:pt x="1741" y="563"/>
                    <a:pt x="1797" y="506"/>
                    <a:pt x="1797" y="450"/>
                  </a:cubicBezTo>
                  <a:cubicBezTo>
                    <a:pt x="1797" y="394"/>
                    <a:pt x="1797" y="338"/>
                    <a:pt x="1741" y="338"/>
                  </a:cubicBezTo>
                  <a:lnTo>
                    <a:pt x="56"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66" name="Google Shape;466;p13"/>
            <p:cNvSpPr/>
            <p:nvPr/>
          </p:nvSpPr>
          <p:spPr>
            <a:xfrm>
              <a:off x="1484875" y="-802059"/>
              <a:ext cx="101303" cy="13496"/>
            </a:xfrm>
            <a:custGeom>
              <a:rect b="b" l="l" r="r" t="t"/>
              <a:pathLst>
                <a:path extrusionOk="0" h="247" w="1854">
                  <a:moveTo>
                    <a:pt x="1739" y="0"/>
                  </a:moveTo>
                  <a:cubicBezTo>
                    <a:pt x="1719" y="0"/>
                    <a:pt x="1700" y="7"/>
                    <a:pt x="1685" y="22"/>
                  </a:cubicBezTo>
                  <a:lnTo>
                    <a:pt x="0" y="22"/>
                  </a:lnTo>
                  <a:lnTo>
                    <a:pt x="0" y="78"/>
                  </a:lnTo>
                  <a:lnTo>
                    <a:pt x="0" y="247"/>
                  </a:lnTo>
                  <a:lnTo>
                    <a:pt x="1685" y="247"/>
                  </a:lnTo>
                  <a:cubicBezTo>
                    <a:pt x="1741" y="247"/>
                    <a:pt x="1854" y="191"/>
                    <a:pt x="1854" y="135"/>
                  </a:cubicBezTo>
                  <a:cubicBezTo>
                    <a:pt x="1854" y="52"/>
                    <a:pt x="1794" y="0"/>
                    <a:pt x="1739"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67" name="Google Shape;467;p13"/>
            <p:cNvSpPr/>
            <p:nvPr/>
          </p:nvSpPr>
          <p:spPr>
            <a:xfrm>
              <a:off x="1346744" y="-276089"/>
              <a:ext cx="95238" cy="55296"/>
            </a:xfrm>
            <a:custGeom>
              <a:rect b="b" l="l" r="r" t="t"/>
              <a:pathLst>
                <a:path extrusionOk="0" h="1012" w="1743">
                  <a:moveTo>
                    <a:pt x="169" y="0"/>
                  </a:moveTo>
                  <a:lnTo>
                    <a:pt x="1" y="225"/>
                  </a:lnTo>
                  <a:lnTo>
                    <a:pt x="1517" y="1011"/>
                  </a:lnTo>
                  <a:lnTo>
                    <a:pt x="1574" y="1011"/>
                  </a:lnTo>
                  <a:cubicBezTo>
                    <a:pt x="1630" y="1011"/>
                    <a:pt x="1686" y="955"/>
                    <a:pt x="1686" y="955"/>
                  </a:cubicBezTo>
                  <a:cubicBezTo>
                    <a:pt x="1742" y="899"/>
                    <a:pt x="1742" y="787"/>
                    <a:pt x="1630" y="787"/>
                  </a:cubicBezTo>
                  <a:lnTo>
                    <a:pt x="169"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68" name="Google Shape;468;p13"/>
            <p:cNvSpPr/>
            <p:nvPr/>
          </p:nvSpPr>
          <p:spPr>
            <a:xfrm>
              <a:off x="1432693" y="-481701"/>
              <a:ext cx="101357" cy="43002"/>
            </a:xfrm>
            <a:custGeom>
              <a:rect b="b" l="l" r="r" t="t"/>
              <a:pathLst>
                <a:path extrusionOk="0" h="787" w="1855">
                  <a:moveTo>
                    <a:pt x="113" y="0"/>
                  </a:moveTo>
                  <a:cubicBezTo>
                    <a:pt x="113" y="113"/>
                    <a:pt x="57" y="169"/>
                    <a:pt x="1" y="281"/>
                  </a:cubicBezTo>
                  <a:lnTo>
                    <a:pt x="1629" y="787"/>
                  </a:lnTo>
                  <a:lnTo>
                    <a:pt x="1686" y="787"/>
                  </a:lnTo>
                  <a:cubicBezTo>
                    <a:pt x="1742" y="787"/>
                    <a:pt x="1798" y="731"/>
                    <a:pt x="1798" y="674"/>
                  </a:cubicBezTo>
                  <a:cubicBezTo>
                    <a:pt x="1854" y="618"/>
                    <a:pt x="1798" y="562"/>
                    <a:pt x="1742" y="506"/>
                  </a:cubicBezTo>
                  <a:lnTo>
                    <a:pt x="113"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69" name="Google Shape;469;p13"/>
            <p:cNvSpPr/>
            <p:nvPr/>
          </p:nvSpPr>
          <p:spPr>
            <a:xfrm>
              <a:off x="1395866" y="-374278"/>
              <a:ext cx="95183" cy="49121"/>
            </a:xfrm>
            <a:custGeom>
              <a:rect b="b" l="l" r="r" t="t"/>
              <a:pathLst>
                <a:path extrusionOk="0" h="899" w="1742">
                  <a:moveTo>
                    <a:pt x="113" y="0"/>
                  </a:moveTo>
                  <a:cubicBezTo>
                    <a:pt x="57" y="112"/>
                    <a:pt x="1" y="169"/>
                    <a:pt x="1" y="225"/>
                  </a:cubicBezTo>
                  <a:lnTo>
                    <a:pt x="1573" y="899"/>
                  </a:lnTo>
                  <a:lnTo>
                    <a:pt x="1629" y="899"/>
                  </a:lnTo>
                  <a:cubicBezTo>
                    <a:pt x="1686" y="899"/>
                    <a:pt x="1686" y="843"/>
                    <a:pt x="1742" y="843"/>
                  </a:cubicBezTo>
                  <a:cubicBezTo>
                    <a:pt x="1742" y="730"/>
                    <a:pt x="1742" y="674"/>
                    <a:pt x="1686" y="674"/>
                  </a:cubicBezTo>
                  <a:lnTo>
                    <a:pt x="113"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70" name="Google Shape;470;p13"/>
            <p:cNvSpPr/>
            <p:nvPr/>
          </p:nvSpPr>
          <p:spPr>
            <a:xfrm>
              <a:off x="355508" y="316215"/>
              <a:ext cx="15408" cy="101303"/>
            </a:xfrm>
            <a:custGeom>
              <a:rect b="b" l="l" r="r" t="t"/>
              <a:pathLst>
                <a:path extrusionOk="0" h="1854" w="282">
                  <a:moveTo>
                    <a:pt x="1" y="0"/>
                  </a:moveTo>
                  <a:lnTo>
                    <a:pt x="1" y="1685"/>
                  </a:lnTo>
                  <a:cubicBezTo>
                    <a:pt x="1" y="1797"/>
                    <a:pt x="57" y="1854"/>
                    <a:pt x="113" y="1854"/>
                  </a:cubicBezTo>
                  <a:cubicBezTo>
                    <a:pt x="226" y="1854"/>
                    <a:pt x="282" y="1797"/>
                    <a:pt x="282" y="1741"/>
                  </a:cubicBezTo>
                  <a:lnTo>
                    <a:pt x="282"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71" name="Google Shape;471;p13"/>
            <p:cNvSpPr/>
            <p:nvPr/>
          </p:nvSpPr>
          <p:spPr>
            <a:xfrm>
              <a:off x="238905" y="313101"/>
              <a:ext cx="24588" cy="98297"/>
            </a:xfrm>
            <a:custGeom>
              <a:rect b="b" l="l" r="r" t="t"/>
              <a:pathLst>
                <a:path extrusionOk="0" h="1799" w="450">
                  <a:moveTo>
                    <a:pt x="169" y="1"/>
                  </a:moveTo>
                  <a:lnTo>
                    <a:pt x="1" y="1686"/>
                  </a:lnTo>
                  <a:cubicBezTo>
                    <a:pt x="1" y="1742"/>
                    <a:pt x="57" y="1798"/>
                    <a:pt x="113" y="1798"/>
                  </a:cubicBezTo>
                  <a:cubicBezTo>
                    <a:pt x="169" y="1798"/>
                    <a:pt x="225" y="1742"/>
                    <a:pt x="281" y="1686"/>
                  </a:cubicBezTo>
                  <a:lnTo>
                    <a:pt x="450"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72" name="Google Shape;472;p13"/>
            <p:cNvSpPr/>
            <p:nvPr/>
          </p:nvSpPr>
          <p:spPr>
            <a:xfrm>
              <a:off x="119242" y="294741"/>
              <a:ext cx="30708" cy="98243"/>
            </a:xfrm>
            <a:custGeom>
              <a:rect b="b" l="l" r="r" t="t"/>
              <a:pathLst>
                <a:path extrusionOk="0" h="1798" w="562">
                  <a:moveTo>
                    <a:pt x="337" y="0"/>
                  </a:moveTo>
                  <a:lnTo>
                    <a:pt x="0" y="1685"/>
                  </a:lnTo>
                  <a:cubicBezTo>
                    <a:pt x="0" y="1741"/>
                    <a:pt x="56" y="1797"/>
                    <a:pt x="113" y="1797"/>
                  </a:cubicBezTo>
                  <a:cubicBezTo>
                    <a:pt x="169" y="1797"/>
                    <a:pt x="225" y="1741"/>
                    <a:pt x="225" y="1685"/>
                  </a:cubicBezTo>
                  <a:lnTo>
                    <a:pt x="562" y="56"/>
                  </a:lnTo>
                  <a:lnTo>
                    <a:pt x="337"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73" name="Google Shape;473;p13"/>
            <p:cNvSpPr/>
            <p:nvPr/>
          </p:nvSpPr>
          <p:spPr>
            <a:xfrm>
              <a:off x="-347225" y="58421"/>
              <a:ext cx="12294" cy="21528"/>
            </a:xfrm>
            <a:custGeom>
              <a:rect b="b" l="l" r="r" t="t"/>
              <a:pathLst>
                <a:path extrusionOk="0" h="394" w="225">
                  <a:moveTo>
                    <a:pt x="0" y="0"/>
                  </a:moveTo>
                  <a:lnTo>
                    <a:pt x="0" y="393"/>
                  </a:lnTo>
                  <a:lnTo>
                    <a:pt x="225" y="169"/>
                  </a:lnTo>
                  <a:lnTo>
                    <a:pt x="0"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74" name="Google Shape;474;p13"/>
            <p:cNvSpPr/>
            <p:nvPr/>
          </p:nvSpPr>
          <p:spPr>
            <a:xfrm>
              <a:off x="469051" y="313101"/>
              <a:ext cx="21583" cy="98297"/>
            </a:xfrm>
            <a:custGeom>
              <a:rect b="b" l="l" r="r" t="t"/>
              <a:pathLst>
                <a:path extrusionOk="0" h="1799" w="395">
                  <a:moveTo>
                    <a:pt x="1" y="1"/>
                  </a:moveTo>
                  <a:lnTo>
                    <a:pt x="113" y="1686"/>
                  </a:lnTo>
                  <a:cubicBezTo>
                    <a:pt x="169" y="1742"/>
                    <a:pt x="226" y="1798"/>
                    <a:pt x="282" y="1798"/>
                  </a:cubicBezTo>
                  <a:cubicBezTo>
                    <a:pt x="338" y="1798"/>
                    <a:pt x="394" y="1742"/>
                    <a:pt x="394" y="1686"/>
                  </a:cubicBezTo>
                  <a:lnTo>
                    <a:pt x="226"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75" name="Google Shape;475;p13"/>
            <p:cNvSpPr/>
            <p:nvPr/>
          </p:nvSpPr>
          <p:spPr>
            <a:xfrm>
              <a:off x="-316572" y="125902"/>
              <a:ext cx="64530" cy="86003"/>
            </a:xfrm>
            <a:custGeom>
              <a:rect b="b" l="l" r="r" t="t"/>
              <a:pathLst>
                <a:path extrusionOk="0" h="1574" w="1181">
                  <a:moveTo>
                    <a:pt x="956" y="1"/>
                  </a:moveTo>
                  <a:lnTo>
                    <a:pt x="1" y="1405"/>
                  </a:lnTo>
                  <a:cubicBezTo>
                    <a:pt x="1" y="1461"/>
                    <a:pt x="1" y="1517"/>
                    <a:pt x="57" y="1574"/>
                  </a:cubicBezTo>
                  <a:lnTo>
                    <a:pt x="113" y="1574"/>
                  </a:lnTo>
                  <a:cubicBezTo>
                    <a:pt x="169" y="1574"/>
                    <a:pt x="226" y="1517"/>
                    <a:pt x="226" y="1517"/>
                  </a:cubicBezTo>
                  <a:lnTo>
                    <a:pt x="1180" y="113"/>
                  </a:lnTo>
                  <a:lnTo>
                    <a:pt x="956"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76" name="Google Shape;476;p13"/>
            <p:cNvSpPr/>
            <p:nvPr/>
          </p:nvSpPr>
          <p:spPr>
            <a:xfrm>
              <a:off x="5699" y="264033"/>
              <a:ext cx="43002" cy="98243"/>
            </a:xfrm>
            <a:custGeom>
              <a:rect b="b" l="l" r="r" t="t"/>
              <a:pathLst>
                <a:path extrusionOk="0" h="1798" w="787">
                  <a:moveTo>
                    <a:pt x="506" y="0"/>
                  </a:moveTo>
                  <a:lnTo>
                    <a:pt x="0" y="1685"/>
                  </a:lnTo>
                  <a:cubicBezTo>
                    <a:pt x="0" y="1741"/>
                    <a:pt x="56" y="1798"/>
                    <a:pt x="112" y="1798"/>
                  </a:cubicBezTo>
                  <a:lnTo>
                    <a:pt x="169" y="1798"/>
                  </a:lnTo>
                  <a:cubicBezTo>
                    <a:pt x="225" y="1798"/>
                    <a:pt x="281" y="1798"/>
                    <a:pt x="281" y="1741"/>
                  </a:cubicBezTo>
                  <a:lnTo>
                    <a:pt x="786" y="113"/>
                  </a:lnTo>
                  <a:lnTo>
                    <a:pt x="506"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77" name="Google Shape;477;p13"/>
            <p:cNvSpPr/>
            <p:nvPr/>
          </p:nvSpPr>
          <p:spPr>
            <a:xfrm>
              <a:off x="-107844" y="230265"/>
              <a:ext cx="49121" cy="95183"/>
            </a:xfrm>
            <a:custGeom>
              <a:rect b="b" l="l" r="r" t="t"/>
              <a:pathLst>
                <a:path extrusionOk="0" h="1742" w="899">
                  <a:moveTo>
                    <a:pt x="674" y="1"/>
                  </a:moveTo>
                  <a:lnTo>
                    <a:pt x="0" y="1573"/>
                  </a:lnTo>
                  <a:cubicBezTo>
                    <a:pt x="0" y="1629"/>
                    <a:pt x="0" y="1685"/>
                    <a:pt x="112" y="1742"/>
                  </a:cubicBezTo>
                  <a:cubicBezTo>
                    <a:pt x="169" y="1742"/>
                    <a:pt x="225" y="1685"/>
                    <a:pt x="281" y="1685"/>
                  </a:cubicBezTo>
                  <a:lnTo>
                    <a:pt x="899" y="113"/>
                  </a:lnTo>
                  <a:lnTo>
                    <a:pt x="674"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78" name="Google Shape;478;p13"/>
            <p:cNvSpPr/>
            <p:nvPr/>
          </p:nvSpPr>
          <p:spPr>
            <a:xfrm>
              <a:off x="1337564" y="-1212081"/>
              <a:ext cx="178072" cy="73709"/>
            </a:xfrm>
            <a:custGeom>
              <a:rect b="b" l="l" r="r" t="t"/>
              <a:pathLst>
                <a:path extrusionOk="0" h="1349" w="3259">
                  <a:moveTo>
                    <a:pt x="3090" y="0"/>
                  </a:moveTo>
                  <a:lnTo>
                    <a:pt x="0" y="1067"/>
                  </a:lnTo>
                  <a:cubicBezTo>
                    <a:pt x="57" y="1180"/>
                    <a:pt x="113" y="1236"/>
                    <a:pt x="113" y="1348"/>
                  </a:cubicBezTo>
                  <a:lnTo>
                    <a:pt x="3146" y="281"/>
                  </a:lnTo>
                  <a:cubicBezTo>
                    <a:pt x="3202" y="225"/>
                    <a:pt x="3258" y="169"/>
                    <a:pt x="3258" y="113"/>
                  </a:cubicBezTo>
                  <a:cubicBezTo>
                    <a:pt x="3202" y="0"/>
                    <a:pt x="3146" y="0"/>
                    <a:pt x="3090"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79" name="Google Shape;479;p13"/>
            <p:cNvSpPr/>
            <p:nvPr/>
          </p:nvSpPr>
          <p:spPr>
            <a:xfrm>
              <a:off x="1297676" y="-1307210"/>
              <a:ext cx="159603" cy="70595"/>
            </a:xfrm>
            <a:custGeom>
              <a:rect b="b" l="l" r="r" t="t"/>
              <a:pathLst>
                <a:path extrusionOk="0" h="1292" w="2921">
                  <a:moveTo>
                    <a:pt x="2303" y="0"/>
                  </a:moveTo>
                  <a:lnTo>
                    <a:pt x="0" y="1067"/>
                  </a:lnTo>
                  <a:lnTo>
                    <a:pt x="113" y="1292"/>
                  </a:lnTo>
                  <a:lnTo>
                    <a:pt x="2921"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80" name="Google Shape;480;p13"/>
            <p:cNvSpPr/>
            <p:nvPr/>
          </p:nvSpPr>
          <p:spPr>
            <a:xfrm>
              <a:off x="1398926" y="-865332"/>
              <a:ext cx="184191" cy="21528"/>
            </a:xfrm>
            <a:custGeom>
              <a:rect b="b" l="l" r="r" t="t"/>
              <a:pathLst>
                <a:path extrusionOk="0" h="394" w="3371">
                  <a:moveTo>
                    <a:pt x="3202" y="1"/>
                  </a:moveTo>
                  <a:cubicBezTo>
                    <a:pt x="3212" y="1"/>
                    <a:pt x="3222" y="1"/>
                    <a:pt x="3232" y="2"/>
                  </a:cubicBezTo>
                  <a:lnTo>
                    <a:pt x="3232" y="2"/>
                  </a:lnTo>
                  <a:lnTo>
                    <a:pt x="3258" y="1"/>
                  </a:lnTo>
                  <a:close/>
                  <a:moveTo>
                    <a:pt x="3232" y="2"/>
                  </a:moveTo>
                  <a:lnTo>
                    <a:pt x="1" y="169"/>
                  </a:lnTo>
                  <a:lnTo>
                    <a:pt x="1" y="394"/>
                  </a:lnTo>
                  <a:lnTo>
                    <a:pt x="3258" y="225"/>
                  </a:lnTo>
                  <a:cubicBezTo>
                    <a:pt x="3314" y="225"/>
                    <a:pt x="3371" y="169"/>
                    <a:pt x="3371" y="113"/>
                  </a:cubicBezTo>
                  <a:cubicBezTo>
                    <a:pt x="3371" y="62"/>
                    <a:pt x="3324" y="11"/>
                    <a:pt x="3232" y="2"/>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81" name="Google Shape;481;p13"/>
            <p:cNvSpPr/>
            <p:nvPr/>
          </p:nvSpPr>
          <p:spPr>
            <a:xfrm>
              <a:off x="1368272" y="-1101598"/>
              <a:ext cx="181077" cy="58356"/>
            </a:xfrm>
            <a:custGeom>
              <a:rect b="b" l="l" r="r" t="t"/>
              <a:pathLst>
                <a:path extrusionOk="0" h="1068" w="3314">
                  <a:moveTo>
                    <a:pt x="3145" y="0"/>
                  </a:moveTo>
                  <a:lnTo>
                    <a:pt x="0" y="786"/>
                  </a:lnTo>
                  <a:lnTo>
                    <a:pt x="56" y="1067"/>
                  </a:lnTo>
                  <a:lnTo>
                    <a:pt x="3202" y="281"/>
                  </a:lnTo>
                  <a:cubicBezTo>
                    <a:pt x="3258" y="281"/>
                    <a:pt x="3314" y="169"/>
                    <a:pt x="3314" y="112"/>
                  </a:cubicBezTo>
                  <a:cubicBezTo>
                    <a:pt x="3258" y="56"/>
                    <a:pt x="3202" y="0"/>
                    <a:pt x="3145"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82" name="Google Shape;482;p13"/>
            <p:cNvSpPr/>
            <p:nvPr/>
          </p:nvSpPr>
          <p:spPr>
            <a:xfrm>
              <a:off x="1389746" y="-981935"/>
              <a:ext cx="181077" cy="39942"/>
            </a:xfrm>
            <a:custGeom>
              <a:rect b="b" l="l" r="r" t="t"/>
              <a:pathLst>
                <a:path extrusionOk="0" h="731" w="3314">
                  <a:moveTo>
                    <a:pt x="3202" y="1"/>
                  </a:moveTo>
                  <a:lnTo>
                    <a:pt x="0" y="450"/>
                  </a:lnTo>
                  <a:cubicBezTo>
                    <a:pt x="0" y="618"/>
                    <a:pt x="0" y="618"/>
                    <a:pt x="0" y="731"/>
                  </a:cubicBezTo>
                  <a:lnTo>
                    <a:pt x="3202" y="281"/>
                  </a:lnTo>
                  <a:cubicBezTo>
                    <a:pt x="3314" y="225"/>
                    <a:pt x="3314" y="169"/>
                    <a:pt x="3314" y="113"/>
                  </a:cubicBezTo>
                  <a:cubicBezTo>
                    <a:pt x="3314" y="57"/>
                    <a:pt x="3258" y="1"/>
                    <a:pt x="3202" y="1"/>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83" name="Google Shape;483;p13"/>
            <p:cNvSpPr/>
            <p:nvPr/>
          </p:nvSpPr>
          <p:spPr>
            <a:xfrm>
              <a:off x="180603" y="221086"/>
              <a:ext cx="39942" cy="184137"/>
            </a:xfrm>
            <a:custGeom>
              <a:rect b="b" l="l" r="r" t="t"/>
              <a:pathLst>
                <a:path extrusionOk="0" h="3370" w="731">
                  <a:moveTo>
                    <a:pt x="506" y="0"/>
                  </a:moveTo>
                  <a:lnTo>
                    <a:pt x="0" y="3201"/>
                  </a:lnTo>
                  <a:cubicBezTo>
                    <a:pt x="0" y="3314"/>
                    <a:pt x="57" y="3370"/>
                    <a:pt x="113" y="3370"/>
                  </a:cubicBezTo>
                  <a:cubicBezTo>
                    <a:pt x="225" y="3370"/>
                    <a:pt x="225" y="3314"/>
                    <a:pt x="281" y="3258"/>
                  </a:cubicBezTo>
                  <a:lnTo>
                    <a:pt x="731" y="56"/>
                  </a:lnTo>
                  <a:lnTo>
                    <a:pt x="506"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84" name="Google Shape;484;p13"/>
            <p:cNvSpPr/>
            <p:nvPr/>
          </p:nvSpPr>
          <p:spPr>
            <a:xfrm>
              <a:off x="978521" y="27713"/>
              <a:ext cx="116656" cy="153484"/>
            </a:xfrm>
            <a:custGeom>
              <a:rect b="b" l="l" r="r" t="t"/>
              <a:pathLst>
                <a:path extrusionOk="0" h="2809" w="2135">
                  <a:moveTo>
                    <a:pt x="169" y="1"/>
                  </a:moveTo>
                  <a:lnTo>
                    <a:pt x="0" y="169"/>
                  </a:lnTo>
                  <a:lnTo>
                    <a:pt x="1910" y="2753"/>
                  </a:lnTo>
                  <a:cubicBezTo>
                    <a:pt x="1910" y="2753"/>
                    <a:pt x="1966" y="2809"/>
                    <a:pt x="2022" y="2809"/>
                  </a:cubicBezTo>
                  <a:lnTo>
                    <a:pt x="2078" y="2809"/>
                  </a:lnTo>
                  <a:cubicBezTo>
                    <a:pt x="2134" y="2753"/>
                    <a:pt x="2134" y="2640"/>
                    <a:pt x="2078" y="2584"/>
                  </a:cubicBezTo>
                  <a:lnTo>
                    <a:pt x="169"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85" name="Google Shape;485;p13"/>
            <p:cNvSpPr/>
            <p:nvPr/>
          </p:nvSpPr>
          <p:spPr>
            <a:xfrm>
              <a:off x="889511" y="86014"/>
              <a:ext cx="104417" cy="165013"/>
            </a:xfrm>
            <a:custGeom>
              <a:rect b="b" l="l" r="r" t="t"/>
              <a:pathLst>
                <a:path extrusionOk="0" h="3020" w="1911">
                  <a:moveTo>
                    <a:pt x="225" y="1"/>
                  </a:moveTo>
                  <a:lnTo>
                    <a:pt x="0" y="113"/>
                  </a:lnTo>
                  <a:lnTo>
                    <a:pt x="1685" y="2921"/>
                  </a:lnTo>
                  <a:cubicBezTo>
                    <a:pt x="1685" y="2961"/>
                    <a:pt x="1713" y="3001"/>
                    <a:pt x="1750" y="3001"/>
                  </a:cubicBezTo>
                  <a:cubicBezTo>
                    <a:pt x="1765" y="3001"/>
                    <a:pt x="1781" y="2994"/>
                    <a:pt x="1798" y="2978"/>
                  </a:cubicBezTo>
                  <a:cubicBezTo>
                    <a:pt x="1798" y="3006"/>
                    <a:pt x="1812" y="3020"/>
                    <a:pt x="1826" y="3020"/>
                  </a:cubicBezTo>
                  <a:cubicBezTo>
                    <a:pt x="1840" y="3020"/>
                    <a:pt x="1854" y="3006"/>
                    <a:pt x="1854" y="2978"/>
                  </a:cubicBezTo>
                  <a:cubicBezTo>
                    <a:pt x="1910" y="2978"/>
                    <a:pt x="1910" y="2865"/>
                    <a:pt x="1910" y="2809"/>
                  </a:cubicBezTo>
                  <a:lnTo>
                    <a:pt x="225"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86" name="Google Shape;486;p13"/>
            <p:cNvSpPr/>
            <p:nvPr/>
          </p:nvSpPr>
          <p:spPr>
            <a:xfrm>
              <a:off x="1055236" y="-36708"/>
              <a:ext cx="128950" cy="144250"/>
            </a:xfrm>
            <a:custGeom>
              <a:rect b="b" l="l" r="r" t="t"/>
              <a:pathLst>
                <a:path extrusionOk="0" h="2640" w="2360">
                  <a:moveTo>
                    <a:pt x="169" y="0"/>
                  </a:moveTo>
                  <a:lnTo>
                    <a:pt x="0" y="169"/>
                  </a:lnTo>
                  <a:lnTo>
                    <a:pt x="2135" y="2584"/>
                  </a:lnTo>
                  <a:cubicBezTo>
                    <a:pt x="2191" y="2584"/>
                    <a:pt x="2191" y="2640"/>
                    <a:pt x="2247" y="2640"/>
                  </a:cubicBezTo>
                  <a:lnTo>
                    <a:pt x="2359" y="2640"/>
                  </a:lnTo>
                  <a:cubicBezTo>
                    <a:pt x="2359" y="2584"/>
                    <a:pt x="2359" y="2471"/>
                    <a:pt x="2359" y="2415"/>
                  </a:cubicBezTo>
                  <a:lnTo>
                    <a:pt x="169"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87" name="Google Shape;487;p13"/>
            <p:cNvSpPr/>
            <p:nvPr/>
          </p:nvSpPr>
          <p:spPr>
            <a:xfrm>
              <a:off x="803561" y="132076"/>
              <a:ext cx="89063" cy="168838"/>
            </a:xfrm>
            <a:custGeom>
              <a:rect b="b" l="l" r="r" t="t"/>
              <a:pathLst>
                <a:path extrusionOk="0" h="3090" w="1630">
                  <a:moveTo>
                    <a:pt x="226" y="0"/>
                  </a:moveTo>
                  <a:lnTo>
                    <a:pt x="1" y="113"/>
                  </a:lnTo>
                  <a:lnTo>
                    <a:pt x="1405" y="3033"/>
                  </a:lnTo>
                  <a:cubicBezTo>
                    <a:pt x="1405" y="3089"/>
                    <a:pt x="1461" y="3089"/>
                    <a:pt x="1517" y="3089"/>
                  </a:cubicBezTo>
                  <a:lnTo>
                    <a:pt x="1573" y="3089"/>
                  </a:lnTo>
                  <a:cubicBezTo>
                    <a:pt x="1630" y="3089"/>
                    <a:pt x="1630" y="2977"/>
                    <a:pt x="1630" y="2921"/>
                  </a:cubicBezTo>
                  <a:lnTo>
                    <a:pt x="226"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88" name="Google Shape;488;p13"/>
            <p:cNvSpPr/>
            <p:nvPr/>
          </p:nvSpPr>
          <p:spPr>
            <a:xfrm>
              <a:off x="1128892" y="-110364"/>
              <a:ext cx="144304" cy="128950"/>
            </a:xfrm>
            <a:custGeom>
              <a:rect b="b" l="l" r="r" t="t"/>
              <a:pathLst>
                <a:path extrusionOk="0" h="2360" w="2641">
                  <a:moveTo>
                    <a:pt x="169" y="0"/>
                  </a:moveTo>
                  <a:lnTo>
                    <a:pt x="0" y="169"/>
                  </a:lnTo>
                  <a:lnTo>
                    <a:pt x="2359" y="2359"/>
                  </a:lnTo>
                  <a:lnTo>
                    <a:pt x="2472" y="2359"/>
                  </a:lnTo>
                  <a:cubicBezTo>
                    <a:pt x="2528" y="2359"/>
                    <a:pt x="2528" y="2359"/>
                    <a:pt x="2584" y="2303"/>
                  </a:cubicBezTo>
                  <a:cubicBezTo>
                    <a:pt x="2640" y="2247"/>
                    <a:pt x="2640" y="2191"/>
                    <a:pt x="2584" y="2135"/>
                  </a:cubicBezTo>
                  <a:lnTo>
                    <a:pt x="169"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89" name="Google Shape;489;p13"/>
            <p:cNvSpPr/>
            <p:nvPr/>
          </p:nvSpPr>
          <p:spPr>
            <a:xfrm>
              <a:off x="613303" y="202672"/>
              <a:ext cx="55296" cy="178017"/>
            </a:xfrm>
            <a:custGeom>
              <a:rect b="b" l="l" r="r" t="t"/>
              <a:pathLst>
                <a:path extrusionOk="0" h="3258" w="1012">
                  <a:moveTo>
                    <a:pt x="225" y="0"/>
                  </a:moveTo>
                  <a:lnTo>
                    <a:pt x="1" y="56"/>
                  </a:lnTo>
                  <a:lnTo>
                    <a:pt x="787" y="3201"/>
                  </a:lnTo>
                  <a:cubicBezTo>
                    <a:pt x="787" y="3258"/>
                    <a:pt x="843" y="3258"/>
                    <a:pt x="899" y="3258"/>
                  </a:cubicBezTo>
                  <a:cubicBezTo>
                    <a:pt x="955" y="3258"/>
                    <a:pt x="1012" y="3201"/>
                    <a:pt x="1012" y="3145"/>
                  </a:cubicBezTo>
                  <a:lnTo>
                    <a:pt x="225"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90" name="Google Shape;490;p13"/>
            <p:cNvSpPr/>
            <p:nvPr/>
          </p:nvSpPr>
          <p:spPr>
            <a:xfrm>
              <a:off x="705372" y="171964"/>
              <a:ext cx="76769" cy="174957"/>
            </a:xfrm>
            <a:custGeom>
              <a:rect b="b" l="l" r="r" t="t"/>
              <a:pathLst>
                <a:path extrusionOk="0" h="3202" w="1405">
                  <a:moveTo>
                    <a:pt x="281" y="0"/>
                  </a:moveTo>
                  <a:lnTo>
                    <a:pt x="1" y="113"/>
                  </a:lnTo>
                  <a:lnTo>
                    <a:pt x="1124" y="3146"/>
                  </a:lnTo>
                  <a:cubicBezTo>
                    <a:pt x="1124" y="3202"/>
                    <a:pt x="1180" y="3202"/>
                    <a:pt x="1236" y="3202"/>
                  </a:cubicBezTo>
                  <a:lnTo>
                    <a:pt x="1292" y="3202"/>
                  </a:lnTo>
                  <a:cubicBezTo>
                    <a:pt x="1349" y="3202"/>
                    <a:pt x="1405" y="3146"/>
                    <a:pt x="1349" y="3033"/>
                  </a:cubicBezTo>
                  <a:lnTo>
                    <a:pt x="281"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91" name="Google Shape;491;p13"/>
            <p:cNvSpPr/>
            <p:nvPr/>
          </p:nvSpPr>
          <p:spPr>
            <a:xfrm>
              <a:off x="1193313" y="-187079"/>
              <a:ext cx="153484" cy="116656"/>
            </a:xfrm>
            <a:custGeom>
              <a:rect b="b" l="l" r="r" t="t"/>
              <a:pathLst>
                <a:path extrusionOk="0" h="2135" w="2809">
                  <a:moveTo>
                    <a:pt x="113" y="0"/>
                  </a:moveTo>
                  <a:cubicBezTo>
                    <a:pt x="57" y="56"/>
                    <a:pt x="1" y="112"/>
                    <a:pt x="1" y="225"/>
                  </a:cubicBezTo>
                  <a:lnTo>
                    <a:pt x="2584" y="2134"/>
                  </a:lnTo>
                  <a:lnTo>
                    <a:pt x="2640" y="2134"/>
                  </a:lnTo>
                  <a:cubicBezTo>
                    <a:pt x="2697" y="2134"/>
                    <a:pt x="2697" y="2134"/>
                    <a:pt x="2753" y="2078"/>
                  </a:cubicBezTo>
                  <a:cubicBezTo>
                    <a:pt x="2809" y="2022"/>
                    <a:pt x="2809" y="1966"/>
                    <a:pt x="2753" y="1910"/>
                  </a:cubicBezTo>
                  <a:lnTo>
                    <a:pt x="113"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92" name="Google Shape;492;p13"/>
            <p:cNvSpPr/>
            <p:nvPr/>
          </p:nvSpPr>
          <p:spPr>
            <a:xfrm>
              <a:off x="1368272" y="-552297"/>
              <a:ext cx="178017" cy="55296"/>
            </a:xfrm>
            <a:custGeom>
              <a:rect b="b" l="l" r="r" t="t"/>
              <a:pathLst>
                <a:path extrusionOk="0" h="1012" w="3258">
                  <a:moveTo>
                    <a:pt x="56" y="1"/>
                  </a:moveTo>
                  <a:cubicBezTo>
                    <a:pt x="56" y="57"/>
                    <a:pt x="0" y="169"/>
                    <a:pt x="0" y="225"/>
                  </a:cubicBezTo>
                  <a:lnTo>
                    <a:pt x="3145" y="1012"/>
                  </a:lnTo>
                  <a:cubicBezTo>
                    <a:pt x="3258" y="1012"/>
                    <a:pt x="3258" y="787"/>
                    <a:pt x="3145" y="787"/>
                  </a:cubicBezTo>
                  <a:lnTo>
                    <a:pt x="3202" y="787"/>
                  </a:lnTo>
                  <a:lnTo>
                    <a:pt x="56"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93" name="Google Shape;493;p13"/>
            <p:cNvSpPr/>
            <p:nvPr/>
          </p:nvSpPr>
          <p:spPr>
            <a:xfrm>
              <a:off x="1389746" y="-653546"/>
              <a:ext cx="181077" cy="39942"/>
            </a:xfrm>
            <a:custGeom>
              <a:rect b="b" l="l" r="r" t="t"/>
              <a:pathLst>
                <a:path extrusionOk="0" h="731" w="3314">
                  <a:moveTo>
                    <a:pt x="0" y="0"/>
                  </a:moveTo>
                  <a:lnTo>
                    <a:pt x="0" y="225"/>
                  </a:lnTo>
                  <a:lnTo>
                    <a:pt x="3202" y="730"/>
                  </a:lnTo>
                  <a:cubicBezTo>
                    <a:pt x="3258" y="730"/>
                    <a:pt x="3314" y="674"/>
                    <a:pt x="3314" y="618"/>
                  </a:cubicBezTo>
                  <a:cubicBezTo>
                    <a:pt x="3314" y="506"/>
                    <a:pt x="3258" y="449"/>
                    <a:pt x="3202" y="449"/>
                  </a:cubicBezTo>
                  <a:lnTo>
                    <a:pt x="0"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94" name="Google Shape;494;p13"/>
            <p:cNvSpPr/>
            <p:nvPr/>
          </p:nvSpPr>
          <p:spPr>
            <a:xfrm>
              <a:off x="1398926" y="-754849"/>
              <a:ext cx="184191" cy="24643"/>
            </a:xfrm>
            <a:custGeom>
              <a:rect b="b" l="l" r="r" t="t"/>
              <a:pathLst>
                <a:path extrusionOk="0" h="451" w="3371">
                  <a:moveTo>
                    <a:pt x="1" y="1"/>
                  </a:moveTo>
                  <a:lnTo>
                    <a:pt x="1" y="282"/>
                  </a:lnTo>
                  <a:lnTo>
                    <a:pt x="3258" y="450"/>
                  </a:lnTo>
                  <a:cubicBezTo>
                    <a:pt x="3314" y="450"/>
                    <a:pt x="3371" y="394"/>
                    <a:pt x="3371" y="338"/>
                  </a:cubicBezTo>
                  <a:cubicBezTo>
                    <a:pt x="3371" y="225"/>
                    <a:pt x="3314" y="169"/>
                    <a:pt x="3258" y="169"/>
                  </a:cubicBezTo>
                  <a:lnTo>
                    <a:pt x="1"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95" name="Google Shape;495;p13"/>
            <p:cNvSpPr/>
            <p:nvPr/>
          </p:nvSpPr>
          <p:spPr>
            <a:xfrm>
              <a:off x="1337564" y="-457167"/>
              <a:ext cx="174957" cy="73709"/>
            </a:xfrm>
            <a:custGeom>
              <a:rect b="b" l="l" r="r" t="t"/>
              <a:pathLst>
                <a:path extrusionOk="0" h="1349" w="3202">
                  <a:moveTo>
                    <a:pt x="57" y="1"/>
                  </a:moveTo>
                  <a:cubicBezTo>
                    <a:pt x="57" y="57"/>
                    <a:pt x="0" y="169"/>
                    <a:pt x="0" y="225"/>
                  </a:cubicBezTo>
                  <a:lnTo>
                    <a:pt x="3033" y="1349"/>
                  </a:lnTo>
                  <a:lnTo>
                    <a:pt x="3090" y="1349"/>
                  </a:lnTo>
                  <a:cubicBezTo>
                    <a:pt x="3146" y="1292"/>
                    <a:pt x="3202" y="1292"/>
                    <a:pt x="3202" y="1236"/>
                  </a:cubicBezTo>
                  <a:cubicBezTo>
                    <a:pt x="3202" y="1180"/>
                    <a:pt x="3202" y="1124"/>
                    <a:pt x="3146" y="1068"/>
                  </a:cubicBezTo>
                  <a:lnTo>
                    <a:pt x="57"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96" name="Google Shape;496;p13"/>
            <p:cNvSpPr/>
            <p:nvPr/>
          </p:nvSpPr>
          <p:spPr>
            <a:xfrm>
              <a:off x="1251614" y="-273029"/>
              <a:ext cx="162718" cy="101303"/>
            </a:xfrm>
            <a:custGeom>
              <a:rect b="b" l="l" r="r" t="t"/>
              <a:pathLst>
                <a:path extrusionOk="0" h="1854" w="2978">
                  <a:moveTo>
                    <a:pt x="113" y="1"/>
                  </a:moveTo>
                  <a:lnTo>
                    <a:pt x="1" y="225"/>
                  </a:lnTo>
                  <a:lnTo>
                    <a:pt x="2753" y="1854"/>
                  </a:lnTo>
                  <a:lnTo>
                    <a:pt x="2809" y="1854"/>
                  </a:lnTo>
                  <a:cubicBezTo>
                    <a:pt x="2865" y="1854"/>
                    <a:pt x="2921" y="1854"/>
                    <a:pt x="2921" y="1798"/>
                  </a:cubicBezTo>
                  <a:cubicBezTo>
                    <a:pt x="2978" y="1742"/>
                    <a:pt x="2921" y="1685"/>
                    <a:pt x="2865" y="1629"/>
                  </a:cubicBezTo>
                  <a:lnTo>
                    <a:pt x="113"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97" name="Google Shape;497;p13"/>
            <p:cNvSpPr/>
            <p:nvPr/>
          </p:nvSpPr>
          <p:spPr>
            <a:xfrm>
              <a:off x="508994" y="221086"/>
              <a:ext cx="39942" cy="184137"/>
            </a:xfrm>
            <a:custGeom>
              <a:rect b="b" l="l" r="r" t="t"/>
              <a:pathLst>
                <a:path extrusionOk="0" h="3370" w="731">
                  <a:moveTo>
                    <a:pt x="281" y="0"/>
                  </a:moveTo>
                  <a:lnTo>
                    <a:pt x="0" y="56"/>
                  </a:lnTo>
                  <a:lnTo>
                    <a:pt x="449" y="3258"/>
                  </a:lnTo>
                  <a:cubicBezTo>
                    <a:pt x="506" y="3314"/>
                    <a:pt x="562" y="3370"/>
                    <a:pt x="618" y="3370"/>
                  </a:cubicBezTo>
                  <a:cubicBezTo>
                    <a:pt x="674" y="3370"/>
                    <a:pt x="730" y="3314"/>
                    <a:pt x="730" y="3201"/>
                  </a:cubicBezTo>
                  <a:lnTo>
                    <a:pt x="281"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98" name="Google Shape;498;p13"/>
            <p:cNvSpPr/>
            <p:nvPr/>
          </p:nvSpPr>
          <p:spPr>
            <a:xfrm>
              <a:off x="1297676" y="-362038"/>
              <a:ext cx="168838" cy="89063"/>
            </a:xfrm>
            <a:custGeom>
              <a:rect b="b" l="l" r="r" t="t"/>
              <a:pathLst>
                <a:path extrusionOk="0" h="1630" w="3090">
                  <a:moveTo>
                    <a:pt x="113" y="1"/>
                  </a:moveTo>
                  <a:lnTo>
                    <a:pt x="0" y="225"/>
                  </a:lnTo>
                  <a:lnTo>
                    <a:pt x="2921" y="1630"/>
                  </a:lnTo>
                  <a:lnTo>
                    <a:pt x="2977" y="1630"/>
                  </a:lnTo>
                  <a:cubicBezTo>
                    <a:pt x="3033" y="1630"/>
                    <a:pt x="3089" y="1630"/>
                    <a:pt x="3089" y="1573"/>
                  </a:cubicBezTo>
                  <a:cubicBezTo>
                    <a:pt x="3089" y="1517"/>
                    <a:pt x="3089" y="1405"/>
                    <a:pt x="3033" y="1405"/>
                  </a:cubicBezTo>
                  <a:lnTo>
                    <a:pt x="113"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499" name="Google Shape;499;p13"/>
            <p:cNvSpPr/>
            <p:nvPr/>
          </p:nvSpPr>
          <p:spPr>
            <a:xfrm>
              <a:off x="410750" y="233325"/>
              <a:ext cx="21528" cy="184191"/>
            </a:xfrm>
            <a:custGeom>
              <a:rect b="b" l="l" r="r" t="t"/>
              <a:pathLst>
                <a:path extrusionOk="0" h="3371" w="394">
                  <a:moveTo>
                    <a:pt x="1" y="1"/>
                  </a:moveTo>
                  <a:lnTo>
                    <a:pt x="169" y="3258"/>
                  </a:lnTo>
                  <a:cubicBezTo>
                    <a:pt x="169" y="3314"/>
                    <a:pt x="225" y="3371"/>
                    <a:pt x="282" y="3371"/>
                  </a:cubicBezTo>
                  <a:cubicBezTo>
                    <a:pt x="338" y="3371"/>
                    <a:pt x="394" y="3314"/>
                    <a:pt x="394" y="3202"/>
                  </a:cubicBezTo>
                  <a:lnTo>
                    <a:pt x="225"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500" name="Google Shape;500;p13"/>
            <p:cNvSpPr/>
            <p:nvPr/>
          </p:nvSpPr>
          <p:spPr>
            <a:xfrm>
              <a:off x="60940" y="202672"/>
              <a:ext cx="58356" cy="178017"/>
            </a:xfrm>
            <a:custGeom>
              <a:rect b="b" l="l" r="r" t="t"/>
              <a:pathLst>
                <a:path extrusionOk="0" h="3258" w="1068">
                  <a:moveTo>
                    <a:pt x="843" y="0"/>
                  </a:moveTo>
                  <a:lnTo>
                    <a:pt x="56" y="3089"/>
                  </a:lnTo>
                  <a:cubicBezTo>
                    <a:pt x="0" y="3145"/>
                    <a:pt x="56" y="3258"/>
                    <a:pt x="112" y="3258"/>
                  </a:cubicBezTo>
                  <a:cubicBezTo>
                    <a:pt x="169" y="3258"/>
                    <a:pt x="225" y="3201"/>
                    <a:pt x="281" y="3145"/>
                  </a:cubicBezTo>
                  <a:lnTo>
                    <a:pt x="1067" y="56"/>
                  </a:lnTo>
                  <a:lnTo>
                    <a:pt x="843"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501" name="Google Shape;501;p13"/>
            <p:cNvSpPr/>
            <p:nvPr/>
          </p:nvSpPr>
          <p:spPr>
            <a:xfrm>
              <a:off x="-49543" y="171964"/>
              <a:ext cx="76769" cy="174957"/>
            </a:xfrm>
            <a:custGeom>
              <a:rect b="b" l="l" r="r" t="t"/>
              <a:pathLst>
                <a:path extrusionOk="0" h="3202" w="1405">
                  <a:moveTo>
                    <a:pt x="1123" y="0"/>
                  </a:moveTo>
                  <a:lnTo>
                    <a:pt x="56" y="3033"/>
                  </a:lnTo>
                  <a:cubicBezTo>
                    <a:pt x="0" y="3089"/>
                    <a:pt x="56" y="3202"/>
                    <a:pt x="112" y="3202"/>
                  </a:cubicBezTo>
                  <a:lnTo>
                    <a:pt x="169" y="3202"/>
                  </a:lnTo>
                  <a:cubicBezTo>
                    <a:pt x="225" y="3202"/>
                    <a:pt x="281" y="3146"/>
                    <a:pt x="337" y="3089"/>
                  </a:cubicBezTo>
                  <a:lnTo>
                    <a:pt x="1404" y="57"/>
                  </a:lnTo>
                  <a:lnTo>
                    <a:pt x="1123"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502" name="Google Shape;502;p13"/>
            <p:cNvSpPr/>
            <p:nvPr/>
          </p:nvSpPr>
          <p:spPr>
            <a:xfrm>
              <a:off x="-347225" y="-39768"/>
              <a:ext cx="24588" cy="39942"/>
            </a:xfrm>
            <a:custGeom>
              <a:rect b="b" l="l" r="r" t="t"/>
              <a:pathLst>
                <a:path extrusionOk="0" h="731" w="450">
                  <a:moveTo>
                    <a:pt x="281" y="0"/>
                  </a:moveTo>
                  <a:lnTo>
                    <a:pt x="0" y="337"/>
                  </a:lnTo>
                  <a:lnTo>
                    <a:pt x="0" y="730"/>
                  </a:lnTo>
                  <a:lnTo>
                    <a:pt x="450" y="225"/>
                  </a:lnTo>
                  <a:lnTo>
                    <a:pt x="281"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503" name="Google Shape;503;p13"/>
            <p:cNvSpPr/>
            <p:nvPr/>
          </p:nvSpPr>
          <p:spPr>
            <a:xfrm>
              <a:off x="297207" y="233325"/>
              <a:ext cx="24643" cy="184191"/>
            </a:xfrm>
            <a:custGeom>
              <a:rect b="b" l="l" r="r" t="t"/>
              <a:pathLst>
                <a:path extrusionOk="0" h="3371" w="451">
                  <a:moveTo>
                    <a:pt x="169" y="1"/>
                  </a:moveTo>
                  <a:lnTo>
                    <a:pt x="1" y="3202"/>
                  </a:lnTo>
                  <a:cubicBezTo>
                    <a:pt x="1" y="3314"/>
                    <a:pt x="57" y="3371"/>
                    <a:pt x="113" y="3371"/>
                  </a:cubicBezTo>
                  <a:cubicBezTo>
                    <a:pt x="225" y="3371"/>
                    <a:pt x="282" y="3314"/>
                    <a:pt x="282" y="3202"/>
                  </a:cubicBezTo>
                  <a:lnTo>
                    <a:pt x="450"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504" name="Google Shape;504;p13"/>
            <p:cNvSpPr/>
            <p:nvPr/>
          </p:nvSpPr>
          <p:spPr>
            <a:xfrm>
              <a:off x="-163086" y="132076"/>
              <a:ext cx="92068" cy="168838"/>
            </a:xfrm>
            <a:custGeom>
              <a:rect b="b" l="l" r="r" t="t"/>
              <a:pathLst>
                <a:path extrusionOk="0" h="3090" w="1685">
                  <a:moveTo>
                    <a:pt x="1460" y="0"/>
                  </a:moveTo>
                  <a:lnTo>
                    <a:pt x="56" y="2921"/>
                  </a:lnTo>
                  <a:cubicBezTo>
                    <a:pt x="0" y="2977"/>
                    <a:pt x="56" y="3033"/>
                    <a:pt x="112" y="3089"/>
                  </a:cubicBezTo>
                  <a:lnTo>
                    <a:pt x="169" y="3089"/>
                  </a:lnTo>
                  <a:cubicBezTo>
                    <a:pt x="225" y="3089"/>
                    <a:pt x="281" y="3033"/>
                    <a:pt x="281" y="2977"/>
                  </a:cubicBezTo>
                  <a:lnTo>
                    <a:pt x="1685" y="113"/>
                  </a:lnTo>
                  <a:lnTo>
                    <a:pt x="1460"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505" name="Google Shape;505;p13"/>
            <p:cNvSpPr/>
            <p:nvPr/>
          </p:nvSpPr>
          <p:spPr>
            <a:xfrm>
              <a:off x="-347225" y="24653"/>
              <a:ext cx="104362" cy="147364"/>
            </a:xfrm>
            <a:custGeom>
              <a:rect b="b" l="l" r="r" t="t"/>
              <a:pathLst>
                <a:path extrusionOk="0" h="2697" w="1910">
                  <a:moveTo>
                    <a:pt x="1685" y="1"/>
                  </a:moveTo>
                  <a:lnTo>
                    <a:pt x="0" y="2247"/>
                  </a:lnTo>
                  <a:lnTo>
                    <a:pt x="0" y="2696"/>
                  </a:lnTo>
                  <a:lnTo>
                    <a:pt x="1910" y="169"/>
                  </a:lnTo>
                  <a:lnTo>
                    <a:pt x="1685"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506" name="Google Shape;506;p13"/>
            <p:cNvSpPr/>
            <p:nvPr/>
          </p:nvSpPr>
          <p:spPr>
            <a:xfrm>
              <a:off x="-264390" y="82954"/>
              <a:ext cx="104417" cy="162718"/>
            </a:xfrm>
            <a:custGeom>
              <a:rect b="b" l="l" r="r" t="t"/>
              <a:pathLst>
                <a:path extrusionOk="0" h="2978" w="1911">
                  <a:moveTo>
                    <a:pt x="1686" y="1"/>
                  </a:moveTo>
                  <a:lnTo>
                    <a:pt x="57" y="2809"/>
                  </a:lnTo>
                  <a:cubicBezTo>
                    <a:pt x="1" y="2865"/>
                    <a:pt x="1" y="2921"/>
                    <a:pt x="113" y="2977"/>
                  </a:cubicBezTo>
                  <a:lnTo>
                    <a:pt x="169" y="2977"/>
                  </a:lnTo>
                  <a:cubicBezTo>
                    <a:pt x="225" y="2977"/>
                    <a:pt x="225" y="2921"/>
                    <a:pt x="281" y="2921"/>
                  </a:cubicBezTo>
                  <a:lnTo>
                    <a:pt x="1910" y="113"/>
                  </a:lnTo>
                  <a:lnTo>
                    <a:pt x="1686"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507" name="Google Shape;507;p13"/>
            <p:cNvSpPr/>
            <p:nvPr/>
          </p:nvSpPr>
          <p:spPr>
            <a:xfrm>
              <a:off x="-347225" y="-1307210"/>
              <a:ext cx="1896554" cy="1436267"/>
            </a:xfrm>
            <a:custGeom>
              <a:rect b="b" l="l" r="r" t="t"/>
              <a:pathLst>
                <a:path extrusionOk="0" h="26286" w="34710">
                  <a:moveTo>
                    <a:pt x="26791" y="0"/>
                  </a:moveTo>
                  <a:cubicBezTo>
                    <a:pt x="31677" y="7358"/>
                    <a:pt x="29936" y="17355"/>
                    <a:pt x="22747" y="22578"/>
                  </a:cubicBezTo>
                  <a:cubicBezTo>
                    <a:pt x="19818" y="24706"/>
                    <a:pt x="16413" y="25734"/>
                    <a:pt x="13035" y="25734"/>
                  </a:cubicBezTo>
                  <a:cubicBezTo>
                    <a:pt x="8121" y="25734"/>
                    <a:pt x="3262" y="23560"/>
                    <a:pt x="0" y="19433"/>
                  </a:cubicBezTo>
                  <a:lnTo>
                    <a:pt x="0" y="20163"/>
                  </a:lnTo>
                  <a:cubicBezTo>
                    <a:pt x="3258" y="24039"/>
                    <a:pt x="8032" y="26285"/>
                    <a:pt x="13087" y="26285"/>
                  </a:cubicBezTo>
                  <a:cubicBezTo>
                    <a:pt x="26566" y="26285"/>
                    <a:pt x="34710" y="11289"/>
                    <a:pt x="27296"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508" name="Google Shape;508;p13"/>
            <p:cNvSpPr/>
            <p:nvPr/>
          </p:nvSpPr>
          <p:spPr>
            <a:xfrm>
              <a:off x="67060" y="-1097773"/>
              <a:ext cx="107477" cy="106712"/>
            </a:xfrm>
            <a:custGeom>
              <a:rect b="b" l="l" r="r" t="t"/>
              <a:pathLst>
                <a:path extrusionOk="0" h="1953" w="1967">
                  <a:moveTo>
                    <a:pt x="169" y="0"/>
                  </a:moveTo>
                  <a:cubicBezTo>
                    <a:pt x="127" y="0"/>
                    <a:pt x="85" y="14"/>
                    <a:pt x="57" y="42"/>
                  </a:cubicBezTo>
                  <a:cubicBezTo>
                    <a:pt x="0" y="99"/>
                    <a:pt x="0" y="155"/>
                    <a:pt x="57" y="211"/>
                  </a:cubicBezTo>
                  <a:lnTo>
                    <a:pt x="1798" y="1952"/>
                  </a:lnTo>
                  <a:lnTo>
                    <a:pt x="1966" y="1727"/>
                  </a:lnTo>
                  <a:lnTo>
                    <a:pt x="281" y="42"/>
                  </a:lnTo>
                  <a:cubicBezTo>
                    <a:pt x="253" y="14"/>
                    <a:pt x="211" y="0"/>
                    <a:pt x="169"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509" name="Google Shape;509;p13"/>
            <p:cNvSpPr/>
            <p:nvPr/>
          </p:nvSpPr>
          <p:spPr>
            <a:xfrm>
              <a:off x="-187674" y="-810091"/>
              <a:ext cx="276260" cy="12349"/>
            </a:xfrm>
            <a:custGeom>
              <a:rect b="b" l="l" r="r" t="t"/>
              <a:pathLst>
                <a:path extrusionOk="0" h="226" w="5056">
                  <a:moveTo>
                    <a:pt x="113" y="1"/>
                  </a:moveTo>
                  <a:cubicBezTo>
                    <a:pt x="57" y="1"/>
                    <a:pt x="1" y="57"/>
                    <a:pt x="1" y="113"/>
                  </a:cubicBezTo>
                  <a:cubicBezTo>
                    <a:pt x="1" y="169"/>
                    <a:pt x="57" y="225"/>
                    <a:pt x="113" y="225"/>
                  </a:cubicBezTo>
                  <a:lnTo>
                    <a:pt x="5056" y="225"/>
                  </a:lnTo>
                  <a:lnTo>
                    <a:pt x="5056" y="169"/>
                  </a:lnTo>
                  <a:lnTo>
                    <a:pt x="5056"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510" name="Google Shape;510;p13"/>
            <p:cNvSpPr/>
            <p:nvPr/>
          </p:nvSpPr>
          <p:spPr>
            <a:xfrm>
              <a:off x="355508" y="-1310325"/>
              <a:ext cx="15408" cy="230253"/>
            </a:xfrm>
            <a:custGeom>
              <a:rect b="b" l="l" r="r" t="t"/>
              <a:pathLst>
                <a:path extrusionOk="0" h="4214" w="282">
                  <a:moveTo>
                    <a:pt x="1" y="1"/>
                  </a:moveTo>
                  <a:lnTo>
                    <a:pt x="1" y="4213"/>
                  </a:lnTo>
                  <a:lnTo>
                    <a:pt x="282" y="4213"/>
                  </a:lnTo>
                  <a:lnTo>
                    <a:pt x="282"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511" name="Google Shape;511;p13"/>
            <p:cNvSpPr/>
            <p:nvPr/>
          </p:nvSpPr>
          <p:spPr>
            <a:xfrm>
              <a:off x="-34243" y="-1196727"/>
              <a:ext cx="948277" cy="943414"/>
            </a:xfrm>
            <a:custGeom>
              <a:rect b="b" l="l" r="r" t="t"/>
              <a:pathLst>
                <a:path extrusionOk="0" h="17266" w="17355">
                  <a:moveTo>
                    <a:pt x="9493" y="0"/>
                  </a:moveTo>
                  <a:lnTo>
                    <a:pt x="9212" y="899"/>
                  </a:lnTo>
                  <a:cubicBezTo>
                    <a:pt x="10167" y="1179"/>
                    <a:pt x="11065" y="1685"/>
                    <a:pt x="11852" y="2415"/>
                  </a:cubicBezTo>
                  <a:lnTo>
                    <a:pt x="10785" y="3482"/>
                  </a:lnTo>
                  <a:lnTo>
                    <a:pt x="11009" y="3651"/>
                  </a:lnTo>
                  <a:lnTo>
                    <a:pt x="12020" y="2584"/>
                  </a:lnTo>
                  <a:cubicBezTo>
                    <a:pt x="13200" y="3819"/>
                    <a:pt x="13874" y="5392"/>
                    <a:pt x="13930" y="7021"/>
                  </a:cubicBezTo>
                  <a:lnTo>
                    <a:pt x="12469" y="7021"/>
                  </a:lnTo>
                  <a:lnTo>
                    <a:pt x="12469" y="7245"/>
                  </a:lnTo>
                  <a:lnTo>
                    <a:pt x="12469" y="7358"/>
                  </a:lnTo>
                  <a:lnTo>
                    <a:pt x="13874" y="7358"/>
                  </a:lnTo>
                  <a:cubicBezTo>
                    <a:pt x="13817" y="8986"/>
                    <a:pt x="13200" y="10615"/>
                    <a:pt x="12020" y="11795"/>
                  </a:cubicBezTo>
                  <a:lnTo>
                    <a:pt x="11009" y="10784"/>
                  </a:lnTo>
                  <a:lnTo>
                    <a:pt x="10841" y="11008"/>
                  </a:lnTo>
                  <a:lnTo>
                    <a:pt x="11852" y="12019"/>
                  </a:lnTo>
                  <a:cubicBezTo>
                    <a:pt x="10616" y="13199"/>
                    <a:pt x="9043" y="13873"/>
                    <a:pt x="7359" y="13873"/>
                  </a:cubicBezTo>
                  <a:lnTo>
                    <a:pt x="7359" y="12412"/>
                  </a:lnTo>
                  <a:lnTo>
                    <a:pt x="7078" y="12412"/>
                  </a:lnTo>
                  <a:lnTo>
                    <a:pt x="7078" y="13873"/>
                  </a:lnTo>
                  <a:cubicBezTo>
                    <a:pt x="5393" y="13873"/>
                    <a:pt x="3820" y="13199"/>
                    <a:pt x="2585" y="12019"/>
                  </a:cubicBezTo>
                  <a:lnTo>
                    <a:pt x="3708" y="10896"/>
                  </a:lnTo>
                  <a:lnTo>
                    <a:pt x="3539" y="10727"/>
                  </a:lnTo>
                  <a:lnTo>
                    <a:pt x="2416" y="11851"/>
                  </a:lnTo>
                  <a:cubicBezTo>
                    <a:pt x="1686" y="11121"/>
                    <a:pt x="1180" y="10222"/>
                    <a:pt x="900" y="9211"/>
                  </a:cubicBezTo>
                  <a:lnTo>
                    <a:pt x="1" y="9492"/>
                  </a:lnTo>
                  <a:cubicBezTo>
                    <a:pt x="956" y="12637"/>
                    <a:pt x="3820" y="14771"/>
                    <a:pt x="7078" y="14827"/>
                  </a:cubicBezTo>
                  <a:lnTo>
                    <a:pt x="7078" y="17186"/>
                  </a:lnTo>
                  <a:cubicBezTo>
                    <a:pt x="7117" y="17226"/>
                    <a:pt x="7157" y="17266"/>
                    <a:pt x="7197" y="17266"/>
                  </a:cubicBezTo>
                  <a:cubicBezTo>
                    <a:pt x="7213" y="17266"/>
                    <a:pt x="7230" y="17259"/>
                    <a:pt x="7246" y="17243"/>
                  </a:cubicBezTo>
                  <a:cubicBezTo>
                    <a:pt x="7359" y="17243"/>
                    <a:pt x="7415" y="17186"/>
                    <a:pt x="7415" y="17130"/>
                  </a:cubicBezTo>
                  <a:lnTo>
                    <a:pt x="7415" y="14827"/>
                  </a:lnTo>
                  <a:cubicBezTo>
                    <a:pt x="11459" y="14715"/>
                    <a:pt x="14772" y="11401"/>
                    <a:pt x="14828" y="7358"/>
                  </a:cubicBezTo>
                  <a:lnTo>
                    <a:pt x="17187" y="7358"/>
                  </a:lnTo>
                  <a:cubicBezTo>
                    <a:pt x="17343" y="7358"/>
                    <a:pt x="17355" y="7070"/>
                    <a:pt x="17223" y="7070"/>
                  </a:cubicBezTo>
                  <a:cubicBezTo>
                    <a:pt x="17212" y="7070"/>
                    <a:pt x="17200" y="7072"/>
                    <a:pt x="17187" y="7077"/>
                  </a:cubicBezTo>
                  <a:lnTo>
                    <a:pt x="14828" y="7077"/>
                  </a:lnTo>
                  <a:cubicBezTo>
                    <a:pt x="14772" y="5111"/>
                    <a:pt x="13986" y="3258"/>
                    <a:pt x="12638" y="1910"/>
                  </a:cubicBezTo>
                  <a:lnTo>
                    <a:pt x="12638" y="1853"/>
                  </a:lnTo>
                  <a:cubicBezTo>
                    <a:pt x="12638" y="1835"/>
                    <a:pt x="12638" y="1828"/>
                    <a:pt x="12636" y="1828"/>
                  </a:cubicBezTo>
                  <a:cubicBezTo>
                    <a:pt x="12632" y="1828"/>
                    <a:pt x="12619" y="1853"/>
                    <a:pt x="12582" y="1853"/>
                  </a:cubicBezTo>
                  <a:cubicBezTo>
                    <a:pt x="11683" y="1011"/>
                    <a:pt x="10616" y="337"/>
                    <a:pt x="9493"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512" name="Google Shape;512;p13"/>
            <p:cNvSpPr/>
            <p:nvPr/>
          </p:nvSpPr>
          <p:spPr>
            <a:xfrm>
              <a:off x="-175380" y="-1307210"/>
              <a:ext cx="1402500" cy="1288466"/>
            </a:xfrm>
            <a:custGeom>
              <a:rect b="b" l="l" r="r" t="t"/>
              <a:pathLst>
                <a:path extrusionOk="0" h="23581" w="25668">
                  <a:moveTo>
                    <a:pt x="18647" y="0"/>
                  </a:moveTo>
                  <a:cubicBezTo>
                    <a:pt x="21231" y="2415"/>
                    <a:pt x="22691" y="5785"/>
                    <a:pt x="22635" y="9267"/>
                  </a:cubicBezTo>
                  <a:cubicBezTo>
                    <a:pt x="22673" y="16981"/>
                    <a:pt x="16387" y="22072"/>
                    <a:pt x="9830" y="22072"/>
                  </a:cubicBezTo>
                  <a:cubicBezTo>
                    <a:pt x="6695" y="22072"/>
                    <a:pt x="3497" y="20908"/>
                    <a:pt x="899" y="18310"/>
                  </a:cubicBezTo>
                  <a:lnTo>
                    <a:pt x="0" y="19208"/>
                  </a:lnTo>
                  <a:cubicBezTo>
                    <a:pt x="2764" y="22118"/>
                    <a:pt x="6463" y="23580"/>
                    <a:pt x="10175" y="23580"/>
                  </a:cubicBezTo>
                  <a:cubicBezTo>
                    <a:pt x="13628" y="23580"/>
                    <a:pt x="17092" y="22315"/>
                    <a:pt x="19826" y="19770"/>
                  </a:cubicBezTo>
                  <a:cubicBezTo>
                    <a:pt x="25443" y="14434"/>
                    <a:pt x="25668" y="5617"/>
                    <a:pt x="20388"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513" name="Google Shape;513;p13"/>
            <p:cNvSpPr/>
            <p:nvPr/>
          </p:nvSpPr>
          <p:spPr>
            <a:xfrm>
              <a:off x="622537" y="-1307210"/>
              <a:ext cx="494110" cy="807142"/>
            </a:xfrm>
            <a:custGeom>
              <a:rect b="b" l="l" r="r" t="t"/>
              <a:pathLst>
                <a:path extrusionOk="0" h="14772" w="9043">
                  <a:moveTo>
                    <a:pt x="0" y="0"/>
                  </a:moveTo>
                  <a:cubicBezTo>
                    <a:pt x="730" y="393"/>
                    <a:pt x="1460" y="843"/>
                    <a:pt x="2134" y="1404"/>
                  </a:cubicBezTo>
                  <a:lnTo>
                    <a:pt x="2640" y="786"/>
                  </a:lnTo>
                  <a:cubicBezTo>
                    <a:pt x="6403" y="4156"/>
                    <a:pt x="7582" y="9548"/>
                    <a:pt x="5448" y="14154"/>
                  </a:cubicBezTo>
                  <a:lnTo>
                    <a:pt x="6740" y="14771"/>
                  </a:lnTo>
                  <a:cubicBezTo>
                    <a:pt x="9043" y="9717"/>
                    <a:pt x="7863" y="3763"/>
                    <a:pt x="3819"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514" name="Google Shape;514;p13"/>
            <p:cNvSpPr/>
            <p:nvPr/>
          </p:nvSpPr>
          <p:spPr>
            <a:xfrm>
              <a:off x="-347225" y="-1304151"/>
              <a:ext cx="702780" cy="1190770"/>
            </a:xfrm>
            <a:custGeom>
              <a:rect b="b" l="l" r="r" t="t"/>
              <a:pathLst>
                <a:path extrusionOk="0" h="21793" w="12862">
                  <a:moveTo>
                    <a:pt x="4100" y="0"/>
                  </a:moveTo>
                  <a:cubicBezTo>
                    <a:pt x="1517" y="2415"/>
                    <a:pt x="56" y="5785"/>
                    <a:pt x="0" y="9324"/>
                  </a:cubicBezTo>
                  <a:cubicBezTo>
                    <a:pt x="0" y="10728"/>
                    <a:pt x="281" y="12132"/>
                    <a:pt x="730" y="13536"/>
                  </a:cubicBezTo>
                  <a:lnTo>
                    <a:pt x="1067" y="13424"/>
                  </a:lnTo>
                  <a:cubicBezTo>
                    <a:pt x="2808" y="18422"/>
                    <a:pt x="7526" y="21792"/>
                    <a:pt x="12862" y="21792"/>
                  </a:cubicBezTo>
                  <a:lnTo>
                    <a:pt x="12862" y="19883"/>
                  </a:lnTo>
                  <a:cubicBezTo>
                    <a:pt x="7863" y="19883"/>
                    <a:pt x="3482" y="16400"/>
                    <a:pt x="2471" y="11458"/>
                  </a:cubicBezTo>
                  <a:cubicBezTo>
                    <a:pt x="2359" y="10784"/>
                    <a:pt x="2303" y="10054"/>
                    <a:pt x="2303" y="9380"/>
                  </a:cubicBezTo>
                  <a:lnTo>
                    <a:pt x="1460" y="9380"/>
                  </a:lnTo>
                  <a:cubicBezTo>
                    <a:pt x="1460" y="6403"/>
                    <a:pt x="2640" y="3482"/>
                    <a:pt x="4718" y="1404"/>
                  </a:cubicBezTo>
                  <a:lnTo>
                    <a:pt x="5336" y="1966"/>
                  </a:lnTo>
                  <a:cubicBezTo>
                    <a:pt x="6066" y="1180"/>
                    <a:pt x="7021" y="506"/>
                    <a:pt x="7976"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515" name="Google Shape;515;p13"/>
            <p:cNvSpPr/>
            <p:nvPr/>
          </p:nvSpPr>
          <p:spPr>
            <a:xfrm>
              <a:off x="407690" y="-935873"/>
              <a:ext cx="86003" cy="85949"/>
            </a:xfrm>
            <a:custGeom>
              <a:rect b="b" l="l" r="r" t="t"/>
              <a:pathLst>
                <a:path extrusionOk="0" h="1573" w="1574">
                  <a:moveTo>
                    <a:pt x="1236" y="0"/>
                  </a:moveTo>
                  <a:lnTo>
                    <a:pt x="1" y="1236"/>
                  </a:lnTo>
                  <a:cubicBezTo>
                    <a:pt x="113" y="1348"/>
                    <a:pt x="225" y="1460"/>
                    <a:pt x="338" y="1573"/>
                  </a:cubicBezTo>
                  <a:lnTo>
                    <a:pt x="1573" y="337"/>
                  </a:lnTo>
                  <a:lnTo>
                    <a:pt x="1236"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516" name="Google Shape;516;p13"/>
            <p:cNvSpPr/>
            <p:nvPr/>
          </p:nvSpPr>
          <p:spPr>
            <a:xfrm>
              <a:off x="226611" y="-751789"/>
              <a:ext cx="82944" cy="86003"/>
            </a:xfrm>
            <a:custGeom>
              <a:rect b="b" l="l" r="r" t="t"/>
              <a:pathLst>
                <a:path extrusionOk="0" h="1574" w="1518">
                  <a:moveTo>
                    <a:pt x="1180" y="1"/>
                  </a:moveTo>
                  <a:lnTo>
                    <a:pt x="1" y="1237"/>
                  </a:lnTo>
                  <a:lnTo>
                    <a:pt x="338" y="1573"/>
                  </a:lnTo>
                  <a:lnTo>
                    <a:pt x="1517" y="338"/>
                  </a:lnTo>
                  <a:cubicBezTo>
                    <a:pt x="1405" y="226"/>
                    <a:pt x="1293" y="113"/>
                    <a:pt x="1180" y="1"/>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517" name="Google Shape;517;p13"/>
            <p:cNvSpPr/>
            <p:nvPr/>
          </p:nvSpPr>
          <p:spPr>
            <a:xfrm>
              <a:off x="410750" y="-751789"/>
              <a:ext cx="82944" cy="86003"/>
            </a:xfrm>
            <a:custGeom>
              <a:rect b="b" l="l" r="r" t="t"/>
              <a:pathLst>
                <a:path extrusionOk="0" h="1574" w="1518">
                  <a:moveTo>
                    <a:pt x="282" y="1"/>
                  </a:moveTo>
                  <a:cubicBezTo>
                    <a:pt x="225" y="113"/>
                    <a:pt x="113" y="226"/>
                    <a:pt x="1" y="338"/>
                  </a:cubicBezTo>
                  <a:lnTo>
                    <a:pt x="1180" y="1573"/>
                  </a:lnTo>
                  <a:lnTo>
                    <a:pt x="1517" y="1237"/>
                  </a:lnTo>
                  <a:lnTo>
                    <a:pt x="282"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518" name="Google Shape;518;p13"/>
            <p:cNvSpPr/>
            <p:nvPr/>
          </p:nvSpPr>
          <p:spPr>
            <a:xfrm>
              <a:off x="226611" y="-935873"/>
              <a:ext cx="86003" cy="85949"/>
            </a:xfrm>
            <a:custGeom>
              <a:rect b="b" l="l" r="r" t="t"/>
              <a:pathLst>
                <a:path extrusionOk="0" h="1573" w="1574">
                  <a:moveTo>
                    <a:pt x="338" y="0"/>
                  </a:moveTo>
                  <a:lnTo>
                    <a:pt x="1" y="337"/>
                  </a:lnTo>
                  <a:lnTo>
                    <a:pt x="1237" y="1573"/>
                  </a:lnTo>
                  <a:cubicBezTo>
                    <a:pt x="1293" y="1460"/>
                    <a:pt x="1405" y="1348"/>
                    <a:pt x="1574" y="1236"/>
                  </a:cubicBezTo>
                  <a:lnTo>
                    <a:pt x="338"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519" name="Google Shape;519;p13"/>
            <p:cNvSpPr/>
            <p:nvPr/>
          </p:nvSpPr>
          <p:spPr>
            <a:xfrm>
              <a:off x="303381" y="-856098"/>
              <a:ext cx="132010" cy="113760"/>
            </a:xfrm>
            <a:custGeom>
              <a:rect b="b" l="l" r="r" t="t"/>
              <a:pathLst>
                <a:path extrusionOk="0" h="2082" w="2416">
                  <a:moveTo>
                    <a:pt x="1011" y="0"/>
                  </a:moveTo>
                  <a:cubicBezTo>
                    <a:pt x="449" y="0"/>
                    <a:pt x="0" y="450"/>
                    <a:pt x="0" y="1011"/>
                  </a:cubicBezTo>
                  <a:cubicBezTo>
                    <a:pt x="0" y="1665"/>
                    <a:pt x="526" y="2081"/>
                    <a:pt x="1074" y="2081"/>
                  </a:cubicBezTo>
                  <a:cubicBezTo>
                    <a:pt x="1327" y="2081"/>
                    <a:pt x="1585" y="1993"/>
                    <a:pt x="1797" y="1798"/>
                  </a:cubicBezTo>
                  <a:cubicBezTo>
                    <a:pt x="2415" y="1124"/>
                    <a:pt x="1966" y="0"/>
                    <a:pt x="1011" y="0"/>
                  </a:cubicBez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520" name="Google Shape;520;p13"/>
            <p:cNvSpPr/>
            <p:nvPr/>
          </p:nvSpPr>
          <p:spPr>
            <a:xfrm>
              <a:off x="3439753" y="-1034117"/>
              <a:ext cx="1157002" cy="616886"/>
            </a:xfrm>
            <a:custGeom>
              <a:rect b="b" l="l" r="r" t="t"/>
              <a:pathLst>
                <a:path extrusionOk="0" h="11290" w="21175">
                  <a:moveTo>
                    <a:pt x="0" y="1"/>
                  </a:moveTo>
                  <a:lnTo>
                    <a:pt x="0" y="169"/>
                  </a:lnTo>
                  <a:lnTo>
                    <a:pt x="5504" y="169"/>
                  </a:lnTo>
                  <a:lnTo>
                    <a:pt x="7751" y="11290"/>
                  </a:lnTo>
                  <a:lnTo>
                    <a:pt x="21174" y="11290"/>
                  </a:lnTo>
                  <a:lnTo>
                    <a:pt x="21174" y="11121"/>
                  </a:lnTo>
                  <a:lnTo>
                    <a:pt x="7919" y="11121"/>
                  </a:lnTo>
                  <a:lnTo>
                    <a:pt x="5617"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521" name="Google Shape;521;p13"/>
            <p:cNvSpPr/>
            <p:nvPr/>
          </p:nvSpPr>
          <p:spPr>
            <a:xfrm>
              <a:off x="3412105" y="-1061710"/>
              <a:ext cx="64530" cy="64475"/>
            </a:xfrm>
            <a:custGeom>
              <a:rect b="b" l="l" r="r" t="t"/>
              <a:pathLst>
                <a:path extrusionOk="0" h="1180" w="1181">
                  <a:moveTo>
                    <a:pt x="1" y="0"/>
                  </a:moveTo>
                  <a:lnTo>
                    <a:pt x="1" y="1180"/>
                  </a:lnTo>
                  <a:lnTo>
                    <a:pt x="1180" y="1180"/>
                  </a:lnTo>
                  <a:lnTo>
                    <a:pt x="1180"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522" name="Google Shape;522;p13"/>
            <p:cNvSpPr/>
            <p:nvPr/>
          </p:nvSpPr>
          <p:spPr>
            <a:xfrm>
              <a:off x="4566006" y="-454108"/>
              <a:ext cx="64475" cy="64530"/>
            </a:xfrm>
            <a:custGeom>
              <a:rect b="b" l="l" r="r" t="t"/>
              <a:pathLst>
                <a:path extrusionOk="0" h="1181" w="1180">
                  <a:moveTo>
                    <a:pt x="0" y="1"/>
                  </a:moveTo>
                  <a:lnTo>
                    <a:pt x="0" y="1180"/>
                  </a:lnTo>
                  <a:lnTo>
                    <a:pt x="1180" y="1180"/>
                  </a:lnTo>
                  <a:lnTo>
                    <a:pt x="1180"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523" name="Google Shape;523;p13"/>
            <p:cNvSpPr/>
            <p:nvPr/>
          </p:nvSpPr>
          <p:spPr>
            <a:xfrm>
              <a:off x="1641366" y="-1202902"/>
              <a:ext cx="472691" cy="583118"/>
            </a:xfrm>
            <a:custGeom>
              <a:rect b="b" l="l" r="r" t="t"/>
              <a:pathLst>
                <a:path extrusionOk="0" h="10672" w="8651">
                  <a:moveTo>
                    <a:pt x="1" y="1"/>
                  </a:moveTo>
                  <a:lnTo>
                    <a:pt x="1" y="169"/>
                  </a:lnTo>
                  <a:lnTo>
                    <a:pt x="4943" y="169"/>
                  </a:lnTo>
                  <a:lnTo>
                    <a:pt x="4943" y="10672"/>
                  </a:lnTo>
                  <a:lnTo>
                    <a:pt x="8650" y="10672"/>
                  </a:lnTo>
                  <a:lnTo>
                    <a:pt x="8650" y="10503"/>
                  </a:lnTo>
                  <a:lnTo>
                    <a:pt x="5112" y="10503"/>
                  </a:lnTo>
                  <a:lnTo>
                    <a:pt x="5112"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524" name="Google Shape;524;p13"/>
            <p:cNvSpPr/>
            <p:nvPr/>
          </p:nvSpPr>
          <p:spPr>
            <a:xfrm>
              <a:off x="2083299" y="-656660"/>
              <a:ext cx="64475" cy="64530"/>
            </a:xfrm>
            <a:custGeom>
              <a:rect b="b" l="l" r="r" t="t"/>
              <a:pathLst>
                <a:path extrusionOk="0" h="1181" w="1180">
                  <a:moveTo>
                    <a:pt x="0" y="1"/>
                  </a:moveTo>
                  <a:lnTo>
                    <a:pt x="0" y="1180"/>
                  </a:lnTo>
                  <a:lnTo>
                    <a:pt x="1180" y="1180"/>
                  </a:lnTo>
                  <a:lnTo>
                    <a:pt x="1180"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525" name="Google Shape;525;p13"/>
            <p:cNvSpPr/>
            <p:nvPr/>
          </p:nvSpPr>
          <p:spPr>
            <a:xfrm>
              <a:off x="6787858" y="-1187548"/>
              <a:ext cx="537111" cy="273200"/>
            </a:xfrm>
            <a:custGeom>
              <a:rect b="b" l="l" r="r" t="t"/>
              <a:pathLst>
                <a:path extrusionOk="0" h="5000" w="9830">
                  <a:moveTo>
                    <a:pt x="3876" y="1"/>
                  </a:moveTo>
                  <a:lnTo>
                    <a:pt x="3876" y="4831"/>
                  </a:lnTo>
                  <a:lnTo>
                    <a:pt x="1" y="4831"/>
                  </a:lnTo>
                  <a:lnTo>
                    <a:pt x="1" y="4999"/>
                  </a:lnTo>
                  <a:lnTo>
                    <a:pt x="4044" y="4999"/>
                  </a:lnTo>
                  <a:lnTo>
                    <a:pt x="4044" y="169"/>
                  </a:lnTo>
                  <a:lnTo>
                    <a:pt x="9829" y="169"/>
                  </a:lnTo>
                  <a:lnTo>
                    <a:pt x="9829"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526" name="Google Shape;526;p13"/>
            <p:cNvSpPr/>
            <p:nvPr/>
          </p:nvSpPr>
          <p:spPr>
            <a:xfrm>
              <a:off x="6766384" y="-951227"/>
              <a:ext cx="64475" cy="64475"/>
            </a:xfrm>
            <a:custGeom>
              <a:rect b="b" l="l" r="r" t="t"/>
              <a:pathLst>
                <a:path extrusionOk="0" h="1180" w="1180">
                  <a:moveTo>
                    <a:pt x="0" y="0"/>
                  </a:moveTo>
                  <a:lnTo>
                    <a:pt x="0" y="1180"/>
                  </a:lnTo>
                  <a:lnTo>
                    <a:pt x="1180" y="1180"/>
                  </a:lnTo>
                  <a:lnTo>
                    <a:pt x="1180"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527" name="Google Shape;527;p13"/>
            <p:cNvSpPr/>
            <p:nvPr/>
          </p:nvSpPr>
          <p:spPr>
            <a:xfrm>
              <a:off x="3596244" y="-426459"/>
              <a:ext cx="270086" cy="383627"/>
            </a:xfrm>
            <a:custGeom>
              <a:rect b="b" l="l" r="r" t="t"/>
              <a:pathLst>
                <a:path extrusionOk="0" h="7021" w="4943">
                  <a:moveTo>
                    <a:pt x="1" y="0"/>
                  </a:moveTo>
                  <a:lnTo>
                    <a:pt x="1" y="7021"/>
                  </a:lnTo>
                  <a:lnTo>
                    <a:pt x="169" y="7021"/>
                  </a:lnTo>
                  <a:lnTo>
                    <a:pt x="169" y="169"/>
                  </a:lnTo>
                  <a:lnTo>
                    <a:pt x="4943" y="169"/>
                  </a:lnTo>
                  <a:lnTo>
                    <a:pt x="4943"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528" name="Google Shape;528;p13"/>
            <p:cNvSpPr/>
            <p:nvPr/>
          </p:nvSpPr>
          <p:spPr>
            <a:xfrm>
              <a:off x="3568650" y="-79710"/>
              <a:ext cx="64475" cy="64530"/>
            </a:xfrm>
            <a:custGeom>
              <a:rect b="b" l="l" r="r" t="t"/>
              <a:pathLst>
                <a:path extrusionOk="0" h="1181" w="1180">
                  <a:moveTo>
                    <a:pt x="0" y="1"/>
                  </a:moveTo>
                  <a:lnTo>
                    <a:pt x="0" y="1180"/>
                  </a:lnTo>
                  <a:lnTo>
                    <a:pt x="1180" y="1180"/>
                  </a:lnTo>
                  <a:lnTo>
                    <a:pt x="1180"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529" name="Google Shape;529;p13"/>
            <p:cNvSpPr/>
            <p:nvPr/>
          </p:nvSpPr>
          <p:spPr>
            <a:xfrm>
              <a:off x="3835624" y="-457167"/>
              <a:ext cx="64475" cy="64530"/>
            </a:xfrm>
            <a:custGeom>
              <a:rect b="b" l="l" r="r" t="t"/>
              <a:pathLst>
                <a:path extrusionOk="0" h="1181" w="1180">
                  <a:moveTo>
                    <a:pt x="0" y="1"/>
                  </a:moveTo>
                  <a:lnTo>
                    <a:pt x="0" y="1180"/>
                  </a:lnTo>
                  <a:lnTo>
                    <a:pt x="1180" y="1180"/>
                  </a:lnTo>
                  <a:lnTo>
                    <a:pt x="1180" y="1"/>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sp>
          <p:nvSpPr>
            <p:cNvPr id="530" name="Google Shape;530;p13"/>
            <p:cNvSpPr/>
            <p:nvPr/>
          </p:nvSpPr>
          <p:spPr>
            <a:xfrm>
              <a:off x="2295032" y="-128778"/>
              <a:ext cx="24643" cy="39942"/>
            </a:xfrm>
            <a:custGeom>
              <a:rect b="b" l="l" r="r" t="t"/>
              <a:pathLst>
                <a:path extrusionOk="0" h="731" w="451">
                  <a:moveTo>
                    <a:pt x="1" y="0"/>
                  </a:moveTo>
                  <a:lnTo>
                    <a:pt x="1" y="730"/>
                  </a:lnTo>
                  <a:lnTo>
                    <a:pt x="450" y="730"/>
                  </a:lnTo>
                  <a:lnTo>
                    <a:pt x="450" y="0"/>
                  </a:lnTo>
                  <a:close/>
                </a:path>
              </a:pathLst>
            </a:custGeom>
            <a:solidFill>
              <a:srgbClr val="EFF0F1">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Medium"/>
                <a:ea typeface="DM Sans Medium"/>
                <a:cs typeface="DM Sans Medium"/>
                <a:sym typeface="DM Sans Medium"/>
              </a:endParaRPr>
            </a:p>
          </p:txBody>
        </p:sp>
      </p:grpSp>
      <p:sp>
        <p:nvSpPr>
          <p:cNvPr id="531" name="Google Shape;531;p13"/>
          <p:cNvSpPr txBox="1"/>
          <p:nvPr>
            <p:ph idx="1" type="subTitle"/>
          </p:nvPr>
        </p:nvSpPr>
        <p:spPr>
          <a:xfrm>
            <a:off x="885800" y="4208677"/>
            <a:ext cx="6192900" cy="35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800"/>
              <a:buNone/>
              <a:defRPr sz="1600">
                <a:latin typeface="DM Sans"/>
                <a:ea typeface="DM Sans"/>
                <a:cs typeface="DM Sans"/>
                <a:sym typeface="DM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32" name="Google Shape;532;p13"/>
          <p:cNvSpPr txBox="1"/>
          <p:nvPr>
            <p:ph type="ctrTitle"/>
          </p:nvPr>
        </p:nvSpPr>
        <p:spPr>
          <a:xfrm>
            <a:off x="885800" y="2097740"/>
            <a:ext cx="6192900" cy="2097900"/>
          </a:xfrm>
          <a:prstGeom prst="rect">
            <a:avLst/>
          </a:prstGeom>
        </p:spPr>
        <p:txBody>
          <a:bodyPr anchorCtr="0" anchor="b" bIns="91425" lIns="91425" spcFirstLastPara="1" rIns="91425" wrap="square" tIns="91425">
            <a:normAutofit/>
          </a:bodyPr>
          <a:lstStyle>
            <a:lvl1pPr lvl="0">
              <a:spcBef>
                <a:spcPts val="0"/>
              </a:spcBef>
              <a:spcAft>
                <a:spcPts val="0"/>
              </a:spcAft>
              <a:buSzPts val="5200"/>
              <a:buNone/>
              <a:defRPr sz="4800">
                <a:latin typeface="Michroma"/>
                <a:ea typeface="Michroma"/>
                <a:cs typeface="Michroma"/>
                <a:sym typeface="Michroma"/>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
    <p:bg>
      <p:bgPr>
        <a:gradFill>
          <a:gsLst>
            <a:gs pos="0">
              <a:schemeClr val="dk1"/>
            </a:gs>
            <a:gs pos="44000">
              <a:schemeClr val="accent6"/>
            </a:gs>
            <a:gs pos="100000">
              <a:schemeClr val="accent6"/>
            </a:gs>
          </a:gsLst>
          <a:lin ang="13500032" scaled="0"/>
        </a:gradFill>
      </p:bgPr>
    </p:bg>
    <p:spTree>
      <p:nvGrpSpPr>
        <p:cNvPr id="533" name="Shape 533"/>
        <p:cNvGrpSpPr/>
        <p:nvPr/>
      </p:nvGrpSpPr>
      <p:grpSpPr>
        <a:xfrm>
          <a:off x="0" y="0"/>
          <a:ext cx="0" cy="0"/>
          <a:chOff x="0" y="0"/>
          <a:chExt cx="0" cy="0"/>
        </a:xfrm>
      </p:grpSpPr>
      <p:grpSp>
        <p:nvGrpSpPr>
          <p:cNvPr id="534" name="Google Shape;534;p14"/>
          <p:cNvGrpSpPr/>
          <p:nvPr/>
        </p:nvGrpSpPr>
        <p:grpSpPr>
          <a:xfrm rot="10800000">
            <a:off x="-82849" y="56"/>
            <a:ext cx="9363767" cy="2555558"/>
            <a:chOff x="1851250" y="1720850"/>
            <a:chExt cx="3539775" cy="966075"/>
          </a:xfrm>
        </p:grpSpPr>
        <p:sp>
          <p:nvSpPr>
            <p:cNvPr id="535" name="Google Shape;535;p14"/>
            <p:cNvSpPr/>
            <p:nvPr/>
          </p:nvSpPr>
          <p:spPr>
            <a:xfrm>
              <a:off x="4361800" y="2473450"/>
              <a:ext cx="44950" cy="66025"/>
            </a:xfrm>
            <a:custGeom>
              <a:rect b="b" l="l" r="r" t="t"/>
              <a:pathLst>
                <a:path extrusionOk="0" h="2641" w="1798">
                  <a:moveTo>
                    <a:pt x="225" y="1"/>
                  </a:moveTo>
                  <a:lnTo>
                    <a:pt x="0" y="113"/>
                  </a:lnTo>
                  <a:lnTo>
                    <a:pt x="1573" y="2641"/>
                  </a:lnTo>
                  <a:lnTo>
                    <a:pt x="1797" y="2528"/>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4"/>
            <p:cNvSpPr/>
            <p:nvPr/>
          </p:nvSpPr>
          <p:spPr>
            <a:xfrm>
              <a:off x="4399700" y="2453800"/>
              <a:ext cx="36525" cy="70225"/>
            </a:xfrm>
            <a:custGeom>
              <a:rect b="b" l="l" r="r" t="t"/>
              <a:pathLst>
                <a:path extrusionOk="0" h="2809" w="1461">
                  <a:moveTo>
                    <a:pt x="225" y="1"/>
                  </a:moveTo>
                  <a:lnTo>
                    <a:pt x="1" y="113"/>
                  </a:lnTo>
                  <a:lnTo>
                    <a:pt x="1292" y="2809"/>
                  </a:lnTo>
                  <a:lnTo>
                    <a:pt x="1461" y="2697"/>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4"/>
            <p:cNvSpPr/>
            <p:nvPr/>
          </p:nvSpPr>
          <p:spPr>
            <a:xfrm>
              <a:off x="4439025" y="2436950"/>
              <a:ext cx="30900" cy="73050"/>
            </a:xfrm>
            <a:custGeom>
              <a:rect b="b" l="l" r="r" t="t"/>
              <a:pathLst>
                <a:path extrusionOk="0" h="2922" w="1236">
                  <a:moveTo>
                    <a:pt x="281" y="1"/>
                  </a:moveTo>
                  <a:lnTo>
                    <a:pt x="0" y="113"/>
                  </a:lnTo>
                  <a:lnTo>
                    <a:pt x="1011" y="2921"/>
                  </a:lnTo>
                  <a:lnTo>
                    <a:pt x="1236" y="2809"/>
                  </a:lnTo>
                  <a:lnTo>
                    <a:pt x="28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4"/>
            <p:cNvSpPr/>
            <p:nvPr/>
          </p:nvSpPr>
          <p:spPr>
            <a:xfrm>
              <a:off x="4326700" y="2497325"/>
              <a:ext cx="49150" cy="63225"/>
            </a:xfrm>
            <a:custGeom>
              <a:rect b="b" l="l" r="r" t="t"/>
              <a:pathLst>
                <a:path extrusionOk="0" h="2529" w="1966">
                  <a:moveTo>
                    <a:pt x="169" y="1"/>
                  </a:moveTo>
                  <a:lnTo>
                    <a:pt x="0" y="169"/>
                  </a:lnTo>
                  <a:lnTo>
                    <a:pt x="1741" y="2528"/>
                  </a:lnTo>
                  <a:lnTo>
                    <a:pt x="1966" y="2416"/>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4"/>
            <p:cNvSpPr/>
            <p:nvPr/>
          </p:nvSpPr>
          <p:spPr>
            <a:xfrm>
              <a:off x="4603300" y="2414500"/>
              <a:ext cx="11250" cy="73025"/>
            </a:xfrm>
            <a:custGeom>
              <a:rect b="b" l="l" r="r" t="t"/>
              <a:pathLst>
                <a:path extrusionOk="0" h="2921" w="450">
                  <a:moveTo>
                    <a:pt x="169" y="0"/>
                  </a:moveTo>
                  <a:lnTo>
                    <a:pt x="0" y="2921"/>
                  </a:lnTo>
                  <a:lnTo>
                    <a:pt x="281" y="2921"/>
                  </a:lnTo>
                  <a:lnTo>
                    <a:pt x="45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4"/>
            <p:cNvSpPr/>
            <p:nvPr/>
          </p:nvSpPr>
          <p:spPr>
            <a:xfrm>
              <a:off x="4563975" y="2414500"/>
              <a:ext cx="9850" cy="73025"/>
            </a:xfrm>
            <a:custGeom>
              <a:rect b="b" l="l" r="r" t="t"/>
              <a:pathLst>
                <a:path extrusionOk="0" h="2921" w="394">
                  <a:moveTo>
                    <a:pt x="1" y="0"/>
                  </a:moveTo>
                  <a:lnTo>
                    <a:pt x="169" y="2921"/>
                  </a:lnTo>
                  <a:lnTo>
                    <a:pt x="394" y="2921"/>
                  </a:lnTo>
                  <a:lnTo>
                    <a:pt x="28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4"/>
            <p:cNvSpPr/>
            <p:nvPr/>
          </p:nvSpPr>
          <p:spPr>
            <a:xfrm>
              <a:off x="4521850" y="2417300"/>
              <a:ext cx="16875" cy="74450"/>
            </a:xfrm>
            <a:custGeom>
              <a:rect b="b" l="l" r="r" t="t"/>
              <a:pathLst>
                <a:path extrusionOk="0" h="2978" w="675">
                  <a:moveTo>
                    <a:pt x="1" y="0"/>
                  </a:moveTo>
                  <a:lnTo>
                    <a:pt x="450" y="2977"/>
                  </a:lnTo>
                  <a:lnTo>
                    <a:pt x="675" y="2921"/>
                  </a:lnTo>
                  <a:lnTo>
                    <a:pt x="28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4"/>
            <p:cNvSpPr/>
            <p:nvPr/>
          </p:nvSpPr>
          <p:spPr>
            <a:xfrm>
              <a:off x="4479725" y="2425725"/>
              <a:ext cx="23900" cy="73025"/>
            </a:xfrm>
            <a:custGeom>
              <a:rect b="b" l="l" r="r" t="t"/>
              <a:pathLst>
                <a:path extrusionOk="0" h="2921" w="956">
                  <a:moveTo>
                    <a:pt x="282" y="0"/>
                  </a:moveTo>
                  <a:lnTo>
                    <a:pt x="1" y="57"/>
                  </a:lnTo>
                  <a:lnTo>
                    <a:pt x="731" y="2921"/>
                  </a:lnTo>
                  <a:lnTo>
                    <a:pt x="956" y="2865"/>
                  </a:lnTo>
                  <a:lnTo>
                    <a:pt x="28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4"/>
            <p:cNvSpPr/>
            <p:nvPr/>
          </p:nvSpPr>
          <p:spPr>
            <a:xfrm>
              <a:off x="4236825" y="2585800"/>
              <a:ext cx="63200" cy="49150"/>
            </a:xfrm>
            <a:custGeom>
              <a:rect b="b" l="l" r="r" t="t"/>
              <a:pathLst>
                <a:path extrusionOk="0" h="1966" w="2528">
                  <a:moveTo>
                    <a:pt x="169" y="0"/>
                  </a:moveTo>
                  <a:lnTo>
                    <a:pt x="1" y="225"/>
                  </a:lnTo>
                  <a:lnTo>
                    <a:pt x="2416" y="1966"/>
                  </a:lnTo>
                  <a:lnTo>
                    <a:pt x="2528" y="1797"/>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4"/>
            <p:cNvSpPr/>
            <p:nvPr/>
          </p:nvSpPr>
          <p:spPr>
            <a:xfrm>
              <a:off x="4263500" y="2553500"/>
              <a:ext cx="59000" cy="54775"/>
            </a:xfrm>
            <a:custGeom>
              <a:rect b="b" l="l" r="r" t="t"/>
              <a:pathLst>
                <a:path extrusionOk="0" h="2191" w="2360">
                  <a:moveTo>
                    <a:pt x="169" y="0"/>
                  </a:moveTo>
                  <a:lnTo>
                    <a:pt x="1" y="225"/>
                  </a:lnTo>
                  <a:lnTo>
                    <a:pt x="2191" y="2191"/>
                  </a:lnTo>
                  <a:lnTo>
                    <a:pt x="2360" y="2022"/>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4"/>
            <p:cNvSpPr/>
            <p:nvPr/>
          </p:nvSpPr>
          <p:spPr>
            <a:xfrm>
              <a:off x="4212950" y="2622300"/>
              <a:ext cx="67425" cy="43550"/>
            </a:xfrm>
            <a:custGeom>
              <a:rect b="b" l="l" r="r" t="t"/>
              <a:pathLst>
                <a:path extrusionOk="0" h="1742" w="2697">
                  <a:moveTo>
                    <a:pt x="169" y="0"/>
                  </a:moveTo>
                  <a:cubicBezTo>
                    <a:pt x="113" y="57"/>
                    <a:pt x="57" y="113"/>
                    <a:pt x="1" y="225"/>
                  </a:cubicBezTo>
                  <a:lnTo>
                    <a:pt x="2528" y="1742"/>
                  </a:lnTo>
                  <a:lnTo>
                    <a:pt x="2697" y="1517"/>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4"/>
            <p:cNvSpPr/>
            <p:nvPr/>
          </p:nvSpPr>
          <p:spPr>
            <a:xfrm>
              <a:off x="4294400" y="2522600"/>
              <a:ext cx="54775" cy="60400"/>
            </a:xfrm>
            <a:custGeom>
              <a:rect b="b" l="l" r="r" t="t"/>
              <a:pathLst>
                <a:path extrusionOk="0" h="2416" w="2191">
                  <a:moveTo>
                    <a:pt x="169" y="1"/>
                  </a:moveTo>
                  <a:lnTo>
                    <a:pt x="0" y="225"/>
                  </a:lnTo>
                  <a:lnTo>
                    <a:pt x="1966" y="2416"/>
                  </a:lnTo>
                  <a:lnTo>
                    <a:pt x="2191" y="2247"/>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4"/>
            <p:cNvSpPr/>
            <p:nvPr/>
          </p:nvSpPr>
          <p:spPr>
            <a:xfrm>
              <a:off x="4638400" y="2418700"/>
              <a:ext cx="16875" cy="73050"/>
            </a:xfrm>
            <a:custGeom>
              <a:rect b="b" l="l" r="r" t="t"/>
              <a:pathLst>
                <a:path extrusionOk="0" h="2922" w="675">
                  <a:moveTo>
                    <a:pt x="450" y="1"/>
                  </a:moveTo>
                  <a:lnTo>
                    <a:pt x="1" y="2921"/>
                  </a:lnTo>
                  <a:lnTo>
                    <a:pt x="225" y="2921"/>
                  </a:lnTo>
                  <a:lnTo>
                    <a:pt x="67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4"/>
            <p:cNvSpPr/>
            <p:nvPr/>
          </p:nvSpPr>
          <p:spPr>
            <a:xfrm>
              <a:off x="4740900" y="2455200"/>
              <a:ext cx="37925" cy="68825"/>
            </a:xfrm>
            <a:custGeom>
              <a:rect b="b" l="l" r="r" t="t"/>
              <a:pathLst>
                <a:path extrusionOk="0" h="2753" w="1517">
                  <a:moveTo>
                    <a:pt x="1236" y="1"/>
                  </a:moveTo>
                  <a:lnTo>
                    <a:pt x="1" y="2697"/>
                  </a:lnTo>
                  <a:lnTo>
                    <a:pt x="225" y="2753"/>
                  </a:lnTo>
                  <a:lnTo>
                    <a:pt x="1517" y="113"/>
                  </a:lnTo>
                  <a:lnTo>
                    <a:pt x="123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4"/>
            <p:cNvSpPr/>
            <p:nvPr/>
          </p:nvSpPr>
          <p:spPr>
            <a:xfrm>
              <a:off x="4673500" y="2425725"/>
              <a:ext cx="23900" cy="73025"/>
            </a:xfrm>
            <a:custGeom>
              <a:rect b="b" l="l" r="r" t="t"/>
              <a:pathLst>
                <a:path extrusionOk="0" h="2921" w="956">
                  <a:moveTo>
                    <a:pt x="731" y="0"/>
                  </a:moveTo>
                  <a:lnTo>
                    <a:pt x="1" y="2865"/>
                  </a:lnTo>
                  <a:lnTo>
                    <a:pt x="281" y="2921"/>
                  </a:lnTo>
                  <a:lnTo>
                    <a:pt x="955" y="113"/>
                  </a:lnTo>
                  <a:lnTo>
                    <a:pt x="73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4"/>
            <p:cNvSpPr/>
            <p:nvPr/>
          </p:nvSpPr>
          <p:spPr>
            <a:xfrm>
              <a:off x="4707200" y="2438350"/>
              <a:ext cx="30925" cy="71650"/>
            </a:xfrm>
            <a:custGeom>
              <a:rect b="b" l="l" r="r" t="t"/>
              <a:pathLst>
                <a:path extrusionOk="0" h="2866" w="1237">
                  <a:moveTo>
                    <a:pt x="955" y="1"/>
                  </a:moveTo>
                  <a:lnTo>
                    <a:pt x="1" y="2753"/>
                  </a:lnTo>
                  <a:lnTo>
                    <a:pt x="225" y="2865"/>
                  </a:lnTo>
                  <a:lnTo>
                    <a:pt x="1236" y="113"/>
                  </a:lnTo>
                  <a:lnTo>
                    <a:pt x="95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4"/>
            <p:cNvSpPr/>
            <p:nvPr/>
          </p:nvSpPr>
          <p:spPr>
            <a:xfrm>
              <a:off x="4829350" y="2571750"/>
              <a:ext cx="5650" cy="11250"/>
            </a:xfrm>
            <a:custGeom>
              <a:rect b="b" l="l" r="r" t="t"/>
              <a:pathLst>
                <a:path extrusionOk="0" h="450" w="226">
                  <a:moveTo>
                    <a:pt x="226" y="1"/>
                  </a:moveTo>
                  <a:lnTo>
                    <a:pt x="1" y="281"/>
                  </a:lnTo>
                  <a:lnTo>
                    <a:pt x="169" y="450"/>
                  </a:lnTo>
                  <a:lnTo>
                    <a:pt x="226" y="394"/>
                  </a:lnTo>
                  <a:lnTo>
                    <a:pt x="22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4"/>
            <p:cNvSpPr/>
            <p:nvPr/>
          </p:nvSpPr>
          <p:spPr>
            <a:xfrm>
              <a:off x="4771800" y="2473450"/>
              <a:ext cx="43550" cy="67425"/>
            </a:xfrm>
            <a:custGeom>
              <a:rect b="b" l="l" r="r" t="t"/>
              <a:pathLst>
                <a:path extrusionOk="0" h="2697" w="1742">
                  <a:moveTo>
                    <a:pt x="1517" y="1"/>
                  </a:moveTo>
                  <a:lnTo>
                    <a:pt x="0" y="2528"/>
                  </a:lnTo>
                  <a:lnTo>
                    <a:pt x="225" y="2697"/>
                  </a:lnTo>
                  <a:lnTo>
                    <a:pt x="1741" y="169"/>
                  </a:lnTo>
                  <a:lnTo>
                    <a:pt x="151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4"/>
            <p:cNvSpPr/>
            <p:nvPr/>
          </p:nvSpPr>
          <p:spPr>
            <a:xfrm>
              <a:off x="4801275" y="2512775"/>
              <a:ext cx="33725" cy="47775"/>
            </a:xfrm>
            <a:custGeom>
              <a:rect b="b" l="l" r="r" t="t"/>
              <a:pathLst>
                <a:path extrusionOk="0" h="1911" w="1349">
                  <a:moveTo>
                    <a:pt x="1349" y="1"/>
                  </a:moveTo>
                  <a:lnTo>
                    <a:pt x="1" y="1798"/>
                  </a:lnTo>
                  <a:lnTo>
                    <a:pt x="225" y="1910"/>
                  </a:lnTo>
                  <a:lnTo>
                    <a:pt x="1349" y="394"/>
                  </a:lnTo>
                  <a:lnTo>
                    <a:pt x="134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4"/>
            <p:cNvSpPr/>
            <p:nvPr/>
          </p:nvSpPr>
          <p:spPr>
            <a:xfrm>
              <a:off x="4309850" y="2509975"/>
              <a:ext cx="66000" cy="78650"/>
            </a:xfrm>
            <a:custGeom>
              <a:rect b="b" l="l" r="r" t="t"/>
              <a:pathLst>
                <a:path extrusionOk="0" h="3146" w="2640">
                  <a:moveTo>
                    <a:pt x="225" y="0"/>
                  </a:moveTo>
                  <a:lnTo>
                    <a:pt x="0" y="169"/>
                  </a:lnTo>
                  <a:lnTo>
                    <a:pt x="2471" y="3145"/>
                  </a:lnTo>
                  <a:lnTo>
                    <a:pt x="2640" y="2977"/>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4"/>
            <p:cNvSpPr/>
            <p:nvPr/>
          </p:nvSpPr>
          <p:spPr>
            <a:xfrm>
              <a:off x="4420775" y="2443975"/>
              <a:ext cx="42125" cy="92700"/>
            </a:xfrm>
            <a:custGeom>
              <a:rect b="b" l="l" r="r" t="t"/>
              <a:pathLst>
                <a:path extrusionOk="0" h="3708" w="1685">
                  <a:moveTo>
                    <a:pt x="225" y="1"/>
                  </a:moveTo>
                  <a:lnTo>
                    <a:pt x="0" y="113"/>
                  </a:lnTo>
                  <a:lnTo>
                    <a:pt x="1460" y="3707"/>
                  </a:lnTo>
                  <a:lnTo>
                    <a:pt x="1685" y="3595"/>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4"/>
            <p:cNvSpPr/>
            <p:nvPr/>
          </p:nvSpPr>
          <p:spPr>
            <a:xfrm>
              <a:off x="4381450" y="2462225"/>
              <a:ext cx="50575" cy="88500"/>
            </a:xfrm>
            <a:custGeom>
              <a:rect b="b" l="l" r="r" t="t"/>
              <a:pathLst>
                <a:path extrusionOk="0" h="3540" w="2023">
                  <a:moveTo>
                    <a:pt x="225" y="1"/>
                  </a:moveTo>
                  <a:lnTo>
                    <a:pt x="0" y="169"/>
                  </a:lnTo>
                  <a:lnTo>
                    <a:pt x="1798" y="3539"/>
                  </a:lnTo>
                  <a:lnTo>
                    <a:pt x="2022" y="3427"/>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4"/>
            <p:cNvSpPr/>
            <p:nvPr/>
          </p:nvSpPr>
          <p:spPr>
            <a:xfrm>
              <a:off x="4344950" y="2484700"/>
              <a:ext cx="59000" cy="82875"/>
            </a:xfrm>
            <a:custGeom>
              <a:rect b="b" l="l" r="r" t="t"/>
              <a:pathLst>
                <a:path extrusionOk="0" h="3315" w="2360">
                  <a:moveTo>
                    <a:pt x="225" y="0"/>
                  </a:moveTo>
                  <a:lnTo>
                    <a:pt x="0" y="113"/>
                  </a:lnTo>
                  <a:lnTo>
                    <a:pt x="2134" y="3314"/>
                  </a:lnTo>
                  <a:lnTo>
                    <a:pt x="2359" y="3202"/>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4"/>
            <p:cNvSpPr/>
            <p:nvPr/>
          </p:nvSpPr>
          <p:spPr>
            <a:xfrm>
              <a:off x="4460075" y="2431350"/>
              <a:ext cx="33725" cy="94100"/>
            </a:xfrm>
            <a:custGeom>
              <a:rect b="b" l="l" r="r" t="t"/>
              <a:pathLst>
                <a:path extrusionOk="0" h="3764" w="1349">
                  <a:moveTo>
                    <a:pt x="225" y="0"/>
                  </a:moveTo>
                  <a:lnTo>
                    <a:pt x="1" y="56"/>
                  </a:lnTo>
                  <a:lnTo>
                    <a:pt x="1068" y="3763"/>
                  </a:lnTo>
                  <a:lnTo>
                    <a:pt x="1349" y="3651"/>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4"/>
            <p:cNvSpPr/>
            <p:nvPr/>
          </p:nvSpPr>
          <p:spPr>
            <a:xfrm>
              <a:off x="4586450" y="2413075"/>
              <a:ext cx="7050" cy="96925"/>
            </a:xfrm>
            <a:custGeom>
              <a:rect b="b" l="l" r="r" t="t"/>
              <a:pathLst>
                <a:path extrusionOk="0" h="3877" w="282">
                  <a:moveTo>
                    <a:pt x="0" y="1"/>
                  </a:moveTo>
                  <a:lnTo>
                    <a:pt x="0" y="3876"/>
                  </a:lnTo>
                  <a:lnTo>
                    <a:pt x="281" y="3876"/>
                  </a:lnTo>
                  <a:lnTo>
                    <a:pt x="28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4"/>
            <p:cNvSpPr/>
            <p:nvPr/>
          </p:nvSpPr>
          <p:spPr>
            <a:xfrm>
              <a:off x="4502200" y="2421500"/>
              <a:ext cx="23900" cy="95525"/>
            </a:xfrm>
            <a:custGeom>
              <a:rect b="b" l="l" r="r" t="t"/>
              <a:pathLst>
                <a:path extrusionOk="0" h="3821" w="956">
                  <a:moveTo>
                    <a:pt x="225" y="1"/>
                  </a:moveTo>
                  <a:lnTo>
                    <a:pt x="1" y="57"/>
                  </a:lnTo>
                  <a:lnTo>
                    <a:pt x="675" y="3820"/>
                  </a:lnTo>
                  <a:lnTo>
                    <a:pt x="955" y="3764"/>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4"/>
            <p:cNvSpPr/>
            <p:nvPr/>
          </p:nvSpPr>
          <p:spPr>
            <a:xfrm>
              <a:off x="4542925" y="2414500"/>
              <a:ext cx="15475" cy="96900"/>
            </a:xfrm>
            <a:custGeom>
              <a:rect b="b" l="l" r="r" t="t"/>
              <a:pathLst>
                <a:path extrusionOk="0" h="3876" w="619">
                  <a:moveTo>
                    <a:pt x="281" y="0"/>
                  </a:moveTo>
                  <a:lnTo>
                    <a:pt x="0" y="56"/>
                  </a:lnTo>
                  <a:lnTo>
                    <a:pt x="394" y="3875"/>
                  </a:lnTo>
                  <a:lnTo>
                    <a:pt x="618" y="3875"/>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4"/>
            <p:cNvSpPr/>
            <p:nvPr/>
          </p:nvSpPr>
          <p:spPr>
            <a:xfrm>
              <a:off x="4278950" y="2536650"/>
              <a:ext cx="73025" cy="73025"/>
            </a:xfrm>
            <a:custGeom>
              <a:rect b="b" l="l" r="r" t="t"/>
              <a:pathLst>
                <a:path extrusionOk="0" h="2921" w="2921">
                  <a:moveTo>
                    <a:pt x="169" y="0"/>
                  </a:moveTo>
                  <a:lnTo>
                    <a:pt x="0" y="225"/>
                  </a:lnTo>
                  <a:lnTo>
                    <a:pt x="2752" y="2921"/>
                  </a:lnTo>
                  <a:cubicBezTo>
                    <a:pt x="2809" y="2865"/>
                    <a:pt x="2865" y="2809"/>
                    <a:pt x="2921" y="2752"/>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4"/>
            <p:cNvSpPr/>
            <p:nvPr/>
          </p:nvSpPr>
          <p:spPr>
            <a:xfrm>
              <a:off x="4249450" y="2568950"/>
              <a:ext cx="78675" cy="67425"/>
            </a:xfrm>
            <a:custGeom>
              <a:rect b="b" l="l" r="r" t="t"/>
              <a:pathLst>
                <a:path extrusionOk="0" h="2697" w="3147">
                  <a:moveTo>
                    <a:pt x="169" y="0"/>
                  </a:moveTo>
                  <a:cubicBezTo>
                    <a:pt x="113" y="113"/>
                    <a:pt x="57" y="169"/>
                    <a:pt x="1" y="225"/>
                  </a:cubicBezTo>
                  <a:lnTo>
                    <a:pt x="2978" y="2696"/>
                  </a:lnTo>
                  <a:lnTo>
                    <a:pt x="3146" y="2471"/>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4"/>
            <p:cNvSpPr/>
            <p:nvPr/>
          </p:nvSpPr>
          <p:spPr>
            <a:xfrm>
              <a:off x="4225600" y="2602650"/>
              <a:ext cx="82850" cy="59000"/>
            </a:xfrm>
            <a:custGeom>
              <a:rect b="b" l="l" r="r" t="t"/>
              <a:pathLst>
                <a:path extrusionOk="0" h="2360" w="3314">
                  <a:moveTo>
                    <a:pt x="113" y="0"/>
                  </a:moveTo>
                  <a:lnTo>
                    <a:pt x="0" y="225"/>
                  </a:lnTo>
                  <a:lnTo>
                    <a:pt x="3202" y="2359"/>
                  </a:lnTo>
                  <a:lnTo>
                    <a:pt x="3314" y="2134"/>
                  </a:ln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4"/>
            <p:cNvSpPr/>
            <p:nvPr/>
          </p:nvSpPr>
          <p:spPr>
            <a:xfrm>
              <a:off x="4618750" y="2417300"/>
              <a:ext cx="16875" cy="95500"/>
            </a:xfrm>
            <a:custGeom>
              <a:rect b="b" l="l" r="r" t="t"/>
              <a:pathLst>
                <a:path extrusionOk="0" h="3820" w="675">
                  <a:moveTo>
                    <a:pt x="393" y="0"/>
                  </a:moveTo>
                  <a:lnTo>
                    <a:pt x="0" y="3820"/>
                  </a:lnTo>
                  <a:lnTo>
                    <a:pt x="281" y="3820"/>
                  </a:lnTo>
                  <a:lnTo>
                    <a:pt x="67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4"/>
            <p:cNvSpPr/>
            <p:nvPr/>
          </p:nvSpPr>
          <p:spPr>
            <a:xfrm>
              <a:off x="4684725" y="2432750"/>
              <a:ext cx="33725" cy="92700"/>
            </a:xfrm>
            <a:custGeom>
              <a:rect b="b" l="l" r="r" t="t"/>
              <a:pathLst>
                <a:path extrusionOk="0" h="3708" w="1349">
                  <a:moveTo>
                    <a:pt x="1124" y="0"/>
                  </a:moveTo>
                  <a:lnTo>
                    <a:pt x="1" y="3651"/>
                  </a:lnTo>
                  <a:lnTo>
                    <a:pt x="226" y="3707"/>
                  </a:lnTo>
                  <a:lnTo>
                    <a:pt x="1349" y="56"/>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4"/>
            <p:cNvSpPr/>
            <p:nvPr/>
          </p:nvSpPr>
          <p:spPr>
            <a:xfrm>
              <a:off x="4652450" y="2421500"/>
              <a:ext cx="25300" cy="95525"/>
            </a:xfrm>
            <a:custGeom>
              <a:rect b="b" l="l" r="r" t="t"/>
              <a:pathLst>
                <a:path extrusionOk="0" h="3821" w="1012">
                  <a:moveTo>
                    <a:pt x="730" y="1"/>
                  </a:moveTo>
                  <a:lnTo>
                    <a:pt x="0" y="3764"/>
                  </a:lnTo>
                  <a:lnTo>
                    <a:pt x="281" y="3820"/>
                  </a:lnTo>
                  <a:lnTo>
                    <a:pt x="1011" y="57"/>
                  </a:lnTo>
                  <a:lnTo>
                    <a:pt x="73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4"/>
            <p:cNvSpPr/>
            <p:nvPr/>
          </p:nvSpPr>
          <p:spPr>
            <a:xfrm>
              <a:off x="4826550" y="2599825"/>
              <a:ext cx="8450" cy="12675"/>
            </a:xfrm>
            <a:custGeom>
              <a:rect b="b" l="l" r="r" t="t"/>
              <a:pathLst>
                <a:path extrusionOk="0" h="507" w="338">
                  <a:moveTo>
                    <a:pt x="338" y="1"/>
                  </a:moveTo>
                  <a:lnTo>
                    <a:pt x="1" y="338"/>
                  </a:lnTo>
                  <a:lnTo>
                    <a:pt x="169" y="506"/>
                  </a:lnTo>
                  <a:lnTo>
                    <a:pt x="338" y="338"/>
                  </a:lnTo>
                  <a:lnTo>
                    <a:pt x="33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4"/>
            <p:cNvSpPr/>
            <p:nvPr/>
          </p:nvSpPr>
          <p:spPr>
            <a:xfrm>
              <a:off x="4717025" y="2446775"/>
              <a:ext cx="42150" cy="89900"/>
            </a:xfrm>
            <a:custGeom>
              <a:rect b="b" l="l" r="r" t="t"/>
              <a:pathLst>
                <a:path extrusionOk="0" h="3596" w="1686">
                  <a:moveTo>
                    <a:pt x="1461" y="1"/>
                  </a:moveTo>
                  <a:lnTo>
                    <a:pt x="1" y="3539"/>
                  </a:lnTo>
                  <a:lnTo>
                    <a:pt x="225" y="3595"/>
                  </a:lnTo>
                  <a:lnTo>
                    <a:pt x="1686" y="113"/>
                  </a:lnTo>
                  <a:lnTo>
                    <a:pt x="146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4"/>
            <p:cNvSpPr/>
            <p:nvPr/>
          </p:nvSpPr>
          <p:spPr>
            <a:xfrm>
              <a:off x="4746525" y="2463625"/>
              <a:ext cx="50575" cy="88500"/>
            </a:xfrm>
            <a:custGeom>
              <a:rect b="b" l="l" r="r" t="t"/>
              <a:pathLst>
                <a:path extrusionOk="0" h="3540" w="2023">
                  <a:moveTo>
                    <a:pt x="1797" y="1"/>
                  </a:moveTo>
                  <a:lnTo>
                    <a:pt x="0" y="3371"/>
                  </a:lnTo>
                  <a:lnTo>
                    <a:pt x="225" y="3539"/>
                  </a:lnTo>
                  <a:lnTo>
                    <a:pt x="2022" y="113"/>
                  </a:lnTo>
                  <a:lnTo>
                    <a:pt x="179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4"/>
            <p:cNvSpPr/>
            <p:nvPr/>
          </p:nvSpPr>
          <p:spPr>
            <a:xfrm>
              <a:off x="4801275" y="2543675"/>
              <a:ext cx="33725" cy="44950"/>
            </a:xfrm>
            <a:custGeom>
              <a:rect b="b" l="l" r="r" t="t"/>
              <a:pathLst>
                <a:path extrusionOk="0" h="1798" w="1349">
                  <a:moveTo>
                    <a:pt x="1349" y="0"/>
                  </a:moveTo>
                  <a:lnTo>
                    <a:pt x="1" y="1629"/>
                  </a:lnTo>
                  <a:lnTo>
                    <a:pt x="225" y="1797"/>
                  </a:lnTo>
                  <a:lnTo>
                    <a:pt x="1349" y="393"/>
                  </a:lnTo>
                  <a:lnTo>
                    <a:pt x="134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4"/>
            <p:cNvSpPr/>
            <p:nvPr/>
          </p:nvSpPr>
          <p:spPr>
            <a:xfrm>
              <a:off x="4774600" y="2486100"/>
              <a:ext cx="60400" cy="82875"/>
            </a:xfrm>
            <a:custGeom>
              <a:rect b="b" l="l" r="r" t="t"/>
              <a:pathLst>
                <a:path extrusionOk="0" h="3315" w="2416">
                  <a:moveTo>
                    <a:pt x="2191" y="0"/>
                  </a:moveTo>
                  <a:lnTo>
                    <a:pt x="0" y="3202"/>
                  </a:lnTo>
                  <a:lnTo>
                    <a:pt x="225" y="3314"/>
                  </a:lnTo>
                  <a:lnTo>
                    <a:pt x="2416" y="113"/>
                  </a:lnTo>
                  <a:lnTo>
                    <a:pt x="219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4"/>
            <p:cNvSpPr/>
            <p:nvPr/>
          </p:nvSpPr>
          <p:spPr>
            <a:xfrm>
              <a:off x="4593475" y="2648975"/>
              <a:ext cx="120775" cy="37950"/>
            </a:xfrm>
            <a:custGeom>
              <a:rect b="b" l="l" r="r" t="t"/>
              <a:pathLst>
                <a:path extrusionOk="0" h="1518" w="4831">
                  <a:moveTo>
                    <a:pt x="0" y="1"/>
                  </a:moveTo>
                  <a:lnTo>
                    <a:pt x="0" y="1068"/>
                  </a:lnTo>
                  <a:cubicBezTo>
                    <a:pt x="899" y="1068"/>
                    <a:pt x="1741" y="1180"/>
                    <a:pt x="2584" y="1517"/>
                  </a:cubicBezTo>
                  <a:lnTo>
                    <a:pt x="4830" y="1517"/>
                  </a:lnTo>
                  <a:cubicBezTo>
                    <a:pt x="3426" y="506"/>
                    <a:pt x="1741" y="1"/>
                    <a:pt x="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4"/>
            <p:cNvSpPr/>
            <p:nvPr/>
          </p:nvSpPr>
          <p:spPr>
            <a:xfrm>
              <a:off x="4500800" y="2536650"/>
              <a:ext cx="37925" cy="94100"/>
            </a:xfrm>
            <a:custGeom>
              <a:rect b="b" l="l" r="r" t="t"/>
              <a:pathLst>
                <a:path extrusionOk="0" h="3764" w="1517">
                  <a:moveTo>
                    <a:pt x="113" y="0"/>
                  </a:moveTo>
                  <a:cubicBezTo>
                    <a:pt x="0" y="0"/>
                    <a:pt x="955" y="3763"/>
                    <a:pt x="955" y="3763"/>
                  </a:cubicBezTo>
                  <a:lnTo>
                    <a:pt x="1517" y="3595"/>
                  </a:ln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4"/>
            <p:cNvSpPr/>
            <p:nvPr/>
          </p:nvSpPr>
          <p:spPr>
            <a:xfrm>
              <a:off x="1972000" y="2504350"/>
              <a:ext cx="16875" cy="15475"/>
            </a:xfrm>
            <a:custGeom>
              <a:rect b="b" l="l" r="r" t="t"/>
              <a:pathLst>
                <a:path extrusionOk="0" h="619" w="675">
                  <a:moveTo>
                    <a:pt x="562" y="1"/>
                  </a:moveTo>
                  <a:lnTo>
                    <a:pt x="0" y="506"/>
                  </a:lnTo>
                  <a:lnTo>
                    <a:pt x="113" y="618"/>
                  </a:lnTo>
                  <a:lnTo>
                    <a:pt x="674" y="113"/>
                  </a:lnTo>
                  <a:lnTo>
                    <a:pt x="56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4"/>
            <p:cNvSpPr/>
            <p:nvPr/>
          </p:nvSpPr>
          <p:spPr>
            <a:xfrm>
              <a:off x="1980425" y="2515575"/>
              <a:ext cx="18275" cy="14075"/>
            </a:xfrm>
            <a:custGeom>
              <a:rect b="b" l="l" r="r" t="t"/>
              <a:pathLst>
                <a:path extrusionOk="0" h="563" w="731">
                  <a:moveTo>
                    <a:pt x="618" y="1"/>
                  </a:moveTo>
                  <a:lnTo>
                    <a:pt x="0" y="394"/>
                  </a:lnTo>
                  <a:cubicBezTo>
                    <a:pt x="56" y="450"/>
                    <a:pt x="56" y="506"/>
                    <a:pt x="113" y="563"/>
                  </a:cubicBezTo>
                  <a:lnTo>
                    <a:pt x="730" y="113"/>
                  </a:lnTo>
                  <a:lnTo>
                    <a:pt x="61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4"/>
            <p:cNvSpPr/>
            <p:nvPr/>
          </p:nvSpPr>
          <p:spPr>
            <a:xfrm>
              <a:off x="1994450" y="2540850"/>
              <a:ext cx="18275" cy="11275"/>
            </a:xfrm>
            <a:custGeom>
              <a:rect b="b" l="l" r="r" t="t"/>
              <a:pathLst>
                <a:path extrusionOk="0" h="451" w="731">
                  <a:moveTo>
                    <a:pt x="675" y="1"/>
                  </a:moveTo>
                  <a:lnTo>
                    <a:pt x="1" y="282"/>
                  </a:lnTo>
                  <a:lnTo>
                    <a:pt x="113" y="450"/>
                  </a:lnTo>
                  <a:lnTo>
                    <a:pt x="731" y="169"/>
                  </a:lnTo>
                  <a:lnTo>
                    <a:pt x="67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4"/>
            <p:cNvSpPr/>
            <p:nvPr/>
          </p:nvSpPr>
          <p:spPr>
            <a:xfrm>
              <a:off x="1988850" y="2528225"/>
              <a:ext cx="18275" cy="12650"/>
            </a:xfrm>
            <a:custGeom>
              <a:rect b="b" l="l" r="r" t="t"/>
              <a:pathLst>
                <a:path extrusionOk="0" h="506" w="731">
                  <a:moveTo>
                    <a:pt x="618" y="0"/>
                  </a:moveTo>
                  <a:lnTo>
                    <a:pt x="0" y="337"/>
                  </a:lnTo>
                  <a:lnTo>
                    <a:pt x="56" y="506"/>
                  </a:lnTo>
                  <a:lnTo>
                    <a:pt x="730" y="113"/>
                  </a:lnTo>
                  <a:lnTo>
                    <a:pt x="61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4"/>
            <p:cNvSpPr/>
            <p:nvPr/>
          </p:nvSpPr>
          <p:spPr>
            <a:xfrm>
              <a:off x="1879325" y="2455200"/>
              <a:ext cx="4225" cy="18275"/>
            </a:xfrm>
            <a:custGeom>
              <a:rect b="b" l="l" r="r" t="t"/>
              <a:pathLst>
                <a:path extrusionOk="0" h="731" w="169">
                  <a:moveTo>
                    <a:pt x="0" y="1"/>
                  </a:moveTo>
                  <a:lnTo>
                    <a:pt x="0" y="731"/>
                  </a:lnTo>
                  <a:lnTo>
                    <a:pt x="169" y="731"/>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4"/>
            <p:cNvSpPr/>
            <p:nvPr/>
          </p:nvSpPr>
          <p:spPr>
            <a:xfrm>
              <a:off x="2007100" y="2582975"/>
              <a:ext cx="18275" cy="7050"/>
            </a:xfrm>
            <a:custGeom>
              <a:rect b="b" l="l" r="r" t="t"/>
              <a:pathLst>
                <a:path extrusionOk="0" h="282" w="731">
                  <a:moveTo>
                    <a:pt x="730" y="1"/>
                  </a:moveTo>
                  <a:lnTo>
                    <a:pt x="0" y="113"/>
                  </a:lnTo>
                  <a:cubicBezTo>
                    <a:pt x="0" y="169"/>
                    <a:pt x="0" y="225"/>
                    <a:pt x="0" y="282"/>
                  </a:cubicBezTo>
                  <a:lnTo>
                    <a:pt x="730" y="225"/>
                  </a:lnTo>
                  <a:cubicBezTo>
                    <a:pt x="730" y="169"/>
                    <a:pt x="730" y="57"/>
                    <a:pt x="73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4"/>
            <p:cNvSpPr/>
            <p:nvPr/>
          </p:nvSpPr>
          <p:spPr>
            <a:xfrm>
              <a:off x="2004300" y="2568950"/>
              <a:ext cx="18275" cy="8450"/>
            </a:xfrm>
            <a:custGeom>
              <a:rect b="b" l="l" r="r" t="t"/>
              <a:pathLst>
                <a:path extrusionOk="0" h="338" w="731">
                  <a:moveTo>
                    <a:pt x="674" y="0"/>
                  </a:moveTo>
                  <a:lnTo>
                    <a:pt x="0" y="169"/>
                  </a:lnTo>
                  <a:lnTo>
                    <a:pt x="56" y="337"/>
                  </a:lnTo>
                  <a:lnTo>
                    <a:pt x="730" y="169"/>
                  </a:lnTo>
                  <a:cubicBezTo>
                    <a:pt x="730" y="113"/>
                    <a:pt x="730" y="56"/>
                    <a:pt x="674"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4"/>
            <p:cNvSpPr/>
            <p:nvPr/>
          </p:nvSpPr>
          <p:spPr>
            <a:xfrm>
              <a:off x="1962175" y="2493125"/>
              <a:ext cx="15450" cy="16875"/>
            </a:xfrm>
            <a:custGeom>
              <a:rect b="b" l="l" r="r" t="t"/>
              <a:pathLst>
                <a:path extrusionOk="0" h="675" w="618">
                  <a:moveTo>
                    <a:pt x="506" y="0"/>
                  </a:moveTo>
                  <a:lnTo>
                    <a:pt x="0" y="562"/>
                  </a:lnTo>
                  <a:lnTo>
                    <a:pt x="169" y="674"/>
                  </a:lnTo>
                  <a:lnTo>
                    <a:pt x="618" y="113"/>
                  </a:lnTo>
                  <a:lnTo>
                    <a:pt x="50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4"/>
            <p:cNvSpPr/>
            <p:nvPr/>
          </p:nvSpPr>
          <p:spPr>
            <a:xfrm>
              <a:off x="1904600" y="2459425"/>
              <a:ext cx="8450" cy="18275"/>
            </a:xfrm>
            <a:custGeom>
              <a:rect b="b" l="l" r="r" t="t"/>
              <a:pathLst>
                <a:path extrusionOk="0" h="731" w="338">
                  <a:moveTo>
                    <a:pt x="169" y="0"/>
                  </a:moveTo>
                  <a:lnTo>
                    <a:pt x="0" y="674"/>
                  </a:lnTo>
                  <a:lnTo>
                    <a:pt x="169" y="730"/>
                  </a:lnTo>
                  <a:lnTo>
                    <a:pt x="337" y="57"/>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4"/>
            <p:cNvSpPr/>
            <p:nvPr/>
          </p:nvSpPr>
          <p:spPr>
            <a:xfrm>
              <a:off x="1918625" y="2462225"/>
              <a:ext cx="9875" cy="19675"/>
            </a:xfrm>
            <a:custGeom>
              <a:rect b="b" l="l" r="r" t="t"/>
              <a:pathLst>
                <a:path extrusionOk="0" h="787" w="395">
                  <a:moveTo>
                    <a:pt x="226" y="1"/>
                  </a:moveTo>
                  <a:lnTo>
                    <a:pt x="1" y="731"/>
                  </a:lnTo>
                  <a:lnTo>
                    <a:pt x="113" y="787"/>
                  </a:lnTo>
                  <a:lnTo>
                    <a:pt x="394" y="113"/>
                  </a:lnTo>
                  <a:lnTo>
                    <a:pt x="22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4"/>
            <p:cNvSpPr/>
            <p:nvPr/>
          </p:nvSpPr>
          <p:spPr>
            <a:xfrm>
              <a:off x="1891950" y="2458025"/>
              <a:ext cx="7050" cy="16875"/>
            </a:xfrm>
            <a:custGeom>
              <a:rect b="b" l="l" r="r" t="t"/>
              <a:pathLst>
                <a:path extrusionOk="0" h="675" w="282">
                  <a:moveTo>
                    <a:pt x="113" y="0"/>
                  </a:moveTo>
                  <a:lnTo>
                    <a:pt x="1" y="674"/>
                  </a:lnTo>
                  <a:lnTo>
                    <a:pt x="169" y="674"/>
                  </a:lnTo>
                  <a:lnTo>
                    <a:pt x="28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4"/>
            <p:cNvSpPr/>
            <p:nvPr/>
          </p:nvSpPr>
          <p:spPr>
            <a:xfrm>
              <a:off x="2008500" y="2599825"/>
              <a:ext cx="18275" cy="4250"/>
            </a:xfrm>
            <a:custGeom>
              <a:rect b="b" l="l" r="r" t="t"/>
              <a:pathLst>
                <a:path extrusionOk="0" h="170" w="731">
                  <a:moveTo>
                    <a:pt x="1" y="1"/>
                  </a:moveTo>
                  <a:cubicBezTo>
                    <a:pt x="1" y="57"/>
                    <a:pt x="1" y="113"/>
                    <a:pt x="1" y="169"/>
                  </a:cubicBezTo>
                  <a:lnTo>
                    <a:pt x="731" y="169"/>
                  </a:lnTo>
                  <a:cubicBezTo>
                    <a:pt x="731" y="113"/>
                    <a:pt x="731" y="1"/>
                    <a:pt x="73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4"/>
            <p:cNvSpPr/>
            <p:nvPr/>
          </p:nvSpPr>
          <p:spPr>
            <a:xfrm>
              <a:off x="1952325" y="2484700"/>
              <a:ext cx="14075" cy="16875"/>
            </a:xfrm>
            <a:custGeom>
              <a:rect b="b" l="l" r="r" t="t"/>
              <a:pathLst>
                <a:path extrusionOk="0" h="675" w="563">
                  <a:moveTo>
                    <a:pt x="450" y="0"/>
                  </a:moveTo>
                  <a:lnTo>
                    <a:pt x="1" y="562"/>
                  </a:lnTo>
                  <a:lnTo>
                    <a:pt x="169" y="674"/>
                  </a:lnTo>
                  <a:lnTo>
                    <a:pt x="563" y="113"/>
                  </a:lnTo>
                  <a:cubicBezTo>
                    <a:pt x="563" y="56"/>
                    <a:pt x="506" y="0"/>
                    <a:pt x="45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4"/>
            <p:cNvSpPr/>
            <p:nvPr/>
          </p:nvSpPr>
          <p:spPr>
            <a:xfrm>
              <a:off x="1929875" y="2469250"/>
              <a:ext cx="11250" cy="18275"/>
            </a:xfrm>
            <a:custGeom>
              <a:rect b="b" l="l" r="r" t="t"/>
              <a:pathLst>
                <a:path extrusionOk="0" h="731" w="450">
                  <a:moveTo>
                    <a:pt x="337" y="1"/>
                  </a:moveTo>
                  <a:lnTo>
                    <a:pt x="0" y="674"/>
                  </a:lnTo>
                  <a:lnTo>
                    <a:pt x="169" y="731"/>
                  </a:lnTo>
                  <a:lnTo>
                    <a:pt x="450" y="57"/>
                  </a:lnTo>
                  <a:lnTo>
                    <a:pt x="33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4"/>
            <p:cNvSpPr/>
            <p:nvPr/>
          </p:nvSpPr>
          <p:spPr>
            <a:xfrm>
              <a:off x="1941100" y="2476275"/>
              <a:ext cx="12675" cy="16875"/>
            </a:xfrm>
            <a:custGeom>
              <a:rect b="b" l="l" r="r" t="t"/>
              <a:pathLst>
                <a:path extrusionOk="0" h="675" w="507">
                  <a:moveTo>
                    <a:pt x="394" y="0"/>
                  </a:moveTo>
                  <a:lnTo>
                    <a:pt x="1" y="618"/>
                  </a:lnTo>
                  <a:lnTo>
                    <a:pt x="169" y="674"/>
                  </a:lnTo>
                  <a:lnTo>
                    <a:pt x="506" y="56"/>
                  </a:lnTo>
                  <a:lnTo>
                    <a:pt x="39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4"/>
            <p:cNvSpPr/>
            <p:nvPr/>
          </p:nvSpPr>
          <p:spPr>
            <a:xfrm>
              <a:off x="2000075" y="2554900"/>
              <a:ext cx="18275" cy="9850"/>
            </a:xfrm>
            <a:custGeom>
              <a:rect b="b" l="l" r="r" t="t"/>
              <a:pathLst>
                <a:path extrusionOk="0" h="394" w="731">
                  <a:moveTo>
                    <a:pt x="674" y="1"/>
                  </a:moveTo>
                  <a:lnTo>
                    <a:pt x="1" y="225"/>
                  </a:lnTo>
                  <a:lnTo>
                    <a:pt x="57" y="394"/>
                  </a:lnTo>
                  <a:lnTo>
                    <a:pt x="731" y="169"/>
                  </a:lnTo>
                  <a:lnTo>
                    <a:pt x="67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4"/>
            <p:cNvSpPr/>
            <p:nvPr/>
          </p:nvSpPr>
          <p:spPr>
            <a:xfrm>
              <a:off x="1851250" y="2455200"/>
              <a:ext cx="22475" cy="19700"/>
            </a:xfrm>
            <a:custGeom>
              <a:rect b="b" l="l" r="r" t="t"/>
              <a:pathLst>
                <a:path extrusionOk="0" h="788" w="899">
                  <a:moveTo>
                    <a:pt x="899" y="1"/>
                  </a:moveTo>
                  <a:cubicBezTo>
                    <a:pt x="618" y="1"/>
                    <a:pt x="337" y="57"/>
                    <a:pt x="0" y="113"/>
                  </a:cubicBezTo>
                  <a:lnTo>
                    <a:pt x="0" y="787"/>
                  </a:lnTo>
                  <a:cubicBezTo>
                    <a:pt x="337" y="731"/>
                    <a:pt x="618" y="731"/>
                    <a:pt x="899" y="731"/>
                  </a:cubicBezTo>
                  <a:lnTo>
                    <a:pt x="89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4"/>
            <p:cNvSpPr/>
            <p:nvPr/>
          </p:nvSpPr>
          <p:spPr>
            <a:xfrm>
              <a:off x="1983225" y="2608250"/>
              <a:ext cx="42150" cy="78675"/>
            </a:xfrm>
            <a:custGeom>
              <a:rect b="b" l="l" r="r" t="t"/>
              <a:pathLst>
                <a:path extrusionOk="0" h="3147" w="1686">
                  <a:moveTo>
                    <a:pt x="1012" y="1"/>
                  </a:moveTo>
                  <a:cubicBezTo>
                    <a:pt x="1012" y="57"/>
                    <a:pt x="1012" y="113"/>
                    <a:pt x="1012" y="169"/>
                  </a:cubicBezTo>
                  <a:cubicBezTo>
                    <a:pt x="1012" y="225"/>
                    <a:pt x="1012" y="282"/>
                    <a:pt x="1012" y="338"/>
                  </a:cubicBezTo>
                  <a:cubicBezTo>
                    <a:pt x="1012" y="450"/>
                    <a:pt x="955" y="562"/>
                    <a:pt x="955" y="731"/>
                  </a:cubicBezTo>
                  <a:cubicBezTo>
                    <a:pt x="899" y="1236"/>
                    <a:pt x="731" y="1742"/>
                    <a:pt x="506" y="2247"/>
                  </a:cubicBezTo>
                  <a:lnTo>
                    <a:pt x="506" y="2304"/>
                  </a:lnTo>
                  <a:cubicBezTo>
                    <a:pt x="338" y="2584"/>
                    <a:pt x="169" y="2865"/>
                    <a:pt x="1" y="3146"/>
                  </a:cubicBezTo>
                  <a:lnTo>
                    <a:pt x="843" y="3146"/>
                  </a:lnTo>
                  <a:cubicBezTo>
                    <a:pt x="955" y="2978"/>
                    <a:pt x="1012" y="2865"/>
                    <a:pt x="1124" y="2697"/>
                  </a:cubicBezTo>
                  <a:lnTo>
                    <a:pt x="1180" y="2528"/>
                  </a:lnTo>
                  <a:cubicBezTo>
                    <a:pt x="1236" y="2416"/>
                    <a:pt x="1292" y="2247"/>
                    <a:pt x="1348" y="2135"/>
                  </a:cubicBezTo>
                  <a:lnTo>
                    <a:pt x="1348" y="2079"/>
                  </a:lnTo>
                  <a:cubicBezTo>
                    <a:pt x="1348" y="1967"/>
                    <a:pt x="1405" y="1910"/>
                    <a:pt x="1461" y="1798"/>
                  </a:cubicBezTo>
                  <a:cubicBezTo>
                    <a:pt x="1573" y="1349"/>
                    <a:pt x="1685" y="843"/>
                    <a:pt x="1685" y="394"/>
                  </a:cubicBezTo>
                  <a:cubicBezTo>
                    <a:pt x="1685" y="338"/>
                    <a:pt x="1685" y="282"/>
                    <a:pt x="1685" y="225"/>
                  </a:cubicBezTo>
                  <a:lnTo>
                    <a:pt x="168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4"/>
            <p:cNvSpPr/>
            <p:nvPr/>
          </p:nvSpPr>
          <p:spPr>
            <a:xfrm>
              <a:off x="1851250" y="2508425"/>
              <a:ext cx="123575" cy="178500"/>
            </a:xfrm>
            <a:custGeom>
              <a:rect b="b" l="l" r="r" t="t"/>
              <a:pathLst>
                <a:path extrusionOk="0" h="7140" w="4943">
                  <a:moveTo>
                    <a:pt x="922" y="1"/>
                  </a:moveTo>
                  <a:cubicBezTo>
                    <a:pt x="858" y="1"/>
                    <a:pt x="794" y="3"/>
                    <a:pt x="730" y="6"/>
                  </a:cubicBezTo>
                  <a:cubicBezTo>
                    <a:pt x="506" y="6"/>
                    <a:pt x="225" y="62"/>
                    <a:pt x="0" y="118"/>
                  </a:cubicBezTo>
                  <a:lnTo>
                    <a:pt x="0" y="568"/>
                  </a:lnTo>
                  <a:cubicBezTo>
                    <a:pt x="225" y="455"/>
                    <a:pt x="506" y="455"/>
                    <a:pt x="730" y="455"/>
                  </a:cubicBezTo>
                  <a:cubicBezTo>
                    <a:pt x="801" y="451"/>
                    <a:pt x="872" y="449"/>
                    <a:pt x="942" y="449"/>
                  </a:cubicBezTo>
                  <a:cubicBezTo>
                    <a:pt x="2816" y="449"/>
                    <a:pt x="4385" y="1876"/>
                    <a:pt x="4493" y="3825"/>
                  </a:cubicBezTo>
                  <a:cubicBezTo>
                    <a:pt x="4549" y="5173"/>
                    <a:pt x="3819" y="6521"/>
                    <a:pt x="2584" y="7139"/>
                  </a:cubicBezTo>
                  <a:lnTo>
                    <a:pt x="3314" y="7139"/>
                  </a:lnTo>
                  <a:cubicBezTo>
                    <a:pt x="4381" y="6353"/>
                    <a:pt x="4943" y="5061"/>
                    <a:pt x="4886" y="3769"/>
                  </a:cubicBezTo>
                  <a:cubicBezTo>
                    <a:pt x="4830" y="2702"/>
                    <a:pt x="4325" y="1747"/>
                    <a:pt x="3538" y="1017"/>
                  </a:cubicBezTo>
                  <a:cubicBezTo>
                    <a:pt x="2802" y="386"/>
                    <a:pt x="1868" y="1"/>
                    <a:pt x="92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4"/>
            <p:cNvSpPr/>
            <p:nvPr/>
          </p:nvSpPr>
          <p:spPr>
            <a:xfrm>
              <a:off x="1856850" y="2590150"/>
              <a:ext cx="40750" cy="34975"/>
            </a:xfrm>
            <a:custGeom>
              <a:rect b="b" l="l" r="r" t="t"/>
              <a:pathLst>
                <a:path extrusionOk="0" h="1399" w="1630">
                  <a:moveTo>
                    <a:pt x="675" y="1"/>
                  </a:moveTo>
                  <a:cubicBezTo>
                    <a:pt x="325" y="1"/>
                    <a:pt x="1" y="275"/>
                    <a:pt x="1" y="725"/>
                  </a:cubicBezTo>
                  <a:cubicBezTo>
                    <a:pt x="1" y="1118"/>
                    <a:pt x="282" y="1399"/>
                    <a:pt x="675" y="1399"/>
                  </a:cubicBezTo>
                  <a:cubicBezTo>
                    <a:pt x="1293" y="1399"/>
                    <a:pt x="1630" y="669"/>
                    <a:pt x="1180" y="219"/>
                  </a:cubicBezTo>
                  <a:cubicBezTo>
                    <a:pt x="1030" y="70"/>
                    <a:pt x="849" y="1"/>
                    <a:pt x="67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4"/>
            <p:cNvSpPr/>
            <p:nvPr/>
          </p:nvSpPr>
          <p:spPr>
            <a:xfrm>
              <a:off x="1977600" y="1880925"/>
              <a:ext cx="25300" cy="18275"/>
            </a:xfrm>
            <a:custGeom>
              <a:rect b="b" l="l" r="r" t="t"/>
              <a:pathLst>
                <a:path extrusionOk="0" h="731" w="1012">
                  <a:moveTo>
                    <a:pt x="900" y="1"/>
                  </a:moveTo>
                  <a:lnTo>
                    <a:pt x="1" y="562"/>
                  </a:lnTo>
                  <a:cubicBezTo>
                    <a:pt x="57" y="618"/>
                    <a:pt x="57" y="675"/>
                    <a:pt x="113" y="731"/>
                  </a:cubicBezTo>
                  <a:lnTo>
                    <a:pt x="1012" y="113"/>
                  </a:lnTo>
                  <a:lnTo>
                    <a:pt x="90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4"/>
            <p:cNvSpPr/>
            <p:nvPr/>
          </p:nvSpPr>
          <p:spPr>
            <a:xfrm>
              <a:off x="1970600" y="1868300"/>
              <a:ext cx="22475" cy="19675"/>
            </a:xfrm>
            <a:custGeom>
              <a:rect b="b" l="l" r="r" t="t"/>
              <a:pathLst>
                <a:path extrusionOk="0" h="787" w="899">
                  <a:moveTo>
                    <a:pt x="843" y="0"/>
                  </a:moveTo>
                  <a:lnTo>
                    <a:pt x="0" y="674"/>
                  </a:lnTo>
                  <a:lnTo>
                    <a:pt x="112" y="786"/>
                  </a:lnTo>
                  <a:lnTo>
                    <a:pt x="899" y="112"/>
                  </a:lnTo>
                  <a:cubicBezTo>
                    <a:pt x="899" y="56"/>
                    <a:pt x="843" y="0"/>
                    <a:pt x="84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4"/>
            <p:cNvSpPr/>
            <p:nvPr/>
          </p:nvSpPr>
          <p:spPr>
            <a:xfrm>
              <a:off x="1984625" y="1893575"/>
              <a:ext cx="25300" cy="15450"/>
            </a:xfrm>
            <a:custGeom>
              <a:rect b="b" l="l" r="r" t="t"/>
              <a:pathLst>
                <a:path extrusionOk="0" h="618" w="1012">
                  <a:moveTo>
                    <a:pt x="899" y="0"/>
                  </a:moveTo>
                  <a:lnTo>
                    <a:pt x="1" y="506"/>
                  </a:lnTo>
                  <a:cubicBezTo>
                    <a:pt x="1" y="562"/>
                    <a:pt x="57" y="562"/>
                    <a:pt x="57" y="618"/>
                  </a:cubicBezTo>
                  <a:lnTo>
                    <a:pt x="1012" y="112"/>
                  </a:lnTo>
                  <a:lnTo>
                    <a:pt x="89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4"/>
            <p:cNvSpPr/>
            <p:nvPr/>
          </p:nvSpPr>
          <p:spPr>
            <a:xfrm>
              <a:off x="1990250" y="1907600"/>
              <a:ext cx="26700" cy="12675"/>
            </a:xfrm>
            <a:custGeom>
              <a:rect b="b" l="l" r="r" t="t"/>
              <a:pathLst>
                <a:path extrusionOk="0" h="507" w="1068">
                  <a:moveTo>
                    <a:pt x="955" y="1"/>
                  </a:moveTo>
                  <a:lnTo>
                    <a:pt x="0" y="394"/>
                  </a:lnTo>
                  <a:lnTo>
                    <a:pt x="57" y="506"/>
                  </a:lnTo>
                  <a:lnTo>
                    <a:pt x="1067" y="113"/>
                  </a:lnTo>
                  <a:cubicBezTo>
                    <a:pt x="1011" y="57"/>
                    <a:pt x="1011" y="57"/>
                    <a:pt x="95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4"/>
            <p:cNvSpPr/>
            <p:nvPr/>
          </p:nvSpPr>
          <p:spPr>
            <a:xfrm>
              <a:off x="1962175" y="1857050"/>
              <a:ext cx="22475" cy="22500"/>
            </a:xfrm>
            <a:custGeom>
              <a:rect b="b" l="l" r="r" t="t"/>
              <a:pathLst>
                <a:path extrusionOk="0" h="900" w="899">
                  <a:moveTo>
                    <a:pt x="786" y="1"/>
                  </a:moveTo>
                  <a:lnTo>
                    <a:pt x="0" y="787"/>
                  </a:lnTo>
                  <a:lnTo>
                    <a:pt x="112" y="899"/>
                  </a:lnTo>
                  <a:lnTo>
                    <a:pt x="899" y="169"/>
                  </a:lnTo>
                  <a:lnTo>
                    <a:pt x="78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4"/>
            <p:cNvSpPr/>
            <p:nvPr/>
          </p:nvSpPr>
          <p:spPr>
            <a:xfrm>
              <a:off x="1998675" y="1935675"/>
              <a:ext cx="25300" cy="8450"/>
            </a:xfrm>
            <a:custGeom>
              <a:rect b="b" l="l" r="r" t="t"/>
              <a:pathLst>
                <a:path extrusionOk="0" h="338" w="1012">
                  <a:moveTo>
                    <a:pt x="1011" y="1"/>
                  </a:moveTo>
                  <a:lnTo>
                    <a:pt x="0" y="169"/>
                  </a:lnTo>
                  <a:cubicBezTo>
                    <a:pt x="0" y="226"/>
                    <a:pt x="0" y="282"/>
                    <a:pt x="0" y="338"/>
                  </a:cubicBezTo>
                  <a:lnTo>
                    <a:pt x="1011" y="169"/>
                  </a:lnTo>
                  <a:lnTo>
                    <a:pt x="101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4"/>
            <p:cNvSpPr/>
            <p:nvPr/>
          </p:nvSpPr>
          <p:spPr>
            <a:xfrm>
              <a:off x="1994450" y="1921650"/>
              <a:ext cx="26700" cy="11250"/>
            </a:xfrm>
            <a:custGeom>
              <a:rect b="b" l="l" r="r" t="t"/>
              <a:pathLst>
                <a:path extrusionOk="0" h="450" w="1068">
                  <a:moveTo>
                    <a:pt x="1012" y="0"/>
                  </a:moveTo>
                  <a:lnTo>
                    <a:pt x="1" y="281"/>
                  </a:lnTo>
                  <a:cubicBezTo>
                    <a:pt x="1" y="337"/>
                    <a:pt x="1" y="393"/>
                    <a:pt x="57" y="450"/>
                  </a:cubicBezTo>
                  <a:lnTo>
                    <a:pt x="1068" y="169"/>
                  </a:lnTo>
                  <a:cubicBezTo>
                    <a:pt x="1068" y="113"/>
                    <a:pt x="1012" y="56"/>
                    <a:pt x="101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4"/>
            <p:cNvSpPr/>
            <p:nvPr/>
          </p:nvSpPr>
          <p:spPr>
            <a:xfrm>
              <a:off x="1942500" y="1838800"/>
              <a:ext cx="18275" cy="23900"/>
            </a:xfrm>
            <a:custGeom>
              <a:rect b="b" l="l" r="r" t="t"/>
              <a:pathLst>
                <a:path extrusionOk="0" h="956" w="731">
                  <a:moveTo>
                    <a:pt x="562" y="1"/>
                  </a:moveTo>
                  <a:lnTo>
                    <a:pt x="1" y="899"/>
                  </a:lnTo>
                  <a:lnTo>
                    <a:pt x="169" y="955"/>
                  </a:lnTo>
                  <a:lnTo>
                    <a:pt x="731" y="113"/>
                  </a:lnTo>
                  <a:lnTo>
                    <a:pt x="56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4"/>
            <p:cNvSpPr/>
            <p:nvPr/>
          </p:nvSpPr>
          <p:spPr>
            <a:xfrm>
              <a:off x="1897575" y="1817750"/>
              <a:ext cx="8450" cy="25300"/>
            </a:xfrm>
            <a:custGeom>
              <a:rect b="b" l="l" r="r" t="t"/>
              <a:pathLst>
                <a:path extrusionOk="0" h="1012" w="338">
                  <a:moveTo>
                    <a:pt x="169" y="0"/>
                  </a:moveTo>
                  <a:lnTo>
                    <a:pt x="1" y="1011"/>
                  </a:lnTo>
                  <a:lnTo>
                    <a:pt x="169" y="1011"/>
                  </a:lnTo>
                  <a:lnTo>
                    <a:pt x="33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4"/>
            <p:cNvSpPr/>
            <p:nvPr/>
          </p:nvSpPr>
          <p:spPr>
            <a:xfrm>
              <a:off x="1908800" y="1820550"/>
              <a:ext cx="11275" cy="26700"/>
            </a:xfrm>
            <a:custGeom>
              <a:rect b="b" l="l" r="r" t="t"/>
              <a:pathLst>
                <a:path extrusionOk="0" h="1068" w="451">
                  <a:moveTo>
                    <a:pt x="338" y="0"/>
                  </a:moveTo>
                  <a:lnTo>
                    <a:pt x="1" y="1011"/>
                  </a:lnTo>
                  <a:lnTo>
                    <a:pt x="169" y="1068"/>
                  </a:lnTo>
                  <a:lnTo>
                    <a:pt x="450" y="57"/>
                  </a:lnTo>
                  <a:lnTo>
                    <a:pt x="33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4"/>
            <p:cNvSpPr/>
            <p:nvPr/>
          </p:nvSpPr>
          <p:spPr>
            <a:xfrm>
              <a:off x="1952325" y="1847225"/>
              <a:ext cx="21100" cy="23900"/>
            </a:xfrm>
            <a:custGeom>
              <a:rect b="b" l="l" r="r" t="t"/>
              <a:pathLst>
                <a:path extrusionOk="0" h="956" w="844">
                  <a:moveTo>
                    <a:pt x="731" y="1"/>
                  </a:moveTo>
                  <a:lnTo>
                    <a:pt x="1" y="843"/>
                  </a:lnTo>
                  <a:lnTo>
                    <a:pt x="169" y="955"/>
                  </a:lnTo>
                  <a:lnTo>
                    <a:pt x="843" y="113"/>
                  </a:lnTo>
                  <a:lnTo>
                    <a:pt x="73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4"/>
            <p:cNvSpPr/>
            <p:nvPr/>
          </p:nvSpPr>
          <p:spPr>
            <a:xfrm>
              <a:off x="1883525" y="1814925"/>
              <a:ext cx="8450" cy="26700"/>
            </a:xfrm>
            <a:custGeom>
              <a:rect b="b" l="l" r="r" t="t"/>
              <a:pathLst>
                <a:path extrusionOk="0" h="1068" w="338">
                  <a:moveTo>
                    <a:pt x="113" y="1"/>
                  </a:moveTo>
                  <a:lnTo>
                    <a:pt x="1" y="1068"/>
                  </a:lnTo>
                  <a:lnTo>
                    <a:pt x="226" y="1068"/>
                  </a:lnTo>
                  <a:lnTo>
                    <a:pt x="33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4"/>
            <p:cNvSpPr/>
            <p:nvPr/>
          </p:nvSpPr>
          <p:spPr>
            <a:xfrm>
              <a:off x="1921450" y="1824750"/>
              <a:ext cx="14050" cy="26725"/>
            </a:xfrm>
            <a:custGeom>
              <a:rect b="b" l="l" r="r" t="t"/>
              <a:pathLst>
                <a:path extrusionOk="0" h="1069" w="562">
                  <a:moveTo>
                    <a:pt x="393" y="1"/>
                  </a:moveTo>
                  <a:lnTo>
                    <a:pt x="0" y="1012"/>
                  </a:lnTo>
                  <a:lnTo>
                    <a:pt x="113" y="1068"/>
                  </a:lnTo>
                  <a:lnTo>
                    <a:pt x="562" y="57"/>
                  </a:lnTo>
                  <a:lnTo>
                    <a:pt x="39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4"/>
            <p:cNvSpPr/>
            <p:nvPr/>
          </p:nvSpPr>
          <p:spPr>
            <a:xfrm>
              <a:off x="1931275" y="1831775"/>
              <a:ext cx="16875" cy="25300"/>
            </a:xfrm>
            <a:custGeom>
              <a:rect b="b" l="l" r="r" t="t"/>
              <a:pathLst>
                <a:path extrusionOk="0" h="1012" w="675">
                  <a:moveTo>
                    <a:pt x="506" y="1"/>
                  </a:moveTo>
                  <a:lnTo>
                    <a:pt x="0" y="956"/>
                  </a:lnTo>
                  <a:lnTo>
                    <a:pt x="169" y="1012"/>
                  </a:lnTo>
                  <a:lnTo>
                    <a:pt x="674" y="57"/>
                  </a:lnTo>
                  <a:lnTo>
                    <a:pt x="50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4"/>
            <p:cNvSpPr/>
            <p:nvPr/>
          </p:nvSpPr>
          <p:spPr>
            <a:xfrm>
              <a:off x="2000075" y="1949725"/>
              <a:ext cx="26700" cy="7050"/>
            </a:xfrm>
            <a:custGeom>
              <a:rect b="b" l="l" r="r" t="t"/>
              <a:pathLst>
                <a:path extrusionOk="0" h="282" w="1068">
                  <a:moveTo>
                    <a:pt x="1068" y="1"/>
                  </a:moveTo>
                  <a:lnTo>
                    <a:pt x="57" y="113"/>
                  </a:lnTo>
                  <a:cubicBezTo>
                    <a:pt x="1" y="169"/>
                    <a:pt x="1" y="225"/>
                    <a:pt x="1" y="281"/>
                  </a:cubicBezTo>
                  <a:lnTo>
                    <a:pt x="1068" y="169"/>
                  </a:lnTo>
                  <a:lnTo>
                    <a:pt x="106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4"/>
            <p:cNvSpPr/>
            <p:nvPr/>
          </p:nvSpPr>
          <p:spPr>
            <a:xfrm>
              <a:off x="1851250" y="1965175"/>
              <a:ext cx="174125" cy="153075"/>
            </a:xfrm>
            <a:custGeom>
              <a:rect b="b" l="l" r="r" t="t"/>
              <a:pathLst>
                <a:path extrusionOk="0" h="6123" w="6965">
                  <a:moveTo>
                    <a:pt x="5954" y="0"/>
                  </a:moveTo>
                  <a:lnTo>
                    <a:pt x="5954" y="169"/>
                  </a:lnTo>
                  <a:lnTo>
                    <a:pt x="6291" y="169"/>
                  </a:lnTo>
                  <a:lnTo>
                    <a:pt x="6291" y="506"/>
                  </a:lnTo>
                  <a:lnTo>
                    <a:pt x="5954" y="506"/>
                  </a:lnTo>
                  <a:lnTo>
                    <a:pt x="5954" y="674"/>
                  </a:lnTo>
                  <a:lnTo>
                    <a:pt x="6291" y="674"/>
                  </a:lnTo>
                  <a:cubicBezTo>
                    <a:pt x="6291" y="787"/>
                    <a:pt x="6234" y="955"/>
                    <a:pt x="6234" y="1068"/>
                  </a:cubicBezTo>
                  <a:lnTo>
                    <a:pt x="5897" y="1011"/>
                  </a:lnTo>
                  <a:lnTo>
                    <a:pt x="5897" y="1068"/>
                  </a:lnTo>
                  <a:lnTo>
                    <a:pt x="5897" y="1180"/>
                  </a:lnTo>
                  <a:lnTo>
                    <a:pt x="6234" y="1236"/>
                  </a:lnTo>
                  <a:cubicBezTo>
                    <a:pt x="6234" y="1348"/>
                    <a:pt x="6178" y="1461"/>
                    <a:pt x="6178" y="1573"/>
                  </a:cubicBezTo>
                  <a:lnTo>
                    <a:pt x="5841" y="1461"/>
                  </a:lnTo>
                  <a:cubicBezTo>
                    <a:pt x="5841" y="1517"/>
                    <a:pt x="5785" y="1573"/>
                    <a:pt x="5785" y="1629"/>
                  </a:cubicBezTo>
                  <a:lnTo>
                    <a:pt x="6122" y="1742"/>
                  </a:lnTo>
                  <a:lnTo>
                    <a:pt x="6010" y="2079"/>
                  </a:lnTo>
                  <a:lnTo>
                    <a:pt x="5617" y="1910"/>
                  </a:lnTo>
                  <a:lnTo>
                    <a:pt x="5560" y="2079"/>
                  </a:lnTo>
                  <a:lnTo>
                    <a:pt x="5897" y="2191"/>
                  </a:lnTo>
                  <a:cubicBezTo>
                    <a:pt x="5841" y="2303"/>
                    <a:pt x="5785" y="2415"/>
                    <a:pt x="5729" y="2528"/>
                  </a:cubicBezTo>
                  <a:lnTo>
                    <a:pt x="5448" y="2359"/>
                  </a:lnTo>
                  <a:lnTo>
                    <a:pt x="5336" y="2528"/>
                  </a:lnTo>
                  <a:lnTo>
                    <a:pt x="5617" y="2696"/>
                  </a:lnTo>
                  <a:cubicBezTo>
                    <a:pt x="5560" y="2809"/>
                    <a:pt x="5504" y="2921"/>
                    <a:pt x="5448" y="2977"/>
                  </a:cubicBezTo>
                  <a:lnTo>
                    <a:pt x="5167" y="2809"/>
                  </a:lnTo>
                  <a:lnTo>
                    <a:pt x="5055" y="2977"/>
                  </a:lnTo>
                  <a:lnTo>
                    <a:pt x="5336" y="3146"/>
                  </a:lnTo>
                  <a:lnTo>
                    <a:pt x="5167" y="3426"/>
                  </a:lnTo>
                  <a:lnTo>
                    <a:pt x="4886" y="3202"/>
                  </a:lnTo>
                  <a:lnTo>
                    <a:pt x="4774" y="3314"/>
                  </a:lnTo>
                  <a:lnTo>
                    <a:pt x="4999" y="3539"/>
                  </a:lnTo>
                  <a:cubicBezTo>
                    <a:pt x="4943" y="3595"/>
                    <a:pt x="4830" y="3707"/>
                    <a:pt x="4774" y="3820"/>
                  </a:cubicBezTo>
                  <a:lnTo>
                    <a:pt x="4549" y="3539"/>
                  </a:lnTo>
                  <a:lnTo>
                    <a:pt x="4437" y="3707"/>
                  </a:lnTo>
                  <a:lnTo>
                    <a:pt x="4662" y="3932"/>
                  </a:lnTo>
                  <a:lnTo>
                    <a:pt x="4381" y="4157"/>
                  </a:lnTo>
                  <a:lnTo>
                    <a:pt x="4156" y="3876"/>
                  </a:lnTo>
                  <a:lnTo>
                    <a:pt x="4044" y="4044"/>
                  </a:lnTo>
                  <a:lnTo>
                    <a:pt x="4269" y="4269"/>
                  </a:lnTo>
                  <a:lnTo>
                    <a:pt x="3988" y="4494"/>
                  </a:lnTo>
                  <a:lnTo>
                    <a:pt x="3763" y="4213"/>
                  </a:lnTo>
                  <a:lnTo>
                    <a:pt x="3651" y="4325"/>
                  </a:lnTo>
                  <a:lnTo>
                    <a:pt x="3819" y="4606"/>
                  </a:lnTo>
                  <a:lnTo>
                    <a:pt x="3538" y="4774"/>
                  </a:lnTo>
                  <a:lnTo>
                    <a:pt x="3370" y="4494"/>
                  </a:lnTo>
                  <a:lnTo>
                    <a:pt x="3201" y="4550"/>
                  </a:lnTo>
                  <a:lnTo>
                    <a:pt x="3370" y="4831"/>
                  </a:lnTo>
                  <a:lnTo>
                    <a:pt x="3033" y="4999"/>
                  </a:lnTo>
                  <a:lnTo>
                    <a:pt x="2921" y="4718"/>
                  </a:lnTo>
                  <a:lnTo>
                    <a:pt x="2752" y="4774"/>
                  </a:lnTo>
                  <a:lnTo>
                    <a:pt x="2864" y="5111"/>
                  </a:lnTo>
                  <a:lnTo>
                    <a:pt x="2527" y="5224"/>
                  </a:lnTo>
                  <a:lnTo>
                    <a:pt x="2471" y="4887"/>
                  </a:lnTo>
                  <a:lnTo>
                    <a:pt x="2303" y="4943"/>
                  </a:lnTo>
                  <a:lnTo>
                    <a:pt x="2415" y="5280"/>
                  </a:lnTo>
                  <a:cubicBezTo>
                    <a:pt x="2247" y="5280"/>
                    <a:pt x="2134" y="5336"/>
                    <a:pt x="2022" y="5336"/>
                  </a:cubicBezTo>
                  <a:lnTo>
                    <a:pt x="1966" y="4999"/>
                  </a:lnTo>
                  <a:lnTo>
                    <a:pt x="1797" y="4999"/>
                  </a:lnTo>
                  <a:lnTo>
                    <a:pt x="1854" y="5336"/>
                  </a:lnTo>
                  <a:lnTo>
                    <a:pt x="1517" y="5448"/>
                  </a:lnTo>
                  <a:lnTo>
                    <a:pt x="1517" y="5111"/>
                  </a:lnTo>
                  <a:lnTo>
                    <a:pt x="1348" y="5111"/>
                  </a:lnTo>
                  <a:lnTo>
                    <a:pt x="1348" y="5448"/>
                  </a:lnTo>
                  <a:lnTo>
                    <a:pt x="955" y="5448"/>
                  </a:lnTo>
                  <a:lnTo>
                    <a:pt x="955" y="5111"/>
                  </a:lnTo>
                  <a:lnTo>
                    <a:pt x="786" y="5111"/>
                  </a:lnTo>
                  <a:lnTo>
                    <a:pt x="786" y="5448"/>
                  </a:lnTo>
                  <a:lnTo>
                    <a:pt x="449" y="5448"/>
                  </a:lnTo>
                  <a:lnTo>
                    <a:pt x="506" y="5111"/>
                  </a:lnTo>
                  <a:lnTo>
                    <a:pt x="337" y="5111"/>
                  </a:lnTo>
                  <a:lnTo>
                    <a:pt x="337" y="5448"/>
                  </a:lnTo>
                  <a:lnTo>
                    <a:pt x="0" y="5392"/>
                  </a:lnTo>
                  <a:lnTo>
                    <a:pt x="0" y="6066"/>
                  </a:lnTo>
                  <a:lnTo>
                    <a:pt x="225" y="6066"/>
                  </a:lnTo>
                  <a:lnTo>
                    <a:pt x="225" y="6122"/>
                  </a:lnTo>
                  <a:lnTo>
                    <a:pt x="1573" y="6122"/>
                  </a:lnTo>
                  <a:lnTo>
                    <a:pt x="2022" y="6066"/>
                  </a:lnTo>
                  <a:cubicBezTo>
                    <a:pt x="2191" y="6010"/>
                    <a:pt x="2415" y="5954"/>
                    <a:pt x="2584" y="5898"/>
                  </a:cubicBezTo>
                  <a:cubicBezTo>
                    <a:pt x="2808" y="5842"/>
                    <a:pt x="3089" y="5785"/>
                    <a:pt x="3314" y="5673"/>
                  </a:cubicBezTo>
                  <a:cubicBezTo>
                    <a:pt x="3595" y="5561"/>
                    <a:pt x="3932" y="5392"/>
                    <a:pt x="4212" y="5224"/>
                  </a:cubicBezTo>
                  <a:cubicBezTo>
                    <a:pt x="4606" y="4943"/>
                    <a:pt x="4999" y="4662"/>
                    <a:pt x="5280" y="4325"/>
                  </a:cubicBezTo>
                  <a:cubicBezTo>
                    <a:pt x="5841" y="3763"/>
                    <a:pt x="6291" y="3089"/>
                    <a:pt x="6627" y="2359"/>
                  </a:cubicBezTo>
                  <a:cubicBezTo>
                    <a:pt x="6684" y="2191"/>
                    <a:pt x="6684" y="2079"/>
                    <a:pt x="6740" y="1910"/>
                  </a:cubicBezTo>
                  <a:cubicBezTo>
                    <a:pt x="6852" y="1517"/>
                    <a:pt x="6964" y="1124"/>
                    <a:pt x="6964" y="787"/>
                  </a:cubicBezTo>
                  <a:lnTo>
                    <a:pt x="6964" y="618"/>
                  </a:lnTo>
                  <a:lnTo>
                    <a:pt x="6964" y="57"/>
                  </a:lnTo>
                  <a:lnTo>
                    <a:pt x="696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4"/>
            <p:cNvSpPr/>
            <p:nvPr/>
          </p:nvSpPr>
          <p:spPr>
            <a:xfrm>
              <a:off x="1851250" y="1813525"/>
              <a:ext cx="25300" cy="28100"/>
            </a:xfrm>
            <a:custGeom>
              <a:rect b="b" l="l" r="r" t="t"/>
              <a:pathLst>
                <a:path extrusionOk="0" h="1124" w="1012">
                  <a:moveTo>
                    <a:pt x="899" y="1"/>
                  </a:moveTo>
                  <a:cubicBezTo>
                    <a:pt x="674" y="1"/>
                    <a:pt x="506" y="1"/>
                    <a:pt x="337" y="57"/>
                  </a:cubicBezTo>
                  <a:lnTo>
                    <a:pt x="0" y="57"/>
                  </a:lnTo>
                  <a:lnTo>
                    <a:pt x="0" y="787"/>
                  </a:lnTo>
                  <a:lnTo>
                    <a:pt x="337" y="787"/>
                  </a:lnTo>
                  <a:lnTo>
                    <a:pt x="337" y="1124"/>
                  </a:lnTo>
                  <a:lnTo>
                    <a:pt x="506" y="1124"/>
                  </a:lnTo>
                  <a:lnTo>
                    <a:pt x="506" y="787"/>
                  </a:lnTo>
                  <a:lnTo>
                    <a:pt x="843" y="787"/>
                  </a:lnTo>
                  <a:lnTo>
                    <a:pt x="843" y="1124"/>
                  </a:lnTo>
                  <a:lnTo>
                    <a:pt x="1011" y="1124"/>
                  </a:lnTo>
                  <a:lnTo>
                    <a:pt x="101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4"/>
            <p:cNvSpPr/>
            <p:nvPr/>
          </p:nvSpPr>
          <p:spPr>
            <a:xfrm>
              <a:off x="1851250" y="1841600"/>
              <a:ext cx="25" cy="1450"/>
            </a:xfrm>
            <a:custGeom>
              <a:rect b="b" l="l" r="r" t="t"/>
              <a:pathLst>
                <a:path extrusionOk="0" h="58" w="1">
                  <a:moveTo>
                    <a:pt x="0" y="57"/>
                  </a:moveTo>
                  <a:lnTo>
                    <a:pt x="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4"/>
            <p:cNvSpPr/>
            <p:nvPr/>
          </p:nvSpPr>
          <p:spPr>
            <a:xfrm>
              <a:off x="1851250" y="1868300"/>
              <a:ext cx="21075" cy="12650"/>
            </a:xfrm>
            <a:custGeom>
              <a:rect b="b" l="l" r="r" t="t"/>
              <a:pathLst>
                <a:path extrusionOk="0" h="506" w="843">
                  <a:moveTo>
                    <a:pt x="843" y="0"/>
                  </a:moveTo>
                  <a:cubicBezTo>
                    <a:pt x="562" y="0"/>
                    <a:pt x="281" y="0"/>
                    <a:pt x="0" y="112"/>
                  </a:cubicBezTo>
                  <a:lnTo>
                    <a:pt x="0" y="506"/>
                  </a:lnTo>
                  <a:cubicBezTo>
                    <a:pt x="281" y="393"/>
                    <a:pt x="562" y="393"/>
                    <a:pt x="843" y="393"/>
                  </a:cubicBezTo>
                  <a:lnTo>
                    <a:pt x="8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4"/>
            <p:cNvSpPr/>
            <p:nvPr/>
          </p:nvSpPr>
          <p:spPr>
            <a:xfrm>
              <a:off x="1851250" y="2014325"/>
              <a:ext cx="105325" cy="51300"/>
            </a:xfrm>
            <a:custGeom>
              <a:rect b="b" l="l" r="r" t="t"/>
              <a:pathLst>
                <a:path extrusionOk="0" h="2052" w="4213">
                  <a:moveTo>
                    <a:pt x="3932" y="0"/>
                  </a:moveTo>
                  <a:cubicBezTo>
                    <a:pt x="3242" y="1058"/>
                    <a:pt x="2063" y="1664"/>
                    <a:pt x="826" y="1664"/>
                  </a:cubicBezTo>
                  <a:cubicBezTo>
                    <a:pt x="552" y="1664"/>
                    <a:pt x="275" y="1634"/>
                    <a:pt x="0" y="1573"/>
                  </a:cubicBezTo>
                  <a:lnTo>
                    <a:pt x="0" y="1966"/>
                  </a:lnTo>
                  <a:cubicBezTo>
                    <a:pt x="278" y="2023"/>
                    <a:pt x="558" y="2052"/>
                    <a:pt x="835" y="2052"/>
                  </a:cubicBezTo>
                  <a:cubicBezTo>
                    <a:pt x="2181" y="2052"/>
                    <a:pt x="3467" y="1389"/>
                    <a:pt x="4212" y="225"/>
                  </a:cubicBezTo>
                  <a:lnTo>
                    <a:pt x="393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4"/>
            <p:cNvSpPr/>
            <p:nvPr/>
          </p:nvSpPr>
          <p:spPr>
            <a:xfrm>
              <a:off x="1851250" y="1916025"/>
              <a:ext cx="74425" cy="102525"/>
            </a:xfrm>
            <a:custGeom>
              <a:rect b="b" l="l" r="r" t="t"/>
              <a:pathLst>
                <a:path extrusionOk="0" h="4101" w="2977">
                  <a:moveTo>
                    <a:pt x="899" y="1"/>
                  </a:moveTo>
                  <a:cubicBezTo>
                    <a:pt x="618" y="1"/>
                    <a:pt x="281" y="113"/>
                    <a:pt x="0" y="225"/>
                  </a:cubicBezTo>
                  <a:lnTo>
                    <a:pt x="0" y="899"/>
                  </a:lnTo>
                  <a:cubicBezTo>
                    <a:pt x="281" y="675"/>
                    <a:pt x="562" y="618"/>
                    <a:pt x="899" y="618"/>
                  </a:cubicBezTo>
                  <a:cubicBezTo>
                    <a:pt x="2808" y="618"/>
                    <a:pt x="2808" y="3483"/>
                    <a:pt x="899" y="3483"/>
                  </a:cubicBezTo>
                  <a:cubicBezTo>
                    <a:pt x="562" y="3483"/>
                    <a:pt x="281" y="3371"/>
                    <a:pt x="0" y="3202"/>
                  </a:cubicBezTo>
                  <a:lnTo>
                    <a:pt x="0" y="3876"/>
                  </a:lnTo>
                  <a:cubicBezTo>
                    <a:pt x="281" y="3988"/>
                    <a:pt x="618" y="4101"/>
                    <a:pt x="899" y="4101"/>
                  </a:cubicBezTo>
                  <a:cubicBezTo>
                    <a:pt x="2022" y="4101"/>
                    <a:pt x="2977" y="3146"/>
                    <a:pt x="2921" y="2023"/>
                  </a:cubicBezTo>
                  <a:cubicBezTo>
                    <a:pt x="2921" y="899"/>
                    <a:pt x="2022" y="1"/>
                    <a:pt x="89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4"/>
            <p:cNvSpPr/>
            <p:nvPr/>
          </p:nvSpPr>
          <p:spPr>
            <a:xfrm>
              <a:off x="2181200" y="2125250"/>
              <a:ext cx="344050" cy="333275"/>
            </a:xfrm>
            <a:custGeom>
              <a:rect b="b" l="l" r="r" t="t"/>
              <a:pathLst>
                <a:path extrusionOk="0" h="13331" w="13762">
                  <a:moveTo>
                    <a:pt x="9156" y="0"/>
                  </a:moveTo>
                  <a:lnTo>
                    <a:pt x="9043" y="393"/>
                  </a:lnTo>
                  <a:cubicBezTo>
                    <a:pt x="11683" y="1404"/>
                    <a:pt x="13368" y="4100"/>
                    <a:pt x="13199" y="6965"/>
                  </a:cubicBezTo>
                  <a:cubicBezTo>
                    <a:pt x="12919" y="10166"/>
                    <a:pt x="10391" y="12693"/>
                    <a:pt x="7190" y="12918"/>
                  </a:cubicBezTo>
                  <a:cubicBezTo>
                    <a:pt x="7000" y="12935"/>
                    <a:pt x="6812" y="12943"/>
                    <a:pt x="6625" y="12943"/>
                  </a:cubicBezTo>
                  <a:cubicBezTo>
                    <a:pt x="3651" y="12943"/>
                    <a:pt x="1025" y="10879"/>
                    <a:pt x="338" y="7919"/>
                  </a:cubicBezTo>
                  <a:lnTo>
                    <a:pt x="1" y="7976"/>
                  </a:lnTo>
                  <a:cubicBezTo>
                    <a:pt x="619" y="10952"/>
                    <a:pt x="3146" y="13087"/>
                    <a:pt x="6179" y="13311"/>
                  </a:cubicBezTo>
                  <a:cubicBezTo>
                    <a:pt x="6353" y="13324"/>
                    <a:pt x="6525" y="13331"/>
                    <a:pt x="6697" y="13331"/>
                  </a:cubicBezTo>
                  <a:cubicBezTo>
                    <a:pt x="10241" y="13331"/>
                    <a:pt x="13271" y="10607"/>
                    <a:pt x="13593" y="6965"/>
                  </a:cubicBezTo>
                  <a:cubicBezTo>
                    <a:pt x="13761" y="3932"/>
                    <a:pt x="12020" y="1123"/>
                    <a:pt x="915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4"/>
            <p:cNvSpPr/>
            <p:nvPr/>
          </p:nvSpPr>
          <p:spPr>
            <a:xfrm>
              <a:off x="2266850" y="2208775"/>
              <a:ext cx="170350" cy="154850"/>
            </a:xfrm>
            <a:custGeom>
              <a:rect b="b" l="l" r="r" t="t"/>
              <a:pathLst>
                <a:path extrusionOk="0" h="6194" w="6814">
                  <a:moveTo>
                    <a:pt x="3324" y="219"/>
                  </a:moveTo>
                  <a:cubicBezTo>
                    <a:pt x="4380" y="219"/>
                    <a:pt x="5437" y="773"/>
                    <a:pt x="5954" y="1995"/>
                  </a:cubicBezTo>
                  <a:cubicBezTo>
                    <a:pt x="6814" y="4123"/>
                    <a:pt x="5109" y="6012"/>
                    <a:pt x="3251" y="6012"/>
                  </a:cubicBezTo>
                  <a:cubicBezTo>
                    <a:pt x="2559" y="6012"/>
                    <a:pt x="1846" y="5750"/>
                    <a:pt x="1236" y="5140"/>
                  </a:cubicBezTo>
                  <a:cubicBezTo>
                    <a:pt x="731" y="4635"/>
                    <a:pt x="394" y="3904"/>
                    <a:pt x="394" y="3118"/>
                  </a:cubicBezTo>
                  <a:cubicBezTo>
                    <a:pt x="394" y="1289"/>
                    <a:pt x="1857" y="219"/>
                    <a:pt x="3324" y="219"/>
                  </a:cubicBezTo>
                  <a:close/>
                  <a:moveTo>
                    <a:pt x="3279" y="1"/>
                  </a:moveTo>
                  <a:cubicBezTo>
                    <a:pt x="1700" y="1"/>
                    <a:pt x="113" y="1040"/>
                    <a:pt x="1" y="3118"/>
                  </a:cubicBezTo>
                  <a:cubicBezTo>
                    <a:pt x="113" y="5168"/>
                    <a:pt x="1700" y="6193"/>
                    <a:pt x="3279" y="6193"/>
                  </a:cubicBezTo>
                  <a:cubicBezTo>
                    <a:pt x="4859" y="6193"/>
                    <a:pt x="6432" y="5168"/>
                    <a:pt x="6516" y="3118"/>
                  </a:cubicBezTo>
                  <a:cubicBezTo>
                    <a:pt x="6432" y="1040"/>
                    <a:pt x="4859" y="1"/>
                    <a:pt x="327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4"/>
            <p:cNvSpPr/>
            <p:nvPr/>
          </p:nvSpPr>
          <p:spPr>
            <a:xfrm>
              <a:off x="2321625" y="2266650"/>
              <a:ext cx="46350" cy="39750"/>
            </a:xfrm>
            <a:custGeom>
              <a:rect b="b" l="l" r="r" t="t"/>
              <a:pathLst>
                <a:path extrusionOk="0" h="1590" w="1854">
                  <a:moveTo>
                    <a:pt x="1072" y="0"/>
                  </a:moveTo>
                  <a:cubicBezTo>
                    <a:pt x="875" y="0"/>
                    <a:pt x="672" y="75"/>
                    <a:pt x="506" y="241"/>
                  </a:cubicBezTo>
                  <a:cubicBezTo>
                    <a:pt x="0" y="747"/>
                    <a:pt x="393" y="1589"/>
                    <a:pt x="1067" y="1589"/>
                  </a:cubicBezTo>
                  <a:cubicBezTo>
                    <a:pt x="1517" y="1589"/>
                    <a:pt x="1854" y="1196"/>
                    <a:pt x="1854" y="803"/>
                  </a:cubicBezTo>
                  <a:cubicBezTo>
                    <a:pt x="1854" y="313"/>
                    <a:pt x="1474" y="0"/>
                    <a:pt x="107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4"/>
            <p:cNvSpPr/>
            <p:nvPr/>
          </p:nvSpPr>
          <p:spPr>
            <a:xfrm>
              <a:off x="1851250" y="2564725"/>
              <a:ext cx="103925" cy="118925"/>
            </a:xfrm>
            <a:custGeom>
              <a:rect b="b" l="l" r="r" t="t"/>
              <a:pathLst>
                <a:path extrusionOk="0" h="4757" w="4157">
                  <a:moveTo>
                    <a:pt x="3426" y="1"/>
                  </a:moveTo>
                  <a:lnTo>
                    <a:pt x="3089" y="225"/>
                  </a:lnTo>
                  <a:cubicBezTo>
                    <a:pt x="3763" y="1180"/>
                    <a:pt x="3707" y="2472"/>
                    <a:pt x="2977" y="3371"/>
                  </a:cubicBezTo>
                  <a:cubicBezTo>
                    <a:pt x="2450" y="4019"/>
                    <a:pt x="1689" y="4375"/>
                    <a:pt x="905" y="4375"/>
                  </a:cubicBezTo>
                  <a:cubicBezTo>
                    <a:pt x="602" y="4375"/>
                    <a:pt x="297" y="4322"/>
                    <a:pt x="0" y="4213"/>
                  </a:cubicBezTo>
                  <a:lnTo>
                    <a:pt x="0" y="4606"/>
                  </a:lnTo>
                  <a:cubicBezTo>
                    <a:pt x="318" y="4707"/>
                    <a:pt x="639" y="4756"/>
                    <a:pt x="954" y="4756"/>
                  </a:cubicBezTo>
                  <a:cubicBezTo>
                    <a:pt x="1863" y="4756"/>
                    <a:pt x="2715" y="4346"/>
                    <a:pt x="3258" y="3595"/>
                  </a:cubicBezTo>
                  <a:cubicBezTo>
                    <a:pt x="4100" y="2584"/>
                    <a:pt x="4156" y="1124"/>
                    <a:pt x="3426"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4"/>
            <p:cNvSpPr/>
            <p:nvPr/>
          </p:nvSpPr>
          <p:spPr>
            <a:xfrm>
              <a:off x="1859675" y="2133675"/>
              <a:ext cx="190975" cy="304700"/>
            </a:xfrm>
            <a:custGeom>
              <a:rect b="b" l="l" r="r" t="t"/>
              <a:pathLst>
                <a:path extrusionOk="0" h="12188" w="7639">
                  <a:moveTo>
                    <a:pt x="0" y="0"/>
                  </a:moveTo>
                  <a:lnTo>
                    <a:pt x="0" y="1123"/>
                  </a:lnTo>
                  <a:lnTo>
                    <a:pt x="506" y="1123"/>
                  </a:lnTo>
                  <a:lnTo>
                    <a:pt x="506" y="5504"/>
                  </a:lnTo>
                  <a:lnTo>
                    <a:pt x="0" y="5504"/>
                  </a:lnTo>
                  <a:lnTo>
                    <a:pt x="0" y="6628"/>
                  </a:lnTo>
                  <a:lnTo>
                    <a:pt x="506" y="6628"/>
                  </a:lnTo>
                  <a:lnTo>
                    <a:pt x="506" y="11121"/>
                  </a:lnTo>
                  <a:lnTo>
                    <a:pt x="0" y="11121"/>
                  </a:lnTo>
                  <a:lnTo>
                    <a:pt x="0" y="12188"/>
                  </a:lnTo>
                  <a:lnTo>
                    <a:pt x="1123" y="12188"/>
                  </a:lnTo>
                  <a:lnTo>
                    <a:pt x="1123" y="11121"/>
                  </a:lnTo>
                  <a:lnTo>
                    <a:pt x="618" y="11121"/>
                  </a:lnTo>
                  <a:lnTo>
                    <a:pt x="618" y="6628"/>
                  </a:lnTo>
                  <a:lnTo>
                    <a:pt x="1123" y="6628"/>
                  </a:lnTo>
                  <a:lnTo>
                    <a:pt x="1123" y="6122"/>
                  </a:lnTo>
                  <a:lnTo>
                    <a:pt x="6571" y="6122"/>
                  </a:lnTo>
                  <a:lnTo>
                    <a:pt x="6571" y="6628"/>
                  </a:lnTo>
                  <a:lnTo>
                    <a:pt x="7638" y="6628"/>
                  </a:lnTo>
                  <a:lnTo>
                    <a:pt x="7638" y="5504"/>
                  </a:lnTo>
                  <a:lnTo>
                    <a:pt x="6571" y="5504"/>
                  </a:lnTo>
                  <a:lnTo>
                    <a:pt x="6571" y="6010"/>
                  </a:lnTo>
                  <a:lnTo>
                    <a:pt x="1123" y="6010"/>
                  </a:lnTo>
                  <a:lnTo>
                    <a:pt x="1123" y="5504"/>
                  </a:lnTo>
                  <a:lnTo>
                    <a:pt x="618" y="5504"/>
                  </a:lnTo>
                  <a:lnTo>
                    <a:pt x="618" y="1123"/>
                  </a:lnTo>
                  <a:lnTo>
                    <a:pt x="1123" y="1123"/>
                  </a:lnTo>
                  <a:lnTo>
                    <a:pt x="112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4"/>
            <p:cNvSpPr/>
            <p:nvPr/>
          </p:nvSpPr>
          <p:spPr>
            <a:xfrm>
              <a:off x="2553300" y="2136475"/>
              <a:ext cx="43550" cy="29500"/>
            </a:xfrm>
            <a:custGeom>
              <a:rect b="b" l="l" r="r" t="t"/>
              <a:pathLst>
                <a:path extrusionOk="0" h="1180" w="1742">
                  <a:moveTo>
                    <a:pt x="1685" y="0"/>
                  </a:moveTo>
                  <a:lnTo>
                    <a:pt x="0" y="1011"/>
                  </a:lnTo>
                  <a:lnTo>
                    <a:pt x="56" y="1180"/>
                  </a:lnTo>
                  <a:lnTo>
                    <a:pt x="1741" y="169"/>
                  </a:lnTo>
                  <a:lnTo>
                    <a:pt x="168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4"/>
            <p:cNvSpPr/>
            <p:nvPr/>
          </p:nvSpPr>
          <p:spPr>
            <a:xfrm>
              <a:off x="2564525" y="2161750"/>
              <a:ext cx="44950" cy="23900"/>
            </a:xfrm>
            <a:custGeom>
              <a:rect b="b" l="l" r="r" t="t"/>
              <a:pathLst>
                <a:path extrusionOk="0" h="956" w="1798">
                  <a:moveTo>
                    <a:pt x="1742" y="0"/>
                  </a:moveTo>
                  <a:lnTo>
                    <a:pt x="1" y="843"/>
                  </a:lnTo>
                  <a:cubicBezTo>
                    <a:pt x="1" y="899"/>
                    <a:pt x="1" y="955"/>
                    <a:pt x="57" y="955"/>
                  </a:cubicBezTo>
                  <a:lnTo>
                    <a:pt x="1798" y="169"/>
                  </a:lnTo>
                  <a:lnTo>
                    <a:pt x="174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4"/>
            <p:cNvSpPr/>
            <p:nvPr/>
          </p:nvSpPr>
          <p:spPr>
            <a:xfrm>
              <a:off x="2572950" y="2188425"/>
              <a:ext cx="47775" cy="19675"/>
            </a:xfrm>
            <a:custGeom>
              <a:rect b="b" l="l" r="r" t="t"/>
              <a:pathLst>
                <a:path extrusionOk="0" h="787" w="1911">
                  <a:moveTo>
                    <a:pt x="1854" y="1"/>
                  </a:moveTo>
                  <a:lnTo>
                    <a:pt x="1" y="675"/>
                  </a:lnTo>
                  <a:cubicBezTo>
                    <a:pt x="1" y="731"/>
                    <a:pt x="57" y="731"/>
                    <a:pt x="57" y="787"/>
                  </a:cubicBezTo>
                  <a:lnTo>
                    <a:pt x="1910" y="169"/>
                  </a:lnTo>
                  <a:lnTo>
                    <a:pt x="185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4"/>
            <p:cNvSpPr/>
            <p:nvPr/>
          </p:nvSpPr>
          <p:spPr>
            <a:xfrm>
              <a:off x="2539250" y="2112600"/>
              <a:ext cx="42150" cy="33725"/>
            </a:xfrm>
            <a:custGeom>
              <a:rect b="b" l="l" r="r" t="t"/>
              <a:pathLst>
                <a:path extrusionOk="0" h="1349" w="1686">
                  <a:moveTo>
                    <a:pt x="1573" y="1"/>
                  </a:moveTo>
                  <a:lnTo>
                    <a:pt x="1" y="1180"/>
                  </a:lnTo>
                  <a:lnTo>
                    <a:pt x="113" y="1349"/>
                  </a:lnTo>
                  <a:lnTo>
                    <a:pt x="1686" y="169"/>
                  </a:lnTo>
                  <a:lnTo>
                    <a:pt x="157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4"/>
            <p:cNvSpPr/>
            <p:nvPr/>
          </p:nvSpPr>
          <p:spPr>
            <a:xfrm>
              <a:off x="2587000" y="2269875"/>
              <a:ext cx="49175" cy="7025"/>
            </a:xfrm>
            <a:custGeom>
              <a:rect b="b" l="l" r="r" t="t"/>
              <a:pathLst>
                <a:path extrusionOk="0" h="281" w="1967">
                  <a:moveTo>
                    <a:pt x="1966" y="0"/>
                  </a:moveTo>
                  <a:lnTo>
                    <a:pt x="0" y="112"/>
                  </a:lnTo>
                  <a:cubicBezTo>
                    <a:pt x="0" y="169"/>
                    <a:pt x="0" y="281"/>
                    <a:pt x="0" y="281"/>
                  </a:cubicBezTo>
                  <a:lnTo>
                    <a:pt x="1966" y="169"/>
                  </a:lnTo>
                  <a:cubicBezTo>
                    <a:pt x="1966" y="112"/>
                    <a:pt x="1966" y="56"/>
                    <a:pt x="196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4"/>
            <p:cNvSpPr/>
            <p:nvPr/>
          </p:nvSpPr>
          <p:spPr>
            <a:xfrm>
              <a:off x="2585600" y="2243200"/>
              <a:ext cx="47750" cy="11250"/>
            </a:xfrm>
            <a:custGeom>
              <a:rect b="b" l="l" r="r" t="t"/>
              <a:pathLst>
                <a:path extrusionOk="0" h="450" w="1910">
                  <a:moveTo>
                    <a:pt x="1910" y="0"/>
                  </a:moveTo>
                  <a:lnTo>
                    <a:pt x="0" y="281"/>
                  </a:lnTo>
                  <a:cubicBezTo>
                    <a:pt x="0" y="337"/>
                    <a:pt x="0" y="393"/>
                    <a:pt x="0" y="449"/>
                  </a:cubicBezTo>
                  <a:lnTo>
                    <a:pt x="1910" y="168"/>
                  </a:lnTo>
                  <a:cubicBezTo>
                    <a:pt x="1910" y="112"/>
                    <a:pt x="1910" y="56"/>
                    <a:pt x="191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4"/>
            <p:cNvSpPr/>
            <p:nvPr/>
          </p:nvSpPr>
          <p:spPr>
            <a:xfrm>
              <a:off x="2579975" y="2215100"/>
              <a:ext cx="49175" cy="15475"/>
            </a:xfrm>
            <a:custGeom>
              <a:rect b="b" l="l" r="r" t="t"/>
              <a:pathLst>
                <a:path extrusionOk="0" h="619" w="1967">
                  <a:moveTo>
                    <a:pt x="1910" y="1"/>
                  </a:moveTo>
                  <a:lnTo>
                    <a:pt x="0" y="450"/>
                  </a:lnTo>
                  <a:lnTo>
                    <a:pt x="57" y="619"/>
                  </a:lnTo>
                  <a:lnTo>
                    <a:pt x="1966" y="113"/>
                  </a:lnTo>
                  <a:lnTo>
                    <a:pt x="191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4"/>
            <p:cNvSpPr/>
            <p:nvPr/>
          </p:nvSpPr>
          <p:spPr>
            <a:xfrm>
              <a:off x="2358125" y="1998875"/>
              <a:ext cx="7050" cy="49175"/>
            </a:xfrm>
            <a:custGeom>
              <a:rect b="b" l="l" r="r" t="t"/>
              <a:pathLst>
                <a:path extrusionOk="0" h="1967" w="282">
                  <a:moveTo>
                    <a:pt x="113" y="0"/>
                  </a:moveTo>
                  <a:lnTo>
                    <a:pt x="0" y="1966"/>
                  </a:lnTo>
                  <a:lnTo>
                    <a:pt x="169" y="1966"/>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4"/>
            <p:cNvSpPr/>
            <p:nvPr/>
          </p:nvSpPr>
          <p:spPr>
            <a:xfrm>
              <a:off x="2426925" y="2014325"/>
              <a:ext cx="21075" cy="47750"/>
            </a:xfrm>
            <a:custGeom>
              <a:rect b="b" l="l" r="r" t="t"/>
              <a:pathLst>
                <a:path extrusionOk="0" h="1910" w="843">
                  <a:moveTo>
                    <a:pt x="674" y="0"/>
                  </a:moveTo>
                  <a:lnTo>
                    <a:pt x="1" y="1854"/>
                  </a:lnTo>
                  <a:lnTo>
                    <a:pt x="169" y="1910"/>
                  </a:lnTo>
                  <a:lnTo>
                    <a:pt x="843" y="56"/>
                  </a:lnTo>
                  <a:lnTo>
                    <a:pt x="67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4"/>
            <p:cNvSpPr/>
            <p:nvPr/>
          </p:nvSpPr>
          <p:spPr>
            <a:xfrm>
              <a:off x="2405875" y="2007300"/>
              <a:ext cx="15450" cy="47750"/>
            </a:xfrm>
            <a:custGeom>
              <a:rect b="b" l="l" r="r" t="t"/>
              <a:pathLst>
                <a:path extrusionOk="0" h="1910" w="618">
                  <a:moveTo>
                    <a:pt x="449" y="0"/>
                  </a:moveTo>
                  <a:lnTo>
                    <a:pt x="0" y="1854"/>
                  </a:lnTo>
                  <a:lnTo>
                    <a:pt x="112" y="1910"/>
                  </a:lnTo>
                  <a:lnTo>
                    <a:pt x="618" y="57"/>
                  </a:lnTo>
                  <a:lnTo>
                    <a:pt x="44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4"/>
            <p:cNvSpPr/>
            <p:nvPr/>
          </p:nvSpPr>
          <p:spPr>
            <a:xfrm>
              <a:off x="2382000" y="2001675"/>
              <a:ext cx="11250" cy="49175"/>
            </a:xfrm>
            <a:custGeom>
              <a:rect b="b" l="l" r="r" t="t"/>
              <a:pathLst>
                <a:path extrusionOk="0" h="1967" w="450">
                  <a:moveTo>
                    <a:pt x="281" y="1"/>
                  </a:moveTo>
                  <a:lnTo>
                    <a:pt x="0" y="1966"/>
                  </a:lnTo>
                  <a:lnTo>
                    <a:pt x="169" y="1966"/>
                  </a:lnTo>
                  <a:lnTo>
                    <a:pt x="45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4"/>
            <p:cNvSpPr/>
            <p:nvPr/>
          </p:nvSpPr>
          <p:spPr>
            <a:xfrm>
              <a:off x="2488700" y="2053625"/>
              <a:ext cx="33725" cy="42150"/>
            </a:xfrm>
            <a:custGeom>
              <a:rect b="b" l="l" r="r" t="t"/>
              <a:pathLst>
                <a:path extrusionOk="0" h="1686" w="1349">
                  <a:moveTo>
                    <a:pt x="1180" y="1"/>
                  </a:moveTo>
                  <a:lnTo>
                    <a:pt x="1" y="1573"/>
                  </a:lnTo>
                  <a:lnTo>
                    <a:pt x="169" y="1686"/>
                  </a:lnTo>
                  <a:lnTo>
                    <a:pt x="1349" y="113"/>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4"/>
            <p:cNvSpPr/>
            <p:nvPr/>
          </p:nvSpPr>
          <p:spPr>
            <a:xfrm>
              <a:off x="2506950" y="2071875"/>
              <a:ext cx="36550" cy="39350"/>
            </a:xfrm>
            <a:custGeom>
              <a:rect b="b" l="l" r="r" t="t"/>
              <a:pathLst>
                <a:path extrusionOk="0" h="1574" w="1462">
                  <a:moveTo>
                    <a:pt x="1349" y="1"/>
                  </a:moveTo>
                  <a:lnTo>
                    <a:pt x="1" y="1461"/>
                  </a:lnTo>
                  <a:lnTo>
                    <a:pt x="169" y="1574"/>
                  </a:lnTo>
                  <a:lnTo>
                    <a:pt x="1461" y="113"/>
                  </a:lnTo>
                  <a:lnTo>
                    <a:pt x="134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4"/>
            <p:cNvSpPr/>
            <p:nvPr/>
          </p:nvSpPr>
          <p:spPr>
            <a:xfrm>
              <a:off x="2469050" y="2039600"/>
              <a:ext cx="29500" cy="43550"/>
            </a:xfrm>
            <a:custGeom>
              <a:rect b="b" l="l" r="r" t="t"/>
              <a:pathLst>
                <a:path extrusionOk="0" h="1742" w="1180">
                  <a:moveTo>
                    <a:pt x="1011" y="0"/>
                  </a:moveTo>
                  <a:lnTo>
                    <a:pt x="0" y="1629"/>
                  </a:lnTo>
                  <a:lnTo>
                    <a:pt x="169" y="1741"/>
                  </a:lnTo>
                  <a:lnTo>
                    <a:pt x="1180" y="56"/>
                  </a:lnTo>
                  <a:lnTo>
                    <a:pt x="101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4"/>
            <p:cNvSpPr/>
            <p:nvPr/>
          </p:nvSpPr>
          <p:spPr>
            <a:xfrm>
              <a:off x="2449400" y="2025550"/>
              <a:ext cx="25300" cy="46350"/>
            </a:xfrm>
            <a:custGeom>
              <a:rect b="b" l="l" r="r" t="t"/>
              <a:pathLst>
                <a:path extrusionOk="0" h="1854" w="1012">
                  <a:moveTo>
                    <a:pt x="843" y="0"/>
                  </a:moveTo>
                  <a:lnTo>
                    <a:pt x="0" y="1742"/>
                  </a:lnTo>
                  <a:lnTo>
                    <a:pt x="169" y="1854"/>
                  </a:lnTo>
                  <a:lnTo>
                    <a:pt x="1011" y="57"/>
                  </a:lnTo>
                  <a:lnTo>
                    <a:pt x="8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4"/>
            <p:cNvSpPr/>
            <p:nvPr/>
          </p:nvSpPr>
          <p:spPr>
            <a:xfrm>
              <a:off x="2525225" y="2091550"/>
              <a:ext cx="39325" cy="36525"/>
            </a:xfrm>
            <a:custGeom>
              <a:rect b="b" l="l" r="r" t="t"/>
              <a:pathLst>
                <a:path extrusionOk="0" h="1461" w="1573">
                  <a:moveTo>
                    <a:pt x="1460" y="0"/>
                  </a:moveTo>
                  <a:lnTo>
                    <a:pt x="0" y="1348"/>
                  </a:lnTo>
                  <a:lnTo>
                    <a:pt x="112" y="1461"/>
                  </a:lnTo>
                  <a:lnTo>
                    <a:pt x="1573" y="113"/>
                  </a:lnTo>
                  <a:lnTo>
                    <a:pt x="146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4"/>
            <p:cNvSpPr/>
            <p:nvPr/>
          </p:nvSpPr>
          <p:spPr>
            <a:xfrm>
              <a:off x="2521000" y="2102775"/>
              <a:ext cx="51975" cy="43550"/>
            </a:xfrm>
            <a:custGeom>
              <a:rect b="b" l="l" r="r" t="t"/>
              <a:pathLst>
                <a:path extrusionOk="0" h="1742" w="2079">
                  <a:moveTo>
                    <a:pt x="1966" y="1"/>
                  </a:moveTo>
                  <a:lnTo>
                    <a:pt x="1" y="1573"/>
                  </a:lnTo>
                  <a:lnTo>
                    <a:pt x="113" y="1742"/>
                  </a:lnTo>
                  <a:lnTo>
                    <a:pt x="2079" y="113"/>
                  </a:lnTo>
                  <a:lnTo>
                    <a:pt x="196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4"/>
            <p:cNvSpPr/>
            <p:nvPr/>
          </p:nvSpPr>
          <p:spPr>
            <a:xfrm>
              <a:off x="2556100" y="2175800"/>
              <a:ext cx="60400" cy="28100"/>
            </a:xfrm>
            <a:custGeom>
              <a:rect b="b" l="l" r="r" t="t"/>
              <a:pathLst>
                <a:path extrusionOk="0" h="1124" w="2416">
                  <a:moveTo>
                    <a:pt x="2360" y="0"/>
                  </a:moveTo>
                  <a:lnTo>
                    <a:pt x="1" y="955"/>
                  </a:lnTo>
                  <a:cubicBezTo>
                    <a:pt x="1" y="1011"/>
                    <a:pt x="1" y="1067"/>
                    <a:pt x="57" y="1123"/>
                  </a:cubicBezTo>
                  <a:lnTo>
                    <a:pt x="2416" y="112"/>
                  </a:lnTo>
                  <a:lnTo>
                    <a:pt x="236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4"/>
            <p:cNvSpPr/>
            <p:nvPr/>
          </p:nvSpPr>
          <p:spPr>
            <a:xfrm>
              <a:off x="2546275" y="2149100"/>
              <a:ext cx="57600" cy="33725"/>
            </a:xfrm>
            <a:custGeom>
              <a:rect b="b" l="l" r="r" t="t"/>
              <a:pathLst>
                <a:path extrusionOk="0" h="1349" w="2304">
                  <a:moveTo>
                    <a:pt x="2247" y="1"/>
                  </a:moveTo>
                  <a:lnTo>
                    <a:pt x="0" y="1237"/>
                  </a:lnTo>
                  <a:cubicBezTo>
                    <a:pt x="0" y="1237"/>
                    <a:pt x="0" y="1293"/>
                    <a:pt x="57" y="1349"/>
                  </a:cubicBezTo>
                  <a:lnTo>
                    <a:pt x="2303" y="169"/>
                  </a:lnTo>
                  <a:lnTo>
                    <a:pt x="224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4"/>
            <p:cNvSpPr/>
            <p:nvPr/>
          </p:nvSpPr>
          <p:spPr>
            <a:xfrm>
              <a:off x="2533650" y="2125250"/>
              <a:ext cx="54775" cy="39325"/>
            </a:xfrm>
            <a:custGeom>
              <a:rect b="b" l="l" r="r" t="t"/>
              <a:pathLst>
                <a:path extrusionOk="0" h="1573" w="2191">
                  <a:moveTo>
                    <a:pt x="2134" y="0"/>
                  </a:moveTo>
                  <a:lnTo>
                    <a:pt x="0" y="1404"/>
                  </a:lnTo>
                  <a:lnTo>
                    <a:pt x="112" y="1573"/>
                  </a:lnTo>
                  <a:lnTo>
                    <a:pt x="2190" y="169"/>
                  </a:lnTo>
                  <a:lnTo>
                    <a:pt x="213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4"/>
            <p:cNvSpPr/>
            <p:nvPr/>
          </p:nvSpPr>
          <p:spPr>
            <a:xfrm>
              <a:off x="2563125" y="2202475"/>
              <a:ext cx="61800" cy="21075"/>
            </a:xfrm>
            <a:custGeom>
              <a:rect b="b" l="l" r="r" t="t"/>
              <a:pathLst>
                <a:path extrusionOk="0" h="843" w="2472">
                  <a:moveTo>
                    <a:pt x="2416" y="0"/>
                  </a:moveTo>
                  <a:lnTo>
                    <a:pt x="0" y="674"/>
                  </a:lnTo>
                  <a:lnTo>
                    <a:pt x="57" y="843"/>
                  </a:lnTo>
                  <a:lnTo>
                    <a:pt x="2472" y="169"/>
                  </a:lnTo>
                  <a:cubicBezTo>
                    <a:pt x="2472" y="113"/>
                    <a:pt x="2416" y="56"/>
                    <a:pt x="241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4"/>
            <p:cNvSpPr/>
            <p:nvPr/>
          </p:nvSpPr>
          <p:spPr>
            <a:xfrm>
              <a:off x="2568750" y="2229150"/>
              <a:ext cx="63200" cy="16875"/>
            </a:xfrm>
            <a:custGeom>
              <a:rect b="b" l="l" r="r" t="t"/>
              <a:pathLst>
                <a:path extrusionOk="0" h="675" w="2528">
                  <a:moveTo>
                    <a:pt x="2528" y="0"/>
                  </a:moveTo>
                  <a:lnTo>
                    <a:pt x="56" y="506"/>
                  </a:lnTo>
                  <a:lnTo>
                    <a:pt x="0" y="674"/>
                  </a:lnTo>
                  <a:lnTo>
                    <a:pt x="2528" y="169"/>
                  </a:lnTo>
                  <a:cubicBezTo>
                    <a:pt x="2528" y="113"/>
                    <a:pt x="2528" y="57"/>
                    <a:pt x="252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4"/>
            <p:cNvSpPr/>
            <p:nvPr/>
          </p:nvSpPr>
          <p:spPr>
            <a:xfrm>
              <a:off x="2571550" y="2257225"/>
              <a:ext cx="63200" cy="9850"/>
            </a:xfrm>
            <a:custGeom>
              <a:rect b="b" l="l" r="r" t="t"/>
              <a:pathLst>
                <a:path extrusionOk="0" h="394" w="2528">
                  <a:moveTo>
                    <a:pt x="2528" y="1"/>
                  </a:moveTo>
                  <a:lnTo>
                    <a:pt x="0" y="225"/>
                  </a:lnTo>
                  <a:cubicBezTo>
                    <a:pt x="0" y="281"/>
                    <a:pt x="0" y="338"/>
                    <a:pt x="0" y="394"/>
                  </a:cubicBezTo>
                  <a:lnTo>
                    <a:pt x="2528" y="169"/>
                  </a:lnTo>
                  <a:lnTo>
                    <a:pt x="252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4"/>
            <p:cNvSpPr/>
            <p:nvPr/>
          </p:nvSpPr>
          <p:spPr>
            <a:xfrm>
              <a:off x="2412875" y="2010100"/>
              <a:ext cx="22500" cy="61800"/>
            </a:xfrm>
            <a:custGeom>
              <a:rect b="b" l="l" r="r" t="t"/>
              <a:pathLst>
                <a:path extrusionOk="0" h="2472" w="900">
                  <a:moveTo>
                    <a:pt x="731" y="1"/>
                  </a:moveTo>
                  <a:lnTo>
                    <a:pt x="1" y="2472"/>
                  </a:lnTo>
                  <a:lnTo>
                    <a:pt x="113" y="2472"/>
                  </a:lnTo>
                  <a:lnTo>
                    <a:pt x="900" y="57"/>
                  </a:lnTo>
                  <a:lnTo>
                    <a:pt x="73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4"/>
            <p:cNvSpPr/>
            <p:nvPr/>
          </p:nvSpPr>
          <p:spPr>
            <a:xfrm>
              <a:off x="2391825" y="2004500"/>
              <a:ext cx="16875" cy="61800"/>
            </a:xfrm>
            <a:custGeom>
              <a:rect b="b" l="l" r="r" t="t"/>
              <a:pathLst>
                <a:path extrusionOk="0" h="2472" w="675">
                  <a:moveTo>
                    <a:pt x="506" y="0"/>
                  </a:moveTo>
                  <a:lnTo>
                    <a:pt x="0" y="2471"/>
                  </a:lnTo>
                  <a:lnTo>
                    <a:pt x="169" y="2471"/>
                  </a:lnTo>
                  <a:lnTo>
                    <a:pt x="67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4"/>
            <p:cNvSpPr/>
            <p:nvPr/>
          </p:nvSpPr>
          <p:spPr>
            <a:xfrm>
              <a:off x="2369350" y="2000275"/>
              <a:ext cx="9850" cy="63200"/>
            </a:xfrm>
            <a:custGeom>
              <a:rect b="b" l="l" r="r" t="t"/>
              <a:pathLst>
                <a:path extrusionOk="0" h="2528" w="394">
                  <a:moveTo>
                    <a:pt x="225" y="1"/>
                  </a:moveTo>
                  <a:lnTo>
                    <a:pt x="1" y="2528"/>
                  </a:lnTo>
                  <a:lnTo>
                    <a:pt x="169" y="2528"/>
                  </a:lnTo>
                  <a:lnTo>
                    <a:pt x="39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4"/>
            <p:cNvSpPr/>
            <p:nvPr/>
          </p:nvSpPr>
          <p:spPr>
            <a:xfrm>
              <a:off x="2505550" y="2081725"/>
              <a:ext cx="47775" cy="47750"/>
            </a:xfrm>
            <a:custGeom>
              <a:rect b="b" l="l" r="r" t="t"/>
              <a:pathLst>
                <a:path extrusionOk="0" h="1910" w="1911">
                  <a:moveTo>
                    <a:pt x="1798" y="0"/>
                  </a:moveTo>
                  <a:lnTo>
                    <a:pt x="1" y="1797"/>
                  </a:lnTo>
                  <a:cubicBezTo>
                    <a:pt x="57" y="1854"/>
                    <a:pt x="113" y="1910"/>
                    <a:pt x="169" y="1910"/>
                  </a:cubicBezTo>
                  <a:lnTo>
                    <a:pt x="1910" y="112"/>
                  </a:lnTo>
                  <a:lnTo>
                    <a:pt x="179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4"/>
            <p:cNvSpPr/>
            <p:nvPr/>
          </p:nvSpPr>
          <p:spPr>
            <a:xfrm>
              <a:off x="2490100" y="2063450"/>
              <a:ext cx="43575" cy="50575"/>
            </a:xfrm>
            <a:custGeom>
              <a:rect b="b" l="l" r="r" t="t"/>
              <a:pathLst>
                <a:path extrusionOk="0" h="2023" w="1743">
                  <a:moveTo>
                    <a:pt x="1574" y="1"/>
                  </a:moveTo>
                  <a:lnTo>
                    <a:pt x="1" y="1967"/>
                  </a:lnTo>
                  <a:lnTo>
                    <a:pt x="113" y="2023"/>
                  </a:lnTo>
                  <a:lnTo>
                    <a:pt x="1742" y="113"/>
                  </a:lnTo>
                  <a:lnTo>
                    <a:pt x="157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4"/>
            <p:cNvSpPr/>
            <p:nvPr/>
          </p:nvSpPr>
          <p:spPr>
            <a:xfrm>
              <a:off x="2453600" y="2031175"/>
              <a:ext cx="32325" cy="59000"/>
            </a:xfrm>
            <a:custGeom>
              <a:rect b="b" l="l" r="r" t="t"/>
              <a:pathLst>
                <a:path extrusionOk="0" h="2360" w="1293">
                  <a:moveTo>
                    <a:pt x="1180" y="0"/>
                  </a:moveTo>
                  <a:lnTo>
                    <a:pt x="1" y="2247"/>
                  </a:lnTo>
                  <a:lnTo>
                    <a:pt x="113" y="2359"/>
                  </a:lnTo>
                  <a:lnTo>
                    <a:pt x="1292" y="112"/>
                  </a:lnTo>
                  <a:lnTo>
                    <a:pt x="118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4"/>
            <p:cNvSpPr/>
            <p:nvPr/>
          </p:nvSpPr>
          <p:spPr>
            <a:xfrm>
              <a:off x="2471850" y="2046600"/>
              <a:ext cx="39350" cy="54800"/>
            </a:xfrm>
            <a:custGeom>
              <a:rect b="b" l="l" r="r" t="t"/>
              <a:pathLst>
                <a:path extrusionOk="0" h="2192" w="1574">
                  <a:moveTo>
                    <a:pt x="1405" y="1"/>
                  </a:moveTo>
                  <a:lnTo>
                    <a:pt x="1" y="2135"/>
                  </a:lnTo>
                  <a:lnTo>
                    <a:pt x="169" y="2191"/>
                  </a:lnTo>
                  <a:lnTo>
                    <a:pt x="1573" y="113"/>
                  </a:lnTo>
                  <a:lnTo>
                    <a:pt x="140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4"/>
            <p:cNvSpPr/>
            <p:nvPr/>
          </p:nvSpPr>
          <p:spPr>
            <a:xfrm>
              <a:off x="2433950" y="2019925"/>
              <a:ext cx="28100" cy="60400"/>
            </a:xfrm>
            <a:custGeom>
              <a:rect b="b" l="l" r="r" t="t"/>
              <a:pathLst>
                <a:path extrusionOk="0" h="2416" w="1124">
                  <a:moveTo>
                    <a:pt x="955" y="1"/>
                  </a:moveTo>
                  <a:lnTo>
                    <a:pt x="0" y="2360"/>
                  </a:lnTo>
                  <a:lnTo>
                    <a:pt x="113" y="2416"/>
                  </a:lnTo>
                  <a:lnTo>
                    <a:pt x="1124" y="57"/>
                  </a:lnTo>
                  <a:lnTo>
                    <a:pt x="95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4"/>
            <p:cNvSpPr/>
            <p:nvPr/>
          </p:nvSpPr>
          <p:spPr>
            <a:xfrm>
              <a:off x="2053425" y="1998875"/>
              <a:ext cx="579925" cy="574825"/>
            </a:xfrm>
            <a:custGeom>
              <a:rect b="b" l="l" r="r" t="t"/>
              <a:pathLst>
                <a:path extrusionOk="0" h="22993" w="23197">
                  <a:moveTo>
                    <a:pt x="11739" y="0"/>
                  </a:moveTo>
                  <a:cubicBezTo>
                    <a:pt x="11402" y="0"/>
                    <a:pt x="11121" y="0"/>
                    <a:pt x="10784" y="57"/>
                  </a:cubicBezTo>
                  <a:lnTo>
                    <a:pt x="10616" y="57"/>
                  </a:lnTo>
                  <a:cubicBezTo>
                    <a:pt x="10279" y="57"/>
                    <a:pt x="9998" y="113"/>
                    <a:pt x="9661" y="169"/>
                  </a:cubicBezTo>
                  <a:lnTo>
                    <a:pt x="9493" y="225"/>
                  </a:lnTo>
                  <a:cubicBezTo>
                    <a:pt x="9156" y="281"/>
                    <a:pt x="8875" y="337"/>
                    <a:pt x="8538" y="450"/>
                  </a:cubicBezTo>
                  <a:lnTo>
                    <a:pt x="8425" y="506"/>
                  </a:lnTo>
                  <a:cubicBezTo>
                    <a:pt x="8145" y="562"/>
                    <a:pt x="7808" y="674"/>
                    <a:pt x="7471" y="843"/>
                  </a:cubicBezTo>
                  <a:lnTo>
                    <a:pt x="7358" y="899"/>
                  </a:lnTo>
                  <a:cubicBezTo>
                    <a:pt x="7021" y="1011"/>
                    <a:pt x="6741" y="1124"/>
                    <a:pt x="6404" y="1292"/>
                  </a:cubicBezTo>
                  <a:cubicBezTo>
                    <a:pt x="3708" y="2696"/>
                    <a:pt x="1686" y="5168"/>
                    <a:pt x="787" y="8088"/>
                  </a:cubicBezTo>
                  <a:lnTo>
                    <a:pt x="787" y="8200"/>
                  </a:lnTo>
                  <a:cubicBezTo>
                    <a:pt x="1" y="10728"/>
                    <a:pt x="113" y="13368"/>
                    <a:pt x="1124" y="15783"/>
                  </a:cubicBezTo>
                  <a:cubicBezTo>
                    <a:pt x="1236" y="16120"/>
                    <a:pt x="1405" y="16513"/>
                    <a:pt x="1573" y="16850"/>
                  </a:cubicBezTo>
                  <a:lnTo>
                    <a:pt x="1686" y="16962"/>
                  </a:lnTo>
                  <a:cubicBezTo>
                    <a:pt x="1742" y="17131"/>
                    <a:pt x="1798" y="17243"/>
                    <a:pt x="1910" y="17355"/>
                  </a:cubicBezTo>
                  <a:cubicBezTo>
                    <a:pt x="1910" y="17411"/>
                    <a:pt x="1910" y="17411"/>
                    <a:pt x="1967" y="17468"/>
                  </a:cubicBezTo>
                  <a:lnTo>
                    <a:pt x="2191" y="17861"/>
                  </a:lnTo>
                  <a:lnTo>
                    <a:pt x="2191" y="17917"/>
                  </a:lnTo>
                  <a:lnTo>
                    <a:pt x="2247" y="17973"/>
                  </a:lnTo>
                  <a:cubicBezTo>
                    <a:pt x="2304" y="18085"/>
                    <a:pt x="2416" y="18198"/>
                    <a:pt x="2472" y="18310"/>
                  </a:cubicBezTo>
                  <a:cubicBezTo>
                    <a:pt x="2809" y="18759"/>
                    <a:pt x="3202" y="19152"/>
                    <a:pt x="3595" y="19546"/>
                  </a:cubicBezTo>
                  <a:lnTo>
                    <a:pt x="3708" y="19714"/>
                  </a:lnTo>
                  <a:cubicBezTo>
                    <a:pt x="3764" y="19770"/>
                    <a:pt x="3876" y="19883"/>
                    <a:pt x="3988" y="19995"/>
                  </a:cubicBezTo>
                  <a:lnTo>
                    <a:pt x="4157" y="20107"/>
                  </a:lnTo>
                  <a:lnTo>
                    <a:pt x="4438" y="20332"/>
                  </a:lnTo>
                  <a:lnTo>
                    <a:pt x="4550" y="20444"/>
                  </a:lnTo>
                  <a:lnTo>
                    <a:pt x="4831" y="20669"/>
                  </a:lnTo>
                  <a:lnTo>
                    <a:pt x="4999" y="20781"/>
                  </a:lnTo>
                  <a:lnTo>
                    <a:pt x="5280" y="21006"/>
                  </a:lnTo>
                  <a:lnTo>
                    <a:pt x="5449" y="21118"/>
                  </a:lnTo>
                  <a:lnTo>
                    <a:pt x="5786" y="21343"/>
                  </a:lnTo>
                  <a:lnTo>
                    <a:pt x="5954" y="21455"/>
                  </a:lnTo>
                  <a:cubicBezTo>
                    <a:pt x="6235" y="21568"/>
                    <a:pt x="6516" y="21736"/>
                    <a:pt x="6797" y="21848"/>
                  </a:cubicBezTo>
                  <a:lnTo>
                    <a:pt x="6965" y="21961"/>
                  </a:lnTo>
                  <a:cubicBezTo>
                    <a:pt x="7246" y="22073"/>
                    <a:pt x="7527" y="22185"/>
                    <a:pt x="7864" y="22298"/>
                  </a:cubicBezTo>
                  <a:cubicBezTo>
                    <a:pt x="8032" y="22354"/>
                    <a:pt x="8145" y="22466"/>
                    <a:pt x="8313" y="22466"/>
                  </a:cubicBezTo>
                  <a:cubicBezTo>
                    <a:pt x="9464" y="22821"/>
                    <a:pt x="10634" y="22992"/>
                    <a:pt x="11787" y="22992"/>
                  </a:cubicBezTo>
                  <a:cubicBezTo>
                    <a:pt x="15920" y="22992"/>
                    <a:pt x="19829" y="20795"/>
                    <a:pt x="21849" y="17018"/>
                  </a:cubicBezTo>
                  <a:cubicBezTo>
                    <a:pt x="22242" y="16344"/>
                    <a:pt x="22523" y="15614"/>
                    <a:pt x="22747" y="14884"/>
                  </a:cubicBezTo>
                  <a:lnTo>
                    <a:pt x="22804" y="14772"/>
                  </a:lnTo>
                  <a:cubicBezTo>
                    <a:pt x="22804" y="14659"/>
                    <a:pt x="22860" y="14491"/>
                    <a:pt x="22916" y="14379"/>
                  </a:cubicBezTo>
                  <a:lnTo>
                    <a:pt x="22972" y="14210"/>
                  </a:lnTo>
                  <a:cubicBezTo>
                    <a:pt x="22972" y="14098"/>
                    <a:pt x="23028" y="13985"/>
                    <a:pt x="23028" y="13873"/>
                  </a:cubicBezTo>
                  <a:lnTo>
                    <a:pt x="23028" y="13705"/>
                  </a:lnTo>
                  <a:cubicBezTo>
                    <a:pt x="23028" y="13536"/>
                    <a:pt x="23084" y="13424"/>
                    <a:pt x="23141" y="13255"/>
                  </a:cubicBezTo>
                  <a:lnTo>
                    <a:pt x="23141" y="13087"/>
                  </a:lnTo>
                  <a:cubicBezTo>
                    <a:pt x="23141" y="12918"/>
                    <a:pt x="23141" y="12750"/>
                    <a:pt x="23141" y="12637"/>
                  </a:cubicBezTo>
                  <a:lnTo>
                    <a:pt x="23141" y="12581"/>
                  </a:lnTo>
                  <a:lnTo>
                    <a:pt x="23141" y="12188"/>
                  </a:lnTo>
                  <a:cubicBezTo>
                    <a:pt x="23197" y="12132"/>
                    <a:pt x="23197" y="12020"/>
                    <a:pt x="23141" y="12020"/>
                  </a:cubicBezTo>
                  <a:lnTo>
                    <a:pt x="23141" y="11626"/>
                  </a:lnTo>
                  <a:lnTo>
                    <a:pt x="23141" y="11514"/>
                  </a:lnTo>
                  <a:lnTo>
                    <a:pt x="20782" y="11514"/>
                  </a:lnTo>
                  <a:lnTo>
                    <a:pt x="20782" y="11683"/>
                  </a:lnTo>
                  <a:lnTo>
                    <a:pt x="21287" y="11683"/>
                  </a:lnTo>
                  <a:lnTo>
                    <a:pt x="21287" y="12413"/>
                  </a:lnTo>
                  <a:lnTo>
                    <a:pt x="20725" y="12300"/>
                  </a:lnTo>
                  <a:cubicBezTo>
                    <a:pt x="20725" y="12357"/>
                    <a:pt x="20725" y="12413"/>
                    <a:pt x="20725" y="12525"/>
                  </a:cubicBezTo>
                  <a:lnTo>
                    <a:pt x="21231" y="12525"/>
                  </a:lnTo>
                  <a:cubicBezTo>
                    <a:pt x="21231" y="12806"/>
                    <a:pt x="21175" y="13087"/>
                    <a:pt x="21119" y="13311"/>
                  </a:cubicBezTo>
                  <a:lnTo>
                    <a:pt x="20613" y="13199"/>
                  </a:lnTo>
                  <a:lnTo>
                    <a:pt x="20613" y="13368"/>
                  </a:lnTo>
                  <a:lnTo>
                    <a:pt x="21119" y="13480"/>
                  </a:lnTo>
                  <a:cubicBezTo>
                    <a:pt x="21062" y="13705"/>
                    <a:pt x="21006" y="13985"/>
                    <a:pt x="20894" y="14210"/>
                  </a:cubicBezTo>
                  <a:lnTo>
                    <a:pt x="20445" y="14042"/>
                  </a:lnTo>
                  <a:cubicBezTo>
                    <a:pt x="20445" y="14098"/>
                    <a:pt x="20388" y="14154"/>
                    <a:pt x="20388" y="14210"/>
                  </a:cubicBezTo>
                  <a:lnTo>
                    <a:pt x="20894" y="14322"/>
                  </a:lnTo>
                  <a:cubicBezTo>
                    <a:pt x="20782" y="14603"/>
                    <a:pt x="20725" y="14828"/>
                    <a:pt x="20613" y="15052"/>
                  </a:cubicBezTo>
                  <a:lnTo>
                    <a:pt x="20164" y="14884"/>
                  </a:lnTo>
                  <a:lnTo>
                    <a:pt x="20108" y="14996"/>
                  </a:lnTo>
                  <a:lnTo>
                    <a:pt x="20557" y="15221"/>
                  </a:lnTo>
                  <a:cubicBezTo>
                    <a:pt x="20445" y="15446"/>
                    <a:pt x="20332" y="15670"/>
                    <a:pt x="20220" y="15895"/>
                  </a:cubicBezTo>
                  <a:lnTo>
                    <a:pt x="19771" y="15670"/>
                  </a:lnTo>
                  <a:lnTo>
                    <a:pt x="19714" y="15839"/>
                  </a:lnTo>
                  <a:lnTo>
                    <a:pt x="20164" y="16063"/>
                  </a:lnTo>
                  <a:cubicBezTo>
                    <a:pt x="19995" y="16288"/>
                    <a:pt x="19883" y="16513"/>
                    <a:pt x="19714" y="16737"/>
                  </a:cubicBezTo>
                  <a:lnTo>
                    <a:pt x="19321" y="16457"/>
                  </a:lnTo>
                  <a:cubicBezTo>
                    <a:pt x="19321" y="16513"/>
                    <a:pt x="19265" y="16569"/>
                    <a:pt x="19209" y="16625"/>
                  </a:cubicBezTo>
                  <a:lnTo>
                    <a:pt x="19658" y="16906"/>
                  </a:lnTo>
                  <a:cubicBezTo>
                    <a:pt x="19490" y="17074"/>
                    <a:pt x="19378" y="17299"/>
                    <a:pt x="19209" y="17468"/>
                  </a:cubicBezTo>
                  <a:lnTo>
                    <a:pt x="18816" y="17187"/>
                  </a:lnTo>
                  <a:lnTo>
                    <a:pt x="18704" y="17299"/>
                  </a:lnTo>
                  <a:lnTo>
                    <a:pt x="19097" y="17636"/>
                  </a:lnTo>
                  <a:cubicBezTo>
                    <a:pt x="18928" y="17805"/>
                    <a:pt x="18760" y="18029"/>
                    <a:pt x="18591" y="18198"/>
                  </a:cubicBezTo>
                  <a:lnTo>
                    <a:pt x="18198" y="17861"/>
                  </a:lnTo>
                  <a:lnTo>
                    <a:pt x="18086" y="17973"/>
                  </a:lnTo>
                  <a:lnTo>
                    <a:pt x="18423" y="18310"/>
                  </a:lnTo>
                  <a:lnTo>
                    <a:pt x="17917" y="18816"/>
                  </a:lnTo>
                  <a:lnTo>
                    <a:pt x="17580" y="18422"/>
                  </a:lnTo>
                  <a:lnTo>
                    <a:pt x="17468" y="18535"/>
                  </a:lnTo>
                  <a:lnTo>
                    <a:pt x="17805" y="18928"/>
                  </a:lnTo>
                  <a:cubicBezTo>
                    <a:pt x="17580" y="19096"/>
                    <a:pt x="17356" y="19265"/>
                    <a:pt x="17131" y="19377"/>
                  </a:cubicBezTo>
                  <a:lnTo>
                    <a:pt x="16850" y="18984"/>
                  </a:lnTo>
                  <a:lnTo>
                    <a:pt x="16738" y="19040"/>
                  </a:lnTo>
                  <a:lnTo>
                    <a:pt x="17019" y="19489"/>
                  </a:lnTo>
                  <a:cubicBezTo>
                    <a:pt x="16794" y="19602"/>
                    <a:pt x="16569" y="19770"/>
                    <a:pt x="16401" y="19883"/>
                  </a:cubicBezTo>
                  <a:lnTo>
                    <a:pt x="16120" y="19433"/>
                  </a:lnTo>
                  <a:lnTo>
                    <a:pt x="16008" y="19489"/>
                  </a:lnTo>
                  <a:lnTo>
                    <a:pt x="16232" y="19939"/>
                  </a:lnTo>
                  <a:cubicBezTo>
                    <a:pt x="16008" y="20051"/>
                    <a:pt x="15783" y="20163"/>
                    <a:pt x="15502" y="20276"/>
                  </a:cubicBezTo>
                  <a:lnTo>
                    <a:pt x="15334" y="19826"/>
                  </a:lnTo>
                  <a:lnTo>
                    <a:pt x="15165" y="19883"/>
                  </a:lnTo>
                  <a:lnTo>
                    <a:pt x="15390" y="20332"/>
                  </a:lnTo>
                  <a:cubicBezTo>
                    <a:pt x="15109" y="20444"/>
                    <a:pt x="14884" y="20500"/>
                    <a:pt x="14660" y="20557"/>
                  </a:cubicBezTo>
                  <a:lnTo>
                    <a:pt x="14491" y="20107"/>
                  </a:lnTo>
                  <a:lnTo>
                    <a:pt x="14379" y="20163"/>
                  </a:lnTo>
                  <a:lnTo>
                    <a:pt x="14491" y="20613"/>
                  </a:lnTo>
                  <a:cubicBezTo>
                    <a:pt x="14267" y="20725"/>
                    <a:pt x="13986" y="20781"/>
                    <a:pt x="13761" y="20837"/>
                  </a:cubicBezTo>
                  <a:lnTo>
                    <a:pt x="13649" y="20332"/>
                  </a:lnTo>
                  <a:lnTo>
                    <a:pt x="13480" y="20332"/>
                  </a:lnTo>
                  <a:lnTo>
                    <a:pt x="13593" y="20837"/>
                  </a:lnTo>
                  <a:cubicBezTo>
                    <a:pt x="13312" y="20894"/>
                    <a:pt x="13087" y="20894"/>
                    <a:pt x="12862" y="20950"/>
                  </a:cubicBezTo>
                  <a:lnTo>
                    <a:pt x="12806" y="20444"/>
                  </a:lnTo>
                  <a:lnTo>
                    <a:pt x="12638" y="20444"/>
                  </a:lnTo>
                  <a:lnTo>
                    <a:pt x="12694" y="20950"/>
                  </a:lnTo>
                  <a:lnTo>
                    <a:pt x="11908" y="20950"/>
                  </a:lnTo>
                  <a:lnTo>
                    <a:pt x="11908" y="20444"/>
                  </a:lnTo>
                  <a:lnTo>
                    <a:pt x="11739" y="20444"/>
                  </a:lnTo>
                  <a:lnTo>
                    <a:pt x="11739" y="20950"/>
                  </a:lnTo>
                  <a:lnTo>
                    <a:pt x="11009" y="20950"/>
                  </a:lnTo>
                  <a:lnTo>
                    <a:pt x="11065" y="20444"/>
                  </a:lnTo>
                  <a:lnTo>
                    <a:pt x="10897" y="20444"/>
                  </a:lnTo>
                  <a:lnTo>
                    <a:pt x="10841" y="20950"/>
                  </a:lnTo>
                  <a:cubicBezTo>
                    <a:pt x="10560" y="20950"/>
                    <a:pt x="10335" y="20894"/>
                    <a:pt x="10054" y="20837"/>
                  </a:cubicBezTo>
                  <a:lnTo>
                    <a:pt x="10167" y="20332"/>
                  </a:lnTo>
                  <a:lnTo>
                    <a:pt x="9998" y="20332"/>
                  </a:lnTo>
                  <a:lnTo>
                    <a:pt x="9886" y="20837"/>
                  </a:lnTo>
                  <a:cubicBezTo>
                    <a:pt x="9661" y="20781"/>
                    <a:pt x="9436" y="20725"/>
                    <a:pt x="9212" y="20669"/>
                  </a:cubicBezTo>
                  <a:lnTo>
                    <a:pt x="9324" y="20163"/>
                  </a:lnTo>
                  <a:lnTo>
                    <a:pt x="9212" y="20107"/>
                  </a:lnTo>
                  <a:lnTo>
                    <a:pt x="9043" y="20613"/>
                  </a:lnTo>
                  <a:cubicBezTo>
                    <a:pt x="8819" y="20500"/>
                    <a:pt x="8538" y="20444"/>
                    <a:pt x="8313" y="20332"/>
                  </a:cubicBezTo>
                  <a:lnTo>
                    <a:pt x="8538" y="19883"/>
                  </a:lnTo>
                  <a:cubicBezTo>
                    <a:pt x="8482" y="19826"/>
                    <a:pt x="8425" y="19826"/>
                    <a:pt x="8369" y="19826"/>
                  </a:cubicBezTo>
                  <a:lnTo>
                    <a:pt x="8088" y="20220"/>
                  </a:lnTo>
                  <a:cubicBezTo>
                    <a:pt x="7864" y="20107"/>
                    <a:pt x="7639" y="19995"/>
                    <a:pt x="7414" y="19883"/>
                  </a:cubicBezTo>
                  <a:lnTo>
                    <a:pt x="7639" y="19489"/>
                  </a:lnTo>
                  <a:lnTo>
                    <a:pt x="7527" y="19377"/>
                  </a:lnTo>
                  <a:lnTo>
                    <a:pt x="7246" y="19826"/>
                  </a:lnTo>
                  <a:cubicBezTo>
                    <a:pt x="7021" y="19714"/>
                    <a:pt x="6797" y="19546"/>
                    <a:pt x="6628" y="19433"/>
                  </a:cubicBezTo>
                  <a:lnTo>
                    <a:pt x="6853" y="18984"/>
                  </a:lnTo>
                  <a:lnTo>
                    <a:pt x="6741" y="18928"/>
                  </a:lnTo>
                  <a:lnTo>
                    <a:pt x="6460" y="19321"/>
                  </a:lnTo>
                  <a:cubicBezTo>
                    <a:pt x="6235" y="19209"/>
                    <a:pt x="6067" y="19040"/>
                    <a:pt x="5842" y="18872"/>
                  </a:cubicBezTo>
                  <a:lnTo>
                    <a:pt x="6179" y="18479"/>
                  </a:lnTo>
                  <a:lnTo>
                    <a:pt x="6067" y="18366"/>
                  </a:lnTo>
                  <a:lnTo>
                    <a:pt x="5730" y="18759"/>
                  </a:lnTo>
                  <a:cubicBezTo>
                    <a:pt x="5561" y="18591"/>
                    <a:pt x="5336" y="18422"/>
                    <a:pt x="5168" y="18254"/>
                  </a:cubicBezTo>
                  <a:lnTo>
                    <a:pt x="5505" y="17917"/>
                  </a:lnTo>
                  <a:lnTo>
                    <a:pt x="5393" y="17748"/>
                  </a:lnTo>
                  <a:lnTo>
                    <a:pt x="5056" y="18142"/>
                  </a:lnTo>
                  <a:cubicBezTo>
                    <a:pt x="4887" y="17973"/>
                    <a:pt x="4719" y="17748"/>
                    <a:pt x="4550" y="17580"/>
                  </a:cubicBezTo>
                  <a:lnTo>
                    <a:pt x="4943" y="17243"/>
                  </a:lnTo>
                  <a:lnTo>
                    <a:pt x="4831" y="17131"/>
                  </a:lnTo>
                  <a:lnTo>
                    <a:pt x="4438" y="17468"/>
                  </a:lnTo>
                  <a:cubicBezTo>
                    <a:pt x="4269" y="17243"/>
                    <a:pt x="4101" y="17018"/>
                    <a:pt x="3988" y="16794"/>
                  </a:cubicBezTo>
                  <a:lnTo>
                    <a:pt x="4382" y="16569"/>
                  </a:lnTo>
                  <a:cubicBezTo>
                    <a:pt x="4382" y="16513"/>
                    <a:pt x="4325" y="16457"/>
                    <a:pt x="4269" y="16400"/>
                  </a:cubicBezTo>
                  <a:lnTo>
                    <a:pt x="3876" y="16681"/>
                  </a:lnTo>
                  <a:cubicBezTo>
                    <a:pt x="3764" y="16457"/>
                    <a:pt x="3595" y="16232"/>
                    <a:pt x="3483" y="16063"/>
                  </a:cubicBezTo>
                  <a:lnTo>
                    <a:pt x="3932" y="15783"/>
                  </a:lnTo>
                  <a:lnTo>
                    <a:pt x="3876" y="15670"/>
                  </a:lnTo>
                  <a:lnTo>
                    <a:pt x="3427" y="15895"/>
                  </a:lnTo>
                  <a:cubicBezTo>
                    <a:pt x="3314" y="15670"/>
                    <a:pt x="3202" y="15446"/>
                    <a:pt x="3090" y="15165"/>
                  </a:cubicBezTo>
                  <a:lnTo>
                    <a:pt x="3539" y="14996"/>
                  </a:lnTo>
                  <a:lnTo>
                    <a:pt x="3483" y="14828"/>
                  </a:lnTo>
                  <a:lnTo>
                    <a:pt x="3034" y="14996"/>
                  </a:lnTo>
                  <a:cubicBezTo>
                    <a:pt x="2921" y="14772"/>
                    <a:pt x="2865" y="14547"/>
                    <a:pt x="2809" y="14322"/>
                  </a:cubicBezTo>
                  <a:lnTo>
                    <a:pt x="3258" y="14154"/>
                  </a:lnTo>
                  <a:lnTo>
                    <a:pt x="3146" y="14042"/>
                  </a:lnTo>
                  <a:lnTo>
                    <a:pt x="2697" y="14154"/>
                  </a:lnTo>
                  <a:cubicBezTo>
                    <a:pt x="2640" y="13929"/>
                    <a:pt x="2528" y="13648"/>
                    <a:pt x="2528" y="13424"/>
                  </a:cubicBezTo>
                  <a:lnTo>
                    <a:pt x="2977" y="13311"/>
                  </a:lnTo>
                  <a:lnTo>
                    <a:pt x="2977" y="13143"/>
                  </a:lnTo>
                  <a:lnTo>
                    <a:pt x="2472" y="13255"/>
                  </a:lnTo>
                  <a:cubicBezTo>
                    <a:pt x="2472" y="12974"/>
                    <a:pt x="2416" y="12750"/>
                    <a:pt x="2360" y="12525"/>
                  </a:cubicBezTo>
                  <a:lnTo>
                    <a:pt x="2865" y="12469"/>
                  </a:lnTo>
                  <a:lnTo>
                    <a:pt x="2865" y="12300"/>
                  </a:lnTo>
                  <a:lnTo>
                    <a:pt x="2360" y="12357"/>
                  </a:lnTo>
                  <a:cubicBezTo>
                    <a:pt x="2360" y="12076"/>
                    <a:pt x="2360" y="11851"/>
                    <a:pt x="2360" y="11570"/>
                  </a:cubicBezTo>
                  <a:lnTo>
                    <a:pt x="2865" y="11570"/>
                  </a:lnTo>
                  <a:lnTo>
                    <a:pt x="2865" y="11514"/>
                  </a:lnTo>
                  <a:lnTo>
                    <a:pt x="2865" y="11402"/>
                  </a:lnTo>
                  <a:lnTo>
                    <a:pt x="2360" y="11402"/>
                  </a:lnTo>
                  <a:lnTo>
                    <a:pt x="2360" y="10728"/>
                  </a:lnTo>
                  <a:lnTo>
                    <a:pt x="2865" y="10784"/>
                  </a:lnTo>
                  <a:lnTo>
                    <a:pt x="2865" y="10615"/>
                  </a:lnTo>
                  <a:lnTo>
                    <a:pt x="2360" y="10559"/>
                  </a:lnTo>
                  <a:cubicBezTo>
                    <a:pt x="2360" y="10278"/>
                    <a:pt x="2416" y="10054"/>
                    <a:pt x="2472" y="9773"/>
                  </a:cubicBezTo>
                  <a:lnTo>
                    <a:pt x="2977" y="9885"/>
                  </a:lnTo>
                  <a:cubicBezTo>
                    <a:pt x="2977" y="9829"/>
                    <a:pt x="2977" y="9773"/>
                    <a:pt x="2977" y="9717"/>
                  </a:cubicBezTo>
                  <a:lnTo>
                    <a:pt x="2472" y="9605"/>
                  </a:lnTo>
                  <a:cubicBezTo>
                    <a:pt x="2528" y="9380"/>
                    <a:pt x="2584" y="9155"/>
                    <a:pt x="2640" y="8931"/>
                  </a:cubicBezTo>
                  <a:lnTo>
                    <a:pt x="3146" y="8987"/>
                  </a:lnTo>
                  <a:cubicBezTo>
                    <a:pt x="3202" y="8931"/>
                    <a:pt x="3202" y="8874"/>
                    <a:pt x="3202" y="8818"/>
                  </a:cubicBezTo>
                  <a:lnTo>
                    <a:pt x="2753" y="8706"/>
                  </a:lnTo>
                  <a:cubicBezTo>
                    <a:pt x="2809" y="8425"/>
                    <a:pt x="2921" y="8200"/>
                    <a:pt x="2977" y="7920"/>
                  </a:cubicBezTo>
                  <a:lnTo>
                    <a:pt x="3483" y="8144"/>
                  </a:lnTo>
                  <a:lnTo>
                    <a:pt x="3539" y="7976"/>
                  </a:lnTo>
                  <a:lnTo>
                    <a:pt x="3090" y="7807"/>
                  </a:lnTo>
                  <a:cubicBezTo>
                    <a:pt x="3146" y="7583"/>
                    <a:pt x="3258" y="7358"/>
                    <a:pt x="3371" y="7133"/>
                  </a:cubicBezTo>
                  <a:lnTo>
                    <a:pt x="3820" y="7358"/>
                  </a:lnTo>
                  <a:lnTo>
                    <a:pt x="3932" y="7189"/>
                  </a:lnTo>
                  <a:lnTo>
                    <a:pt x="3483" y="6965"/>
                  </a:lnTo>
                  <a:cubicBezTo>
                    <a:pt x="3595" y="6740"/>
                    <a:pt x="3708" y="6515"/>
                    <a:pt x="3876" y="6291"/>
                  </a:cubicBezTo>
                  <a:lnTo>
                    <a:pt x="4269" y="6572"/>
                  </a:lnTo>
                  <a:cubicBezTo>
                    <a:pt x="4325" y="6515"/>
                    <a:pt x="4325" y="6459"/>
                    <a:pt x="4382" y="6403"/>
                  </a:cubicBezTo>
                  <a:lnTo>
                    <a:pt x="3988" y="6122"/>
                  </a:lnTo>
                  <a:cubicBezTo>
                    <a:pt x="4101" y="5954"/>
                    <a:pt x="4269" y="5729"/>
                    <a:pt x="4382" y="5561"/>
                  </a:cubicBezTo>
                  <a:lnTo>
                    <a:pt x="4775" y="5841"/>
                  </a:lnTo>
                  <a:lnTo>
                    <a:pt x="4887" y="5729"/>
                  </a:lnTo>
                  <a:lnTo>
                    <a:pt x="4550" y="5392"/>
                  </a:lnTo>
                  <a:cubicBezTo>
                    <a:pt x="4719" y="5224"/>
                    <a:pt x="4943" y="4999"/>
                    <a:pt x="5112" y="4831"/>
                  </a:cubicBezTo>
                  <a:lnTo>
                    <a:pt x="5449" y="5224"/>
                  </a:lnTo>
                  <a:lnTo>
                    <a:pt x="5561" y="5055"/>
                  </a:lnTo>
                  <a:lnTo>
                    <a:pt x="5224" y="4718"/>
                  </a:lnTo>
                  <a:cubicBezTo>
                    <a:pt x="5393" y="4550"/>
                    <a:pt x="5561" y="4381"/>
                    <a:pt x="5786" y="4213"/>
                  </a:cubicBezTo>
                  <a:lnTo>
                    <a:pt x="6067" y="4606"/>
                  </a:lnTo>
                  <a:lnTo>
                    <a:pt x="6235" y="4494"/>
                  </a:lnTo>
                  <a:lnTo>
                    <a:pt x="5898" y="4100"/>
                  </a:lnTo>
                  <a:cubicBezTo>
                    <a:pt x="6123" y="3932"/>
                    <a:pt x="6291" y="3820"/>
                    <a:pt x="6516" y="3651"/>
                  </a:cubicBezTo>
                  <a:lnTo>
                    <a:pt x="6797" y="4044"/>
                  </a:lnTo>
                  <a:lnTo>
                    <a:pt x="6965" y="3988"/>
                  </a:lnTo>
                  <a:lnTo>
                    <a:pt x="6684" y="3539"/>
                  </a:lnTo>
                  <a:cubicBezTo>
                    <a:pt x="6853" y="3426"/>
                    <a:pt x="7077" y="3314"/>
                    <a:pt x="7302" y="3202"/>
                  </a:cubicBezTo>
                  <a:lnTo>
                    <a:pt x="7527" y="3595"/>
                  </a:lnTo>
                  <a:lnTo>
                    <a:pt x="7695" y="3539"/>
                  </a:lnTo>
                  <a:lnTo>
                    <a:pt x="7471" y="3089"/>
                  </a:lnTo>
                  <a:cubicBezTo>
                    <a:pt x="7695" y="2977"/>
                    <a:pt x="7920" y="2865"/>
                    <a:pt x="8145" y="2752"/>
                  </a:cubicBezTo>
                  <a:lnTo>
                    <a:pt x="8369" y="3202"/>
                  </a:lnTo>
                  <a:lnTo>
                    <a:pt x="8482" y="3146"/>
                  </a:lnTo>
                  <a:lnTo>
                    <a:pt x="8313" y="2696"/>
                  </a:lnTo>
                  <a:cubicBezTo>
                    <a:pt x="8538" y="2584"/>
                    <a:pt x="8762" y="2472"/>
                    <a:pt x="8987" y="2415"/>
                  </a:cubicBezTo>
                  <a:lnTo>
                    <a:pt x="9156" y="2921"/>
                  </a:lnTo>
                  <a:lnTo>
                    <a:pt x="9268" y="2865"/>
                  </a:lnTo>
                  <a:lnTo>
                    <a:pt x="9156" y="2359"/>
                  </a:lnTo>
                  <a:cubicBezTo>
                    <a:pt x="9380" y="2303"/>
                    <a:pt x="9661" y="2247"/>
                    <a:pt x="9886" y="2191"/>
                  </a:cubicBezTo>
                  <a:lnTo>
                    <a:pt x="9998" y="2696"/>
                  </a:lnTo>
                  <a:lnTo>
                    <a:pt x="10167" y="2696"/>
                  </a:lnTo>
                  <a:lnTo>
                    <a:pt x="10110" y="2191"/>
                  </a:lnTo>
                  <a:cubicBezTo>
                    <a:pt x="10335" y="2135"/>
                    <a:pt x="10560" y="2078"/>
                    <a:pt x="10784" y="2078"/>
                  </a:cubicBezTo>
                  <a:lnTo>
                    <a:pt x="10841" y="2584"/>
                  </a:lnTo>
                  <a:lnTo>
                    <a:pt x="11009" y="2584"/>
                  </a:lnTo>
                  <a:lnTo>
                    <a:pt x="10953" y="2078"/>
                  </a:lnTo>
                  <a:cubicBezTo>
                    <a:pt x="11234" y="2078"/>
                    <a:pt x="11514" y="2022"/>
                    <a:pt x="11739" y="2022"/>
                  </a:cubicBezTo>
                  <a:lnTo>
                    <a:pt x="11739" y="2528"/>
                  </a:lnTo>
                  <a:lnTo>
                    <a:pt x="11908" y="2528"/>
                  </a:lnTo>
                  <a:lnTo>
                    <a:pt x="1190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4"/>
            <p:cNvSpPr/>
            <p:nvPr/>
          </p:nvSpPr>
          <p:spPr>
            <a:xfrm>
              <a:off x="4888325" y="1885150"/>
              <a:ext cx="44975" cy="67400"/>
            </a:xfrm>
            <a:custGeom>
              <a:rect b="b" l="l" r="r" t="t"/>
              <a:pathLst>
                <a:path extrusionOk="0" h="2696" w="1799">
                  <a:moveTo>
                    <a:pt x="225" y="0"/>
                  </a:moveTo>
                  <a:lnTo>
                    <a:pt x="1" y="112"/>
                  </a:lnTo>
                  <a:lnTo>
                    <a:pt x="1573" y="2696"/>
                  </a:lnTo>
                  <a:lnTo>
                    <a:pt x="1798" y="2527"/>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4"/>
            <p:cNvSpPr/>
            <p:nvPr/>
          </p:nvSpPr>
          <p:spPr>
            <a:xfrm>
              <a:off x="4926250" y="1865475"/>
              <a:ext cx="36525" cy="70225"/>
            </a:xfrm>
            <a:custGeom>
              <a:rect b="b" l="l" r="r" t="t"/>
              <a:pathLst>
                <a:path extrusionOk="0" h="2809" w="1461">
                  <a:moveTo>
                    <a:pt x="225" y="1"/>
                  </a:moveTo>
                  <a:lnTo>
                    <a:pt x="0" y="113"/>
                  </a:lnTo>
                  <a:lnTo>
                    <a:pt x="1292" y="2809"/>
                  </a:lnTo>
                  <a:lnTo>
                    <a:pt x="1461" y="2697"/>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4"/>
            <p:cNvSpPr/>
            <p:nvPr/>
          </p:nvSpPr>
          <p:spPr>
            <a:xfrm>
              <a:off x="4965550" y="1848625"/>
              <a:ext cx="30925" cy="73050"/>
            </a:xfrm>
            <a:custGeom>
              <a:rect b="b" l="l" r="r" t="t"/>
              <a:pathLst>
                <a:path extrusionOk="0" h="2922" w="1237">
                  <a:moveTo>
                    <a:pt x="282" y="1"/>
                  </a:moveTo>
                  <a:lnTo>
                    <a:pt x="1" y="113"/>
                  </a:lnTo>
                  <a:lnTo>
                    <a:pt x="1012" y="2921"/>
                  </a:lnTo>
                  <a:lnTo>
                    <a:pt x="1236" y="2809"/>
                  </a:lnTo>
                  <a:lnTo>
                    <a:pt x="28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4"/>
            <p:cNvSpPr/>
            <p:nvPr/>
          </p:nvSpPr>
          <p:spPr>
            <a:xfrm>
              <a:off x="4853225" y="1909000"/>
              <a:ext cx="49175" cy="63225"/>
            </a:xfrm>
            <a:custGeom>
              <a:rect b="b" l="l" r="r" t="t"/>
              <a:pathLst>
                <a:path extrusionOk="0" h="2529" w="1967">
                  <a:moveTo>
                    <a:pt x="169" y="1"/>
                  </a:moveTo>
                  <a:lnTo>
                    <a:pt x="1" y="169"/>
                  </a:lnTo>
                  <a:lnTo>
                    <a:pt x="1742" y="2528"/>
                  </a:lnTo>
                  <a:lnTo>
                    <a:pt x="1966" y="2416"/>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4"/>
            <p:cNvSpPr/>
            <p:nvPr/>
          </p:nvSpPr>
          <p:spPr>
            <a:xfrm>
              <a:off x="5129850" y="1826175"/>
              <a:ext cx="11250" cy="74425"/>
            </a:xfrm>
            <a:custGeom>
              <a:rect b="b" l="l" r="r" t="t"/>
              <a:pathLst>
                <a:path extrusionOk="0" h="2977" w="450">
                  <a:moveTo>
                    <a:pt x="169" y="0"/>
                  </a:moveTo>
                  <a:lnTo>
                    <a:pt x="0" y="2977"/>
                  </a:lnTo>
                  <a:lnTo>
                    <a:pt x="281" y="2977"/>
                  </a:lnTo>
                  <a:lnTo>
                    <a:pt x="44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4"/>
            <p:cNvSpPr/>
            <p:nvPr/>
          </p:nvSpPr>
          <p:spPr>
            <a:xfrm>
              <a:off x="5090525" y="1826175"/>
              <a:ext cx="9850" cy="74425"/>
            </a:xfrm>
            <a:custGeom>
              <a:rect b="b" l="l" r="r" t="t"/>
              <a:pathLst>
                <a:path extrusionOk="0" h="2977" w="394">
                  <a:moveTo>
                    <a:pt x="0" y="0"/>
                  </a:moveTo>
                  <a:lnTo>
                    <a:pt x="169" y="2977"/>
                  </a:lnTo>
                  <a:lnTo>
                    <a:pt x="394" y="2977"/>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4"/>
            <p:cNvSpPr/>
            <p:nvPr/>
          </p:nvSpPr>
          <p:spPr>
            <a:xfrm>
              <a:off x="5048400" y="1830375"/>
              <a:ext cx="16875" cy="73050"/>
            </a:xfrm>
            <a:custGeom>
              <a:rect b="b" l="l" r="r" t="t"/>
              <a:pathLst>
                <a:path extrusionOk="0" h="2922" w="675">
                  <a:moveTo>
                    <a:pt x="1" y="1"/>
                  </a:moveTo>
                  <a:lnTo>
                    <a:pt x="450" y="2921"/>
                  </a:lnTo>
                  <a:lnTo>
                    <a:pt x="675" y="2921"/>
                  </a:lnTo>
                  <a:lnTo>
                    <a:pt x="28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4"/>
            <p:cNvSpPr/>
            <p:nvPr/>
          </p:nvSpPr>
          <p:spPr>
            <a:xfrm>
              <a:off x="5006275" y="1837400"/>
              <a:ext cx="23900" cy="74450"/>
            </a:xfrm>
            <a:custGeom>
              <a:rect b="b" l="l" r="r" t="t"/>
              <a:pathLst>
                <a:path extrusionOk="0" h="2978" w="956">
                  <a:moveTo>
                    <a:pt x="281" y="0"/>
                  </a:moveTo>
                  <a:lnTo>
                    <a:pt x="1" y="57"/>
                  </a:lnTo>
                  <a:lnTo>
                    <a:pt x="731" y="2977"/>
                  </a:lnTo>
                  <a:lnTo>
                    <a:pt x="955" y="2865"/>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4"/>
            <p:cNvSpPr/>
            <p:nvPr/>
          </p:nvSpPr>
          <p:spPr>
            <a:xfrm>
              <a:off x="4763375" y="1998875"/>
              <a:ext cx="63200" cy="49175"/>
            </a:xfrm>
            <a:custGeom>
              <a:rect b="b" l="l" r="r" t="t"/>
              <a:pathLst>
                <a:path extrusionOk="0" h="1967" w="2528">
                  <a:moveTo>
                    <a:pt x="169" y="0"/>
                  </a:moveTo>
                  <a:lnTo>
                    <a:pt x="0" y="169"/>
                  </a:lnTo>
                  <a:lnTo>
                    <a:pt x="2415" y="1966"/>
                  </a:lnTo>
                  <a:lnTo>
                    <a:pt x="2528" y="1741"/>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4"/>
            <p:cNvSpPr/>
            <p:nvPr/>
          </p:nvSpPr>
          <p:spPr>
            <a:xfrm>
              <a:off x="4790050" y="1966575"/>
              <a:ext cx="59000" cy="54775"/>
            </a:xfrm>
            <a:custGeom>
              <a:rect b="b" l="l" r="r" t="t"/>
              <a:pathLst>
                <a:path extrusionOk="0" h="2191" w="2360">
                  <a:moveTo>
                    <a:pt x="169" y="1"/>
                  </a:moveTo>
                  <a:lnTo>
                    <a:pt x="0" y="169"/>
                  </a:lnTo>
                  <a:lnTo>
                    <a:pt x="2191" y="2191"/>
                  </a:lnTo>
                  <a:lnTo>
                    <a:pt x="2359" y="1966"/>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4"/>
            <p:cNvSpPr/>
            <p:nvPr/>
          </p:nvSpPr>
          <p:spPr>
            <a:xfrm>
              <a:off x="4739500" y="2033975"/>
              <a:ext cx="67425" cy="43550"/>
            </a:xfrm>
            <a:custGeom>
              <a:rect b="b" l="l" r="r" t="t"/>
              <a:pathLst>
                <a:path extrusionOk="0" h="1742" w="2697">
                  <a:moveTo>
                    <a:pt x="169" y="0"/>
                  </a:moveTo>
                  <a:cubicBezTo>
                    <a:pt x="113" y="57"/>
                    <a:pt x="57" y="169"/>
                    <a:pt x="0" y="225"/>
                  </a:cubicBezTo>
                  <a:lnTo>
                    <a:pt x="2528" y="1742"/>
                  </a:lnTo>
                  <a:lnTo>
                    <a:pt x="2696" y="1517"/>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4"/>
            <p:cNvSpPr/>
            <p:nvPr/>
          </p:nvSpPr>
          <p:spPr>
            <a:xfrm>
              <a:off x="4820925" y="1935675"/>
              <a:ext cx="54800" cy="60425"/>
            </a:xfrm>
            <a:custGeom>
              <a:rect b="b" l="l" r="r" t="t"/>
              <a:pathLst>
                <a:path extrusionOk="0" h="2417" w="2192">
                  <a:moveTo>
                    <a:pt x="169" y="1"/>
                  </a:moveTo>
                  <a:lnTo>
                    <a:pt x="1" y="169"/>
                  </a:lnTo>
                  <a:lnTo>
                    <a:pt x="1967" y="2416"/>
                  </a:lnTo>
                  <a:lnTo>
                    <a:pt x="2191" y="2191"/>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4"/>
            <p:cNvSpPr/>
            <p:nvPr/>
          </p:nvSpPr>
          <p:spPr>
            <a:xfrm>
              <a:off x="5164950" y="1830375"/>
              <a:ext cx="16875" cy="74450"/>
            </a:xfrm>
            <a:custGeom>
              <a:rect b="b" l="l" r="r" t="t"/>
              <a:pathLst>
                <a:path extrusionOk="0" h="2978" w="675">
                  <a:moveTo>
                    <a:pt x="450" y="1"/>
                  </a:moveTo>
                  <a:lnTo>
                    <a:pt x="0" y="2921"/>
                  </a:lnTo>
                  <a:lnTo>
                    <a:pt x="225" y="2977"/>
                  </a:lnTo>
                  <a:lnTo>
                    <a:pt x="67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4"/>
            <p:cNvSpPr/>
            <p:nvPr/>
          </p:nvSpPr>
          <p:spPr>
            <a:xfrm>
              <a:off x="5267450" y="1866875"/>
              <a:ext cx="37925" cy="68825"/>
            </a:xfrm>
            <a:custGeom>
              <a:rect b="b" l="l" r="r" t="t"/>
              <a:pathLst>
                <a:path extrusionOk="0" h="2753" w="1517">
                  <a:moveTo>
                    <a:pt x="1236" y="1"/>
                  </a:moveTo>
                  <a:lnTo>
                    <a:pt x="0" y="2641"/>
                  </a:lnTo>
                  <a:lnTo>
                    <a:pt x="225" y="2753"/>
                  </a:lnTo>
                  <a:lnTo>
                    <a:pt x="1517" y="113"/>
                  </a:lnTo>
                  <a:lnTo>
                    <a:pt x="123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4"/>
            <p:cNvSpPr/>
            <p:nvPr/>
          </p:nvSpPr>
          <p:spPr>
            <a:xfrm>
              <a:off x="5200050" y="1838800"/>
              <a:ext cx="23900" cy="73050"/>
            </a:xfrm>
            <a:custGeom>
              <a:rect b="b" l="l" r="r" t="t"/>
              <a:pathLst>
                <a:path extrusionOk="0" h="2922" w="956">
                  <a:moveTo>
                    <a:pt x="730" y="1"/>
                  </a:moveTo>
                  <a:lnTo>
                    <a:pt x="0" y="2865"/>
                  </a:lnTo>
                  <a:lnTo>
                    <a:pt x="281" y="2921"/>
                  </a:lnTo>
                  <a:lnTo>
                    <a:pt x="955" y="57"/>
                  </a:lnTo>
                  <a:lnTo>
                    <a:pt x="73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4"/>
            <p:cNvSpPr/>
            <p:nvPr/>
          </p:nvSpPr>
          <p:spPr>
            <a:xfrm>
              <a:off x="5233750" y="1850025"/>
              <a:ext cx="30900" cy="71650"/>
            </a:xfrm>
            <a:custGeom>
              <a:rect b="b" l="l" r="r" t="t"/>
              <a:pathLst>
                <a:path extrusionOk="0" h="2866" w="1236">
                  <a:moveTo>
                    <a:pt x="955" y="1"/>
                  </a:moveTo>
                  <a:lnTo>
                    <a:pt x="0" y="2809"/>
                  </a:lnTo>
                  <a:lnTo>
                    <a:pt x="225" y="2865"/>
                  </a:lnTo>
                  <a:lnTo>
                    <a:pt x="1236" y="113"/>
                  </a:lnTo>
                  <a:lnTo>
                    <a:pt x="95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4"/>
            <p:cNvSpPr/>
            <p:nvPr/>
          </p:nvSpPr>
          <p:spPr>
            <a:xfrm>
              <a:off x="5355900" y="1984825"/>
              <a:ext cx="5650" cy="11275"/>
            </a:xfrm>
            <a:custGeom>
              <a:rect b="b" l="l" r="r" t="t"/>
              <a:pathLst>
                <a:path extrusionOk="0" h="451" w="226">
                  <a:moveTo>
                    <a:pt x="225" y="1"/>
                  </a:moveTo>
                  <a:lnTo>
                    <a:pt x="1" y="225"/>
                  </a:lnTo>
                  <a:lnTo>
                    <a:pt x="169" y="450"/>
                  </a:lnTo>
                  <a:lnTo>
                    <a:pt x="225" y="338"/>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4"/>
            <p:cNvSpPr/>
            <p:nvPr/>
          </p:nvSpPr>
          <p:spPr>
            <a:xfrm>
              <a:off x="5298325" y="1886550"/>
              <a:ext cx="43550" cy="66000"/>
            </a:xfrm>
            <a:custGeom>
              <a:rect b="b" l="l" r="r" t="t"/>
              <a:pathLst>
                <a:path extrusionOk="0" h="2640" w="1742">
                  <a:moveTo>
                    <a:pt x="1517" y="0"/>
                  </a:moveTo>
                  <a:lnTo>
                    <a:pt x="1" y="2528"/>
                  </a:lnTo>
                  <a:lnTo>
                    <a:pt x="225" y="2640"/>
                  </a:lnTo>
                  <a:lnTo>
                    <a:pt x="1742" y="113"/>
                  </a:lnTo>
                  <a:lnTo>
                    <a:pt x="151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4"/>
            <p:cNvSpPr/>
            <p:nvPr/>
          </p:nvSpPr>
          <p:spPr>
            <a:xfrm>
              <a:off x="5327825" y="1925850"/>
              <a:ext cx="33725" cy="47775"/>
            </a:xfrm>
            <a:custGeom>
              <a:rect b="b" l="l" r="r" t="t"/>
              <a:pathLst>
                <a:path extrusionOk="0" h="1911" w="1349">
                  <a:moveTo>
                    <a:pt x="1348" y="1"/>
                  </a:moveTo>
                  <a:lnTo>
                    <a:pt x="0" y="1742"/>
                  </a:lnTo>
                  <a:lnTo>
                    <a:pt x="225" y="1910"/>
                  </a:lnTo>
                  <a:lnTo>
                    <a:pt x="1348" y="394"/>
                  </a:lnTo>
                  <a:lnTo>
                    <a:pt x="134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4"/>
            <p:cNvSpPr/>
            <p:nvPr/>
          </p:nvSpPr>
          <p:spPr>
            <a:xfrm>
              <a:off x="4836375" y="1921650"/>
              <a:ext cx="66025" cy="78650"/>
            </a:xfrm>
            <a:custGeom>
              <a:rect b="b" l="l" r="r" t="t"/>
              <a:pathLst>
                <a:path extrusionOk="0" h="3146" w="2641">
                  <a:moveTo>
                    <a:pt x="225" y="0"/>
                  </a:moveTo>
                  <a:lnTo>
                    <a:pt x="1" y="169"/>
                  </a:lnTo>
                  <a:lnTo>
                    <a:pt x="2472" y="3146"/>
                  </a:lnTo>
                  <a:lnTo>
                    <a:pt x="2640" y="2977"/>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4"/>
            <p:cNvSpPr/>
            <p:nvPr/>
          </p:nvSpPr>
          <p:spPr>
            <a:xfrm>
              <a:off x="4947300" y="1857050"/>
              <a:ext cx="42150" cy="91300"/>
            </a:xfrm>
            <a:custGeom>
              <a:rect b="b" l="l" r="r" t="t"/>
              <a:pathLst>
                <a:path extrusionOk="0" h="3652" w="1686">
                  <a:moveTo>
                    <a:pt x="225" y="1"/>
                  </a:moveTo>
                  <a:lnTo>
                    <a:pt x="1" y="57"/>
                  </a:lnTo>
                  <a:lnTo>
                    <a:pt x="1461" y="3651"/>
                  </a:lnTo>
                  <a:lnTo>
                    <a:pt x="1686" y="3539"/>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4"/>
            <p:cNvSpPr/>
            <p:nvPr/>
          </p:nvSpPr>
          <p:spPr>
            <a:xfrm>
              <a:off x="4908000" y="1875300"/>
              <a:ext cx="50575" cy="88500"/>
            </a:xfrm>
            <a:custGeom>
              <a:rect b="b" l="l" r="r" t="t"/>
              <a:pathLst>
                <a:path extrusionOk="0" h="3540" w="2023">
                  <a:moveTo>
                    <a:pt x="225" y="1"/>
                  </a:moveTo>
                  <a:lnTo>
                    <a:pt x="0" y="113"/>
                  </a:lnTo>
                  <a:lnTo>
                    <a:pt x="1797" y="3539"/>
                  </a:lnTo>
                  <a:lnTo>
                    <a:pt x="2022" y="3427"/>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4"/>
            <p:cNvSpPr/>
            <p:nvPr/>
          </p:nvSpPr>
          <p:spPr>
            <a:xfrm>
              <a:off x="4871475" y="1896375"/>
              <a:ext cx="59000" cy="82875"/>
            </a:xfrm>
            <a:custGeom>
              <a:rect b="b" l="l" r="r" t="t"/>
              <a:pathLst>
                <a:path extrusionOk="0" h="3315" w="2360">
                  <a:moveTo>
                    <a:pt x="225" y="0"/>
                  </a:moveTo>
                  <a:lnTo>
                    <a:pt x="1" y="113"/>
                  </a:lnTo>
                  <a:lnTo>
                    <a:pt x="2135" y="3314"/>
                  </a:lnTo>
                  <a:lnTo>
                    <a:pt x="2360" y="3202"/>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4"/>
            <p:cNvSpPr/>
            <p:nvPr/>
          </p:nvSpPr>
          <p:spPr>
            <a:xfrm>
              <a:off x="4986625" y="1843025"/>
              <a:ext cx="33725" cy="94100"/>
            </a:xfrm>
            <a:custGeom>
              <a:rect b="b" l="l" r="r" t="t"/>
              <a:pathLst>
                <a:path extrusionOk="0" h="3764" w="1349">
                  <a:moveTo>
                    <a:pt x="225" y="0"/>
                  </a:moveTo>
                  <a:lnTo>
                    <a:pt x="0" y="56"/>
                  </a:lnTo>
                  <a:lnTo>
                    <a:pt x="1067" y="3763"/>
                  </a:lnTo>
                  <a:lnTo>
                    <a:pt x="1348" y="3707"/>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4"/>
            <p:cNvSpPr/>
            <p:nvPr/>
          </p:nvSpPr>
          <p:spPr>
            <a:xfrm>
              <a:off x="5113000" y="1826175"/>
              <a:ext cx="7025" cy="95500"/>
            </a:xfrm>
            <a:custGeom>
              <a:rect b="b" l="l" r="r" t="t"/>
              <a:pathLst>
                <a:path extrusionOk="0" h="3820" w="281">
                  <a:moveTo>
                    <a:pt x="0" y="0"/>
                  </a:moveTo>
                  <a:lnTo>
                    <a:pt x="0" y="3819"/>
                  </a:lnTo>
                  <a:lnTo>
                    <a:pt x="281" y="3819"/>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4"/>
            <p:cNvSpPr/>
            <p:nvPr/>
          </p:nvSpPr>
          <p:spPr>
            <a:xfrm>
              <a:off x="5028750" y="1833175"/>
              <a:ext cx="23900" cy="95525"/>
            </a:xfrm>
            <a:custGeom>
              <a:rect b="b" l="l" r="r" t="t"/>
              <a:pathLst>
                <a:path extrusionOk="0" h="3821" w="956">
                  <a:moveTo>
                    <a:pt x="225" y="1"/>
                  </a:moveTo>
                  <a:lnTo>
                    <a:pt x="0" y="57"/>
                  </a:lnTo>
                  <a:lnTo>
                    <a:pt x="674" y="3820"/>
                  </a:lnTo>
                  <a:lnTo>
                    <a:pt x="955" y="3764"/>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4"/>
            <p:cNvSpPr/>
            <p:nvPr/>
          </p:nvSpPr>
          <p:spPr>
            <a:xfrm>
              <a:off x="5069475" y="1827575"/>
              <a:ext cx="15450" cy="95500"/>
            </a:xfrm>
            <a:custGeom>
              <a:rect b="b" l="l" r="r" t="t"/>
              <a:pathLst>
                <a:path extrusionOk="0" h="3820" w="618">
                  <a:moveTo>
                    <a:pt x="0" y="0"/>
                  </a:moveTo>
                  <a:lnTo>
                    <a:pt x="393" y="3819"/>
                  </a:lnTo>
                  <a:lnTo>
                    <a:pt x="618" y="3819"/>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4"/>
            <p:cNvSpPr/>
            <p:nvPr/>
          </p:nvSpPr>
          <p:spPr>
            <a:xfrm>
              <a:off x="4805500" y="1949725"/>
              <a:ext cx="73025" cy="73050"/>
            </a:xfrm>
            <a:custGeom>
              <a:rect b="b" l="l" r="r" t="t"/>
              <a:pathLst>
                <a:path extrusionOk="0" h="2922" w="2921">
                  <a:moveTo>
                    <a:pt x="169" y="1"/>
                  </a:moveTo>
                  <a:lnTo>
                    <a:pt x="0" y="169"/>
                  </a:lnTo>
                  <a:lnTo>
                    <a:pt x="2752" y="2921"/>
                  </a:lnTo>
                  <a:cubicBezTo>
                    <a:pt x="2808" y="2865"/>
                    <a:pt x="2864" y="2809"/>
                    <a:pt x="2921" y="2753"/>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4"/>
            <p:cNvSpPr/>
            <p:nvPr/>
          </p:nvSpPr>
          <p:spPr>
            <a:xfrm>
              <a:off x="4776000" y="1982025"/>
              <a:ext cx="78650" cy="66025"/>
            </a:xfrm>
            <a:custGeom>
              <a:rect b="b" l="l" r="r" t="t"/>
              <a:pathLst>
                <a:path extrusionOk="0" h="2641" w="3146">
                  <a:moveTo>
                    <a:pt x="169" y="0"/>
                  </a:moveTo>
                  <a:cubicBezTo>
                    <a:pt x="113" y="57"/>
                    <a:pt x="57" y="113"/>
                    <a:pt x="1" y="169"/>
                  </a:cubicBezTo>
                  <a:lnTo>
                    <a:pt x="2977" y="2640"/>
                  </a:lnTo>
                  <a:lnTo>
                    <a:pt x="3146" y="2415"/>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4"/>
            <p:cNvSpPr/>
            <p:nvPr/>
          </p:nvSpPr>
          <p:spPr>
            <a:xfrm>
              <a:off x="4752125" y="2015725"/>
              <a:ext cx="82875" cy="59000"/>
            </a:xfrm>
            <a:custGeom>
              <a:rect b="b" l="l" r="r" t="t"/>
              <a:pathLst>
                <a:path extrusionOk="0" h="2360" w="3315">
                  <a:moveTo>
                    <a:pt x="113" y="0"/>
                  </a:moveTo>
                  <a:lnTo>
                    <a:pt x="1" y="169"/>
                  </a:lnTo>
                  <a:lnTo>
                    <a:pt x="3202" y="2359"/>
                  </a:lnTo>
                  <a:lnTo>
                    <a:pt x="3315" y="2135"/>
                  </a:ln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4"/>
            <p:cNvSpPr/>
            <p:nvPr/>
          </p:nvSpPr>
          <p:spPr>
            <a:xfrm>
              <a:off x="5145275" y="1827575"/>
              <a:ext cx="15475" cy="96900"/>
            </a:xfrm>
            <a:custGeom>
              <a:rect b="b" l="l" r="r" t="t"/>
              <a:pathLst>
                <a:path extrusionOk="0" h="3876" w="619">
                  <a:moveTo>
                    <a:pt x="394" y="0"/>
                  </a:moveTo>
                  <a:lnTo>
                    <a:pt x="1" y="3876"/>
                  </a:lnTo>
                  <a:lnTo>
                    <a:pt x="282" y="3876"/>
                  </a:lnTo>
                  <a:lnTo>
                    <a:pt x="61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4"/>
            <p:cNvSpPr/>
            <p:nvPr/>
          </p:nvSpPr>
          <p:spPr>
            <a:xfrm>
              <a:off x="5211275" y="1844425"/>
              <a:ext cx="33725" cy="92700"/>
            </a:xfrm>
            <a:custGeom>
              <a:rect b="b" l="l" r="r" t="t"/>
              <a:pathLst>
                <a:path extrusionOk="0" h="3708" w="1349">
                  <a:moveTo>
                    <a:pt x="1124" y="0"/>
                  </a:moveTo>
                  <a:lnTo>
                    <a:pt x="1" y="3651"/>
                  </a:lnTo>
                  <a:lnTo>
                    <a:pt x="225" y="3707"/>
                  </a:lnTo>
                  <a:lnTo>
                    <a:pt x="1349" y="56"/>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4"/>
            <p:cNvSpPr/>
            <p:nvPr/>
          </p:nvSpPr>
          <p:spPr>
            <a:xfrm>
              <a:off x="5178975" y="1833175"/>
              <a:ext cx="25300" cy="95525"/>
            </a:xfrm>
            <a:custGeom>
              <a:rect b="b" l="l" r="r" t="t"/>
              <a:pathLst>
                <a:path extrusionOk="0" h="3821" w="1012">
                  <a:moveTo>
                    <a:pt x="731" y="1"/>
                  </a:moveTo>
                  <a:lnTo>
                    <a:pt x="1" y="3764"/>
                  </a:lnTo>
                  <a:lnTo>
                    <a:pt x="282" y="3820"/>
                  </a:lnTo>
                  <a:lnTo>
                    <a:pt x="1012" y="57"/>
                  </a:lnTo>
                  <a:lnTo>
                    <a:pt x="73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4"/>
            <p:cNvSpPr/>
            <p:nvPr/>
          </p:nvSpPr>
          <p:spPr>
            <a:xfrm>
              <a:off x="5353100" y="2011500"/>
              <a:ext cx="8450" cy="12675"/>
            </a:xfrm>
            <a:custGeom>
              <a:rect b="b" l="l" r="r" t="t"/>
              <a:pathLst>
                <a:path extrusionOk="0" h="507" w="338">
                  <a:moveTo>
                    <a:pt x="337" y="1"/>
                  </a:moveTo>
                  <a:lnTo>
                    <a:pt x="0" y="338"/>
                  </a:lnTo>
                  <a:lnTo>
                    <a:pt x="169" y="506"/>
                  </a:lnTo>
                  <a:lnTo>
                    <a:pt x="337" y="394"/>
                  </a:lnTo>
                  <a:lnTo>
                    <a:pt x="33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4"/>
            <p:cNvSpPr/>
            <p:nvPr/>
          </p:nvSpPr>
          <p:spPr>
            <a:xfrm>
              <a:off x="5243575" y="1858450"/>
              <a:ext cx="42150" cy="91300"/>
            </a:xfrm>
            <a:custGeom>
              <a:rect b="b" l="l" r="r" t="t"/>
              <a:pathLst>
                <a:path extrusionOk="0" h="3652" w="1686">
                  <a:moveTo>
                    <a:pt x="1461" y="1"/>
                  </a:moveTo>
                  <a:lnTo>
                    <a:pt x="0" y="3539"/>
                  </a:lnTo>
                  <a:lnTo>
                    <a:pt x="225" y="3652"/>
                  </a:lnTo>
                  <a:lnTo>
                    <a:pt x="1685" y="57"/>
                  </a:lnTo>
                  <a:lnTo>
                    <a:pt x="146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4"/>
            <p:cNvSpPr/>
            <p:nvPr/>
          </p:nvSpPr>
          <p:spPr>
            <a:xfrm>
              <a:off x="5273050" y="1875300"/>
              <a:ext cx="50575" cy="88500"/>
            </a:xfrm>
            <a:custGeom>
              <a:rect b="b" l="l" r="r" t="t"/>
              <a:pathLst>
                <a:path extrusionOk="0" h="3540" w="2023">
                  <a:moveTo>
                    <a:pt x="1798" y="1"/>
                  </a:moveTo>
                  <a:lnTo>
                    <a:pt x="1" y="3427"/>
                  </a:lnTo>
                  <a:lnTo>
                    <a:pt x="226" y="3539"/>
                  </a:lnTo>
                  <a:lnTo>
                    <a:pt x="2023" y="113"/>
                  </a:lnTo>
                  <a:lnTo>
                    <a:pt x="179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4"/>
            <p:cNvSpPr/>
            <p:nvPr/>
          </p:nvSpPr>
          <p:spPr>
            <a:xfrm>
              <a:off x="5327825" y="1955350"/>
              <a:ext cx="33725" cy="46350"/>
            </a:xfrm>
            <a:custGeom>
              <a:rect b="b" l="l" r="r" t="t"/>
              <a:pathLst>
                <a:path extrusionOk="0" h="1854" w="1349">
                  <a:moveTo>
                    <a:pt x="1348" y="0"/>
                  </a:moveTo>
                  <a:lnTo>
                    <a:pt x="0" y="1629"/>
                  </a:lnTo>
                  <a:lnTo>
                    <a:pt x="225" y="1854"/>
                  </a:lnTo>
                  <a:lnTo>
                    <a:pt x="1348" y="450"/>
                  </a:lnTo>
                  <a:lnTo>
                    <a:pt x="134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4"/>
            <p:cNvSpPr/>
            <p:nvPr/>
          </p:nvSpPr>
          <p:spPr>
            <a:xfrm>
              <a:off x="5301150" y="1897775"/>
              <a:ext cx="59000" cy="84275"/>
            </a:xfrm>
            <a:custGeom>
              <a:rect b="b" l="l" r="r" t="t"/>
              <a:pathLst>
                <a:path extrusionOk="0" h="3371" w="2360">
                  <a:moveTo>
                    <a:pt x="2191" y="1"/>
                  </a:moveTo>
                  <a:lnTo>
                    <a:pt x="0" y="3202"/>
                  </a:lnTo>
                  <a:lnTo>
                    <a:pt x="225" y="3370"/>
                  </a:lnTo>
                  <a:lnTo>
                    <a:pt x="2359" y="169"/>
                  </a:lnTo>
                  <a:lnTo>
                    <a:pt x="219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4"/>
            <p:cNvSpPr/>
            <p:nvPr/>
          </p:nvSpPr>
          <p:spPr>
            <a:xfrm>
              <a:off x="4903775" y="2062050"/>
              <a:ext cx="487250" cy="430375"/>
            </a:xfrm>
            <a:custGeom>
              <a:rect b="b" l="l" r="r" t="t"/>
              <a:pathLst>
                <a:path extrusionOk="0" h="17215" w="19490">
                  <a:moveTo>
                    <a:pt x="8650" y="1"/>
                  </a:moveTo>
                  <a:lnTo>
                    <a:pt x="8650" y="1012"/>
                  </a:lnTo>
                  <a:cubicBezTo>
                    <a:pt x="15446" y="1012"/>
                    <a:pt x="18816" y="9156"/>
                    <a:pt x="14042" y="13986"/>
                  </a:cubicBezTo>
                  <a:cubicBezTo>
                    <a:pt x="12496" y="15532"/>
                    <a:pt x="10590" y="16224"/>
                    <a:pt x="8721" y="16224"/>
                  </a:cubicBezTo>
                  <a:cubicBezTo>
                    <a:pt x="4817" y="16224"/>
                    <a:pt x="1068" y="13207"/>
                    <a:pt x="1068" y="8650"/>
                  </a:cubicBezTo>
                  <a:lnTo>
                    <a:pt x="1" y="8650"/>
                  </a:lnTo>
                  <a:cubicBezTo>
                    <a:pt x="41" y="13703"/>
                    <a:pt x="4214" y="17215"/>
                    <a:pt x="8664" y="17215"/>
                  </a:cubicBezTo>
                  <a:cubicBezTo>
                    <a:pt x="10397" y="17215"/>
                    <a:pt x="12171" y="16683"/>
                    <a:pt x="13761" y="15502"/>
                  </a:cubicBezTo>
                  <a:cubicBezTo>
                    <a:pt x="19490" y="11346"/>
                    <a:pt x="17973" y="2472"/>
                    <a:pt x="11234" y="338"/>
                  </a:cubicBezTo>
                  <a:lnTo>
                    <a:pt x="11234" y="394"/>
                  </a:lnTo>
                  <a:cubicBezTo>
                    <a:pt x="10391" y="113"/>
                    <a:pt x="9549" y="1"/>
                    <a:pt x="865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4"/>
            <p:cNvSpPr/>
            <p:nvPr/>
          </p:nvSpPr>
          <p:spPr>
            <a:xfrm>
              <a:off x="4982400" y="2160350"/>
              <a:ext cx="330000" cy="255575"/>
            </a:xfrm>
            <a:custGeom>
              <a:rect b="b" l="l" r="r" t="t"/>
              <a:pathLst>
                <a:path extrusionOk="0" h="10223" w="13200">
                  <a:moveTo>
                    <a:pt x="8538" y="0"/>
                  </a:moveTo>
                  <a:lnTo>
                    <a:pt x="8313" y="337"/>
                  </a:lnTo>
                  <a:cubicBezTo>
                    <a:pt x="10167" y="1573"/>
                    <a:pt x="11065" y="3876"/>
                    <a:pt x="10447" y="6066"/>
                  </a:cubicBezTo>
                  <a:cubicBezTo>
                    <a:pt x="10054" y="7358"/>
                    <a:pt x="9212" y="8481"/>
                    <a:pt x="7976" y="9099"/>
                  </a:cubicBezTo>
                  <a:cubicBezTo>
                    <a:pt x="7184" y="9542"/>
                    <a:pt x="6347" y="9744"/>
                    <a:pt x="5530" y="9744"/>
                  </a:cubicBezTo>
                  <a:cubicBezTo>
                    <a:pt x="2930" y="9744"/>
                    <a:pt x="536" y="7694"/>
                    <a:pt x="450" y="4830"/>
                  </a:cubicBezTo>
                  <a:lnTo>
                    <a:pt x="1" y="4830"/>
                  </a:lnTo>
                  <a:cubicBezTo>
                    <a:pt x="57" y="7246"/>
                    <a:pt x="1686" y="9324"/>
                    <a:pt x="4045" y="9998"/>
                  </a:cubicBezTo>
                  <a:cubicBezTo>
                    <a:pt x="4550" y="10110"/>
                    <a:pt x="5056" y="10222"/>
                    <a:pt x="5561" y="10222"/>
                  </a:cubicBezTo>
                  <a:cubicBezTo>
                    <a:pt x="11065" y="10166"/>
                    <a:pt x="13199" y="2977"/>
                    <a:pt x="853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4"/>
            <p:cNvSpPr/>
            <p:nvPr/>
          </p:nvSpPr>
          <p:spPr>
            <a:xfrm>
              <a:off x="5028675" y="2210725"/>
              <a:ext cx="175600" cy="133675"/>
            </a:xfrm>
            <a:custGeom>
              <a:rect b="b" l="l" r="r" t="t"/>
              <a:pathLst>
                <a:path extrusionOk="0" h="5347" w="7024">
                  <a:moveTo>
                    <a:pt x="3631" y="463"/>
                  </a:moveTo>
                  <a:cubicBezTo>
                    <a:pt x="4755" y="463"/>
                    <a:pt x="5844" y="1327"/>
                    <a:pt x="5844" y="2647"/>
                  </a:cubicBezTo>
                  <a:cubicBezTo>
                    <a:pt x="5901" y="3826"/>
                    <a:pt x="4890" y="4894"/>
                    <a:pt x="3654" y="4894"/>
                  </a:cubicBezTo>
                  <a:cubicBezTo>
                    <a:pt x="1688" y="4837"/>
                    <a:pt x="677" y="2478"/>
                    <a:pt x="2081" y="1131"/>
                  </a:cubicBezTo>
                  <a:cubicBezTo>
                    <a:pt x="2524" y="669"/>
                    <a:pt x="3082" y="463"/>
                    <a:pt x="3631" y="463"/>
                  </a:cubicBezTo>
                  <a:close/>
                  <a:moveTo>
                    <a:pt x="3444" y="1"/>
                  </a:moveTo>
                  <a:cubicBezTo>
                    <a:pt x="0" y="1"/>
                    <a:pt x="17" y="5347"/>
                    <a:pt x="3495" y="5347"/>
                  </a:cubicBezTo>
                  <a:cubicBezTo>
                    <a:pt x="3547" y="5347"/>
                    <a:pt x="3600" y="5345"/>
                    <a:pt x="3654" y="5343"/>
                  </a:cubicBezTo>
                  <a:cubicBezTo>
                    <a:pt x="7024" y="5118"/>
                    <a:pt x="7024" y="176"/>
                    <a:pt x="3654" y="7"/>
                  </a:cubicBezTo>
                  <a:cubicBezTo>
                    <a:pt x="3583" y="3"/>
                    <a:pt x="3513" y="1"/>
                    <a:pt x="3444"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4"/>
            <p:cNvSpPr/>
            <p:nvPr/>
          </p:nvSpPr>
          <p:spPr>
            <a:xfrm>
              <a:off x="5027350" y="1948325"/>
              <a:ext cx="37925" cy="94100"/>
            </a:xfrm>
            <a:custGeom>
              <a:rect b="b" l="l" r="r" t="t"/>
              <a:pathLst>
                <a:path extrusionOk="0" h="3764" w="1517">
                  <a:moveTo>
                    <a:pt x="112" y="0"/>
                  </a:moveTo>
                  <a:cubicBezTo>
                    <a:pt x="0" y="0"/>
                    <a:pt x="955" y="3763"/>
                    <a:pt x="955" y="3763"/>
                  </a:cubicBezTo>
                  <a:lnTo>
                    <a:pt x="1517" y="3595"/>
                  </a:lnTo>
                  <a:lnTo>
                    <a:pt x="11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4"/>
            <p:cNvSpPr/>
            <p:nvPr/>
          </p:nvSpPr>
          <p:spPr>
            <a:xfrm>
              <a:off x="3496850" y="1723675"/>
              <a:ext cx="8450" cy="37925"/>
            </a:xfrm>
            <a:custGeom>
              <a:rect b="b" l="l" r="r" t="t"/>
              <a:pathLst>
                <a:path extrusionOk="0" h="1517" w="338">
                  <a:moveTo>
                    <a:pt x="113" y="0"/>
                  </a:moveTo>
                  <a:cubicBezTo>
                    <a:pt x="1" y="0"/>
                    <a:pt x="1" y="56"/>
                    <a:pt x="1" y="112"/>
                  </a:cubicBezTo>
                  <a:lnTo>
                    <a:pt x="113" y="1517"/>
                  </a:lnTo>
                  <a:lnTo>
                    <a:pt x="338" y="1460"/>
                  </a:lnTo>
                  <a:lnTo>
                    <a:pt x="225" y="56"/>
                  </a:lnTo>
                  <a:cubicBezTo>
                    <a:pt x="225" y="0"/>
                    <a:pt x="169" y="0"/>
                    <a:pt x="11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4"/>
            <p:cNvSpPr/>
            <p:nvPr/>
          </p:nvSpPr>
          <p:spPr>
            <a:xfrm>
              <a:off x="3211825" y="1856000"/>
              <a:ext cx="30925" cy="30575"/>
            </a:xfrm>
            <a:custGeom>
              <a:rect b="b" l="l" r="r" t="t"/>
              <a:pathLst>
                <a:path extrusionOk="0" h="1223" w="1237">
                  <a:moveTo>
                    <a:pt x="141" y="1"/>
                  </a:moveTo>
                  <a:cubicBezTo>
                    <a:pt x="113" y="1"/>
                    <a:pt x="85" y="15"/>
                    <a:pt x="57" y="43"/>
                  </a:cubicBezTo>
                  <a:cubicBezTo>
                    <a:pt x="0" y="99"/>
                    <a:pt x="0" y="155"/>
                    <a:pt x="57" y="211"/>
                  </a:cubicBezTo>
                  <a:lnTo>
                    <a:pt x="1068" y="1222"/>
                  </a:lnTo>
                  <a:lnTo>
                    <a:pt x="1236" y="1054"/>
                  </a:lnTo>
                  <a:lnTo>
                    <a:pt x="225" y="43"/>
                  </a:lnTo>
                  <a:cubicBezTo>
                    <a:pt x="197" y="15"/>
                    <a:pt x="169" y="1"/>
                    <a:pt x="14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4"/>
            <p:cNvSpPr/>
            <p:nvPr/>
          </p:nvSpPr>
          <p:spPr>
            <a:xfrm>
              <a:off x="3245525" y="1826525"/>
              <a:ext cx="28100" cy="31950"/>
            </a:xfrm>
            <a:custGeom>
              <a:rect b="b" l="l" r="r" t="t"/>
              <a:pathLst>
                <a:path extrusionOk="0" h="1278" w="1124">
                  <a:moveTo>
                    <a:pt x="141" y="0"/>
                  </a:moveTo>
                  <a:cubicBezTo>
                    <a:pt x="113" y="0"/>
                    <a:pt x="85" y="14"/>
                    <a:pt x="57" y="42"/>
                  </a:cubicBezTo>
                  <a:cubicBezTo>
                    <a:pt x="0" y="42"/>
                    <a:pt x="0" y="155"/>
                    <a:pt x="57" y="155"/>
                  </a:cubicBezTo>
                  <a:lnTo>
                    <a:pt x="955" y="1278"/>
                  </a:lnTo>
                  <a:lnTo>
                    <a:pt x="1124" y="1166"/>
                  </a:lnTo>
                  <a:lnTo>
                    <a:pt x="225" y="42"/>
                  </a:lnTo>
                  <a:cubicBezTo>
                    <a:pt x="197" y="14"/>
                    <a:pt x="169" y="0"/>
                    <a:pt x="14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4"/>
            <p:cNvSpPr/>
            <p:nvPr/>
          </p:nvSpPr>
          <p:spPr>
            <a:xfrm>
              <a:off x="3283425" y="1798075"/>
              <a:ext cx="25300" cy="33725"/>
            </a:xfrm>
            <a:custGeom>
              <a:rect b="b" l="l" r="r" t="t"/>
              <a:pathLst>
                <a:path extrusionOk="0" h="1349" w="1012">
                  <a:moveTo>
                    <a:pt x="57" y="1"/>
                  </a:moveTo>
                  <a:cubicBezTo>
                    <a:pt x="1" y="57"/>
                    <a:pt x="1" y="113"/>
                    <a:pt x="57" y="169"/>
                  </a:cubicBezTo>
                  <a:lnTo>
                    <a:pt x="787" y="1349"/>
                  </a:lnTo>
                  <a:lnTo>
                    <a:pt x="1012" y="1236"/>
                  </a:lnTo>
                  <a:lnTo>
                    <a:pt x="225" y="57"/>
                  </a:lnTo>
                  <a:cubicBezTo>
                    <a:pt x="169" y="1"/>
                    <a:pt x="113" y="1"/>
                    <a:pt x="57"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4"/>
            <p:cNvSpPr/>
            <p:nvPr/>
          </p:nvSpPr>
          <p:spPr>
            <a:xfrm>
              <a:off x="3451925" y="1730100"/>
              <a:ext cx="12675" cy="38525"/>
            </a:xfrm>
            <a:custGeom>
              <a:rect b="b" l="l" r="r" t="t"/>
              <a:pathLst>
                <a:path extrusionOk="0" h="1541" w="507">
                  <a:moveTo>
                    <a:pt x="161" y="1"/>
                  </a:moveTo>
                  <a:cubicBezTo>
                    <a:pt x="146" y="1"/>
                    <a:pt x="129" y="7"/>
                    <a:pt x="113" y="24"/>
                  </a:cubicBezTo>
                  <a:cubicBezTo>
                    <a:pt x="57" y="24"/>
                    <a:pt x="1" y="80"/>
                    <a:pt x="1" y="136"/>
                  </a:cubicBezTo>
                  <a:lnTo>
                    <a:pt x="281" y="1540"/>
                  </a:lnTo>
                  <a:lnTo>
                    <a:pt x="506" y="1484"/>
                  </a:lnTo>
                  <a:lnTo>
                    <a:pt x="225" y="80"/>
                  </a:lnTo>
                  <a:cubicBezTo>
                    <a:pt x="225" y="40"/>
                    <a:pt x="197" y="1"/>
                    <a:pt x="16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4"/>
            <p:cNvSpPr/>
            <p:nvPr/>
          </p:nvSpPr>
          <p:spPr>
            <a:xfrm>
              <a:off x="3363475" y="1755375"/>
              <a:ext cx="19675" cy="37125"/>
            </a:xfrm>
            <a:custGeom>
              <a:rect b="b" l="l" r="r" t="t"/>
              <a:pathLst>
                <a:path extrusionOk="0" h="1485" w="787">
                  <a:moveTo>
                    <a:pt x="160" y="1"/>
                  </a:moveTo>
                  <a:cubicBezTo>
                    <a:pt x="145" y="1"/>
                    <a:pt x="129" y="7"/>
                    <a:pt x="113" y="24"/>
                  </a:cubicBezTo>
                  <a:cubicBezTo>
                    <a:pt x="56" y="24"/>
                    <a:pt x="0" y="80"/>
                    <a:pt x="56" y="136"/>
                  </a:cubicBezTo>
                  <a:lnTo>
                    <a:pt x="618" y="1484"/>
                  </a:lnTo>
                  <a:lnTo>
                    <a:pt x="787" y="1372"/>
                  </a:lnTo>
                  <a:lnTo>
                    <a:pt x="225" y="80"/>
                  </a:lnTo>
                  <a:cubicBezTo>
                    <a:pt x="225" y="40"/>
                    <a:pt x="197" y="1"/>
                    <a:pt x="16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4"/>
            <p:cNvSpPr/>
            <p:nvPr/>
          </p:nvSpPr>
          <p:spPr>
            <a:xfrm>
              <a:off x="3407000" y="1739100"/>
              <a:ext cx="15475" cy="39350"/>
            </a:xfrm>
            <a:custGeom>
              <a:rect b="b" l="l" r="r" t="t"/>
              <a:pathLst>
                <a:path extrusionOk="0" h="1574" w="619">
                  <a:moveTo>
                    <a:pt x="56" y="1"/>
                  </a:moveTo>
                  <a:cubicBezTo>
                    <a:pt x="0" y="57"/>
                    <a:pt x="0" y="113"/>
                    <a:pt x="0" y="169"/>
                  </a:cubicBezTo>
                  <a:lnTo>
                    <a:pt x="393" y="1574"/>
                  </a:lnTo>
                  <a:lnTo>
                    <a:pt x="618" y="1517"/>
                  </a:lnTo>
                  <a:lnTo>
                    <a:pt x="225" y="113"/>
                  </a:lnTo>
                  <a:cubicBezTo>
                    <a:pt x="169" y="1"/>
                    <a:pt x="113" y="1"/>
                    <a:pt x="56"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4"/>
            <p:cNvSpPr/>
            <p:nvPr/>
          </p:nvSpPr>
          <p:spPr>
            <a:xfrm>
              <a:off x="3321350" y="1775025"/>
              <a:ext cx="22475" cy="35725"/>
            </a:xfrm>
            <a:custGeom>
              <a:rect b="b" l="l" r="r" t="t"/>
              <a:pathLst>
                <a:path extrusionOk="0" h="1429" w="899">
                  <a:moveTo>
                    <a:pt x="106" y="1"/>
                  </a:moveTo>
                  <a:cubicBezTo>
                    <a:pt x="89" y="1"/>
                    <a:pt x="73" y="8"/>
                    <a:pt x="56" y="24"/>
                  </a:cubicBezTo>
                  <a:cubicBezTo>
                    <a:pt x="0" y="24"/>
                    <a:pt x="0" y="137"/>
                    <a:pt x="0" y="193"/>
                  </a:cubicBezTo>
                  <a:lnTo>
                    <a:pt x="730" y="1428"/>
                  </a:lnTo>
                  <a:lnTo>
                    <a:pt x="899" y="1316"/>
                  </a:lnTo>
                  <a:lnTo>
                    <a:pt x="225" y="80"/>
                  </a:lnTo>
                  <a:cubicBezTo>
                    <a:pt x="185" y="41"/>
                    <a:pt x="146" y="1"/>
                    <a:pt x="106"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4"/>
            <p:cNvSpPr/>
            <p:nvPr/>
          </p:nvSpPr>
          <p:spPr>
            <a:xfrm>
              <a:off x="3093875" y="2050825"/>
              <a:ext cx="39350" cy="16875"/>
            </a:xfrm>
            <a:custGeom>
              <a:rect b="b" l="l" r="r" t="t"/>
              <a:pathLst>
                <a:path extrusionOk="0" h="675" w="1574">
                  <a:moveTo>
                    <a:pt x="169" y="0"/>
                  </a:moveTo>
                  <a:cubicBezTo>
                    <a:pt x="113" y="0"/>
                    <a:pt x="57" y="57"/>
                    <a:pt x="57" y="113"/>
                  </a:cubicBezTo>
                  <a:cubicBezTo>
                    <a:pt x="1" y="169"/>
                    <a:pt x="57" y="225"/>
                    <a:pt x="113" y="225"/>
                  </a:cubicBezTo>
                  <a:lnTo>
                    <a:pt x="1517" y="674"/>
                  </a:lnTo>
                  <a:lnTo>
                    <a:pt x="1573" y="450"/>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4"/>
            <p:cNvSpPr/>
            <p:nvPr/>
          </p:nvSpPr>
          <p:spPr>
            <a:xfrm>
              <a:off x="3082650" y="2095175"/>
              <a:ext cx="39325" cy="13250"/>
            </a:xfrm>
            <a:custGeom>
              <a:rect b="b" l="l" r="r" t="t"/>
              <a:pathLst>
                <a:path extrusionOk="0" h="530" w="1573">
                  <a:moveTo>
                    <a:pt x="121" y="0"/>
                  </a:moveTo>
                  <a:cubicBezTo>
                    <a:pt x="85" y="0"/>
                    <a:pt x="56" y="40"/>
                    <a:pt x="56" y="80"/>
                  </a:cubicBezTo>
                  <a:cubicBezTo>
                    <a:pt x="0" y="136"/>
                    <a:pt x="56" y="192"/>
                    <a:pt x="113" y="248"/>
                  </a:cubicBezTo>
                  <a:lnTo>
                    <a:pt x="1517" y="529"/>
                  </a:lnTo>
                  <a:lnTo>
                    <a:pt x="1573" y="305"/>
                  </a:lnTo>
                  <a:lnTo>
                    <a:pt x="169" y="24"/>
                  </a:lnTo>
                  <a:cubicBezTo>
                    <a:pt x="152" y="7"/>
                    <a:pt x="136" y="0"/>
                    <a:pt x="12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4"/>
            <p:cNvSpPr/>
            <p:nvPr/>
          </p:nvSpPr>
          <p:spPr>
            <a:xfrm>
              <a:off x="3075625" y="2140675"/>
              <a:ext cx="37925" cy="9875"/>
            </a:xfrm>
            <a:custGeom>
              <a:rect b="b" l="l" r="r" t="t"/>
              <a:pathLst>
                <a:path extrusionOk="0" h="395" w="1517">
                  <a:moveTo>
                    <a:pt x="113" y="1"/>
                  </a:moveTo>
                  <a:cubicBezTo>
                    <a:pt x="57" y="1"/>
                    <a:pt x="0" y="57"/>
                    <a:pt x="0" y="113"/>
                  </a:cubicBezTo>
                  <a:cubicBezTo>
                    <a:pt x="0" y="169"/>
                    <a:pt x="57" y="226"/>
                    <a:pt x="113" y="226"/>
                  </a:cubicBezTo>
                  <a:lnTo>
                    <a:pt x="1517" y="394"/>
                  </a:lnTo>
                  <a:lnTo>
                    <a:pt x="1517" y="169"/>
                  </a:ln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4"/>
            <p:cNvSpPr/>
            <p:nvPr/>
          </p:nvSpPr>
          <p:spPr>
            <a:xfrm>
              <a:off x="3128975" y="1966000"/>
              <a:ext cx="36550" cy="23075"/>
            </a:xfrm>
            <a:custGeom>
              <a:rect b="b" l="l" r="r" t="t"/>
              <a:pathLst>
                <a:path extrusionOk="0" h="923" w="1462">
                  <a:moveTo>
                    <a:pt x="166" y="0"/>
                  </a:moveTo>
                  <a:cubicBezTo>
                    <a:pt x="113" y="0"/>
                    <a:pt x="57" y="40"/>
                    <a:pt x="57" y="80"/>
                  </a:cubicBezTo>
                  <a:cubicBezTo>
                    <a:pt x="1" y="136"/>
                    <a:pt x="57" y="192"/>
                    <a:pt x="113" y="192"/>
                  </a:cubicBezTo>
                  <a:lnTo>
                    <a:pt x="1349" y="922"/>
                  </a:lnTo>
                  <a:lnTo>
                    <a:pt x="1461" y="698"/>
                  </a:lnTo>
                  <a:lnTo>
                    <a:pt x="225" y="24"/>
                  </a:lnTo>
                  <a:cubicBezTo>
                    <a:pt x="209" y="7"/>
                    <a:pt x="188" y="0"/>
                    <a:pt x="16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4"/>
            <p:cNvSpPr/>
            <p:nvPr/>
          </p:nvSpPr>
          <p:spPr>
            <a:xfrm>
              <a:off x="3109625" y="2007075"/>
              <a:ext cx="37625" cy="19900"/>
            </a:xfrm>
            <a:custGeom>
              <a:rect b="b" l="l" r="r" t="t"/>
              <a:pathLst>
                <a:path extrusionOk="0" h="796" w="1505">
                  <a:moveTo>
                    <a:pt x="162" y="0"/>
                  </a:moveTo>
                  <a:cubicBezTo>
                    <a:pt x="34" y="0"/>
                    <a:pt x="1" y="184"/>
                    <a:pt x="101" y="234"/>
                  </a:cubicBezTo>
                  <a:lnTo>
                    <a:pt x="1449" y="796"/>
                  </a:lnTo>
                  <a:lnTo>
                    <a:pt x="1505" y="571"/>
                  </a:lnTo>
                  <a:lnTo>
                    <a:pt x="213" y="9"/>
                  </a:lnTo>
                  <a:cubicBezTo>
                    <a:pt x="195" y="3"/>
                    <a:pt x="178" y="0"/>
                    <a:pt x="16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4"/>
            <p:cNvSpPr/>
            <p:nvPr/>
          </p:nvSpPr>
          <p:spPr>
            <a:xfrm>
              <a:off x="3154250" y="1926200"/>
              <a:ext cx="35125" cy="24950"/>
            </a:xfrm>
            <a:custGeom>
              <a:rect b="b" l="l" r="r" t="t"/>
              <a:pathLst>
                <a:path extrusionOk="0" h="998" w="1405">
                  <a:moveTo>
                    <a:pt x="113" y="1"/>
                  </a:moveTo>
                  <a:cubicBezTo>
                    <a:pt x="85" y="1"/>
                    <a:pt x="57" y="15"/>
                    <a:pt x="57" y="43"/>
                  </a:cubicBezTo>
                  <a:cubicBezTo>
                    <a:pt x="1" y="99"/>
                    <a:pt x="1" y="155"/>
                    <a:pt x="57" y="211"/>
                  </a:cubicBezTo>
                  <a:lnTo>
                    <a:pt x="1236" y="998"/>
                  </a:lnTo>
                  <a:lnTo>
                    <a:pt x="1405" y="829"/>
                  </a:lnTo>
                  <a:lnTo>
                    <a:pt x="169" y="43"/>
                  </a:lnTo>
                  <a:cubicBezTo>
                    <a:pt x="169" y="15"/>
                    <a:pt x="141" y="1"/>
                    <a:pt x="11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4"/>
            <p:cNvSpPr/>
            <p:nvPr/>
          </p:nvSpPr>
          <p:spPr>
            <a:xfrm>
              <a:off x="3180925" y="1890750"/>
              <a:ext cx="32325" cy="28100"/>
            </a:xfrm>
            <a:custGeom>
              <a:rect b="b" l="l" r="r" t="t"/>
              <a:pathLst>
                <a:path extrusionOk="0" h="1124" w="1293">
                  <a:moveTo>
                    <a:pt x="57" y="1"/>
                  </a:moveTo>
                  <a:cubicBezTo>
                    <a:pt x="1" y="57"/>
                    <a:pt x="1" y="113"/>
                    <a:pt x="57" y="169"/>
                  </a:cubicBezTo>
                  <a:lnTo>
                    <a:pt x="1124" y="1124"/>
                  </a:lnTo>
                  <a:lnTo>
                    <a:pt x="1293" y="955"/>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4"/>
            <p:cNvSpPr/>
            <p:nvPr/>
          </p:nvSpPr>
          <p:spPr>
            <a:xfrm>
              <a:off x="3849300" y="1858800"/>
              <a:ext cx="29500" cy="29175"/>
            </a:xfrm>
            <a:custGeom>
              <a:rect b="b" l="l" r="r" t="t"/>
              <a:pathLst>
                <a:path extrusionOk="0" h="1167" w="1180">
                  <a:moveTo>
                    <a:pt x="1095" y="1"/>
                  </a:moveTo>
                  <a:cubicBezTo>
                    <a:pt x="1067" y="1"/>
                    <a:pt x="1039" y="15"/>
                    <a:pt x="1011" y="43"/>
                  </a:cubicBezTo>
                  <a:lnTo>
                    <a:pt x="0" y="1054"/>
                  </a:lnTo>
                  <a:lnTo>
                    <a:pt x="112" y="1166"/>
                  </a:lnTo>
                  <a:lnTo>
                    <a:pt x="1180" y="155"/>
                  </a:lnTo>
                  <a:cubicBezTo>
                    <a:pt x="1180" y="99"/>
                    <a:pt x="1180" y="43"/>
                    <a:pt x="1180" y="43"/>
                  </a:cubicBezTo>
                  <a:cubicBezTo>
                    <a:pt x="1151" y="15"/>
                    <a:pt x="1123" y="1"/>
                    <a:pt x="109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4"/>
            <p:cNvSpPr/>
            <p:nvPr/>
          </p:nvSpPr>
          <p:spPr>
            <a:xfrm>
              <a:off x="3901250" y="1930075"/>
              <a:ext cx="35125" cy="23900"/>
            </a:xfrm>
            <a:custGeom>
              <a:rect b="b" l="l" r="r" t="t"/>
              <a:pathLst>
                <a:path extrusionOk="0" h="956" w="1405">
                  <a:moveTo>
                    <a:pt x="1180" y="0"/>
                  </a:moveTo>
                  <a:lnTo>
                    <a:pt x="0" y="843"/>
                  </a:lnTo>
                  <a:cubicBezTo>
                    <a:pt x="113" y="843"/>
                    <a:pt x="169" y="899"/>
                    <a:pt x="169" y="955"/>
                  </a:cubicBezTo>
                  <a:lnTo>
                    <a:pt x="1348" y="169"/>
                  </a:lnTo>
                  <a:cubicBezTo>
                    <a:pt x="1404" y="113"/>
                    <a:pt x="1404" y="56"/>
                    <a:pt x="134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4"/>
            <p:cNvSpPr/>
            <p:nvPr/>
          </p:nvSpPr>
          <p:spPr>
            <a:xfrm>
              <a:off x="3074225" y="2185625"/>
              <a:ext cx="37925" cy="5625"/>
            </a:xfrm>
            <a:custGeom>
              <a:rect b="b" l="l" r="r" t="t"/>
              <a:pathLst>
                <a:path extrusionOk="0" h="225" w="1517">
                  <a:moveTo>
                    <a:pt x="113" y="0"/>
                  </a:moveTo>
                  <a:cubicBezTo>
                    <a:pt x="56" y="0"/>
                    <a:pt x="0" y="56"/>
                    <a:pt x="0" y="113"/>
                  </a:cubicBezTo>
                  <a:cubicBezTo>
                    <a:pt x="0" y="169"/>
                    <a:pt x="56" y="225"/>
                    <a:pt x="113" y="225"/>
                  </a:cubicBezTo>
                  <a:lnTo>
                    <a:pt x="1517" y="225"/>
                  </a:lnTo>
                  <a:lnTo>
                    <a:pt x="151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4"/>
            <p:cNvSpPr/>
            <p:nvPr/>
          </p:nvSpPr>
          <p:spPr>
            <a:xfrm>
              <a:off x="3875975" y="1891375"/>
              <a:ext cx="34575" cy="27475"/>
            </a:xfrm>
            <a:custGeom>
              <a:rect b="b" l="l" r="r" t="t"/>
              <a:pathLst>
                <a:path extrusionOk="0" h="1099" w="1383">
                  <a:moveTo>
                    <a:pt x="1193" y="1"/>
                  </a:moveTo>
                  <a:cubicBezTo>
                    <a:pt x="1170" y="1"/>
                    <a:pt x="1145" y="10"/>
                    <a:pt x="1124" y="32"/>
                  </a:cubicBezTo>
                  <a:lnTo>
                    <a:pt x="0" y="930"/>
                  </a:lnTo>
                  <a:lnTo>
                    <a:pt x="169" y="1099"/>
                  </a:lnTo>
                  <a:lnTo>
                    <a:pt x="1292" y="200"/>
                  </a:lnTo>
                  <a:cubicBezTo>
                    <a:pt x="1382" y="155"/>
                    <a:pt x="1291" y="1"/>
                    <a:pt x="119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4"/>
            <p:cNvSpPr/>
            <p:nvPr/>
          </p:nvSpPr>
          <p:spPr>
            <a:xfrm>
              <a:off x="3943375" y="2010100"/>
              <a:ext cx="36525" cy="19675"/>
            </a:xfrm>
            <a:custGeom>
              <a:rect b="b" l="l" r="r" t="t"/>
              <a:pathLst>
                <a:path extrusionOk="0" h="787" w="1461">
                  <a:moveTo>
                    <a:pt x="1292" y="1"/>
                  </a:moveTo>
                  <a:lnTo>
                    <a:pt x="0" y="562"/>
                  </a:lnTo>
                  <a:lnTo>
                    <a:pt x="56" y="787"/>
                  </a:lnTo>
                  <a:lnTo>
                    <a:pt x="1404" y="225"/>
                  </a:lnTo>
                  <a:cubicBezTo>
                    <a:pt x="1460" y="169"/>
                    <a:pt x="1460" y="113"/>
                    <a:pt x="1460" y="57"/>
                  </a:cubicBezTo>
                  <a:cubicBezTo>
                    <a:pt x="1404" y="1"/>
                    <a:pt x="1348" y="1"/>
                    <a:pt x="129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4"/>
            <p:cNvSpPr/>
            <p:nvPr/>
          </p:nvSpPr>
          <p:spPr>
            <a:xfrm>
              <a:off x="3923700" y="1967400"/>
              <a:ext cx="36550" cy="23075"/>
            </a:xfrm>
            <a:custGeom>
              <a:rect b="b" l="l" r="r" t="t"/>
              <a:pathLst>
                <a:path extrusionOk="0" h="923" w="1462">
                  <a:moveTo>
                    <a:pt x="1342" y="0"/>
                  </a:moveTo>
                  <a:cubicBezTo>
                    <a:pt x="1326" y="0"/>
                    <a:pt x="1309" y="7"/>
                    <a:pt x="1293" y="24"/>
                  </a:cubicBezTo>
                  <a:lnTo>
                    <a:pt x="1" y="698"/>
                  </a:lnTo>
                  <a:cubicBezTo>
                    <a:pt x="57" y="754"/>
                    <a:pt x="57" y="866"/>
                    <a:pt x="113" y="922"/>
                  </a:cubicBezTo>
                  <a:lnTo>
                    <a:pt x="1405" y="192"/>
                  </a:lnTo>
                  <a:cubicBezTo>
                    <a:pt x="1461" y="192"/>
                    <a:pt x="1461" y="136"/>
                    <a:pt x="1461" y="80"/>
                  </a:cubicBezTo>
                  <a:cubicBezTo>
                    <a:pt x="1421" y="40"/>
                    <a:pt x="1382" y="0"/>
                    <a:pt x="134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4"/>
            <p:cNvSpPr/>
            <p:nvPr/>
          </p:nvSpPr>
          <p:spPr>
            <a:xfrm>
              <a:off x="3974250" y="2142100"/>
              <a:ext cx="36550" cy="9850"/>
            </a:xfrm>
            <a:custGeom>
              <a:rect b="b" l="l" r="r" t="t"/>
              <a:pathLst>
                <a:path extrusionOk="0" h="394" w="1462">
                  <a:moveTo>
                    <a:pt x="1349" y="0"/>
                  </a:moveTo>
                  <a:lnTo>
                    <a:pt x="1" y="169"/>
                  </a:lnTo>
                  <a:lnTo>
                    <a:pt x="1" y="393"/>
                  </a:lnTo>
                  <a:lnTo>
                    <a:pt x="1405" y="225"/>
                  </a:lnTo>
                  <a:cubicBezTo>
                    <a:pt x="1461" y="225"/>
                    <a:pt x="1461" y="169"/>
                    <a:pt x="1461" y="112"/>
                  </a:cubicBezTo>
                  <a:cubicBezTo>
                    <a:pt x="1461" y="56"/>
                    <a:pt x="1405" y="0"/>
                    <a:pt x="134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4"/>
            <p:cNvSpPr/>
            <p:nvPr/>
          </p:nvSpPr>
          <p:spPr>
            <a:xfrm>
              <a:off x="3956000" y="2052050"/>
              <a:ext cx="40375" cy="17050"/>
            </a:xfrm>
            <a:custGeom>
              <a:rect b="b" l="l" r="r" t="t"/>
              <a:pathLst>
                <a:path extrusionOk="0" h="682" w="1615">
                  <a:moveTo>
                    <a:pt x="1435" y="0"/>
                  </a:moveTo>
                  <a:cubicBezTo>
                    <a:pt x="1425" y="0"/>
                    <a:pt x="1415" y="3"/>
                    <a:pt x="1405" y="8"/>
                  </a:cubicBezTo>
                  <a:lnTo>
                    <a:pt x="1" y="457"/>
                  </a:lnTo>
                  <a:lnTo>
                    <a:pt x="57" y="682"/>
                  </a:lnTo>
                  <a:lnTo>
                    <a:pt x="1461" y="232"/>
                  </a:lnTo>
                  <a:cubicBezTo>
                    <a:pt x="1614" y="232"/>
                    <a:pt x="1535" y="0"/>
                    <a:pt x="1435"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4"/>
            <p:cNvSpPr/>
            <p:nvPr/>
          </p:nvSpPr>
          <p:spPr>
            <a:xfrm>
              <a:off x="3967225" y="2098575"/>
              <a:ext cx="39350" cy="12650"/>
            </a:xfrm>
            <a:custGeom>
              <a:rect b="b" l="l" r="r" t="t"/>
              <a:pathLst>
                <a:path extrusionOk="0" h="506" w="1574">
                  <a:moveTo>
                    <a:pt x="1405" y="0"/>
                  </a:moveTo>
                  <a:lnTo>
                    <a:pt x="1" y="281"/>
                  </a:lnTo>
                  <a:cubicBezTo>
                    <a:pt x="1" y="337"/>
                    <a:pt x="57" y="393"/>
                    <a:pt x="57" y="506"/>
                  </a:cubicBezTo>
                  <a:lnTo>
                    <a:pt x="1461" y="225"/>
                  </a:lnTo>
                  <a:cubicBezTo>
                    <a:pt x="1574" y="169"/>
                    <a:pt x="1517" y="0"/>
                    <a:pt x="1405"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4"/>
            <p:cNvSpPr/>
            <p:nvPr/>
          </p:nvSpPr>
          <p:spPr>
            <a:xfrm>
              <a:off x="3668150" y="1740525"/>
              <a:ext cx="15475" cy="39325"/>
            </a:xfrm>
            <a:custGeom>
              <a:rect b="b" l="l" r="r" t="t"/>
              <a:pathLst>
                <a:path extrusionOk="0" h="1573" w="619">
                  <a:moveTo>
                    <a:pt x="563" y="0"/>
                  </a:moveTo>
                  <a:cubicBezTo>
                    <a:pt x="506" y="0"/>
                    <a:pt x="394" y="0"/>
                    <a:pt x="394" y="56"/>
                  </a:cubicBezTo>
                  <a:lnTo>
                    <a:pt x="1" y="1460"/>
                  </a:lnTo>
                  <a:lnTo>
                    <a:pt x="169" y="1573"/>
                  </a:lnTo>
                  <a:lnTo>
                    <a:pt x="619" y="169"/>
                  </a:lnTo>
                  <a:cubicBezTo>
                    <a:pt x="619" y="56"/>
                    <a:pt x="619" y="0"/>
                    <a:pt x="56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4"/>
            <p:cNvSpPr/>
            <p:nvPr/>
          </p:nvSpPr>
          <p:spPr>
            <a:xfrm>
              <a:off x="3627450" y="1728700"/>
              <a:ext cx="12650" cy="38525"/>
            </a:xfrm>
            <a:custGeom>
              <a:rect b="b" l="l" r="r" t="t"/>
              <a:pathLst>
                <a:path extrusionOk="0" h="1541" w="506">
                  <a:moveTo>
                    <a:pt x="345" y="1"/>
                  </a:moveTo>
                  <a:cubicBezTo>
                    <a:pt x="309" y="1"/>
                    <a:pt x="281" y="40"/>
                    <a:pt x="281" y="80"/>
                  </a:cubicBezTo>
                  <a:lnTo>
                    <a:pt x="0" y="1484"/>
                  </a:lnTo>
                  <a:lnTo>
                    <a:pt x="225" y="1540"/>
                  </a:lnTo>
                  <a:lnTo>
                    <a:pt x="506" y="136"/>
                  </a:lnTo>
                  <a:cubicBezTo>
                    <a:pt x="506" y="80"/>
                    <a:pt x="449" y="24"/>
                    <a:pt x="393" y="24"/>
                  </a:cubicBezTo>
                  <a:cubicBezTo>
                    <a:pt x="377" y="7"/>
                    <a:pt x="360" y="1"/>
                    <a:pt x="34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4"/>
            <p:cNvSpPr/>
            <p:nvPr/>
          </p:nvSpPr>
          <p:spPr>
            <a:xfrm>
              <a:off x="3543200" y="1720850"/>
              <a:ext cx="5625" cy="37950"/>
            </a:xfrm>
            <a:custGeom>
              <a:rect b="b" l="l" r="r" t="t"/>
              <a:pathLst>
                <a:path extrusionOk="0" h="1518" w="225">
                  <a:moveTo>
                    <a:pt x="113" y="1"/>
                  </a:moveTo>
                  <a:cubicBezTo>
                    <a:pt x="56" y="1"/>
                    <a:pt x="0" y="1"/>
                    <a:pt x="0" y="113"/>
                  </a:cubicBezTo>
                  <a:lnTo>
                    <a:pt x="0" y="1517"/>
                  </a:lnTo>
                  <a:lnTo>
                    <a:pt x="225" y="1517"/>
                  </a:lnTo>
                  <a:lnTo>
                    <a:pt x="225" y="113"/>
                  </a:lnTo>
                  <a:cubicBezTo>
                    <a:pt x="225" y="1"/>
                    <a:pt x="169" y="1"/>
                    <a:pt x="11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4"/>
            <p:cNvSpPr/>
            <p:nvPr/>
          </p:nvSpPr>
          <p:spPr>
            <a:xfrm>
              <a:off x="3817000" y="1826525"/>
              <a:ext cx="28100" cy="33375"/>
            </a:xfrm>
            <a:custGeom>
              <a:rect b="b" l="l" r="r" t="t"/>
              <a:pathLst>
                <a:path extrusionOk="0" h="1335" w="1124">
                  <a:moveTo>
                    <a:pt x="983" y="0"/>
                  </a:moveTo>
                  <a:cubicBezTo>
                    <a:pt x="955" y="0"/>
                    <a:pt x="927" y="14"/>
                    <a:pt x="899" y="42"/>
                  </a:cubicBezTo>
                  <a:lnTo>
                    <a:pt x="0" y="1166"/>
                  </a:lnTo>
                  <a:lnTo>
                    <a:pt x="169" y="1334"/>
                  </a:lnTo>
                  <a:lnTo>
                    <a:pt x="1067" y="211"/>
                  </a:lnTo>
                  <a:cubicBezTo>
                    <a:pt x="1124" y="155"/>
                    <a:pt x="1124" y="98"/>
                    <a:pt x="1067" y="42"/>
                  </a:cubicBezTo>
                  <a:cubicBezTo>
                    <a:pt x="1039" y="14"/>
                    <a:pt x="1011" y="0"/>
                    <a:pt x="98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4"/>
            <p:cNvSpPr/>
            <p:nvPr/>
          </p:nvSpPr>
          <p:spPr>
            <a:xfrm>
              <a:off x="3585325" y="1722250"/>
              <a:ext cx="8450" cy="37950"/>
            </a:xfrm>
            <a:custGeom>
              <a:rect b="b" l="l" r="r" t="t"/>
              <a:pathLst>
                <a:path extrusionOk="0" h="1518" w="338">
                  <a:moveTo>
                    <a:pt x="225" y="1"/>
                  </a:moveTo>
                  <a:cubicBezTo>
                    <a:pt x="169" y="1"/>
                    <a:pt x="113" y="57"/>
                    <a:pt x="113" y="113"/>
                  </a:cubicBezTo>
                  <a:lnTo>
                    <a:pt x="0" y="1517"/>
                  </a:lnTo>
                  <a:lnTo>
                    <a:pt x="169" y="1517"/>
                  </a:lnTo>
                  <a:lnTo>
                    <a:pt x="337" y="113"/>
                  </a:lnTo>
                  <a:cubicBezTo>
                    <a:pt x="337" y="57"/>
                    <a:pt x="281" y="1"/>
                    <a:pt x="22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4"/>
            <p:cNvSpPr/>
            <p:nvPr/>
          </p:nvSpPr>
          <p:spPr>
            <a:xfrm>
              <a:off x="3781900" y="1799850"/>
              <a:ext cx="26700" cy="34775"/>
            </a:xfrm>
            <a:custGeom>
              <a:rect b="b" l="l" r="r" t="t"/>
              <a:pathLst>
                <a:path extrusionOk="0" h="1391" w="1068">
                  <a:moveTo>
                    <a:pt x="983" y="0"/>
                  </a:moveTo>
                  <a:cubicBezTo>
                    <a:pt x="955" y="0"/>
                    <a:pt x="927" y="14"/>
                    <a:pt x="899" y="42"/>
                  </a:cubicBezTo>
                  <a:lnTo>
                    <a:pt x="0" y="1222"/>
                  </a:lnTo>
                  <a:lnTo>
                    <a:pt x="225" y="1390"/>
                  </a:lnTo>
                  <a:lnTo>
                    <a:pt x="1067" y="154"/>
                  </a:lnTo>
                  <a:cubicBezTo>
                    <a:pt x="1067" y="154"/>
                    <a:pt x="1067" y="42"/>
                    <a:pt x="1067" y="42"/>
                  </a:cubicBezTo>
                  <a:cubicBezTo>
                    <a:pt x="1039" y="14"/>
                    <a:pt x="1011" y="0"/>
                    <a:pt x="98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4"/>
            <p:cNvSpPr/>
            <p:nvPr/>
          </p:nvSpPr>
          <p:spPr>
            <a:xfrm>
              <a:off x="3745375" y="1775625"/>
              <a:ext cx="23900" cy="36525"/>
            </a:xfrm>
            <a:custGeom>
              <a:rect b="b" l="l" r="r" t="t"/>
              <a:pathLst>
                <a:path extrusionOk="0" h="1461" w="956">
                  <a:moveTo>
                    <a:pt x="900" y="0"/>
                  </a:moveTo>
                  <a:cubicBezTo>
                    <a:pt x="843" y="0"/>
                    <a:pt x="731" y="0"/>
                    <a:pt x="731" y="56"/>
                  </a:cubicBezTo>
                  <a:lnTo>
                    <a:pt x="1" y="1348"/>
                  </a:lnTo>
                  <a:lnTo>
                    <a:pt x="226" y="1460"/>
                  </a:lnTo>
                  <a:lnTo>
                    <a:pt x="900" y="169"/>
                  </a:lnTo>
                  <a:cubicBezTo>
                    <a:pt x="956" y="113"/>
                    <a:pt x="956" y="56"/>
                    <a:pt x="90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4"/>
            <p:cNvSpPr/>
            <p:nvPr/>
          </p:nvSpPr>
          <p:spPr>
            <a:xfrm>
              <a:off x="3708875" y="1756775"/>
              <a:ext cx="19675" cy="37125"/>
            </a:xfrm>
            <a:custGeom>
              <a:rect b="b" l="l" r="r" t="t"/>
              <a:pathLst>
                <a:path extrusionOk="0" h="1485" w="787">
                  <a:moveTo>
                    <a:pt x="627" y="1"/>
                  </a:moveTo>
                  <a:cubicBezTo>
                    <a:pt x="590" y="1"/>
                    <a:pt x="562" y="41"/>
                    <a:pt x="562" y="80"/>
                  </a:cubicBezTo>
                  <a:lnTo>
                    <a:pt x="1" y="1372"/>
                  </a:lnTo>
                  <a:lnTo>
                    <a:pt x="169" y="1484"/>
                  </a:lnTo>
                  <a:lnTo>
                    <a:pt x="731" y="136"/>
                  </a:lnTo>
                  <a:cubicBezTo>
                    <a:pt x="787" y="80"/>
                    <a:pt x="731" y="24"/>
                    <a:pt x="675" y="24"/>
                  </a:cubicBezTo>
                  <a:cubicBezTo>
                    <a:pt x="658" y="8"/>
                    <a:pt x="642" y="1"/>
                    <a:pt x="627"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4"/>
            <p:cNvSpPr/>
            <p:nvPr/>
          </p:nvSpPr>
          <p:spPr>
            <a:xfrm>
              <a:off x="3319950" y="2568950"/>
              <a:ext cx="22475" cy="36525"/>
            </a:xfrm>
            <a:custGeom>
              <a:rect b="b" l="l" r="r" t="t"/>
              <a:pathLst>
                <a:path extrusionOk="0" h="1461" w="899">
                  <a:moveTo>
                    <a:pt x="730" y="0"/>
                  </a:moveTo>
                  <a:lnTo>
                    <a:pt x="0" y="1292"/>
                  </a:lnTo>
                  <a:cubicBezTo>
                    <a:pt x="0" y="1348"/>
                    <a:pt x="0" y="1404"/>
                    <a:pt x="56" y="1460"/>
                  </a:cubicBezTo>
                  <a:lnTo>
                    <a:pt x="112" y="1460"/>
                  </a:lnTo>
                  <a:cubicBezTo>
                    <a:pt x="169" y="1404"/>
                    <a:pt x="225" y="1404"/>
                    <a:pt x="225" y="1348"/>
                  </a:cubicBezTo>
                  <a:lnTo>
                    <a:pt x="899" y="113"/>
                  </a:lnTo>
                  <a:lnTo>
                    <a:pt x="73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4"/>
            <p:cNvSpPr/>
            <p:nvPr/>
          </p:nvSpPr>
          <p:spPr>
            <a:xfrm>
              <a:off x="3780500" y="2547875"/>
              <a:ext cx="25275" cy="35125"/>
            </a:xfrm>
            <a:custGeom>
              <a:rect b="b" l="l" r="r" t="t"/>
              <a:pathLst>
                <a:path extrusionOk="0" h="1405" w="1011">
                  <a:moveTo>
                    <a:pt x="169" y="1"/>
                  </a:moveTo>
                  <a:lnTo>
                    <a:pt x="0" y="169"/>
                  </a:lnTo>
                  <a:lnTo>
                    <a:pt x="786" y="1349"/>
                  </a:lnTo>
                  <a:cubicBezTo>
                    <a:pt x="786" y="1405"/>
                    <a:pt x="843" y="1405"/>
                    <a:pt x="899" y="1405"/>
                  </a:cubicBezTo>
                  <a:lnTo>
                    <a:pt x="955" y="1405"/>
                  </a:lnTo>
                  <a:cubicBezTo>
                    <a:pt x="1011" y="1349"/>
                    <a:pt x="1011" y="1293"/>
                    <a:pt x="955" y="1236"/>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4"/>
            <p:cNvSpPr/>
            <p:nvPr/>
          </p:nvSpPr>
          <p:spPr>
            <a:xfrm>
              <a:off x="3815600" y="2522600"/>
              <a:ext cx="28100" cy="32325"/>
            </a:xfrm>
            <a:custGeom>
              <a:rect b="b" l="l" r="r" t="t"/>
              <a:pathLst>
                <a:path extrusionOk="0" h="1293" w="1124">
                  <a:moveTo>
                    <a:pt x="169" y="1"/>
                  </a:moveTo>
                  <a:lnTo>
                    <a:pt x="0" y="113"/>
                  </a:lnTo>
                  <a:lnTo>
                    <a:pt x="899" y="1236"/>
                  </a:lnTo>
                  <a:cubicBezTo>
                    <a:pt x="899" y="1236"/>
                    <a:pt x="955" y="1236"/>
                    <a:pt x="1011" y="1293"/>
                  </a:cubicBezTo>
                  <a:lnTo>
                    <a:pt x="1067" y="1293"/>
                  </a:lnTo>
                  <a:cubicBezTo>
                    <a:pt x="1123" y="1236"/>
                    <a:pt x="1123" y="1124"/>
                    <a:pt x="1067" y="1124"/>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4"/>
            <p:cNvSpPr/>
            <p:nvPr/>
          </p:nvSpPr>
          <p:spPr>
            <a:xfrm>
              <a:off x="3846475" y="2494525"/>
              <a:ext cx="30925" cy="30575"/>
            </a:xfrm>
            <a:custGeom>
              <a:rect b="b" l="l" r="r" t="t"/>
              <a:pathLst>
                <a:path extrusionOk="0" h="1223" w="1237">
                  <a:moveTo>
                    <a:pt x="169" y="0"/>
                  </a:moveTo>
                  <a:lnTo>
                    <a:pt x="1" y="169"/>
                  </a:lnTo>
                  <a:lnTo>
                    <a:pt x="1012" y="1180"/>
                  </a:lnTo>
                  <a:cubicBezTo>
                    <a:pt x="1040" y="1208"/>
                    <a:pt x="1068" y="1222"/>
                    <a:pt x="1096" y="1222"/>
                  </a:cubicBezTo>
                  <a:cubicBezTo>
                    <a:pt x="1124" y="1222"/>
                    <a:pt x="1152" y="1208"/>
                    <a:pt x="1180" y="1180"/>
                  </a:cubicBezTo>
                  <a:cubicBezTo>
                    <a:pt x="1236" y="1124"/>
                    <a:pt x="1236" y="1068"/>
                    <a:pt x="1180" y="1011"/>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4"/>
            <p:cNvSpPr/>
            <p:nvPr/>
          </p:nvSpPr>
          <p:spPr>
            <a:xfrm>
              <a:off x="3745375" y="2570350"/>
              <a:ext cx="22500" cy="35125"/>
            </a:xfrm>
            <a:custGeom>
              <a:rect b="b" l="l" r="r" t="t"/>
              <a:pathLst>
                <a:path extrusionOk="0" h="1405" w="900">
                  <a:moveTo>
                    <a:pt x="169" y="0"/>
                  </a:moveTo>
                  <a:lnTo>
                    <a:pt x="1" y="113"/>
                  </a:lnTo>
                  <a:lnTo>
                    <a:pt x="675" y="1348"/>
                  </a:lnTo>
                  <a:cubicBezTo>
                    <a:pt x="675" y="1404"/>
                    <a:pt x="731" y="1404"/>
                    <a:pt x="787" y="1404"/>
                  </a:cubicBezTo>
                  <a:lnTo>
                    <a:pt x="843" y="1404"/>
                  </a:lnTo>
                  <a:cubicBezTo>
                    <a:pt x="900" y="1404"/>
                    <a:pt x="900" y="1292"/>
                    <a:pt x="843" y="1292"/>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4"/>
            <p:cNvSpPr/>
            <p:nvPr/>
          </p:nvSpPr>
          <p:spPr>
            <a:xfrm>
              <a:off x="3666750" y="2602650"/>
              <a:ext cx="15475" cy="39325"/>
            </a:xfrm>
            <a:custGeom>
              <a:rect b="b" l="l" r="r" t="t"/>
              <a:pathLst>
                <a:path extrusionOk="0" h="1573" w="619">
                  <a:moveTo>
                    <a:pt x="225" y="0"/>
                  </a:moveTo>
                  <a:lnTo>
                    <a:pt x="1" y="56"/>
                  </a:lnTo>
                  <a:lnTo>
                    <a:pt x="394" y="1460"/>
                  </a:lnTo>
                  <a:cubicBezTo>
                    <a:pt x="394" y="1517"/>
                    <a:pt x="450" y="1573"/>
                    <a:pt x="506" y="1573"/>
                  </a:cubicBezTo>
                  <a:lnTo>
                    <a:pt x="562" y="1573"/>
                  </a:lnTo>
                  <a:cubicBezTo>
                    <a:pt x="619" y="1517"/>
                    <a:pt x="619" y="1460"/>
                    <a:pt x="619" y="1404"/>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4"/>
            <p:cNvSpPr/>
            <p:nvPr/>
          </p:nvSpPr>
          <p:spPr>
            <a:xfrm>
              <a:off x="3624625" y="2613875"/>
              <a:ext cx="12675" cy="37925"/>
            </a:xfrm>
            <a:custGeom>
              <a:rect b="b" l="l" r="r" t="t"/>
              <a:pathLst>
                <a:path extrusionOk="0" h="1517" w="507">
                  <a:moveTo>
                    <a:pt x="1" y="0"/>
                  </a:moveTo>
                  <a:lnTo>
                    <a:pt x="282" y="1405"/>
                  </a:lnTo>
                  <a:cubicBezTo>
                    <a:pt x="282" y="1461"/>
                    <a:pt x="338" y="1517"/>
                    <a:pt x="394" y="1517"/>
                  </a:cubicBezTo>
                  <a:cubicBezTo>
                    <a:pt x="450" y="1517"/>
                    <a:pt x="506" y="1461"/>
                    <a:pt x="450" y="1405"/>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4"/>
            <p:cNvSpPr/>
            <p:nvPr/>
          </p:nvSpPr>
          <p:spPr>
            <a:xfrm>
              <a:off x="3706075" y="2588600"/>
              <a:ext cx="18275" cy="36525"/>
            </a:xfrm>
            <a:custGeom>
              <a:rect b="b" l="l" r="r" t="t"/>
              <a:pathLst>
                <a:path extrusionOk="0" h="1461" w="731">
                  <a:moveTo>
                    <a:pt x="169" y="0"/>
                  </a:moveTo>
                  <a:lnTo>
                    <a:pt x="0" y="57"/>
                  </a:lnTo>
                  <a:lnTo>
                    <a:pt x="506" y="1405"/>
                  </a:lnTo>
                  <a:cubicBezTo>
                    <a:pt x="562" y="1461"/>
                    <a:pt x="562" y="1461"/>
                    <a:pt x="618" y="1461"/>
                  </a:cubicBezTo>
                  <a:lnTo>
                    <a:pt x="674" y="1461"/>
                  </a:lnTo>
                  <a:cubicBezTo>
                    <a:pt x="730" y="1461"/>
                    <a:pt x="730" y="1405"/>
                    <a:pt x="730" y="1348"/>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4"/>
            <p:cNvSpPr/>
            <p:nvPr/>
          </p:nvSpPr>
          <p:spPr>
            <a:xfrm>
              <a:off x="3875975" y="2462225"/>
              <a:ext cx="32325" cy="28100"/>
            </a:xfrm>
            <a:custGeom>
              <a:rect b="b" l="l" r="r" t="t"/>
              <a:pathLst>
                <a:path extrusionOk="0" h="1124" w="1293">
                  <a:moveTo>
                    <a:pt x="113" y="1"/>
                  </a:moveTo>
                  <a:lnTo>
                    <a:pt x="0" y="169"/>
                  </a:lnTo>
                  <a:lnTo>
                    <a:pt x="1124" y="1124"/>
                  </a:lnTo>
                  <a:lnTo>
                    <a:pt x="1180" y="1124"/>
                  </a:lnTo>
                  <a:cubicBezTo>
                    <a:pt x="1180" y="1124"/>
                    <a:pt x="1236" y="1068"/>
                    <a:pt x="1236" y="1068"/>
                  </a:cubicBezTo>
                  <a:cubicBezTo>
                    <a:pt x="1292" y="1012"/>
                    <a:pt x="1292" y="955"/>
                    <a:pt x="1236" y="899"/>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4"/>
            <p:cNvSpPr/>
            <p:nvPr/>
          </p:nvSpPr>
          <p:spPr>
            <a:xfrm>
              <a:off x="3975650" y="2230550"/>
              <a:ext cx="37950" cy="9850"/>
            </a:xfrm>
            <a:custGeom>
              <a:rect b="b" l="l" r="r" t="t"/>
              <a:pathLst>
                <a:path extrusionOk="0" h="394" w="1518">
                  <a:moveTo>
                    <a:pt x="1" y="1"/>
                  </a:moveTo>
                  <a:lnTo>
                    <a:pt x="1" y="225"/>
                  </a:lnTo>
                  <a:lnTo>
                    <a:pt x="1405" y="394"/>
                  </a:lnTo>
                  <a:cubicBezTo>
                    <a:pt x="1461" y="394"/>
                    <a:pt x="1517" y="338"/>
                    <a:pt x="1517" y="281"/>
                  </a:cubicBezTo>
                  <a:cubicBezTo>
                    <a:pt x="1517" y="225"/>
                    <a:pt x="1461" y="169"/>
                    <a:pt x="1405" y="169"/>
                  </a:cubicBezTo>
                  <a:lnTo>
                    <a:pt x="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4"/>
            <p:cNvSpPr/>
            <p:nvPr/>
          </p:nvSpPr>
          <p:spPr>
            <a:xfrm>
              <a:off x="3901250" y="2428525"/>
              <a:ext cx="35125" cy="25300"/>
            </a:xfrm>
            <a:custGeom>
              <a:rect b="b" l="l" r="r" t="t"/>
              <a:pathLst>
                <a:path extrusionOk="0" h="1012" w="1405">
                  <a:moveTo>
                    <a:pt x="113" y="1"/>
                  </a:moveTo>
                  <a:lnTo>
                    <a:pt x="0" y="225"/>
                  </a:lnTo>
                  <a:lnTo>
                    <a:pt x="1180" y="1012"/>
                  </a:lnTo>
                  <a:lnTo>
                    <a:pt x="1236" y="1012"/>
                  </a:lnTo>
                  <a:cubicBezTo>
                    <a:pt x="1348" y="1012"/>
                    <a:pt x="1404" y="843"/>
                    <a:pt x="1292" y="843"/>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4"/>
            <p:cNvSpPr/>
            <p:nvPr/>
          </p:nvSpPr>
          <p:spPr>
            <a:xfrm>
              <a:off x="3967225" y="2274075"/>
              <a:ext cx="37950" cy="12675"/>
            </a:xfrm>
            <a:custGeom>
              <a:rect b="b" l="l" r="r" t="t"/>
              <a:pathLst>
                <a:path extrusionOk="0" h="507" w="1518">
                  <a:moveTo>
                    <a:pt x="57" y="1"/>
                  </a:moveTo>
                  <a:lnTo>
                    <a:pt x="1" y="169"/>
                  </a:lnTo>
                  <a:lnTo>
                    <a:pt x="1405" y="506"/>
                  </a:lnTo>
                  <a:cubicBezTo>
                    <a:pt x="1461" y="450"/>
                    <a:pt x="1517" y="450"/>
                    <a:pt x="1517" y="394"/>
                  </a:cubicBezTo>
                  <a:cubicBezTo>
                    <a:pt x="1517" y="338"/>
                    <a:pt x="1461" y="281"/>
                    <a:pt x="1461" y="281"/>
                  </a:cubicBezTo>
                  <a:lnTo>
                    <a:pt x="5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4"/>
            <p:cNvSpPr/>
            <p:nvPr/>
          </p:nvSpPr>
          <p:spPr>
            <a:xfrm>
              <a:off x="3977075" y="2189825"/>
              <a:ext cx="37925" cy="5650"/>
            </a:xfrm>
            <a:custGeom>
              <a:rect b="b" l="l" r="r" t="t"/>
              <a:pathLst>
                <a:path extrusionOk="0" h="226" w="1517">
                  <a:moveTo>
                    <a:pt x="0" y="1"/>
                  </a:moveTo>
                  <a:lnTo>
                    <a:pt x="0" y="57"/>
                  </a:lnTo>
                  <a:cubicBezTo>
                    <a:pt x="0" y="113"/>
                    <a:pt x="0" y="169"/>
                    <a:pt x="0" y="225"/>
                  </a:cubicBezTo>
                  <a:lnTo>
                    <a:pt x="1404" y="225"/>
                  </a:lnTo>
                  <a:cubicBezTo>
                    <a:pt x="1460" y="225"/>
                    <a:pt x="1517" y="169"/>
                    <a:pt x="1517" y="113"/>
                  </a:cubicBezTo>
                  <a:cubicBezTo>
                    <a:pt x="1517" y="57"/>
                    <a:pt x="1460" y="1"/>
                    <a:pt x="1404"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4"/>
            <p:cNvSpPr/>
            <p:nvPr/>
          </p:nvSpPr>
          <p:spPr>
            <a:xfrm>
              <a:off x="3923700" y="2392025"/>
              <a:ext cx="36550" cy="22500"/>
            </a:xfrm>
            <a:custGeom>
              <a:rect b="b" l="l" r="r" t="t"/>
              <a:pathLst>
                <a:path extrusionOk="0" h="900" w="1462">
                  <a:moveTo>
                    <a:pt x="113" y="0"/>
                  </a:moveTo>
                  <a:lnTo>
                    <a:pt x="1" y="169"/>
                  </a:lnTo>
                  <a:lnTo>
                    <a:pt x="1236" y="899"/>
                  </a:lnTo>
                  <a:lnTo>
                    <a:pt x="1293" y="899"/>
                  </a:lnTo>
                  <a:cubicBezTo>
                    <a:pt x="1349" y="899"/>
                    <a:pt x="1405" y="843"/>
                    <a:pt x="1405" y="843"/>
                  </a:cubicBezTo>
                  <a:cubicBezTo>
                    <a:pt x="1461" y="787"/>
                    <a:pt x="1405" y="731"/>
                    <a:pt x="1349" y="674"/>
                  </a:cubicBez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4"/>
            <p:cNvSpPr/>
            <p:nvPr/>
          </p:nvSpPr>
          <p:spPr>
            <a:xfrm>
              <a:off x="3956000" y="2313400"/>
              <a:ext cx="37950" cy="15475"/>
            </a:xfrm>
            <a:custGeom>
              <a:rect b="b" l="l" r="r" t="t"/>
              <a:pathLst>
                <a:path extrusionOk="0" h="619" w="1518">
                  <a:moveTo>
                    <a:pt x="57" y="0"/>
                  </a:moveTo>
                  <a:lnTo>
                    <a:pt x="1" y="225"/>
                  </a:lnTo>
                  <a:lnTo>
                    <a:pt x="1405" y="618"/>
                  </a:lnTo>
                  <a:cubicBezTo>
                    <a:pt x="1461" y="618"/>
                    <a:pt x="1517" y="618"/>
                    <a:pt x="1517" y="562"/>
                  </a:cubicBezTo>
                  <a:cubicBezTo>
                    <a:pt x="1517" y="506"/>
                    <a:pt x="1517" y="450"/>
                    <a:pt x="1461" y="450"/>
                  </a:cubicBezTo>
                  <a:lnTo>
                    <a:pt x="5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4"/>
            <p:cNvSpPr/>
            <p:nvPr/>
          </p:nvSpPr>
          <p:spPr>
            <a:xfrm>
              <a:off x="3941950" y="2354125"/>
              <a:ext cx="36550" cy="19675"/>
            </a:xfrm>
            <a:custGeom>
              <a:rect b="b" l="l" r="r" t="t"/>
              <a:pathLst>
                <a:path extrusionOk="0" h="787" w="1462">
                  <a:moveTo>
                    <a:pt x="57" y="0"/>
                  </a:moveTo>
                  <a:lnTo>
                    <a:pt x="1" y="225"/>
                  </a:lnTo>
                  <a:lnTo>
                    <a:pt x="1293" y="786"/>
                  </a:lnTo>
                  <a:lnTo>
                    <a:pt x="1349" y="786"/>
                  </a:lnTo>
                  <a:cubicBezTo>
                    <a:pt x="1405" y="786"/>
                    <a:pt x="1405" y="730"/>
                    <a:pt x="1461" y="730"/>
                  </a:cubicBezTo>
                  <a:cubicBezTo>
                    <a:pt x="1461" y="618"/>
                    <a:pt x="1461" y="562"/>
                    <a:pt x="1405" y="562"/>
                  </a:cubicBezTo>
                  <a:lnTo>
                    <a:pt x="5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4"/>
            <p:cNvSpPr/>
            <p:nvPr/>
          </p:nvSpPr>
          <p:spPr>
            <a:xfrm>
              <a:off x="3152850" y="2427125"/>
              <a:ext cx="32325" cy="23900"/>
            </a:xfrm>
            <a:custGeom>
              <a:rect b="b" l="l" r="r" t="t"/>
              <a:pathLst>
                <a:path extrusionOk="0" h="956" w="1293">
                  <a:moveTo>
                    <a:pt x="1236" y="1"/>
                  </a:moveTo>
                  <a:lnTo>
                    <a:pt x="1" y="787"/>
                  </a:lnTo>
                  <a:cubicBezTo>
                    <a:pt x="1" y="787"/>
                    <a:pt x="1" y="899"/>
                    <a:pt x="1" y="899"/>
                  </a:cubicBezTo>
                  <a:cubicBezTo>
                    <a:pt x="57" y="955"/>
                    <a:pt x="57" y="955"/>
                    <a:pt x="113" y="955"/>
                  </a:cubicBezTo>
                  <a:lnTo>
                    <a:pt x="169" y="955"/>
                  </a:lnTo>
                  <a:lnTo>
                    <a:pt x="1292" y="169"/>
                  </a:lnTo>
                  <a:lnTo>
                    <a:pt x="123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4"/>
            <p:cNvSpPr/>
            <p:nvPr/>
          </p:nvSpPr>
          <p:spPr>
            <a:xfrm>
              <a:off x="3077025" y="2229150"/>
              <a:ext cx="37950" cy="9850"/>
            </a:xfrm>
            <a:custGeom>
              <a:rect b="b" l="l" r="r" t="t"/>
              <a:pathLst>
                <a:path extrusionOk="0" h="394" w="1518">
                  <a:moveTo>
                    <a:pt x="1517" y="0"/>
                  </a:moveTo>
                  <a:lnTo>
                    <a:pt x="113" y="169"/>
                  </a:lnTo>
                  <a:cubicBezTo>
                    <a:pt x="57" y="169"/>
                    <a:pt x="1" y="225"/>
                    <a:pt x="57" y="281"/>
                  </a:cubicBezTo>
                  <a:cubicBezTo>
                    <a:pt x="57" y="337"/>
                    <a:pt x="57" y="394"/>
                    <a:pt x="113" y="394"/>
                  </a:cubicBezTo>
                  <a:lnTo>
                    <a:pt x="1517" y="225"/>
                  </a:lnTo>
                  <a:lnTo>
                    <a:pt x="151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4"/>
            <p:cNvSpPr/>
            <p:nvPr/>
          </p:nvSpPr>
          <p:spPr>
            <a:xfrm>
              <a:off x="3179525" y="2460825"/>
              <a:ext cx="32325" cy="28100"/>
            </a:xfrm>
            <a:custGeom>
              <a:rect b="b" l="l" r="r" t="t"/>
              <a:pathLst>
                <a:path extrusionOk="0" h="1124" w="1293">
                  <a:moveTo>
                    <a:pt x="1180" y="1"/>
                  </a:moveTo>
                  <a:lnTo>
                    <a:pt x="57" y="955"/>
                  </a:lnTo>
                  <a:cubicBezTo>
                    <a:pt x="1" y="1011"/>
                    <a:pt x="1" y="1124"/>
                    <a:pt x="113" y="1124"/>
                  </a:cubicBezTo>
                  <a:lnTo>
                    <a:pt x="169" y="1124"/>
                  </a:lnTo>
                  <a:lnTo>
                    <a:pt x="1292" y="225"/>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4"/>
            <p:cNvSpPr/>
            <p:nvPr/>
          </p:nvSpPr>
          <p:spPr>
            <a:xfrm>
              <a:off x="3128975" y="2390625"/>
              <a:ext cx="36550" cy="22475"/>
            </a:xfrm>
            <a:custGeom>
              <a:rect b="b" l="l" r="r" t="t"/>
              <a:pathLst>
                <a:path extrusionOk="0" h="899" w="1462">
                  <a:moveTo>
                    <a:pt x="1349" y="0"/>
                  </a:moveTo>
                  <a:lnTo>
                    <a:pt x="57" y="730"/>
                  </a:lnTo>
                  <a:cubicBezTo>
                    <a:pt x="1" y="730"/>
                    <a:pt x="1" y="787"/>
                    <a:pt x="1" y="843"/>
                  </a:cubicBezTo>
                  <a:cubicBezTo>
                    <a:pt x="57" y="899"/>
                    <a:pt x="57" y="899"/>
                    <a:pt x="113" y="899"/>
                  </a:cubicBezTo>
                  <a:lnTo>
                    <a:pt x="169" y="899"/>
                  </a:lnTo>
                  <a:lnTo>
                    <a:pt x="1461" y="225"/>
                  </a:lnTo>
                  <a:lnTo>
                    <a:pt x="134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4"/>
            <p:cNvSpPr/>
            <p:nvPr/>
          </p:nvSpPr>
          <p:spPr>
            <a:xfrm>
              <a:off x="3109325" y="2351300"/>
              <a:ext cx="36525" cy="19675"/>
            </a:xfrm>
            <a:custGeom>
              <a:rect b="b" l="l" r="r" t="t"/>
              <a:pathLst>
                <a:path extrusionOk="0" h="787" w="1461">
                  <a:moveTo>
                    <a:pt x="1405" y="1"/>
                  </a:moveTo>
                  <a:lnTo>
                    <a:pt x="57" y="562"/>
                  </a:lnTo>
                  <a:cubicBezTo>
                    <a:pt x="0" y="562"/>
                    <a:pt x="0" y="618"/>
                    <a:pt x="0" y="675"/>
                  </a:cubicBezTo>
                  <a:cubicBezTo>
                    <a:pt x="0" y="731"/>
                    <a:pt x="57" y="787"/>
                    <a:pt x="113" y="787"/>
                  </a:cubicBezTo>
                  <a:lnTo>
                    <a:pt x="169" y="787"/>
                  </a:lnTo>
                  <a:lnTo>
                    <a:pt x="1461" y="225"/>
                  </a:lnTo>
                  <a:cubicBezTo>
                    <a:pt x="1461" y="169"/>
                    <a:pt x="1405" y="57"/>
                    <a:pt x="140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4"/>
            <p:cNvSpPr/>
            <p:nvPr/>
          </p:nvSpPr>
          <p:spPr>
            <a:xfrm>
              <a:off x="3082650" y="2269875"/>
              <a:ext cx="37925" cy="12650"/>
            </a:xfrm>
            <a:custGeom>
              <a:rect b="b" l="l" r="r" t="t"/>
              <a:pathLst>
                <a:path extrusionOk="0" h="506" w="1517">
                  <a:moveTo>
                    <a:pt x="1517" y="0"/>
                  </a:moveTo>
                  <a:lnTo>
                    <a:pt x="113" y="281"/>
                  </a:lnTo>
                  <a:cubicBezTo>
                    <a:pt x="56" y="281"/>
                    <a:pt x="0" y="337"/>
                    <a:pt x="0" y="449"/>
                  </a:cubicBezTo>
                  <a:cubicBezTo>
                    <a:pt x="56" y="449"/>
                    <a:pt x="56" y="506"/>
                    <a:pt x="113" y="506"/>
                  </a:cubicBezTo>
                  <a:lnTo>
                    <a:pt x="1517" y="225"/>
                  </a:lnTo>
                  <a:cubicBezTo>
                    <a:pt x="1517" y="169"/>
                    <a:pt x="1517" y="112"/>
                    <a:pt x="1517"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4"/>
            <p:cNvSpPr/>
            <p:nvPr/>
          </p:nvSpPr>
          <p:spPr>
            <a:xfrm>
              <a:off x="3092475" y="2312000"/>
              <a:ext cx="39350" cy="16875"/>
            </a:xfrm>
            <a:custGeom>
              <a:rect b="b" l="l" r="r" t="t"/>
              <a:pathLst>
                <a:path extrusionOk="0" h="675" w="1574">
                  <a:moveTo>
                    <a:pt x="1517" y="0"/>
                  </a:moveTo>
                  <a:lnTo>
                    <a:pt x="113" y="449"/>
                  </a:lnTo>
                  <a:cubicBezTo>
                    <a:pt x="57" y="449"/>
                    <a:pt x="0" y="506"/>
                    <a:pt x="57" y="562"/>
                  </a:cubicBezTo>
                  <a:cubicBezTo>
                    <a:pt x="57" y="618"/>
                    <a:pt x="113" y="674"/>
                    <a:pt x="169" y="674"/>
                  </a:cubicBezTo>
                  <a:lnTo>
                    <a:pt x="1573" y="225"/>
                  </a:lnTo>
                  <a:lnTo>
                    <a:pt x="151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4"/>
            <p:cNvSpPr/>
            <p:nvPr/>
          </p:nvSpPr>
          <p:spPr>
            <a:xfrm>
              <a:off x="3210425" y="2491725"/>
              <a:ext cx="29500" cy="30550"/>
            </a:xfrm>
            <a:custGeom>
              <a:rect b="b" l="l" r="r" t="t"/>
              <a:pathLst>
                <a:path extrusionOk="0" h="1222" w="1180">
                  <a:moveTo>
                    <a:pt x="1067" y="0"/>
                  </a:moveTo>
                  <a:lnTo>
                    <a:pt x="0" y="1067"/>
                  </a:lnTo>
                  <a:cubicBezTo>
                    <a:pt x="0" y="1067"/>
                    <a:pt x="0" y="1180"/>
                    <a:pt x="0" y="1180"/>
                  </a:cubicBezTo>
                  <a:cubicBezTo>
                    <a:pt x="28" y="1208"/>
                    <a:pt x="56" y="1222"/>
                    <a:pt x="85" y="1222"/>
                  </a:cubicBezTo>
                  <a:cubicBezTo>
                    <a:pt x="113" y="1222"/>
                    <a:pt x="141" y="1208"/>
                    <a:pt x="169" y="1180"/>
                  </a:cubicBezTo>
                  <a:lnTo>
                    <a:pt x="1180" y="169"/>
                  </a:lnTo>
                  <a:cubicBezTo>
                    <a:pt x="1124" y="112"/>
                    <a:pt x="1067" y="56"/>
                    <a:pt x="1067"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4"/>
            <p:cNvSpPr/>
            <p:nvPr/>
          </p:nvSpPr>
          <p:spPr>
            <a:xfrm>
              <a:off x="3540375" y="2622300"/>
              <a:ext cx="5650" cy="37925"/>
            </a:xfrm>
            <a:custGeom>
              <a:rect b="b" l="l" r="r" t="t"/>
              <a:pathLst>
                <a:path extrusionOk="0" h="1517" w="226">
                  <a:moveTo>
                    <a:pt x="1" y="0"/>
                  </a:moveTo>
                  <a:lnTo>
                    <a:pt x="1" y="1405"/>
                  </a:lnTo>
                  <a:cubicBezTo>
                    <a:pt x="1" y="1461"/>
                    <a:pt x="57" y="1517"/>
                    <a:pt x="113" y="1517"/>
                  </a:cubicBezTo>
                  <a:cubicBezTo>
                    <a:pt x="169" y="1517"/>
                    <a:pt x="226" y="1461"/>
                    <a:pt x="226" y="1405"/>
                  </a:cubicBezTo>
                  <a:lnTo>
                    <a:pt x="22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4"/>
            <p:cNvSpPr/>
            <p:nvPr/>
          </p:nvSpPr>
          <p:spPr>
            <a:xfrm>
              <a:off x="3495450" y="2619500"/>
              <a:ext cx="8450" cy="39325"/>
            </a:xfrm>
            <a:custGeom>
              <a:rect b="b" l="l" r="r" t="t"/>
              <a:pathLst>
                <a:path extrusionOk="0" h="1573" w="338">
                  <a:moveTo>
                    <a:pt x="113" y="0"/>
                  </a:moveTo>
                  <a:lnTo>
                    <a:pt x="1" y="1460"/>
                  </a:lnTo>
                  <a:cubicBezTo>
                    <a:pt x="1" y="1517"/>
                    <a:pt x="1" y="1517"/>
                    <a:pt x="113" y="1573"/>
                  </a:cubicBezTo>
                  <a:cubicBezTo>
                    <a:pt x="113" y="1573"/>
                    <a:pt x="169" y="1517"/>
                    <a:pt x="169" y="1460"/>
                  </a:cubicBezTo>
                  <a:lnTo>
                    <a:pt x="33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4"/>
            <p:cNvSpPr/>
            <p:nvPr/>
          </p:nvSpPr>
          <p:spPr>
            <a:xfrm>
              <a:off x="3449125" y="2612475"/>
              <a:ext cx="11250" cy="39325"/>
            </a:xfrm>
            <a:custGeom>
              <a:rect b="b" l="l" r="r" t="t"/>
              <a:pathLst>
                <a:path extrusionOk="0" h="1573" w="450">
                  <a:moveTo>
                    <a:pt x="281" y="0"/>
                  </a:moveTo>
                  <a:lnTo>
                    <a:pt x="0" y="1404"/>
                  </a:lnTo>
                  <a:cubicBezTo>
                    <a:pt x="0" y="1461"/>
                    <a:pt x="0" y="1517"/>
                    <a:pt x="56" y="1573"/>
                  </a:cubicBezTo>
                  <a:cubicBezTo>
                    <a:pt x="113" y="1573"/>
                    <a:pt x="169" y="1517"/>
                    <a:pt x="169" y="1461"/>
                  </a:cubicBezTo>
                  <a:lnTo>
                    <a:pt x="450" y="56"/>
                  </a:lnTo>
                  <a:cubicBezTo>
                    <a:pt x="393" y="56"/>
                    <a:pt x="337" y="56"/>
                    <a:pt x="28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4"/>
            <p:cNvSpPr/>
            <p:nvPr/>
          </p:nvSpPr>
          <p:spPr>
            <a:xfrm>
              <a:off x="3244125" y="2522600"/>
              <a:ext cx="28100" cy="31975"/>
            </a:xfrm>
            <a:custGeom>
              <a:rect b="b" l="l" r="r" t="t"/>
              <a:pathLst>
                <a:path extrusionOk="0" h="1279" w="1124">
                  <a:moveTo>
                    <a:pt x="955" y="1"/>
                  </a:moveTo>
                  <a:lnTo>
                    <a:pt x="56" y="1068"/>
                  </a:lnTo>
                  <a:cubicBezTo>
                    <a:pt x="0" y="1124"/>
                    <a:pt x="0" y="1180"/>
                    <a:pt x="56" y="1236"/>
                  </a:cubicBezTo>
                  <a:cubicBezTo>
                    <a:pt x="56" y="1264"/>
                    <a:pt x="84" y="1278"/>
                    <a:pt x="113" y="1278"/>
                  </a:cubicBezTo>
                  <a:cubicBezTo>
                    <a:pt x="141" y="1278"/>
                    <a:pt x="169" y="1264"/>
                    <a:pt x="169" y="1236"/>
                  </a:cubicBezTo>
                  <a:lnTo>
                    <a:pt x="1124" y="113"/>
                  </a:lnTo>
                  <a:lnTo>
                    <a:pt x="95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4"/>
            <p:cNvSpPr/>
            <p:nvPr/>
          </p:nvSpPr>
          <p:spPr>
            <a:xfrm>
              <a:off x="3583925" y="2619500"/>
              <a:ext cx="8450" cy="37925"/>
            </a:xfrm>
            <a:custGeom>
              <a:rect b="b" l="l" r="r" t="t"/>
              <a:pathLst>
                <a:path extrusionOk="0" h="1517" w="338">
                  <a:moveTo>
                    <a:pt x="0" y="0"/>
                  </a:moveTo>
                  <a:lnTo>
                    <a:pt x="112" y="1404"/>
                  </a:lnTo>
                  <a:cubicBezTo>
                    <a:pt x="112" y="1460"/>
                    <a:pt x="169" y="1517"/>
                    <a:pt x="225" y="1517"/>
                  </a:cubicBezTo>
                  <a:cubicBezTo>
                    <a:pt x="281" y="1517"/>
                    <a:pt x="337" y="1460"/>
                    <a:pt x="337" y="1404"/>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4"/>
            <p:cNvSpPr/>
            <p:nvPr/>
          </p:nvSpPr>
          <p:spPr>
            <a:xfrm>
              <a:off x="3279225" y="2546475"/>
              <a:ext cx="25300" cy="33725"/>
            </a:xfrm>
            <a:custGeom>
              <a:rect b="b" l="l" r="r" t="t"/>
              <a:pathLst>
                <a:path extrusionOk="0" h="1349" w="1012">
                  <a:moveTo>
                    <a:pt x="899" y="1"/>
                  </a:moveTo>
                  <a:lnTo>
                    <a:pt x="57" y="1180"/>
                  </a:lnTo>
                  <a:cubicBezTo>
                    <a:pt x="0" y="1236"/>
                    <a:pt x="0" y="1292"/>
                    <a:pt x="57" y="1349"/>
                  </a:cubicBezTo>
                  <a:lnTo>
                    <a:pt x="113" y="1349"/>
                  </a:lnTo>
                  <a:cubicBezTo>
                    <a:pt x="169" y="1349"/>
                    <a:pt x="225" y="1349"/>
                    <a:pt x="225" y="1292"/>
                  </a:cubicBezTo>
                  <a:lnTo>
                    <a:pt x="1011" y="113"/>
                  </a:lnTo>
                  <a:lnTo>
                    <a:pt x="89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4"/>
            <p:cNvSpPr/>
            <p:nvPr/>
          </p:nvSpPr>
          <p:spPr>
            <a:xfrm>
              <a:off x="3405600" y="2601225"/>
              <a:ext cx="14050" cy="39350"/>
            </a:xfrm>
            <a:custGeom>
              <a:rect b="b" l="l" r="r" t="t"/>
              <a:pathLst>
                <a:path extrusionOk="0" h="1574" w="562">
                  <a:moveTo>
                    <a:pt x="393" y="1"/>
                  </a:moveTo>
                  <a:lnTo>
                    <a:pt x="0" y="1405"/>
                  </a:lnTo>
                  <a:cubicBezTo>
                    <a:pt x="0" y="1461"/>
                    <a:pt x="0" y="1517"/>
                    <a:pt x="56" y="1574"/>
                  </a:cubicBezTo>
                  <a:cubicBezTo>
                    <a:pt x="112" y="1574"/>
                    <a:pt x="169" y="1517"/>
                    <a:pt x="169" y="1461"/>
                  </a:cubicBezTo>
                  <a:lnTo>
                    <a:pt x="562" y="57"/>
                  </a:lnTo>
                  <a:lnTo>
                    <a:pt x="39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4"/>
            <p:cNvSpPr/>
            <p:nvPr/>
          </p:nvSpPr>
          <p:spPr>
            <a:xfrm>
              <a:off x="3360650" y="2587200"/>
              <a:ext cx="19700" cy="36525"/>
            </a:xfrm>
            <a:custGeom>
              <a:rect b="b" l="l" r="r" t="t"/>
              <a:pathLst>
                <a:path extrusionOk="0" h="1461" w="788">
                  <a:moveTo>
                    <a:pt x="563" y="0"/>
                  </a:moveTo>
                  <a:lnTo>
                    <a:pt x="1" y="1348"/>
                  </a:lnTo>
                  <a:cubicBezTo>
                    <a:pt x="1" y="1404"/>
                    <a:pt x="57" y="1461"/>
                    <a:pt x="113" y="1461"/>
                  </a:cubicBezTo>
                  <a:cubicBezTo>
                    <a:pt x="169" y="1461"/>
                    <a:pt x="226" y="1461"/>
                    <a:pt x="226" y="1404"/>
                  </a:cubicBezTo>
                  <a:lnTo>
                    <a:pt x="787" y="56"/>
                  </a:lnTo>
                  <a:lnTo>
                    <a:pt x="56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4"/>
            <p:cNvSpPr/>
            <p:nvPr/>
          </p:nvSpPr>
          <p:spPr>
            <a:xfrm>
              <a:off x="3301675" y="1786275"/>
              <a:ext cx="40750" cy="62375"/>
            </a:xfrm>
            <a:custGeom>
              <a:rect b="b" l="l" r="r" t="t"/>
              <a:pathLst>
                <a:path extrusionOk="0" h="2495" w="1630">
                  <a:moveTo>
                    <a:pt x="106" y="0"/>
                  </a:moveTo>
                  <a:cubicBezTo>
                    <a:pt x="90" y="0"/>
                    <a:pt x="74" y="7"/>
                    <a:pt x="57" y="24"/>
                  </a:cubicBezTo>
                  <a:cubicBezTo>
                    <a:pt x="1" y="24"/>
                    <a:pt x="1" y="136"/>
                    <a:pt x="57" y="192"/>
                  </a:cubicBezTo>
                  <a:lnTo>
                    <a:pt x="1461" y="2495"/>
                  </a:lnTo>
                  <a:lnTo>
                    <a:pt x="1630" y="2382"/>
                  </a:lnTo>
                  <a:lnTo>
                    <a:pt x="226" y="80"/>
                  </a:lnTo>
                  <a:cubicBezTo>
                    <a:pt x="186" y="40"/>
                    <a:pt x="146" y="0"/>
                    <a:pt x="10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4"/>
            <p:cNvSpPr/>
            <p:nvPr/>
          </p:nvSpPr>
          <p:spPr>
            <a:xfrm>
              <a:off x="3261650" y="1812575"/>
              <a:ext cx="47075" cy="58550"/>
            </a:xfrm>
            <a:custGeom>
              <a:rect b="b" l="l" r="r" t="t"/>
              <a:pathLst>
                <a:path extrusionOk="0" h="2342" w="1883">
                  <a:moveTo>
                    <a:pt x="191" y="1"/>
                  </a:moveTo>
                  <a:cubicBezTo>
                    <a:pt x="109" y="1"/>
                    <a:pt x="0" y="108"/>
                    <a:pt x="86" y="151"/>
                  </a:cubicBezTo>
                  <a:lnTo>
                    <a:pt x="1714" y="2341"/>
                  </a:lnTo>
                  <a:lnTo>
                    <a:pt x="1883" y="2229"/>
                  </a:lnTo>
                  <a:lnTo>
                    <a:pt x="254" y="39"/>
                  </a:lnTo>
                  <a:cubicBezTo>
                    <a:pt x="241" y="12"/>
                    <a:pt x="217" y="1"/>
                    <a:pt x="19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4"/>
            <p:cNvSpPr/>
            <p:nvPr/>
          </p:nvSpPr>
          <p:spPr>
            <a:xfrm>
              <a:off x="3341000" y="1765800"/>
              <a:ext cx="35125" cy="64600"/>
            </a:xfrm>
            <a:custGeom>
              <a:rect b="b" l="l" r="r" t="t"/>
              <a:pathLst>
                <a:path extrusionOk="0" h="2584" w="1405">
                  <a:moveTo>
                    <a:pt x="113" y="0"/>
                  </a:moveTo>
                  <a:cubicBezTo>
                    <a:pt x="57" y="0"/>
                    <a:pt x="1" y="112"/>
                    <a:pt x="57" y="169"/>
                  </a:cubicBezTo>
                  <a:lnTo>
                    <a:pt x="1236" y="2584"/>
                  </a:lnTo>
                  <a:lnTo>
                    <a:pt x="1405" y="2471"/>
                  </a:lnTo>
                  <a:lnTo>
                    <a:pt x="225" y="56"/>
                  </a:lnTo>
                  <a:cubicBezTo>
                    <a:pt x="225" y="0"/>
                    <a:pt x="169" y="0"/>
                    <a:pt x="11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4"/>
            <p:cNvSpPr/>
            <p:nvPr/>
          </p:nvSpPr>
          <p:spPr>
            <a:xfrm>
              <a:off x="3226525" y="1840675"/>
              <a:ext cx="52725" cy="55725"/>
            </a:xfrm>
            <a:custGeom>
              <a:rect b="b" l="l" r="r" t="t"/>
              <a:pathLst>
                <a:path extrusionOk="0" h="2229" w="2109">
                  <a:moveTo>
                    <a:pt x="195" y="1"/>
                  </a:moveTo>
                  <a:cubicBezTo>
                    <a:pt x="113" y="1"/>
                    <a:pt x="0" y="120"/>
                    <a:pt x="86" y="206"/>
                  </a:cubicBezTo>
                  <a:lnTo>
                    <a:pt x="1940" y="2228"/>
                  </a:lnTo>
                  <a:lnTo>
                    <a:pt x="2108" y="2060"/>
                  </a:lnTo>
                  <a:lnTo>
                    <a:pt x="255" y="38"/>
                  </a:lnTo>
                  <a:cubicBezTo>
                    <a:pt x="242" y="12"/>
                    <a:pt x="220" y="1"/>
                    <a:pt x="19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4"/>
            <p:cNvSpPr/>
            <p:nvPr/>
          </p:nvSpPr>
          <p:spPr>
            <a:xfrm>
              <a:off x="3384525" y="1747525"/>
              <a:ext cx="29525" cy="68825"/>
            </a:xfrm>
            <a:custGeom>
              <a:rect b="b" l="l" r="r" t="t"/>
              <a:pathLst>
                <a:path extrusionOk="0" h="2753" w="1181">
                  <a:moveTo>
                    <a:pt x="113" y="1"/>
                  </a:moveTo>
                  <a:cubicBezTo>
                    <a:pt x="57" y="57"/>
                    <a:pt x="1" y="113"/>
                    <a:pt x="57" y="169"/>
                  </a:cubicBezTo>
                  <a:lnTo>
                    <a:pt x="955" y="2753"/>
                  </a:lnTo>
                  <a:lnTo>
                    <a:pt x="1180" y="2641"/>
                  </a:lnTo>
                  <a:lnTo>
                    <a:pt x="225" y="113"/>
                  </a:lnTo>
                  <a:cubicBezTo>
                    <a:pt x="225" y="57"/>
                    <a:pt x="169" y="1"/>
                    <a:pt x="11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4"/>
            <p:cNvSpPr/>
            <p:nvPr/>
          </p:nvSpPr>
          <p:spPr>
            <a:xfrm>
              <a:off x="3519325" y="1720850"/>
              <a:ext cx="8450" cy="71650"/>
            </a:xfrm>
            <a:custGeom>
              <a:rect b="b" l="l" r="r" t="t"/>
              <a:pathLst>
                <a:path extrusionOk="0" h="2866" w="338">
                  <a:moveTo>
                    <a:pt x="113" y="1"/>
                  </a:moveTo>
                  <a:cubicBezTo>
                    <a:pt x="57" y="1"/>
                    <a:pt x="0" y="57"/>
                    <a:pt x="0" y="113"/>
                  </a:cubicBezTo>
                  <a:lnTo>
                    <a:pt x="113" y="2865"/>
                  </a:lnTo>
                  <a:lnTo>
                    <a:pt x="337" y="2809"/>
                  </a:lnTo>
                  <a:lnTo>
                    <a:pt x="225" y="113"/>
                  </a:lnTo>
                  <a:cubicBezTo>
                    <a:pt x="225" y="57"/>
                    <a:pt x="169" y="1"/>
                    <a:pt x="11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4"/>
            <p:cNvSpPr/>
            <p:nvPr/>
          </p:nvSpPr>
          <p:spPr>
            <a:xfrm>
              <a:off x="3428050" y="1734325"/>
              <a:ext cx="22500" cy="69400"/>
            </a:xfrm>
            <a:custGeom>
              <a:rect b="b" l="l" r="r" t="t"/>
              <a:pathLst>
                <a:path extrusionOk="0" h="2776" w="900">
                  <a:moveTo>
                    <a:pt x="141" y="0"/>
                  </a:moveTo>
                  <a:cubicBezTo>
                    <a:pt x="118" y="0"/>
                    <a:pt x="90" y="7"/>
                    <a:pt x="57" y="23"/>
                  </a:cubicBezTo>
                  <a:cubicBezTo>
                    <a:pt x="1" y="23"/>
                    <a:pt x="1" y="80"/>
                    <a:pt x="1" y="136"/>
                  </a:cubicBezTo>
                  <a:lnTo>
                    <a:pt x="675" y="2775"/>
                  </a:lnTo>
                  <a:lnTo>
                    <a:pt x="899" y="2719"/>
                  </a:lnTo>
                  <a:lnTo>
                    <a:pt x="225" y="80"/>
                  </a:lnTo>
                  <a:cubicBezTo>
                    <a:pt x="225" y="40"/>
                    <a:pt x="197" y="0"/>
                    <a:pt x="14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4"/>
            <p:cNvSpPr/>
            <p:nvPr/>
          </p:nvSpPr>
          <p:spPr>
            <a:xfrm>
              <a:off x="3474400" y="1725075"/>
              <a:ext cx="15450" cy="70225"/>
            </a:xfrm>
            <a:custGeom>
              <a:rect b="b" l="l" r="r" t="t"/>
              <a:pathLst>
                <a:path extrusionOk="0" h="2809" w="618">
                  <a:moveTo>
                    <a:pt x="113" y="0"/>
                  </a:moveTo>
                  <a:cubicBezTo>
                    <a:pt x="0" y="0"/>
                    <a:pt x="0" y="56"/>
                    <a:pt x="0" y="113"/>
                  </a:cubicBezTo>
                  <a:lnTo>
                    <a:pt x="393" y="2809"/>
                  </a:lnTo>
                  <a:lnTo>
                    <a:pt x="618" y="2809"/>
                  </a:lnTo>
                  <a:lnTo>
                    <a:pt x="225" y="113"/>
                  </a:lnTo>
                  <a:cubicBezTo>
                    <a:pt x="169" y="56"/>
                    <a:pt x="169" y="0"/>
                    <a:pt x="11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4"/>
            <p:cNvSpPr/>
            <p:nvPr/>
          </p:nvSpPr>
          <p:spPr>
            <a:xfrm>
              <a:off x="3100900" y="2030575"/>
              <a:ext cx="68825" cy="27300"/>
            </a:xfrm>
            <a:custGeom>
              <a:rect b="b" l="l" r="r" t="t"/>
              <a:pathLst>
                <a:path extrusionOk="0" h="1092" w="2753">
                  <a:moveTo>
                    <a:pt x="121" y="1"/>
                  </a:moveTo>
                  <a:cubicBezTo>
                    <a:pt x="85" y="1"/>
                    <a:pt x="57" y="41"/>
                    <a:pt x="57" y="80"/>
                  </a:cubicBezTo>
                  <a:cubicBezTo>
                    <a:pt x="0" y="136"/>
                    <a:pt x="57" y="193"/>
                    <a:pt x="113" y="193"/>
                  </a:cubicBezTo>
                  <a:lnTo>
                    <a:pt x="2696" y="1091"/>
                  </a:lnTo>
                  <a:lnTo>
                    <a:pt x="2753" y="923"/>
                  </a:lnTo>
                  <a:lnTo>
                    <a:pt x="169" y="24"/>
                  </a:lnTo>
                  <a:cubicBezTo>
                    <a:pt x="152" y="8"/>
                    <a:pt x="136" y="1"/>
                    <a:pt x="12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4"/>
            <p:cNvSpPr/>
            <p:nvPr/>
          </p:nvSpPr>
          <p:spPr>
            <a:xfrm>
              <a:off x="3194975" y="1874250"/>
              <a:ext cx="56200" cy="51625"/>
            </a:xfrm>
            <a:custGeom>
              <a:rect b="b" l="l" r="r" t="t"/>
              <a:pathLst>
                <a:path extrusionOk="0" h="2065" w="2248">
                  <a:moveTo>
                    <a:pt x="120" y="1"/>
                  </a:moveTo>
                  <a:cubicBezTo>
                    <a:pt x="85" y="1"/>
                    <a:pt x="57" y="15"/>
                    <a:pt x="57" y="43"/>
                  </a:cubicBezTo>
                  <a:cubicBezTo>
                    <a:pt x="0" y="99"/>
                    <a:pt x="0" y="155"/>
                    <a:pt x="57" y="211"/>
                  </a:cubicBezTo>
                  <a:lnTo>
                    <a:pt x="2079" y="2065"/>
                  </a:lnTo>
                  <a:lnTo>
                    <a:pt x="2247" y="1896"/>
                  </a:lnTo>
                  <a:lnTo>
                    <a:pt x="225" y="43"/>
                  </a:lnTo>
                  <a:cubicBezTo>
                    <a:pt x="197" y="15"/>
                    <a:pt x="155" y="1"/>
                    <a:pt x="12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4"/>
            <p:cNvSpPr/>
            <p:nvPr/>
          </p:nvSpPr>
          <p:spPr>
            <a:xfrm>
              <a:off x="3078425" y="2118225"/>
              <a:ext cx="70250" cy="16875"/>
            </a:xfrm>
            <a:custGeom>
              <a:rect b="b" l="l" r="r" t="t"/>
              <a:pathLst>
                <a:path extrusionOk="0" h="675" w="2810">
                  <a:moveTo>
                    <a:pt x="169" y="0"/>
                  </a:moveTo>
                  <a:cubicBezTo>
                    <a:pt x="113" y="0"/>
                    <a:pt x="57" y="57"/>
                    <a:pt x="57" y="113"/>
                  </a:cubicBezTo>
                  <a:cubicBezTo>
                    <a:pt x="1" y="169"/>
                    <a:pt x="57" y="225"/>
                    <a:pt x="113" y="281"/>
                  </a:cubicBezTo>
                  <a:lnTo>
                    <a:pt x="2809" y="674"/>
                  </a:lnTo>
                  <a:lnTo>
                    <a:pt x="2809" y="450"/>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4"/>
            <p:cNvSpPr/>
            <p:nvPr/>
          </p:nvSpPr>
          <p:spPr>
            <a:xfrm>
              <a:off x="3088250" y="2074100"/>
              <a:ext cx="70250" cy="21675"/>
            </a:xfrm>
            <a:custGeom>
              <a:rect b="b" l="l" r="r" t="t"/>
              <a:pathLst>
                <a:path extrusionOk="0" h="867" w="2810">
                  <a:moveTo>
                    <a:pt x="110" y="1"/>
                  </a:moveTo>
                  <a:cubicBezTo>
                    <a:pt x="57" y="1"/>
                    <a:pt x="1" y="41"/>
                    <a:pt x="1" y="80"/>
                  </a:cubicBezTo>
                  <a:cubicBezTo>
                    <a:pt x="1" y="137"/>
                    <a:pt x="57" y="137"/>
                    <a:pt x="113" y="193"/>
                  </a:cubicBezTo>
                  <a:lnTo>
                    <a:pt x="2753" y="867"/>
                  </a:lnTo>
                  <a:cubicBezTo>
                    <a:pt x="2753" y="811"/>
                    <a:pt x="2753" y="754"/>
                    <a:pt x="2809" y="642"/>
                  </a:cubicBezTo>
                  <a:lnTo>
                    <a:pt x="169" y="24"/>
                  </a:lnTo>
                  <a:cubicBezTo>
                    <a:pt x="153" y="8"/>
                    <a:pt x="132" y="1"/>
                    <a:pt x="11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4"/>
            <p:cNvSpPr/>
            <p:nvPr/>
          </p:nvSpPr>
          <p:spPr>
            <a:xfrm>
              <a:off x="3119150" y="1987050"/>
              <a:ext cx="66025" cy="34300"/>
            </a:xfrm>
            <a:custGeom>
              <a:rect b="b" l="l" r="r" t="t"/>
              <a:pathLst>
                <a:path extrusionOk="0" h="1372" w="2641">
                  <a:moveTo>
                    <a:pt x="121" y="1"/>
                  </a:moveTo>
                  <a:cubicBezTo>
                    <a:pt x="85" y="1"/>
                    <a:pt x="57" y="41"/>
                    <a:pt x="57" y="80"/>
                  </a:cubicBezTo>
                  <a:cubicBezTo>
                    <a:pt x="1" y="80"/>
                    <a:pt x="1" y="193"/>
                    <a:pt x="57" y="193"/>
                  </a:cubicBezTo>
                  <a:lnTo>
                    <a:pt x="2528" y="1372"/>
                  </a:lnTo>
                  <a:cubicBezTo>
                    <a:pt x="2584" y="1316"/>
                    <a:pt x="2584" y="1260"/>
                    <a:pt x="2640" y="1204"/>
                  </a:cubicBezTo>
                  <a:lnTo>
                    <a:pt x="169" y="24"/>
                  </a:lnTo>
                  <a:cubicBezTo>
                    <a:pt x="153" y="8"/>
                    <a:pt x="136" y="1"/>
                    <a:pt x="12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4"/>
            <p:cNvSpPr/>
            <p:nvPr/>
          </p:nvSpPr>
          <p:spPr>
            <a:xfrm>
              <a:off x="3166900" y="1907950"/>
              <a:ext cx="59000" cy="46025"/>
            </a:xfrm>
            <a:custGeom>
              <a:rect b="b" l="l" r="r" t="t"/>
              <a:pathLst>
                <a:path extrusionOk="0" h="1841" w="2360">
                  <a:moveTo>
                    <a:pt x="84" y="1"/>
                  </a:moveTo>
                  <a:cubicBezTo>
                    <a:pt x="56" y="1"/>
                    <a:pt x="28" y="15"/>
                    <a:pt x="0" y="43"/>
                  </a:cubicBezTo>
                  <a:cubicBezTo>
                    <a:pt x="0" y="99"/>
                    <a:pt x="0" y="155"/>
                    <a:pt x="0" y="211"/>
                  </a:cubicBezTo>
                  <a:lnTo>
                    <a:pt x="2247" y="1840"/>
                  </a:lnTo>
                  <a:lnTo>
                    <a:pt x="2359" y="1672"/>
                  </a:lnTo>
                  <a:lnTo>
                    <a:pt x="169" y="43"/>
                  </a:lnTo>
                  <a:cubicBezTo>
                    <a:pt x="141" y="15"/>
                    <a:pt x="113" y="1"/>
                    <a:pt x="84"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4"/>
            <p:cNvSpPr/>
            <p:nvPr/>
          </p:nvSpPr>
          <p:spPr>
            <a:xfrm>
              <a:off x="3140225" y="1947275"/>
              <a:ext cx="63200" cy="40400"/>
            </a:xfrm>
            <a:custGeom>
              <a:rect b="b" l="l" r="r" t="t"/>
              <a:pathLst>
                <a:path extrusionOk="0" h="1616" w="2528">
                  <a:moveTo>
                    <a:pt x="112" y="0"/>
                  </a:moveTo>
                  <a:cubicBezTo>
                    <a:pt x="84" y="0"/>
                    <a:pt x="56" y="14"/>
                    <a:pt x="56" y="42"/>
                  </a:cubicBezTo>
                  <a:cubicBezTo>
                    <a:pt x="0" y="42"/>
                    <a:pt x="0" y="155"/>
                    <a:pt x="56" y="155"/>
                  </a:cubicBezTo>
                  <a:lnTo>
                    <a:pt x="2415" y="1615"/>
                  </a:lnTo>
                  <a:lnTo>
                    <a:pt x="2527" y="1447"/>
                  </a:lnTo>
                  <a:lnTo>
                    <a:pt x="169" y="42"/>
                  </a:lnTo>
                  <a:cubicBezTo>
                    <a:pt x="169" y="14"/>
                    <a:pt x="140" y="0"/>
                    <a:pt x="11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4"/>
            <p:cNvSpPr/>
            <p:nvPr/>
          </p:nvSpPr>
          <p:spPr>
            <a:xfrm>
              <a:off x="3676575" y="1747525"/>
              <a:ext cx="28125" cy="67425"/>
            </a:xfrm>
            <a:custGeom>
              <a:rect b="b" l="l" r="r" t="t"/>
              <a:pathLst>
                <a:path extrusionOk="0" h="2697" w="1125">
                  <a:moveTo>
                    <a:pt x="1068" y="1"/>
                  </a:moveTo>
                  <a:cubicBezTo>
                    <a:pt x="1012" y="1"/>
                    <a:pt x="956" y="1"/>
                    <a:pt x="900" y="57"/>
                  </a:cubicBezTo>
                  <a:lnTo>
                    <a:pt x="1" y="2641"/>
                  </a:lnTo>
                  <a:lnTo>
                    <a:pt x="226" y="2697"/>
                  </a:lnTo>
                  <a:lnTo>
                    <a:pt x="1124" y="169"/>
                  </a:lnTo>
                  <a:cubicBezTo>
                    <a:pt x="1124" y="113"/>
                    <a:pt x="1124" y="57"/>
                    <a:pt x="1068"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4"/>
            <p:cNvSpPr/>
            <p:nvPr/>
          </p:nvSpPr>
          <p:spPr>
            <a:xfrm>
              <a:off x="3919500" y="2031175"/>
              <a:ext cx="68825" cy="28100"/>
            </a:xfrm>
            <a:custGeom>
              <a:rect b="b" l="l" r="r" t="t"/>
              <a:pathLst>
                <a:path extrusionOk="0" h="1124" w="2753">
                  <a:moveTo>
                    <a:pt x="2584" y="0"/>
                  </a:moveTo>
                  <a:lnTo>
                    <a:pt x="0" y="899"/>
                  </a:lnTo>
                  <a:cubicBezTo>
                    <a:pt x="56" y="1011"/>
                    <a:pt x="56" y="1067"/>
                    <a:pt x="113" y="1123"/>
                  </a:cubicBezTo>
                  <a:lnTo>
                    <a:pt x="2640" y="225"/>
                  </a:lnTo>
                  <a:cubicBezTo>
                    <a:pt x="2696" y="169"/>
                    <a:pt x="2752" y="112"/>
                    <a:pt x="2696" y="56"/>
                  </a:cubicBezTo>
                  <a:cubicBezTo>
                    <a:pt x="2696" y="0"/>
                    <a:pt x="2640" y="0"/>
                    <a:pt x="2584"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4"/>
            <p:cNvSpPr/>
            <p:nvPr/>
          </p:nvSpPr>
          <p:spPr>
            <a:xfrm>
              <a:off x="3904050" y="1987650"/>
              <a:ext cx="66025" cy="35125"/>
            </a:xfrm>
            <a:custGeom>
              <a:rect b="b" l="l" r="r" t="t"/>
              <a:pathLst>
                <a:path extrusionOk="0" h="1405" w="2641">
                  <a:moveTo>
                    <a:pt x="2472" y="0"/>
                  </a:moveTo>
                  <a:lnTo>
                    <a:pt x="1" y="1180"/>
                  </a:lnTo>
                  <a:lnTo>
                    <a:pt x="113" y="1404"/>
                  </a:lnTo>
                  <a:lnTo>
                    <a:pt x="2584" y="225"/>
                  </a:lnTo>
                  <a:cubicBezTo>
                    <a:pt x="2640" y="169"/>
                    <a:pt x="2640" y="112"/>
                    <a:pt x="2640" y="56"/>
                  </a:cubicBezTo>
                  <a:cubicBezTo>
                    <a:pt x="2584" y="0"/>
                    <a:pt x="2528" y="0"/>
                    <a:pt x="247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4"/>
            <p:cNvSpPr/>
            <p:nvPr/>
          </p:nvSpPr>
          <p:spPr>
            <a:xfrm>
              <a:off x="3885800" y="1948325"/>
              <a:ext cx="63200" cy="39350"/>
            </a:xfrm>
            <a:custGeom>
              <a:rect b="b" l="l" r="r" t="t"/>
              <a:pathLst>
                <a:path extrusionOk="0" h="1574" w="2528">
                  <a:moveTo>
                    <a:pt x="2359" y="0"/>
                  </a:moveTo>
                  <a:lnTo>
                    <a:pt x="0" y="1405"/>
                  </a:lnTo>
                  <a:lnTo>
                    <a:pt x="113" y="1573"/>
                  </a:lnTo>
                  <a:lnTo>
                    <a:pt x="2472" y="169"/>
                  </a:lnTo>
                  <a:cubicBezTo>
                    <a:pt x="2528" y="169"/>
                    <a:pt x="2528" y="113"/>
                    <a:pt x="2528" y="57"/>
                  </a:cubicBezTo>
                  <a:cubicBezTo>
                    <a:pt x="2472" y="0"/>
                    <a:pt x="2415" y="0"/>
                    <a:pt x="235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4"/>
            <p:cNvSpPr/>
            <p:nvPr/>
          </p:nvSpPr>
          <p:spPr>
            <a:xfrm>
              <a:off x="3863325" y="1909350"/>
              <a:ext cx="59000" cy="46025"/>
            </a:xfrm>
            <a:custGeom>
              <a:rect b="b" l="l" r="r" t="t"/>
              <a:pathLst>
                <a:path extrusionOk="0" h="1841" w="2360">
                  <a:moveTo>
                    <a:pt x="2254" y="1"/>
                  </a:moveTo>
                  <a:cubicBezTo>
                    <a:pt x="2219" y="1"/>
                    <a:pt x="2191" y="15"/>
                    <a:pt x="2191" y="43"/>
                  </a:cubicBezTo>
                  <a:lnTo>
                    <a:pt x="1" y="1672"/>
                  </a:lnTo>
                  <a:cubicBezTo>
                    <a:pt x="57" y="1728"/>
                    <a:pt x="113" y="1784"/>
                    <a:pt x="169" y="1840"/>
                  </a:cubicBezTo>
                  <a:lnTo>
                    <a:pt x="2360" y="211"/>
                  </a:lnTo>
                  <a:cubicBezTo>
                    <a:pt x="2360" y="155"/>
                    <a:pt x="2360" y="99"/>
                    <a:pt x="2360" y="43"/>
                  </a:cubicBezTo>
                  <a:cubicBezTo>
                    <a:pt x="2332" y="15"/>
                    <a:pt x="2289" y="1"/>
                    <a:pt x="2254"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4"/>
            <p:cNvSpPr/>
            <p:nvPr/>
          </p:nvSpPr>
          <p:spPr>
            <a:xfrm>
              <a:off x="3941950" y="2164550"/>
              <a:ext cx="71650" cy="9850"/>
            </a:xfrm>
            <a:custGeom>
              <a:rect b="b" l="l" r="r" t="t"/>
              <a:pathLst>
                <a:path extrusionOk="0" h="394" w="2866">
                  <a:moveTo>
                    <a:pt x="2753" y="1"/>
                  </a:moveTo>
                  <a:lnTo>
                    <a:pt x="1" y="169"/>
                  </a:lnTo>
                  <a:lnTo>
                    <a:pt x="1" y="394"/>
                  </a:lnTo>
                  <a:lnTo>
                    <a:pt x="2753" y="225"/>
                  </a:lnTo>
                  <a:cubicBezTo>
                    <a:pt x="2809" y="225"/>
                    <a:pt x="2865" y="169"/>
                    <a:pt x="2865" y="113"/>
                  </a:cubicBezTo>
                  <a:cubicBezTo>
                    <a:pt x="2865" y="57"/>
                    <a:pt x="2809" y="1"/>
                    <a:pt x="275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4"/>
            <p:cNvSpPr/>
            <p:nvPr/>
          </p:nvSpPr>
          <p:spPr>
            <a:xfrm>
              <a:off x="3839450" y="1874250"/>
              <a:ext cx="54800" cy="51625"/>
            </a:xfrm>
            <a:custGeom>
              <a:rect b="b" l="l" r="r" t="t"/>
              <a:pathLst>
                <a:path extrusionOk="0" h="2065" w="2192">
                  <a:moveTo>
                    <a:pt x="2079" y="1"/>
                  </a:moveTo>
                  <a:cubicBezTo>
                    <a:pt x="2051" y="1"/>
                    <a:pt x="2023" y="15"/>
                    <a:pt x="2023" y="43"/>
                  </a:cubicBezTo>
                  <a:lnTo>
                    <a:pt x="1" y="1896"/>
                  </a:lnTo>
                  <a:lnTo>
                    <a:pt x="113" y="2065"/>
                  </a:lnTo>
                  <a:lnTo>
                    <a:pt x="2135" y="211"/>
                  </a:lnTo>
                  <a:cubicBezTo>
                    <a:pt x="2191" y="155"/>
                    <a:pt x="2191" y="99"/>
                    <a:pt x="2135" y="43"/>
                  </a:cubicBezTo>
                  <a:cubicBezTo>
                    <a:pt x="2135" y="15"/>
                    <a:pt x="2107" y="1"/>
                    <a:pt x="207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4"/>
            <p:cNvSpPr/>
            <p:nvPr/>
          </p:nvSpPr>
          <p:spPr>
            <a:xfrm>
              <a:off x="3930725" y="2074475"/>
              <a:ext cx="70200" cy="21300"/>
            </a:xfrm>
            <a:custGeom>
              <a:rect b="b" l="l" r="r" t="t"/>
              <a:pathLst>
                <a:path extrusionOk="0" h="852" w="2808">
                  <a:moveTo>
                    <a:pt x="2690" y="0"/>
                  </a:moveTo>
                  <a:cubicBezTo>
                    <a:pt x="2675" y="0"/>
                    <a:pt x="2659" y="3"/>
                    <a:pt x="2640" y="9"/>
                  </a:cubicBezTo>
                  <a:lnTo>
                    <a:pt x="1" y="627"/>
                  </a:lnTo>
                  <a:cubicBezTo>
                    <a:pt x="57" y="739"/>
                    <a:pt x="57" y="796"/>
                    <a:pt x="57" y="852"/>
                  </a:cubicBezTo>
                  <a:lnTo>
                    <a:pt x="2697" y="234"/>
                  </a:lnTo>
                  <a:cubicBezTo>
                    <a:pt x="2797" y="184"/>
                    <a:pt x="2808" y="0"/>
                    <a:pt x="269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4"/>
            <p:cNvSpPr/>
            <p:nvPr/>
          </p:nvSpPr>
          <p:spPr>
            <a:xfrm>
              <a:off x="3939150" y="2120450"/>
              <a:ext cx="71650" cy="16050"/>
            </a:xfrm>
            <a:custGeom>
              <a:rect b="b" l="l" r="r" t="t"/>
              <a:pathLst>
                <a:path extrusionOk="0" h="642" w="2866">
                  <a:moveTo>
                    <a:pt x="2746" y="0"/>
                  </a:moveTo>
                  <a:cubicBezTo>
                    <a:pt x="2729" y="0"/>
                    <a:pt x="2713" y="7"/>
                    <a:pt x="2697" y="24"/>
                  </a:cubicBezTo>
                  <a:lnTo>
                    <a:pt x="1" y="417"/>
                  </a:lnTo>
                  <a:cubicBezTo>
                    <a:pt x="1" y="473"/>
                    <a:pt x="57" y="529"/>
                    <a:pt x="57" y="641"/>
                  </a:cubicBezTo>
                  <a:lnTo>
                    <a:pt x="2753" y="248"/>
                  </a:lnTo>
                  <a:cubicBezTo>
                    <a:pt x="2809" y="192"/>
                    <a:pt x="2865" y="136"/>
                    <a:pt x="2865" y="80"/>
                  </a:cubicBezTo>
                  <a:cubicBezTo>
                    <a:pt x="2825" y="40"/>
                    <a:pt x="2786" y="0"/>
                    <a:pt x="274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4"/>
            <p:cNvSpPr/>
            <p:nvPr/>
          </p:nvSpPr>
          <p:spPr>
            <a:xfrm>
              <a:off x="3748200" y="1786850"/>
              <a:ext cx="39325" cy="63200"/>
            </a:xfrm>
            <a:custGeom>
              <a:rect b="b" l="l" r="r" t="t"/>
              <a:pathLst>
                <a:path extrusionOk="0" h="2528" w="1573">
                  <a:moveTo>
                    <a:pt x="1573" y="1"/>
                  </a:moveTo>
                  <a:cubicBezTo>
                    <a:pt x="1517" y="1"/>
                    <a:pt x="1461" y="1"/>
                    <a:pt x="1404" y="57"/>
                  </a:cubicBezTo>
                  <a:lnTo>
                    <a:pt x="0" y="2416"/>
                  </a:lnTo>
                  <a:lnTo>
                    <a:pt x="169" y="2528"/>
                  </a:lnTo>
                  <a:lnTo>
                    <a:pt x="1573" y="169"/>
                  </a:lnTo>
                  <a:cubicBezTo>
                    <a:pt x="1573" y="113"/>
                    <a:pt x="1573" y="57"/>
                    <a:pt x="157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4"/>
            <p:cNvSpPr/>
            <p:nvPr/>
          </p:nvSpPr>
          <p:spPr>
            <a:xfrm>
              <a:off x="3640075" y="1734900"/>
              <a:ext cx="22500" cy="68825"/>
            </a:xfrm>
            <a:custGeom>
              <a:rect b="b" l="l" r="r" t="t"/>
              <a:pathLst>
                <a:path extrusionOk="0" h="2753" w="900">
                  <a:moveTo>
                    <a:pt x="843" y="0"/>
                  </a:moveTo>
                  <a:cubicBezTo>
                    <a:pt x="731" y="0"/>
                    <a:pt x="675" y="0"/>
                    <a:pt x="675" y="57"/>
                  </a:cubicBezTo>
                  <a:lnTo>
                    <a:pt x="1" y="2696"/>
                  </a:lnTo>
                  <a:lnTo>
                    <a:pt x="225" y="2752"/>
                  </a:lnTo>
                  <a:lnTo>
                    <a:pt x="899" y="113"/>
                  </a:lnTo>
                  <a:cubicBezTo>
                    <a:pt x="899" y="57"/>
                    <a:pt x="899" y="0"/>
                    <a:pt x="84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4"/>
            <p:cNvSpPr/>
            <p:nvPr/>
          </p:nvSpPr>
          <p:spPr>
            <a:xfrm>
              <a:off x="3600775" y="1725075"/>
              <a:ext cx="15450" cy="70225"/>
            </a:xfrm>
            <a:custGeom>
              <a:rect b="b" l="l" r="r" t="t"/>
              <a:pathLst>
                <a:path extrusionOk="0" h="2809" w="618">
                  <a:moveTo>
                    <a:pt x="505" y="0"/>
                  </a:moveTo>
                  <a:cubicBezTo>
                    <a:pt x="449" y="0"/>
                    <a:pt x="393" y="56"/>
                    <a:pt x="393" y="113"/>
                  </a:cubicBezTo>
                  <a:lnTo>
                    <a:pt x="0" y="2809"/>
                  </a:lnTo>
                  <a:lnTo>
                    <a:pt x="225" y="2809"/>
                  </a:lnTo>
                  <a:lnTo>
                    <a:pt x="618" y="113"/>
                  </a:lnTo>
                  <a:cubicBezTo>
                    <a:pt x="618" y="56"/>
                    <a:pt x="562" y="0"/>
                    <a:pt x="505"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4"/>
            <p:cNvSpPr/>
            <p:nvPr/>
          </p:nvSpPr>
          <p:spPr>
            <a:xfrm>
              <a:off x="3074225" y="2163150"/>
              <a:ext cx="71625" cy="9850"/>
            </a:xfrm>
            <a:custGeom>
              <a:rect b="b" l="l" r="r" t="t"/>
              <a:pathLst>
                <a:path extrusionOk="0" h="394" w="2865">
                  <a:moveTo>
                    <a:pt x="113" y="1"/>
                  </a:moveTo>
                  <a:cubicBezTo>
                    <a:pt x="56" y="1"/>
                    <a:pt x="0" y="57"/>
                    <a:pt x="0" y="113"/>
                  </a:cubicBezTo>
                  <a:cubicBezTo>
                    <a:pt x="0" y="169"/>
                    <a:pt x="56" y="225"/>
                    <a:pt x="113" y="225"/>
                  </a:cubicBezTo>
                  <a:lnTo>
                    <a:pt x="2865" y="394"/>
                  </a:lnTo>
                  <a:lnTo>
                    <a:pt x="2865" y="169"/>
                  </a:ln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4"/>
            <p:cNvSpPr/>
            <p:nvPr/>
          </p:nvSpPr>
          <p:spPr>
            <a:xfrm>
              <a:off x="3781900" y="1813525"/>
              <a:ext cx="44950" cy="59000"/>
            </a:xfrm>
            <a:custGeom>
              <a:rect b="b" l="l" r="r" t="t"/>
              <a:pathLst>
                <a:path extrusionOk="0" h="2360" w="1798">
                  <a:moveTo>
                    <a:pt x="1629" y="1"/>
                  </a:moveTo>
                  <a:lnTo>
                    <a:pt x="0" y="2191"/>
                  </a:lnTo>
                  <a:lnTo>
                    <a:pt x="113" y="2360"/>
                  </a:lnTo>
                  <a:lnTo>
                    <a:pt x="1741" y="169"/>
                  </a:lnTo>
                  <a:cubicBezTo>
                    <a:pt x="1797" y="113"/>
                    <a:pt x="1797" y="57"/>
                    <a:pt x="174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4"/>
            <p:cNvSpPr/>
            <p:nvPr/>
          </p:nvSpPr>
          <p:spPr>
            <a:xfrm>
              <a:off x="3811375" y="1841600"/>
              <a:ext cx="50575" cy="54800"/>
            </a:xfrm>
            <a:custGeom>
              <a:rect b="b" l="l" r="r" t="t"/>
              <a:pathLst>
                <a:path extrusionOk="0" h="2192" w="2023">
                  <a:moveTo>
                    <a:pt x="1798" y="1"/>
                  </a:moveTo>
                  <a:lnTo>
                    <a:pt x="1" y="2023"/>
                  </a:lnTo>
                  <a:lnTo>
                    <a:pt x="113" y="2191"/>
                  </a:lnTo>
                  <a:lnTo>
                    <a:pt x="1966" y="169"/>
                  </a:lnTo>
                  <a:cubicBezTo>
                    <a:pt x="2023" y="113"/>
                    <a:pt x="2023" y="57"/>
                    <a:pt x="1966"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4"/>
            <p:cNvSpPr/>
            <p:nvPr/>
          </p:nvSpPr>
          <p:spPr>
            <a:xfrm>
              <a:off x="3713100" y="1765200"/>
              <a:ext cx="35125" cy="65200"/>
            </a:xfrm>
            <a:custGeom>
              <a:rect b="b" l="l" r="r" t="t"/>
              <a:pathLst>
                <a:path extrusionOk="0" h="2608" w="1405">
                  <a:moveTo>
                    <a:pt x="1299" y="1"/>
                  </a:moveTo>
                  <a:cubicBezTo>
                    <a:pt x="1259" y="1"/>
                    <a:pt x="1219" y="41"/>
                    <a:pt x="1180" y="80"/>
                  </a:cubicBezTo>
                  <a:lnTo>
                    <a:pt x="0" y="2551"/>
                  </a:lnTo>
                  <a:lnTo>
                    <a:pt x="225" y="2608"/>
                  </a:lnTo>
                  <a:lnTo>
                    <a:pt x="1404" y="193"/>
                  </a:lnTo>
                  <a:cubicBezTo>
                    <a:pt x="1404" y="136"/>
                    <a:pt x="1404" y="24"/>
                    <a:pt x="1348" y="24"/>
                  </a:cubicBezTo>
                  <a:cubicBezTo>
                    <a:pt x="1332" y="8"/>
                    <a:pt x="1315" y="1"/>
                    <a:pt x="129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4"/>
            <p:cNvSpPr/>
            <p:nvPr/>
          </p:nvSpPr>
          <p:spPr>
            <a:xfrm>
              <a:off x="3562850" y="1720850"/>
              <a:ext cx="9850" cy="70250"/>
            </a:xfrm>
            <a:custGeom>
              <a:rect b="b" l="l" r="r" t="t"/>
              <a:pathLst>
                <a:path extrusionOk="0" h="2810" w="394">
                  <a:moveTo>
                    <a:pt x="281" y="1"/>
                  </a:moveTo>
                  <a:cubicBezTo>
                    <a:pt x="169" y="1"/>
                    <a:pt x="169" y="57"/>
                    <a:pt x="169" y="113"/>
                  </a:cubicBezTo>
                  <a:lnTo>
                    <a:pt x="1" y="2809"/>
                  </a:lnTo>
                  <a:lnTo>
                    <a:pt x="225" y="2809"/>
                  </a:lnTo>
                  <a:lnTo>
                    <a:pt x="338" y="113"/>
                  </a:lnTo>
                  <a:cubicBezTo>
                    <a:pt x="394" y="57"/>
                    <a:pt x="338" y="1"/>
                    <a:pt x="28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4"/>
            <p:cNvSpPr/>
            <p:nvPr/>
          </p:nvSpPr>
          <p:spPr>
            <a:xfrm>
              <a:off x="3473000" y="2585800"/>
              <a:ext cx="15450" cy="70225"/>
            </a:xfrm>
            <a:custGeom>
              <a:rect b="b" l="l" r="r" t="t"/>
              <a:pathLst>
                <a:path extrusionOk="0" h="2809" w="618">
                  <a:moveTo>
                    <a:pt x="393" y="0"/>
                  </a:moveTo>
                  <a:lnTo>
                    <a:pt x="0" y="2640"/>
                  </a:lnTo>
                  <a:cubicBezTo>
                    <a:pt x="0" y="2696"/>
                    <a:pt x="56" y="2752"/>
                    <a:pt x="112" y="2808"/>
                  </a:cubicBezTo>
                  <a:cubicBezTo>
                    <a:pt x="169" y="2808"/>
                    <a:pt x="225" y="2752"/>
                    <a:pt x="225" y="2696"/>
                  </a:cubicBezTo>
                  <a:lnTo>
                    <a:pt x="61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4"/>
            <p:cNvSpPr/>
            <p:nvPr/>
          </p:nvSpPr>
          <p:spPr>
            <a:xfrm>
              <a:off x="3780500" y="2509975"/>
              <a:ext cx="44950" cy="59000"/>
            </a:xfrm>
            <a:custGeom>
              <a:rect b="b" l="l" r="r" t="t"/>
              <a:pathLst>
                <a:path extrusionOk="0" h="2360" w="1798">
                  <a:moveTo>
                    <a:pt x="169" y="0"/>
                  </a:moveTo>
                  <a:lnTo>
                    <a:pt x="0" y="113"/>
                  </a:lnTo>
                  <a:lnTo>
                    <a:pt x="1629" y="2303"/>
                  </a:lnTo>
                  <a:cubicBezTo>
                    <a:pt x="1629" y="2303"/>
                    <a:pt x="1685" y="2359"/>
                    <a:pt x="1685" y="2359"/>
                  </a:cubicBezTo>
                  <a:lnTo>
                    <a:pt x="1741" y="2359"/>
                  </a:lnTo>
                  <a:cubicBezTo>
                    <a:pt x="1797" y="2303"/>
                    <a:pt x="1797" y="2247"/>
                    <a:pt x="1741" y="2191"/>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4"/>
            <p:cNvSpPr/>
            <p:nvPr/>
          </p:nvSpPr>
          <p:spPr>
            <a:xfrm>
              <a:off x="3746800" y="2532425"/>
              <a:ext cx="40725" cy="61825"/>
            </a:xfrm>
            <a:custGeom>
              <a:rect b="b" l="l" r="r" t="t"/>
              <a:pathLst>
                <a:path extrusionOk="0" h="2473" w="1629">
                  <a:moveTo>
                    <a:pt x="169" y="1"/>
                  </a:moveTo>
                  <a:lnTo>
                    <a:pt x="0" y="113"/>
                  </a:lnTo>
                  <a:lnTo>
                    <a:pt x="1404" y="2416"/>
                  </a:lnTo>
                  <a:cubicBezTo>
                    <a:pt x="1404" y="2472"/>
                    <a:pt x="1460" y="2472"/>
                    <a:pt x="1517" y="2472"/>
                  </a:cubicBezTo>
                  <a:lnTo>
                    <a:pt x="1573" y="2472"/>
                  </a:lnTo>
                  <a:cubicBezTo>
                    <a:pt x="1573" y="2472"/>
                    <a:pt x="1629" y="2360"/>
                    <a:pt x="1573" y="2360"/>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4"/>
            <p:cNvSpPr/>
            <p:nvPr/>
          </p:nvSpPr>
          <p:spPr>
            <a:xfrm>
              <a:off x="3809975" y="2484700"/>
              <a:ext cx="50575" cy="54775"/>
            </a:xfrm>
            <a:custGeom>
              <a:rect b="b" l="l" r="r" t="t"/>
              <a:pathLst>
                <a:path extrusionOk="0" h="2191" w="2023">
                  <a:moveTo>
                    <a:pt x="169" y="0"/>
                  </a:moveTo>
                  <a:lnTo>
                    <a:pt x="1" y="169"/>
                  </a:lnTo>
                  <a:lnTo>
                    <a:pt x="1798" y="2191"/>
                  </a:lnTo>
                  <a:lnTo>
                    <a:pt x="1966" y="2191"/>
                  </a:lnTo>
                  <a:cubicBezTo>
                    <a:pt x="2022" y="2135"/>
                    <a:pt x="2022" y="2078"/>
                    <a:pt x="1966" y="2022"/>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4"/>
            <p:cNvSpPr/>
            <p:nvPr/>
          </p:nvSpPr>
          <p:spPr>
            <a:xfrm>
              <a:off x="3713100" y="2550700"/>
              <a:ext cx="33725" cy="64600"/>
            </a:xfrm>
            <a:custGeom>
              <a:rect b="b" l="l" r="r" t="t"/>
              <a:pathLst>
                <a:path extrusionOk="0" h="2584" w="1349">
                  <a:moveTo>
                    <a:pt x="169" y="0"/>
                  </a:moveTo>
                  <a:lnTo>
                    <a:pt x="0" y="56"/>
                  </a:lnTo>
                  <a:lnTo>
                    <a:pt x="1123" y="2527"/>
                  </a:lnTo>
                  <a:cubicBezTo>
                    <a:pt x="1180" y="2584"/>
                    <a:pt x="1180" y="2584"/>
                    <a:pt x="1236" y="2584"/>
                  </a:cubicBezTo>
                  <a:lnTo>
                    <a:pt x="1292" y="2584"/>
                  </a:lnTo>
                  <a:cubicBezTo>
                    <a:pt x="1348" y="2584"/>
                    <a:pt x="1348" y="2527"/>
                    <a:pt x="1348" y="2471"/>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4"/>
            <p:cNvSpPr/>
            <p:nvPr/>
          </p:nvSpPr>
          <p:spPr>
            <a:xfrm>
              <a:off x="3838050" y="2456625"/>
              <a:ext cx="56200" cy="50550"/>
            </a:xfrm>
            <a:custGeom>
              <a:rect b="b" l="l" r="r" t="t"/>
              <a:pathLst>
                <a:path extrusionOk="0" h="2022" w="2248">
                  <a:moveTo>
                    <a:pt x="169" y="0"/>
                  </a:moveTo>
                  <a:lnTo>
                    <a:pt x="1" y="169"/>
                  </a:lnTo>
                  <a:lnTo>
                    <a:pt x="2023" y="2022"/>
                  </a:lnTo>
                  <a:lnTo>
                    <a:pt x="2135" y="2022"/>
                  </a:lnTo>
                  <a:cubicBezTo>
                    <a:pt x="2191" y="2022"/>
                    <a:pt x="2247" y="1853"/>
                    <a:pt x="2191" y="1797"/>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4"/>
            <p:cNvSpPr/>
            <p:nvPr/>
          </p:nvSpPr>
          <p:spPr>
            <a:xfrm>
              <a:off x="3638675" y="2577375"/>
              <a:ext cx="21075" cy="68825"/>
            </a:xfrm>
            <a:custGeom>
              <a:rect b="b" l="l" r="r" t="t"/>
              <a:pathLst>
                <a:path extrusionOk="0" h="2753" w="843">
                  <a:moveTo>
                    <a:pt x="169" y="0"/>
                  </a:moveTo>
                  <a:lnTo>
                    <a:pt x="0" y="56"/>
                  </a:lnTo>
                  <a:lnTo>
                    <a:pt x="674" y="2696"/>
                  </a:lnTo>
                  <a:cubicBezTo>
                    <a:pt x="674" y="2752"/>
                    <a:pt x="731" y="2752"/>
                    <a:pt x="787" y="2752"/>
                  </a:cubicBezTo>
                  <a:cubicBezTo>
                    <a:pt x="843" y="2752"/>
                    <a:pt x="843" y="2696"/>
                    <a:pt x="843" y="2640"/>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4"/>
            <p:cNvSpPr/>
            <p:nvPr/>
          </p:nvSpPr>
          <p:spPr>
            <a:xfrm>
              <a:off x="3675175" y="2566125"/>
              <a:ext cx="28100" cy="67425"/>
            </a:xfrm>
            <a:custGeom>
              <a:rect b="b" l="l" r="r" t="t"/>
              <a:pathLst>
                <a:path extrusionOk="0" h="2697" w="1124">
                  <a:moveTo>
                    <a:pt x="169" y="1"/>
                  </a:moveTo>
                  <a:lnTo>
                    <a:pt x="1" y="57"/>
                  </a:lnTo>
                  <a:lnTo>
                    <a:pt x="956" y="2641"/>
                  </a:lnTo>
                  <a:cubicBezTo>
                    <a:pt x="956" y="2697"/>
                    <a:pt x="1012" y="2697"/>
                    <a:pt x="1012" y="2697"/>
                  </a:cubicBezTo>
                  <a:cubicBezTo>
                    <a:pt x="1068" y="2697"/>
                    <a:pt x="1124" y="2584"/>
                    <a:pt x="1124" y="2528"/>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4"/>
            <p:cNvSpPr/>
            <p:nvPr/>
          </p:nvSpPr>
          <p:spPr>
            <a:xfrm>
              <a:off x="3863325" y="2427125"/>
              <a:ext cx="59000" cy="44950"/>
            </a:xfrm>
            <a:custGeom>
              <a:rect b="b" l="l" r="r" t="t"/>
              <a:pathLst>
                <a:path extrusionOk="0" h="1798" w="2360">
                  <a:moveTo>
                    <a:pt x="113" y="1"/>
                  </a:moveTo>
                  <a:cubicBezTo>
                    <a:pt x="57" y="57"/>
                    <a:pt x="57" y="113"/>
                    <a:pt x="1" y="169"/>
                  </a:cubicBezTo>
                  <a:lnTo>
                    <a:pt x="2191" y="1798"/>
                  </a:lnTo>
                  <a:lnTo>
                    <a:pt x="2247" y="1798"/>
                  </a:lnTo>
                  <a:cubicBezTo>
                    <a:pt x="2247" y="1798"/>
                    <a:pt x="2303" y="1798"/>
                    <a:pt x="2303" y="1742"/>
                  </a:cubicBezTo>
                  <a:cubicBezTo>
                    <a:pt x="2360" y="1686"/>
                    <a:pt x="2360" y="1629"/>
                    <a:pt x="2303" y="1573"/>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4"/>
            <p:cNvSpPr/>
            <p:nvPr/>
          </p:nvSpPr>
          <p:spPr>
            <a:xfrm>
              <a:off x="3930725" y="2285300"/>
              <a:ext cx="68825" cy="22500"/>
            </a:xfrm>
            <a:custGeom>
              <a:rect b="b" l="l" r="r" t="t"/>
              <a:pathLst>
                <a:path extrusionOk="0" h="900" w="2753">
                  <a:moveTo>
                    <a:pt x="57" y="1"/>
                  </a:moveTo>
                  <a:cubicBezTo>
                    <a:pt x="57" y="113"/>
                    <a:pt x="1" y="169"/>
                    <a:pt x="1" y="226"/>
                  </a:cubicBezTo>
                  <a:lnTo>
                    <a:pt x="2640" y="900"/>
                  </a:lnTo>
                  <a:cubicBezTo>
                    <a:pt x="2697" y="900"/>
                    <a:pt x="2753" y="843"/>
                    <a:pt x="2753" y="787"/>
                  </a:cubicBezTo>
                  <a:cubicBezTo>
                    <a:pt x="2753" y="731"/>
                    <a:pt x="2753" y="731"/>
                    <a:pt x="2697" y="675"/>
                  </a:cubicBezTo>
                  <a:lnTo>
                    <a:pt x="5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4"/>
            <p:cNvSpPr/>
            <p:nvPr/>
          </p:nvSpPr>
          <p:spPr>
            <a:xfrm>
              <a:off x="3940550" y="2246000"/>
              <a:ext cx="70250" cy="15475"/>
            </a:xfrm>
            <a:custGeom>
              <a:rect b="b" l="l" r="r" t="t"/>
              <a:pathLst>
                <a:path extrusionOk="0" h="619" w="2810">
                  <a:moveTo>
                    <a:pt x="1" y="0"/>
                  </a:moveTo>
                  <a:cubicBezTo>
                    <a:pt x="1" y="113"/>
                    <a:pt x="1" y="169"/>
                    <a:pt x="1" y="225"/>
                  </a:cubicBezTo>
                  <a:lnTo>
                    <a:pt x="2697" y="618"/>
                  </a:lnTo>
                  <a:cubicBezTo>
                    <a:pt x="2753" y="618"/>
                    <a:pt x="2809" y="618"/>
                    <a:pt x="2809" y="562"/>
                  </a:cubicBezTo>
                  <a:cubicBezTo>
                    <a:pt x="2809" y="450"/>
                    <a:pt x="2753" y="393"/>
                    <a:pt x="2697" y="393"/>
                  </a:cubicBezTo>
                  <a:lnTo>
                    <a:pt x="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4"/>
            <p:cNvSpPr/>
            <p:nvPr/>
          </p:nvSpPr>
          <p:spPr>
            <a:xfrm>
              <a:off x="3943375" y="2208075"/>
              <a:ext cx="70225" cy="8450"/>
            </a:xfrm>
            <a:custGeom>
              <a:rect b="b" l="l" r="r" t="t"/>
              <a:pathLst>
                <a:path extrusionOk="0" h="338" w="2809">
                  <a:moveTo>
                    <a:pt x="0" y="1"/>
                  </a:moveTo>
                  <a:lnTo>
                    <a:pt x="0" y="226"/>
                  </a:lnTo>
                  <a:lnTo>
                    <a:pt x="2696" y="338"/>
                  </a:lnTo>
                  <a:cubicBezTo>
                    <a:pt x="2808" y="338"/>
                    <a:pt x="2808" y="169"/>
                    <a:pt x="2696" y="169"/>
                  </a:cubicBezTo>
                  <a:lnTo>
                    <a:pt x="2752" y="169"/>
                  </a:lnTo>
                  <a:lnTo>
                    <a:pt x="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4"/>
            <p:cNvSpPr/>
            <p:nvPr/>
          </p:nvSpPr>
          <p:spPr>
            <a:xfrm>
              <a:off x="3919500" y="2321825"/>
              <a:ext cx="68825" cy="29500"/>
            </a:xfrm>
            <a:custGeom>
              <a:rect b="b" l="l" r="r" t="t"/>
              <a:pathLst>
                <a:path extrusionOk="0" h="1180" w="2753">
                  <a:moveTo>
                    <a:pt x="56" y="0"/>
                  </a:moveTo>
                  <a:cubicBezTo>
                    <a:pt x="56" y="113"/>
                    <a:pt x="0" y="169"/>
                    <a:pt x="0" y="225"/>
                  </a:cubicBezTo>
                  <a:lnTo>
                    <a:pt x="2584" y="1180"/>
                  </a:lnTo>
                  <a:cubicBezTo>
                    <a:pt x="2696" y="1124"/>
                    <a:pt x="2752" y="1011"/>
                    <a:pt x="2640" y="955"/>
                  </a:cubicBezTo>
                  <a:lnTo>
                    <a:pt x="5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4"/>
            <p:cNvSpPr/>
            <p:nvPr/>
          </p:nvSpPr>
          <p:spPr>
            <a:xfrm>
              <a:off x="3884400" y="2393425"/>
              <a:ext cx="64300" cy="39575"/>
            </a:xfrm>
            <a:custGeom>
              <a:rect b="b" l="l" r="r" t="t"/>
              <a:pathLst>
                <a:path extrusionOk="0" h="1583" w="2572">
                  <a:moveTo>
                    <a:pt x="113" y="1"/>
                  </a:moveTo>
                  <a:cubicBezTo>
                    <a:pt x="113" y="57"/>
                    <a:pt x="56" y="113"/>
                    <a:pt x="0" y="169"/>
                  </a:cubicBezTo>
                  <a:lnTo>
                    <a:pt x="2359" y="1573"/>
                  </a:lnTo>
                  <a:lnTo>
                    <a:pt x="2415" y="1573"/>
                  </a:lnTo>
                  <a:cubicBezTo>
                    <a:pt x="2428" y="1579"/>
                    <a:pt x="2440" y="1582"/>
                    <a:pt x="2451" y="1582"/>
                  </a:cubicBezTo>
                  <a:cubicBezTo>
                    <a:pt x="2538" y="1582"/>
                    <a:pt x="2571" y="1405"/>
                    <a:pt x="2471" y="1405"/>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4"/>
            <p:cNvSpPr/>
            <p:nvPr/>
          </p:nvSpPr>
          <p:spPr>
            <a:xfrm>
              <a:off x="3599350" y="2585800"/>
              <a:ext cx="15475" cy="70225"/>
            </a:xfrm>
            <a:custGeom>
              <a:rect b="b" l="l" r="r" t="t"/>
              <a:pathLst>
                <a:path extrusionOk="0" h="2809" w="619">
                  <a:moveTo>
                    <a:pt x="1" y="0"/>
                  </a:moveTo>
                  <a:lnTo>
                    <a:pt x="394" y="2696"/>
                  </a:lnTo>
                  <a:cubicBezTo>
                    <a:pt x="394" y="2752"/>
                    <a:pt x="450" y="2808"/>
                    <a:pt x="506" y="2808"/>
                  </a:cubicBezTo>
                  <a:cubicBezTo>
                    <a:pt x="562" y="2808"/>
                    <a:pt x="619" y="2752"/>
                    <a:pt x="619" y="2696"/>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4"/>
            <p:cNvSpPr/>
            <p:nvPr/>
          </p:nvSpPr>
          <p:spPr>
            <a:xfrm>
              <a:off x="3904050" y="2359725"/>
              <a:ext cx="66025" cy="33725"/>
            </a:xfrm>
            <a:custGeom>
              <a:rect b="b" l="l" r="r" t="t"/>
              <a:pathLst>
                <a:path extrusionOk="0" h="1349" w="2641">
                  <a:moveTo>
                    <a:pt x="113" y="1"/>
                  </a:moveTo>
                  <a:cubicBezTo>
                    <a:pt x="113" y="57"/>
                    <a:pt x="1" y="113"/>
                    <a:pt x="1" y="169"/>
                  </a:cubicBezTo>
                  <a:lnTo>
                    <a:pt x="2472" y="1349"/>
                  </a:lnTo>
                  <a:cubicBezTo>
                    <a:pt x="2528" y="1349"/>
                    <a:pt x="2584" y="1349"/>
                    <a:pt x="2584" y="1292"/>
                  </a:cubicBezTo>
                  <a:cubicBezTo>
                    <a:pt x="2640" y="1236"/>
                    <a:pt x="2584" y="1180"/>
                    <a:pt x="2528" y="1124"/>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4"/>
            <p:cNvSpPr/>
            <p:nvPr/>
          </p:nvSpPr>
          <p:spPr>
            <a:xfrm>
              <a:off x="3100900" y="2321825"/>
              <a:ext cx="67425" cy="28100"/>
            </a:xfrm>
            <a:custGeom>
              <a:rect b="b" l="l" r="r" t="t"/>
              <a:pathLst>
                <a:path extrusionOk="0" h="1124" w="2697">
                  <a:moveTo>
                    <a:pt x="2640" y="0"/>
                  </a:moveTo>
                  <a:lnTo>
                    <a:pt x="113" y="899"/>
                  </a:lnTo>
                  <a:cubicBezTo>
                    <a:pt x="57" y="899"/>
                    <a:pt x="0" y="1011"/>
                    <a:pt x="0" y="1067"/>
                  </a:cubicBezTo>
                  <a:cubicBezTo>
                    <a:pt x="57" y="1067"/>
                    <a:pt x="57" y="1124"/>
                    <a:pt x="113" y="1124"/>
                  </a:cubicBezTo>
                  <a:lnTo>
                    <a:pt x="169" y="1124"/>
                  </a:lnTo>
                  <a:lnTo>
                    <a:pt x="2696" y="225"/>
                  </a:lnTo>
                  <a:cubicBezTo>
                    <a:pt x="2696" y="113"/>
                    <a:pt x="2696" y="56"/>
                    <a:pt x="264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4"/>
            <p:cNvSpPr/>
            <p:nvPr/>
          </p:nvSpPr>
          <p:spPr>
            <a:xfrm>
              <a:off x="3140225" y="2392025"/>
              <a:ext cx="63200" cy="40750"/>
            </a:xfrm>
            <a:custGeom>
              <a:rect b="b" l="l" r="r" t="t"/>
              <a:pathLst>
                <a:path extrusionOk="0" h="1630" w="2528">
                  <a:moveTo>
                    <a:pt x="2415" y="0"/>
                  </a:moveTo>
                  <a:lnTo>
                    <a:pt x="56" y="1405"/>
                  </a:lnTo>
                  <a:cubicBezTo>
                    <a:pt x="0" y="1461"/>
                    <a:pt x="0" y="1517"/>
                    <a:pt x="0" y="1573"/>
                  </a:cubicBezTo>
                  <a:cubicBezTo>
                    <a:pt x="56" y="1629"/>
                    <a:pt x="56" y="1629"/>
                    <a:pt x="112" y="1629"/>
                  </a:cubicBezTo>
                  <a:lnTo>
                    <a:pt x="169" y="1629"/>
                  </a:lnTo>
                  <a:lnTo>
                    <a:pt x="2527" y="225"/>
                  </a:lnTo>
                  <a:lnTo>
                    <a:pt x="241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4"/>
            <p:cNvSpPr/>
            <p:nvPr/>
          </p:nvSpPr>
          <p:spPr>
            <a:xfrm>
              <a:off x="3119150" y="2358325"/>
              <a:ext cx="66025" cy="35125"/>
            </a:xfrm>
            <a:custGeom>
              <a:rect b="b" l="l" r="r" t="t"/>
              <a:pathLst>
                <a:path extrusionOk="0" h="1405" w="2641">
                  <a:moveTo>
                    <a:pt x="2528" y="1"/>
                  </a:moveTo>
                  <a:lnTo>
                    <a:pt x="57" y="1180"/>
                  </a:lnTo>
                  <a:cubicBezTo>
                    <a:pt x="1" y="1180"/>
                    <a:pt x="1" y="1236"/>
                    <a:pt x="1" y="1348"/>
                  </a:cubicBezTo>
                  <a:cubicBezTo>
                    <a:pt x="1" y="1348"/>
                    <a:pt x="57" y="1405"/>
                    <a:pt x="113" y="1405"/>
                  </a:cubicBezTo>
                  <a:lnTo>
                    <a:pt x="169" y="1405"/>
                  </a:lnTo>
                  <a:lnTo>
                    <a:pt x="2640" y="225"/>
                  </a:lnTo>
                  <a:lnTo>
                    <a:pt x="252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4"/>
            <p:cNvSpPr/>
            <p:nvPr/>
          </p:nvSpPr>
          <p:spPr>
            <a:xfrm>
              <a:off x="3166900" y="2425725"/>
              <a:ext cx="60400" cy="46350"/>
            </a:xfrm>
            <a:custGeom>
              <a:rect b="b" l="l" r="r" t="t"/>
              <a:pathLst>
                <a:path extrusionOk="0" h="1854" w="2416">
                  <a:moveTo>
                    <a:pt x="2191" y="0"/>
                  </a:moveTo>
                  <a:lnTo>
                    <a:pt x="56" y="1629"/>
                  </a:lnTo>
                  <a:cubicBezTo>
                    <a:pt x="0" y="1685"/>
                    <a:pt x="0" y="1742"/>
                    <a:pt x="56" y="1798"/>
                  </a:cubicBezTo>
                  <a:cubicBezTo>
                    <a:pt x="56" y="1798"/>
                    <a:pt x="113" y="1854"/>
                    <a:pt x="169" y="1854"/>
                  </a:cubicBezTo>
                  <a:lnTo>
                    <a:pt x="225" y="1854"/>
                  </a:lnTo>
                  <a:lnTo>
                    <a:pt x="2415" y="225"/>
                  </a:lnTo>
                  <a:lnTo>
                    <a:pt x="219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4"/>
            <p:cNvSpPr/>
            <p:nvPr/>
          </p:nvSpPr>
          <p:spPr>
            <a:xfrm>
              <a:off x="3078425" y="2246000"/>
              <a:ext cx="71650" cy="15475"/>
            </a:xfrm>
            <a:custGeom>
              <a:rect b="b" l="l" r="r" t="t"/>
              <a:pathLst>
                <a:path extrusionOk="0" h="619" w="2866">
                  <a:moveTo>
                    <a:pt x="2809" y="0"/>
                  </a:moveTo>
                  <a:lnTo>
                    <a:pt x="113" y="393"/>
                  </a:lnTo>
                  <a:cubicBezTo>
                    <a:pt x="57" y="393"/>
                    <a:pt x="1" y="450"/>
                    <a:pt x="57" y="506"/>
                  </a:cubicBezTo>
                  <a:cubicBezTo>
                    <a:pt x="57" y="562"/>
                    <a:pt x="57" y="618"/>
                    <a:pt x="169" y="618"/>
                  </a:cubicBezTo>
                  <a:lnTo>
                    <a:pt x="2865" y="225"/>
                  </a:lnTo>
                  <a:cubicBezTo>
                    <a:pt x="2865" y="113"/>
                    <a:pt x="2809" y="56"/>
                    <a:pt x="280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4"/>
            <p:cNvSpPr/>
            <p:nvPr/>
          </p:nvSpPr>
          <p:spPr>
            <a:xfrm>
              <a:off x="3194975" y="2455200"/>
              <a:ext cx="54775" cy="50575"/>
            </a:xfrm>
            <a:custGeom>
              <a:rect b="b" l="l" r="r" t="t"/>
              <a:pathLst>
                <a:path extrusionOk="0" h="2023" w="2191">
                  <a:moveTo>
                    <a:pt x="2022" y="1"/>
                  </a:moveTo>
                  <a:lnTo>
                    <a:pt x="0" y="1854"/>
                  </a:lnTo>
                  <a:cubicBezTo>
                    <a:pt x="0" y="1910"/>
                    <a:pt x="0" y="1967"/>
                    <a:pt x="0" y="2023"/>
                  </a:cubicBezTo>
                  <a:lnTo>
                    <a:pt x="169" y="2023"/>
                  </a:lnTo>
                  <a:lnTo>
                    <a:pt x="2191" y="169"/>
                  </a:lnTo>
                  <a:lnTo>
                    <a:pt x="202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4"/>
            <p:cNvSpPr/>
            <p:nvPr/>
          </p:nvSpPr>
          <p:spPr>
            <a:xfrm>
              <a:off x="3088250" y="2285300"/>
              <a:ext cx="68850" cy="22500"/>
            </a:xfrm>
            <a:custGeom>
              <a:rect b="b" l="l" r="r" t="t"/>
              <a:pathLst>
                <a:path extrusionOk="0" h="900" w="2754">
                  <a:moveTo>
                    <a:pt x="2753" y="1"/>
                  </a:moveTo>
                  <a:lnTo>
                    <a:pt x="113" y="675"/>
                  </a:lnTo>
                  <a:cubicBezTo>
                    <a:pt x="1" y="675"/>
                    <a:pt x="1" y="731"/>
                    <a:pt x="1" y="787"/>
                  </a:cubicBezTo>
                  <a:cubicBezTo>
                    <a:pt x="1" y="843"/>
                    <a:pt x="57" y="900"/>
                    <a:pt x="113" y="900"/>
                  </a:cubicBezTo>
                  <a:lnTo>
                    <a:pt x="2753" y="226"/>
                  </a:lnTo>
                  <a:cubicBezTo>
                    <a:pt x="2753" y="169"/>
                    <a:pt x="2753" y="57"/>
                    <a:pt x="275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4"/>
            <p:cNvSpPr/>
            <p:nvPr/>
          </p:nvSpPr>
          <p:spPr>
            <a:xfrm>
              <a:off x="3561450" y="2588600"/>
              <a:ext cx="8450" cy="71625"/>
            </a:xfrm>
            <a:custGeom>
              <a:rect b="b" l="l" r="r" t="t"/>
              <a:pathLst>
                <a:path extrusionOk="0" h="2865" w="338">
                  <a:moveTo>
                    <a:pt x="225" y="0"/>
                  </a:moveTo>
                  <a:lnTo>
                    <a:pt x="0" y="57"/>
                  </a:lnTo>
                  <a:lnTo>
                    <a:pt x="113" y="2753"/>
                  </a:lnTo>
                  <a:cubicBezTo>
                    <a:pt x="113" y="2809"/>
                    <a:pt x="169" y="2865"/>
                    <a:pt x="225" y="2865"/>
                  </a:cubicBezTo>
                  <a:cubicBezTo>
                    <a:pt x="281" y="2865"/>
                    <a:pt x="337" y="2809"/>
                    <a:pt x="337" y="2753"/>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4"/>
            <p:cNvSpPr/>
            <p:nvPr/>
          </p:nvSpPr>
          <p:spPr>
            <a:xfrm>
              <a:off x="3075625" y="2206675"/>
              <a:ext cx="70225" cy="9850"/>
            </a:xfrm>
            <a:custGeom>
              <a:rect b="b" l="l" r="r" t="t"/>
              <a:pathLst>
                <a:path extrusionOk="0" h="394" w="2809">
                  <a:moveTo>
                    <a:pt x="2809" y="1"/>
                  </a:moveTo>
                  <a:lnTo>
                    <a:pt x="113" y="169"/>
                  </a:lnTo>
                  <a:cubicBezTo>
                    <a:pt x="0" y="169"/>
                    <a:pt x="0" y="225"/>
                    <a:pt x="0" y="282"/>
                  </a:cubicBezTo>
                  <a:cubicBezTo>
                    <a:pt x="0" y="338"/>
                    <a:pt x="57" y="394"/>
                    <a:pt x="113" y="394"/>
                  </a:cubicBezTo>
                  <a:lnTo>
                    <a:pt x="2809" y="225"/>
                  </a:lnTo>
                  <a:lnTo>
                    <a:pt x="280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4"/>
            <p:cNvSpPr/>
            <p:nvPr/>
          </p:nvSpPr>
          <p:spPr>
            <a:xfrm>
              <a:off x="3426650" y="2577375"/>
              <a:ext cx="22500" cy="68825"/>
            </a:xfrm>
            <a:custGeom>
              <a:rect b="b" l="l" r="r" t="t"/>
              <a:pathLst>
                <a:path extrusionOk="0" h="2753" w="900">
                  <a:moveTo>
                    <a:pt x="675" y="0"/>
                  </a:moveTo>
                  <a:lnTo>
                    <a:pt x="1" y="2640"/>
                  </a:lnTo>
                  <a:cubicBezTo>
                    <a:pt x="1" y="2696"/>
                    <a:pt x="57" y="2752"/>
                    <a:pt x="113" y="2752"/>
                  </a:cubicBezTo>
                  <a:cubicBezTo>
                    <a:pt x="169" y="2752"/>
                    <a:pt x="169" y="2696"/>
                    <a:pt x="225" y="2696"/>
                  </a:cubicBezTo>
                  <a:lnTo>
                    <a:pt x="899" y="56"/>
                  </a:lnTo>
                  <a:lnTo>
                    <a:pt x="67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4"/>
            <p:cNvSpPr/>
            <p:nvPr/>
          </p:nvSpPr>
          <p:spPr>
            <a:xfrm>
              <a:off x="3384525" y="2566125"/>
              <a:ext cx="26700" cy="67425"/>
            </a:xfrm>
            <a:custGeom>
              <a:rect b="b" l="l" r="r" t="t"/>
              <a:pathLst>
                <a:path extrusionOk="0" h="2697" w="1068">
                  <a:moveTo>
                    <a:pt x="899" y="1"/>
                  </a:moveTo>
                  <a:lnTo>
                    <a:pt x="1" y="2528"/>
                  </a:lnTo>
                  <a:cubicBezTo>
                    <a:pt x="1" y="2584"/>
                    <a:pt x="1" y="2641"/>
                    <a:pt x="57" y="2697"/>
                  </a:cubicBezTo>
                  <a:cubicBezTo>
                    <a:pt x="113" y="2697"/>
                    <a:pt x="169" y="2641"/>
                    <a:pt x="169" y="2584"/>
                  </a:cubicBezTo>
                  <a:lnTo>
                    <a:pt x="1068" y="57"/>
                  </a:lnTo>
                  <a:lnTo>
                    <a:pt x="89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4"/>
            <p:cNvSpPr/>
            <p:nvPr/>
          </p:nvSpPr>
          <p:spPr>
            <a:xfrm>
              <a:off x="3227275" y="2484700"/>
              <a:ext cx="50575" cy="54775"/>
            </a:xfrm>
            <a:custGeom>
              <a:rect b="b" l="l" r="r" t="t"/>
              <a:pathLst>
                <a:path extrusionOk="0" h="2191" w="2023">
                  <a:moveTo>
                    <a:pt x="1854" y="0"/>
                  </a:moveTo>
                  <a:lnTo>
                    <a:pt x="0" y="2022"/>
                  </a:lnTo>
                  <a:cubicBezTo>
                    <a:pt x="0" y="2078"/>
                    <a:pt x="0" y="2135"/>
                    <a:pt x="0" y="2191"/>
                  </a:cubicBezTo>
                  <a:lnTo>
                    <a:pt x="169" y="2191"/>
                  </a:lnTo>
                  <a:lnTo>
                    <a:pt x="2022" y="113"/>
                  </a:lnTo>
                  <a:lnTo>
                    <a:pt x="185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4"/>
            <p:cNvSpPr/>
            <p:nvPr/>
          </p:nvSpPr>
          <p:spPr>
            <a:xfrm>
              <a:off x="3517925" y="2588600"/>
              <a:ext cx="8450" cy="71625"/>
            </a:xfrm>
            <a:custGeom>
              <a:rect b="b" l="l" r="r" t="t"/>
              <a:pathLst>
                <a:path extrusionOk="0" h="2865" w="338">
                  <a:moveTo>
                    <a:pt x="113" y="0"/>
                  </a:moveTo>
                  <a:lnTo>
                    <a:pt x="0" y="2753"/>
                  </a:lnTo>
                  <a:cubicBezTo>
                    <a:pt x="0" y="2809"/>
                    <a:pt x="56" y="2865"/>
                    <a:pt x="113" y="2865"/>
                  </a:cubicBezTo>
                  <a:cubicBezTo>
                    <a:pt x="169" y="2865"/>
                    <a:pt x="225" y="2809"/>
                    <a:pt x="225" y="2753"/>
                  </a:cubicBezTo>
                  <a:lnTo>
                    <a:pt x="33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4"/>
            <p:cNvSpPr/>
            <p:nvPr/>
          </p:nvSpPr>
          <p:spPr>
            <a:xfrm>
              <a:off x="3341000" y="2549275"/>
              <a:ext cx="33725" cy="66025"/>
            </a:xfrm>
            <a:custGeom>
              <a:rect b="b" l="l" r="r" t="t"/>
              <a:pathLst>
                <a:path extrusionOk="0" h="2641" w="1349">
                  <a:moveTo>
                    <a:pt x="1180" y="1"/>
                  </a:moveTo>
                  <a:lnTo>
                    <a:pt x="1" y="2472"/>
                  </a:lnTo>
                  <a:cubicBezTo>
                    <a:pt x="1" y="2528"/>
                    <a:pt x="1" y="2584"/>
                    <a:pt x="57" y="2641"/>
                  </a:cubicBezTo>
                  <a:lnTo>
                    <a:pt x="113" y="2641"/>
                  </a:lnTo>
                  <a:cubicBezTo>
                    <a:pt x="169" y="2641"/>
                    <a:pt x="169" y="2584"/>
                    <a:pt x="225" y="2584"/>
                  </a:cubicBezTo>
                  <a:lnTo>
                    <a:pt x="1349" y="113"/>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4"/>
            <p:cNvSpPr/>
            <p:nvPr/>
          </p:nvSpPr>
          <p:spPr>
            <a:xfrm>
              <a:off x="3262375" y="2508575"/>
              <a:ext cx="46350" cy="59000"/>
            </a:xfrm>
            <a:custGeom>
              <a:rect b="b" l="l" r="r" t="t"/>
              <a:pathLst>
                <a:path extrusionOk="0" h="2360" w="1854">
                  <a:moveTo>
                    <a:pt x="1629" y="0"/>
                  </a:moveTo>
                  <a:lnTo>
                    <a:pt x="0" y="2191"/>
                  </a:lnTo>
                  <a:cubicBezTo>
                    <a:pt x="0" y="2247"/>
                    <a:pt x="0" y="2303"/>
                    <a:pt x="0" y="2359"/>
                  </a:cubicBezTo>
                  <a:lnTo>
                    <a:pt x="113" y="2359"/>
                  </a:lnTo>
                  <a:cubicBezTo>
                    <a:pt x="113" y="2359"/>
                    <a:pt x="169" y="2359"/>
                    <a:pt x="169" y="2303"/>
                  </a:cubicBezTo>
                  <a:lnTo>
                    <a:pt x="1854" y="169"/>
                  </a:lnTo>
                  <a:lnTo>
                    <a:pt x="162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4"/>
            <p:cNvSpPr/>
            <p:nvPr/>
          </p:nvSpPr>
          <p:spPr>
            <a:xfrm>
              <a:off x="3300275" y="2531025"/>
              <a:ext cx="40750" cy="63225"/>
            </a:xfrm>
            <a:custGeom>
              <a:rect b="b" l="l" r="r" t="t"/>
              <a:pathLst>
                <a:path extrusionOk="0" h="2529" w="1630">
                  <a:moveTo>
                    <a:pt x="1461" y="1"/>
                  </a:moveTo>
                  <a:lnTo>
                    <a:pt x="57" y="2360"/>
                  </a:lnTo>
                  <a:cubicBezTo>
                    <a:pt x="1" y="2416"/>
                    <a:pt x="1" y="2472"/>
                    <a:pt x="57" y="2528"/>
                  </a:cubicBezTo>
                  <a:lnTo>
                    <a:pt x="113" y="2528"/>
                  </a:lnTo>
                  <a:cubicBezTo>
                    <a:pt x="169" y="2528"/>
                    <a:pt x="169" y="2472"/>
                    <a:pt x="225" y="2472"/>
                  </a:cubicBezTo>
                  <a:lnTo>
                    <a:pt x="1630" y="113"/>
                  </a:lnTo>
                  <a:lnTo>
                    <a:pt x="146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4"/>
            <p:cNvSpPr/>
            <p:nvPr/>
          </p:nvSpPr>
          <p:spPr>
            <a:xfrm>
              <a:off x="3065800" y="1831775"/>
              <a:ext cx="836875" cy="718050"/>
            </a:xfrm>
            <a:custGeom>
              <a:rect b="b" l="l" r="r" t="t"/>
              <a:pathLst>
                <a:path extrusionOk="0" h="28722" w="33475">
                  <a:moveTo>
                    <a:pt x="19038" y="344"/>
                  </a:moveTo>
                  <a:cubicBezTo>
                    <a:pt x="26234" y="344"/>
                    <a:pt x="33137" y="5917"/>
                    <a:pt x="33137" y="14323"/>
                  </a:cubicBezTo>
                  <a:cubicBezTo>
                    <a:pt x="33081" y="22073"/>
                    <a:pt x="26847" y="28308"/>
                    <a:pt x="19152" y="28308"/>
                  </a:cubicBezTo>
                  <a:cubicBezTo>
                    <a:pt x="6684" y="28308"/>
                    <a:pt x="450" y="13256"/>
                    <a:pt x="9267" y="4438"/>
                  </a:cubicBezTo>
                  <a:cubicBezTo>
                    <a:pt x="12114" y="1610"/>
                    <a:pt x="15609" y="344"/>
                    <a:pt x="19038" y="344"/>
                  </a:cubicBezTo>
                  <a:close/>
                  <a:moveTo>
                    <a:pt x="19152" y="1"/>
                  </a:moveTo>
                  <a:cubicBezTo>
                    <a:pt x="6347" y="1"/>
                    <a:pt x="0" y="15446"/>
                    <a:pt x="8987" y="24489"/>
                  </a:cubicBezTo>
                  <a:cubicBezTo>
                    <a:pt x="11910" y="27412"/>
                    <a:pt x="15503" y="28721"/>
                    <a:pt x="19027" y="28721"/>
                  </a:cubicBezTo>
                  <a:cubicBezTo>
                    <a:pt x="26402" y="28721"/>
                    <a:pt x="33474" y="22988"/>
                    <a:pt x="33474" y="14323"/>
                  </a:cubicBezTo>
                  <a:cubicBezTo>
                    <a:pt x="33474" y="6404"/>
                    <a:pt x="27072" y="1"/>
                    <a:pt x="1915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4"/>
            <p:cNvSpPr/>
            <p:nvPr/>
          </p:nvSpPr>
          <p:spPr>
            <a:xfrm>
              <a:off x="3427300" y="2075175"/>
              <a:ext cx="42900" cy="41675"/>
            </a:xfrm>
            <a:custGeom>
              <a:rect b="b" l="l" r="r" t="t"/>
              <a:pathLst>
                <a:path extrusionOk="0" h="1667" w="1716">
                  <a:moveTo>
                    <a:pt x="172" y="0"/>
                  </a:moveTo>
                  <a:cubicBezTo>
                    <a:pt x="80" y="0"/>
                    <a:pt x="1" y="120"/>
                    <a:pt x="87" y="206"/>
                  </a:cubicBezTo>
                  <a:lnTo>
                    <a:pt x="1547" y="1666"/>
                  </a:lnTo>
                  <a:lnTo>
                    <a:pt x="1716" y="1498"/>
                  </a:lnTo>
                  <a:lnTo>
                    <a:pt x="255" y="37"/>
                  </a:lnTo>
                  <a:cubicBezTo>
                    <a:pt x="229" y="11"/>
                    <a:pt x="200" y="0"/>
                    <a:pt x="17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4"/>
            <p:cNvSpPr/>
            <p:nvPr/>
          </p:nvSpPr>
          <p:spPr>
            <a:xfrm>
              <a:off x="3329775" y="2185625"/>
              <a:ext cx="106725" cy="5625"/>
            </a:xfrm>
            <a:custGeom>
              <a:rect b="b" l="l" r="r" t="t"/>
              <a:pathLst>
                <a:path extrusionOk="0" h="225" w="4269">
                  <a:moveTo>
                    <a:pt x="113" y="0"/>
                  </a:moveTo>
                  <a:cubicBezTo>
                    <a:pt x="56" y="0"/>
                    <a:pt x="0" y="56"/>
                    <a:pt x="0" y="113"/>
                  </a:cubicBezTo>
                  <a:cubicBezTo>
                    <a:pt x="0" y="169"/>
                    <a:pt x="56" y="225"/>
                    <a:pt x="113" y="225"/>
                  </a:cubicBezTo>
                  <a:lnTo>
                    <a:pt x="4269" y="225"/>
                  </a:lnTo>
                  <a:lnTo>
                    <a:pt x="4269" y="169"/>
                  </a:lnTo>
                  <a:lnTo>
                    <a:pt x="42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4"/>
            <p:cNvSpPr/>
            <p:nvPr/>
          </p:nvSpPr>
          <p:spPr>
            <a:xfrm>
              <a:off x="3539675" y="1977100"/>
              <a:ext cx="6350" cy="106050"/>
            </a:xfrm>
            <a:custGeom>
              <a:rect b="b" l="l" r="r" t="t"/>
              <a:pathLst>
                <a:path extrusionOk="0" h="4242" w="254">
                  <a:moveTo>
                    <a:pt x="120" y="1"/>
                  </a:moveTo>
                  <a:cubicBezTo>
                    <a:pt x="57" y="1"/>
                    <a:pt x="1" y="29"/>
                    <a:pt x="29" y="85"/>
                  </a:cubicBezTo>
                  <a:lnTo>
                    <a:pt x="29" y="4241"/>
                  </a:lnTo>
                  <a:lnTo>
                    <a:pt x="254" y="4241"/>
                  </a:lnTo>
                  <a:lnTo>
                    <a:pt x="254" y="85"/>
                  </a:lnTo>
                  <a:cubicBezTo>
                    <a:pt x="254" y="29"/>
                    <a:pt x="183" y="1"/>
                    <a:pt x="12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4"/>
            <p:cNvSpPr/>
            <p:nvPr/>
          </p:nvSpPr>
          <p:spPr>
            <a:xfrm>
              <a:off x="3390150" y="2036775"/>
              <a:ext cx="366500" cy="365100"/>
            </a:xfrm>
            <a:custGeom>
              <a:rect b="b" l="l" r="r" t="t"/>
              <a:pathLst>
                <a:path extrusionOk="0" h="14604" w="14660">
                  <a:moveTo>
                    <a:pt x="7976" y="1"/>
                  </a:moveTo>
                  <a:lnTo>
                    <a:pt x="7751" y="731"/>
                  </a:lnTo>
                  <a:cubicBezTo>
                    <a:pt x="8593" y="1012"/>
                    <a:pt x="9324" y="1461"/>
                    <a:pt x="9998" y="2079"/>
                  </a:cubicBezTo>
                  <a:lnTo>
                    <a:pt x="9099" y="2978"/>
                  </a:lnTo>
                  <a:cubicBezTo>
                    <a:pt x="9155" y="2978"/>
                    <a:pt x="9211" y="3034"/>
                    <a:pt x="9267" y="3090"/>
                  </a:cubicBezTo>
                  <a:lnTo>
                    <a:pt x="10166" y="2247"/>
                  </a:lnTo>
                  <a:cubicBezTo>
                    <a:pt x="11121" y="3258"/>
                    <a:pt x="11683" y="4550"/>
                    <a:pt x="11739" y="5954"/>
                  </a:cubicBezTo>
                  <a:lnTo>
                    <a:pt x="10503" y="5954"/>
                  </a:lnTo>
                  <a:lnTo>
                    <a:pt x="10503" y="6123"/>
                  </a:lnTo>
                  <a:lnTo>
                    <a:pt x="10503" y="6179"/>
                  </a:lnTo>
                  <a:lnTo>
                    <a:pt x="11739" y="6179"/>
                  </a:lnTo>
                  <a:cubicBezTo>
                    <a:pt x="11683" y="7583"/>
                    <a:pt x="11121" y="8931"/>
                    <a:pt x="10166" y="9998"/>
                  </a:cubicBezTo>
                  <a:lnTo>
                    <a:pt x="9324" y="9099"/>
                  </a:lnTo>
                  <a:lnTo>
                    <a:pt x="9155" y="9268"/>
                  </a:lnTo>
                  <a:lnTo>
                    <a:pt x="9998" y="10110"/>
                  </a:lnTo>
                  <a:cubicBezTo>
                    <a:pt x="8987" y="11121"/>
                    <a:pt x="7639" y="11683"/>
                    <a:pt x="6235" y="11683"/>
                  </a:cubicBezTo>
                  <a:lnTo>
                    <a:pt x="6235" y="10447"/>
                  </a:lnTo>
                  <a:lnTo>
                    <a:pt x="6010" y="10447"/>
                  </a:lnTo>
                  <a:lnTo>
                    <a:pt x="6010" y="11683"/>
                  </a:lnTo>
                  <a:cubicBezTo>
                    <a:pt x="4550" y="11683"/>
                    <a:pt x="3202" y="11121"/>
                    <a:pt x="2191" y="10110"/>
                  </a:cubicBezTo>
                  <a:lnTo>
                    <a:pt x="3146" y="9212"/>
                  </a:lnTo>
                  <a:lnTo>
                    <a:pt x="2977" y="9043"/>
                  </a:lnTo>
                  <a:lnTo>
                    <a:pt x="2022" y="9942"/>
                  </a:lnTo>
                  <a:cubicBezTo>
                    <a:pt x="1461" y="9324"/>
                    <a:pt x="1011" y="8594"/>
                    <a:pt x="730" y="7752"/>
                  </a:cubicBezTo>
                  <a:lnTo>
                    <a:pt x="0" y="7976"/>
                  </a:lnTo>
                  <a:cubicBezTo>
                    <a:pt x="787" y="10616"/>
                    <a:pt x="3202" y="12469"/>
                    <a:pt x="6010" y="12469"/>
                  </a:cubicBezTo>
                  <a:lnTo>
                    <a:pt x="6010" y="14491"/>
                  </a:lnTo>
                  <a:cubicBezTo>
                    <a:pt x="6010" y="14547"/>
                    <a:pt x="6066" y="14547"/>
                    <a:pt x="6122" y="14604"/>
                  </a:cubicBezTo>
                  <a:cubicBezTo>
                    <a:pt x="6178" y="14604"/>
                    <a:pt x="6178" y="14547"/>
                    <a:pt x="6235" y="14491"/>
                  </a:cubicBezTo>
                  <a:lnTo>
                    <a:pt x="6235" y="12526"/>
                  </a:lnTo>
                  <a:cubicBezTo>
                    <a:pt x="9661" y="12469"/>
                    <a:pt x="12469" y="9661"/>
                    <a:pt x="12525" y="6179"/>
                  </a:cubicBezTo>
                  <a:lnTo>
                    <a:pt x="14547" y="6179"/>
                  </a:lnTo>
                  <a:cubicBezTo>
                    <a:pt x="14603" y="6179"/>
                    <a:pt x="14659" y="6123"/>
                    <a:pt x="14659" y="6067"/>
                  </a:cubicBezTo>
                  <a:cubicBezTo>
                    <a:pt x="14659" y="6010"/>
                    <a:pt x="14603" y="5954"/>
                    <a:pt x="14547" y="5954"/>
                  </a:cubicBezTo>
                  <a:lnTo>
                    <a:pt x="12525" y="5954"/>
                  </a:lnTo>
                  <a:cubicBezTo>
                    <a:pt x="12469" y="4325"/>
                    <a:pt x="11795" y="2753"/>
                    <a:pt x="10672" y="1630"/>
                  </a:cubicBezTo>
                  <a:lnTo>
                    <a:pt x="10672" y="1573"/>
                  </a:lnTo>
                  <a:cubicBezTo>
                    <a:pt x="9885" y="843"/>
                    <a:pt x="8987" y="282"/>
                    <a:pt x="7976"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4"/>
            <p:cNvSpPr/>
            <p:nvPr/>
          </p:nvSpPr>
          <p:spPr>
            <a:xfrm>
              <a:off x="3238500" y="1894975"/>
              <a:ext cx="659950" cy="590600"/>
            </a:xfrm>
            <a:custGeom>
              <a:rect b="b" l="l" r="r" t="t"/>
              <a:pathLst>
                <a:path extrusionOk="0" h="23624" w="26398">
                  <a:moveTo>
                    <a:pt x="12244" y="0"/>
                  </a:moveTo>
                  <a:lnTo>
                    <a:pt x="12244" y="1067"/>
                  </a:lnTo>
                  <a:lnTo>
                    <a:pt x="12076" y="1067"/>
                  </a:lnTo>
                  <a:cubicBezTo>
                    <a:pt x="11177" y="1067"/>
                    <a:pt x="10223" y="1180"/>
                    <a:pt x="9380" y="1404"/>
                  </a:cubicBezTo>
                  <a:lnTo>
                    <a:pt x="9436" y="1685"/>
                  </a:lnTo>
                  <a:cubicBezTo>
                    <a:pt x="8706" y="1854"/>
                    <a:pt x="7976" y="2134"/>
                    <a:pt x="7302" y="2471"/>
                  </a:cubicBezTo>
                  <a:lnTo>
                    <a:pt x="7190" y="2191"/>
                  </a:lnTo>
                  <a:cubicBezTo>
                    <a:pt x="2303" y="4662"/>
                    <a:pt x="1" y="10334"/>
                    <a:pt x="1798" y="15445"/>
                  </a:cubicBezTo>
                  <a:lnTo>
                    <a:pt x="2079" y="15389"/>
                  </a:lnTo>
                  <a:cubicBezTo>
                    <a:pt x="3580" y="19561"/>
                    <a:pt x="7506" y="22411"/>
                    <a:pt x="11946" y="22411"/>
                  </a:cubicBezTo>
                  <a:cubicBezTo>
                    <a:pt x="11989" y="22411"/>
                    <a:pt x="12033" y="22410"/>
                    <a:pt x="12076" y="22410"/>
                  </a:cubicBezTo>
                  <a:lnTo>
                    <a:pt x="12076" y="20837"/>
                  </a:lnTo>
                  <a:cubicBezTo>
                    <a:pt x="7807" y="20837"/>
                    <a:pt x="4157" y="17861"/>
                    <a:pt x="3314" y="13704"/>
                  </a:cubicBezTo>
                  <a:cubicBezTo>
                    <a:pt x="3202" y="13087"/>
                    <a:pt x="3146" y="12469"/>
                    <a:pt x="3146" y="11907"/>
                  </a:cubicBezTo>
                  <a:lnTo>
                    <a:pt x="2416" y="11907"/>
                  </a:lnTo>
                  <a:cubicBezTo>
                    <a:pt x="2416" y="9380"/>
                    <a:pt x="3427" y="6965"/>
                    <a:pt x="5168" y="5167"/>
                  </a:cubicBezTo>
                  <a:lnTo>
                    <a:pt x="5673" y="5617"/>
                  </a:lnTo>
                  <a:cubicBezTo>
                    <a:pt x="7419" y="3871"/>
                    <a:pt x="9729" y="2952"/>
                    <a:pt x="12141" y="2952"/>
                  </a:cubicBezTo>
                  <a:cubicBezTo>
                    <a:pt x="12677" y="2952"/>
                    <a:pt x="13219" y="2997"/>
                    <a:pt x="13761" y="3089"/>
                  </a:cubicBezTo>
                  <a:lnTo>
                    <a:pt x="13873" y="2415"/>
                  </a:lnTo>
                  <a:cubicBezTo>
                    <a:pt x="14659" y="2528"/>
                    <a:pt x="15390" y="2808"/>
                    <a:pt x="16120" y="3089"/>
                  </a:cubicBezTo>
                  <a:lnTo>
                    <a:pt x="15839" y="3763"/>
                  </a:lnTo>
                  <a:cubicBezTo>
                    <a:pt x="16569" y="4100"/>
                    <a:pt x="17299" y="4550"/>
                    <a:pt x="17917" y="5167"/>
                  </a:cubicBezTo>
                  <a:lnTo>
                    <a:pt x="18366" y="4606"/>
                  </a:lnTo>
                  <a:cubicBezTo>
                    <a:pt x="21624" y="7414"/>
                    <a:pt x="22635" y="12076"/>
                    <a:pt x="20838" y="15951"/>
                  </a:cubicBezTo>
                  <a:lnTo>
                    <a:pt x="21905" y="16456"/>
                  </a:lnTo>
                  <a:cubicBezTo>
                    <a:pt x="22579" y="15052"/>
                    <a:pt x="22916" y="13480"/>
                    <a:pt x="22916" y="11907"/>
                  </a:cubicBezTo>
                  <a:cubicBezTo>
                    <a:pt x="22916" y="6571"/>
                    <a:pt x="19040" y="2078"/>
                    <a:pt x="13817" y="1236"/>
                  </a:cubicBezTo>
                  <a:lnTo>
                    <a:pt x="13817" y="1236"/>
                  </a:lnTo>
                  <a:cubicBezTo>
                    <a:pt x="21006" y="2247"/>
                    <a:pt x="25106" y="10110"/>
                    <a:pt x="21849" y="16625"/>
                  </a:cubicBezTo>
                  <a:cubicBezTo>
                    <a:pt x="19925" y="20505"/>
                    <a:pt x="16083" y="22583"/>
                    <a:pt x="12195" y="22583"/>
                  </a:cubicBezTo>
                  <a:cubicBezTo>
                    <a:pt x="9498" y="22583"/>
                    <a:pt x="6779" y="21583"/>
                    <a:pt x="4662" y="19489"/>
                  </a:cubicBezTo>
                  <a:lnTo>
                    <a:pt x="3876" y="20163"/>
                  </a:lnTo>
                  <a:cubicBezTo>
                    <a:pt x="6229" y="22516"/>
                    <a:pt x="9231" y="23623"/>
                    <a:pt x="12200" y="23623"/>
                  </a:cubicBezTo>
                  <a:cubicBezTo>
                    <a:pt x="16742" y="23623"/>
                    <a:pt x="21204" y="21031"/>
                    <a:pt x="23140" y="16344"/>
                  </a:cubicBezTo>
                  <a:cubicBezTo>
                    <a:pt x="26398" y="8537"/>
                    <a:pt x="20669" y="0"/>
                    <a:pt x="12244"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4"/>
            <p:cNvSpPr/>
            <p:nvPr/>
          </p:nvSpPr>
          <p:spPr>
            <a:xfrm>
              <a:off x="3560050" y="2137875"/>
              <a:ext cx="33725" cy="33725"/>
            </a:xfrm>
            <a:custGeom>
              <a:rect b="b" l="l" r="r" t="t"/>
              <a:pathLst>
                <a:path extrusionOk="0" h="1349" w="1349">
                  <a:moveTo>
                    <a:pt x="1067" y="1"/>
                  </a:moveTo>
                  <a:lnTo>
                    <a:pt x="0" y="1068"/>
                  </a:lnTo>
                  <a:cubicBezTo>
                    <a:pt x="113" y="1124"/>
                    <a:pt x="225" y="1236"/>
                    <a:pt x="281" y="1349"/>
                  </a:cubicBezTo>
                  <a:lnTo>
                    <a:pt x="1348" y="281"/>
                  </a:lnTo>
                  <a:lnTo>
                    <a:pt x="106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4"/>
            <p:cNvSpPr/>
            <p:nvPr/>
          </p:nvSpPr>
          <p:spPr>
            <a:xfrm>
              <a:off x="3489850" y="2208075"/>
              <a:ext cx="32300" cy="33725"/>
            </a:xfrm>
            <a:custGeom>
              <a:rect b="b" l="l" r="r" t="t"/>
              <a:pathLst>
                <a:path extrusionOk="0" h="1349" w="1292">
                  <a:moveTo>
                    <a:pt x="1011" y="1"/>
                  </a:moveTo>
                  <a:lnTo>
                    <a:pt x="0" y="1068"/>
                  </a:lnTo>
                  <a:lnTo>
                    <a:pt x="281" y="1349"/>
                  </a:lnTo>
                  <a:lnTo>
                    <a:pt x="1292" y="282"/>
                  </a:lnTo>
                  <a:cubicBezTo>
                    <a:pt x="1179" y="226"/>
                    <a:pt x="1067" y="113"/>
                    <a:pt x="101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4"/>
            <p:cNvSpPr/>
            <p:nvPr/>
          </p:nvSpPr>
          <p:spPr>
            <a:xfrm>
              <a:off x="3561450" y="2208075"/>
              <a:ext cx="32325" cy="33725"/>
            </a:xfrm>
            <a:custGeom>
              <a:rect b="b" l="l" r="r" t="t"/>
              <a:pathLst>
                <a:path extrusionOk="0" h="1349" w="1293">
                  <a:moveTo>
                    <a:pt x="281" y="1"/>
                  </a:moveTo>
                  <a:cubicBezTo>
                    <a:pt x="169" y="113"/>
                    <a:pt x="57" y="226"/>
                    <a:pt x="0" y="338"/>
                  </a:cubicBezTo>
                  <a:lnTo>
                    <a:pt x="1011" y="1349"/>
                  </a:lnTo>
                  <a:lnTo>
                    <a:pt x="1292" y="1068"/>
                  </a:lnTo>
                  <a:lnTo>
                    <a:pt x="28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4"/>
            <p:cNvSpPr/>
            <p:nvPr/>
          </p:nvSpPr>
          <p:spPr>
            <a:xfrm>
              <a:off x="3489850" y="2137875"/>
              <a:ext cx="33700" cy="33725"/>
            </a:xfrm>
            <a:custGeom>
              <a:rect b="b" l="l" r="r" t="t"/>
              <a:pathLst>
                <a:path extrusionOk="0" h="1349" w="1348">
                  <a:moveTo>
                    <a:pt x="281" y="1"/>
                  </a:moveTo>
                  <a:lnTo>
                    <a:pt x="0" y="281"/>
                  </a:lnTo>
                  <a:lnTo>
                    <a:pt x="1067" y="1349"/>
                  </a:lnTo>
                  <a:cubicBezTo>
                    <a:pt x="1123" y="1236"/>
                    <a:pt x="1236" y="1124"/>
                    <a:pt x="1348" y="1068"/>
                  </a:cubicBezTo>
                  <a:lnTo>
                    <a:pt x="28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4"/>
            <p:cNvSpPr/>
            <p:nvPr/>
          </p:nvSpPr>
          <p:spPr>
            <a:xfrm>
              <a:off x="3519325" y="2168775"/>
              <a:ext cx="51975" cy="44500"/>
            </a:xfrm>
            <a:custGeom>
              <a:rect b="b" l="l" r="r" t="t"/>
              <a:pathLst>
                <a:path extrusionOk="0" h="1780" w="2079">
                  <a:moveTo>
                    <a:pt x="899" y="0"/>
                  </a:moveTo>
                  <a:cubicBezTo>
                    <a:pt x="394" y="0"/>
                    <a:pt x="0" y="393"/>
                    <a:pt x="0" y="843"/>
                  </a:cubicBezTo>
                  <a:cubicBezTo>
                    <a:pt x="0" y="1414"/>
                    <a:pt x="440" y="1779"/>
                    <a:pt x="898" y="1779"/>
                  </a:cubicBezTo>
                  <a:cubicBezTo>
                    <a:pt x="1115" y="1779"/>
                    <a:pt x="1336" y="1697"/>
                    <a:pt x="1517" y="1517"/>
                  </a:cubicBezTo>
                  <a:cubicBezTo>
                    <a:pt x="2079" y="955"/>
                    <a:pt x="1685" y="0"/>
                    <a:pt x="89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4"/>
            <p:cNvSpPr/>
            <p:nvPr/>
          </p:nvSpPr>
          <p:spPr>
            <a:xfrm>
              <a:off x="2634725" y="2247400"/>
              <a:ext cx="370725" cy="209250"/>
            </a:xfrm>
            <a:custGeom>
              <a:rect b="b" l="l" r="r" t="t"/>
              <a:pathLst>
                <a:path extrusionOk="0" h="8370" w="14829">
                  <a:moveTo>
                    <a:pt x="11627" y="0"/>
                  </a:moveTo>
                  <a:lnTo>
                    <a:pt x="6965" y="8201"/>
                  </a:lnTo>
                  <a:lnTo>
                    <a:pt x="1" y="8201"/>
                  </a:lnTo>
                  <a:lnTo>
                    <a:pt x="1" y="8369"/>
                  </a:lnTo>
                  <a:lnTo>
                    <a:pt x="7078" y="8369"/>
                  </a:lnTo>
                  <a:lnTo>
                    <a:pt x="11739" y="169"/>
                  </a:lnTo>
                  <a:lnTo>
                    <a:pt x="14828" y="169"/>
                  </a:lnTo>
                  <a:lnTo>
                    <a:pt x="1482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4"/>
            <p:cNvSpPr/>
            <p:nvPr/>
          </p:nvSpPr>
          <p:spPr>
            <a:xfrm>
              <a:off x="2624900" y="2438350"/>
              <a:ext cx="28100" cy="28125"/>
            </a:xfrm>
            <a:custGeom>
              <a:rect b="b" l="l" r="r" t="t"/>
              <a:pathLst>
                <a:path extrusionOk="0" h="1125" w="1124">
                  <a:moveTo>
                    <a:pt x="1" y="1"/>
                  </a:moveTo>
                  <a:lnTo>
                    <a:pt x="1" y="1124"/>
                  </a:lnTo>
                  <a:lnTo>
                    <a:pt x="1124" y="1124"/>
                  </a:lnTo>
                  <a:lnTo>
                    <a:pt x="112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4"/>
            <p:cNvSpPr/>
            <p:nvPr/>
          </p:nvSpPr>
          <p:spPr>
            <a:xfrm>
              <a:off x="2997000" y="2236175"/>
              <a:ext cx="26700" cy="26700"/>
            </a:xfrm>
            <a:custGeom>
              <a:rect b="b" l="l" r="r" t="t"/>
              <a:pathLst>
                <a:path extrusionOk="0" h="1068" w="1068">
                  <a:moveTo>
                    <a:pt x="0" y="0"/>
                  </a:moveTo>
                  <a:lnTo>
                    <a:pt x="0" y="1067"/>
                  </a:lnTo>
                  <a:lnTo>
                    <a:pt x="1067" y="1067"/>
                  </a:lnTo>
                  <a:lnTo>
                    <a:pt x="106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4"/>
            <p:cNvSpPr/>
            <p:nvPr/>
          </p:nvSpPr>
          <p:spPr>
            <a:xfrm>
              <a:off x="4052875" y="1882325"/>
              <a:ext cx="754050" cy="563075"/>
            </a:xfrm>
            <a:custGeom>
              <a:rect b="b" l="l" r="r" t="t"/>
              <a:pathLst>
                <a:path extrusionOk="0" h="22523" w="30162">
                  <a:moveTo>
                    <a:pt x="26960" y="1"/>
                  </a:moveTo>
                  <a:lnTo>
                    <a:pt x="12750" y="22354"/>
                  </a:lnTo>
                  <a:lnTo>
                    <a:pt x="1" y="22354"/>
                  </a:lnTo>
                  <a:lnTo>
                    <a:pt x="1" y="22523"/>
                  </a:lnTo>
                  <a:lnTo>
                    <a:pt x="12863" y="22523"/>
                  </a:lnTo>
                  <a:lnTo>
                    <a:pt x="27072" y="225"/>
                  </a:lnTo>
                  <a:lnTo>
                    <a:pt x="30161" y="225"/>
                  </a:lnTo>
                  <a:lnTo>
                    <a:pt x="3016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4"/>
            <p:cNvSpPr/>
            <p:nvPr/>
          </p:nvSpPr>
          <p:spPr>
            <a:xfrm>
              <a:off x="4044450" y="2427125"/>
              <a:ext cx="26725" cy="28100"/>
            </a:xfrm>
            <a:custGeom>
              <a:rect b="b" l="l" r="r" t="t"/>
              <a:pathLst>
                <a:path extrusionOk="0" h="1124" w="1069">
                  <a:moveTo>
                    <a:pt x="1" y="1"/>
                  </a:moveTo>
                  <a:lnTo>
                    <a:pt x="1" y="1124"/>
                  </a:lnTo>
                  <a:lnTo>
                    <a:pt x="1068" y="1124"/>
                  </a:lnTo>
                  <a:lnTo>
                    <a:pt x="106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4"/>
            <p:cNvSpPr/>
            <p:nvPr/>
          </p:nvSpPr>
          <p:spPr>
            <a:xfrm>
              <a:off x="4798475" y="1871100"/>
              <a:ext cx="28100" cy="28100"/>
            </a:xfrm>
            <a:custGeom>
              <a:rect b="b" l="l" r="r" t="t"/>
              <a:pathLst>
                <a:path extrusionOk="0" h="1124" w="1124">
                  <a:moveTo>
                    <a:pt x="0" y="0"/>
                  </a:moveTo>
                  <a:lnTo>
                    <a:pt x="0" y="1124"/>
                  </a:lnTo>
                  <a:lnTo>
                    <a:pt x="1124" y="1124"/>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4"/>
            <p:cNvSpPr/>
            <p:nvPr/>
          </p:nvSpPr>
          <p:spPr>
            <a:xfrm>
              <a:off x="2660000" y="1812125"/>
              <a:ext cx="91300" cy="636100"/>
            </a:xfrm>
            <a:custGeom>
              <a:rect b="b" l="l" r="r" t="t"/>
              <a:pathLst>
                <a:path extrusionOk="0" h="25444" w="3652">
                  <a:moveTo>
                    <a:pt x="1" y="0"/>
                  </a:moveTo>
                  <a:lnTo>
                    <a:pt x="1" y="14322"/>
                  </a:lnTo>
                  <a:lnTo>
                    <a:pt x="3483" y="18085"/>
                  </a:lnTo>
                  <a:lnTo>
                    <a:pt x="3483" y="25443"/>
                  </a:lnTo>
                  <a:lnTo>
                    <a:pt x="3652" y="25443"/>
                  </a:lnTo>
                  <a:lnTo>
                    <a:pt x="3652" y="18029"/>
                  </a:lnTo>
                  <a:lnTo>
                    <a:pt x="169" y="14210"/>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4"/>
            <p:cNvSpPr/>
            <p:nvPr/>
          </p:nvSpPr>
          <p:spPr>
            <a:xfrm>
              <a:off x="2735825" y="2436950"/>
              <a:ext cx="28100" cy="28100"/>
            </a:xfrm>
            <a:custGeom>
              <a:rect b="b" l="l" r="r" t="t"/>
              <a:pathLst>
                <a:path extrusionOk="0" h="1124" w="1124">
                  <a:moveTo>
                    <a:pt x="1" y="1"/>
                  </a:moveTo>
                  <a:lnTo>
                    <a:pt x="1" y="1124"/>
                  </a:lnTo>
                  <a:lnTo>
                    <a:pt x="1124" y="1124"/>
                  </a:lnTo>
                  <a:lnTo>
                    <a:pt x="112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4"/>
            <p:cNvSpPr/>
            <p:nvPr/>
          </p:nvSpPr>
          <p:spPr>
            <a:xfrm>
              <a:off x="4229800" y="1924450"/>
              <a:ext cx="61800" cy="520950"/>
            </a:xfrm>
            <a:custGeom>
              <a:rect b="b" l="l" r="r" t="t"/>
              <a:pathLst>
                <a:path extrusionOk="0" h="20838" w="2472">
                  <a:moveTo>
                    <a:pt x="1" y="1"/>
                  </a:moveTo>
                  <a:lnTo>
                    <a:pt x="1" y="169"/>
                  </a:lnTo>
                  <a:lnTo>
                    <a:pt x="2303" y="169"/>
                  </a:lnTo>
                  <a:lnTo>
                    <a:pt x="2303" y="20838"/>
                  </a:lnTo>
                  <a:lnTo>
                    <a:pt x="2472" y="20838"/>
                  </a:lnTo>
                  <a:lnTo>
                    <a:pt x="247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4"/>
            <p:cNvSpPr/>
            <p:nvPr/>
          </p:nvSpPr>
          <p:spPr>
            <a:xfrm>
              <a:off x="4205925" y="1910425"/>
              <a:ext cx="28125" cy="28100"/>
            </a:xfrm>
            <a:custGeom>
              <a:rect b="b" l="l" r="r" t="t"/>
              <a:pathLst>
                <a:path extrusionOk="0" h="1124" w="1125">
                  <a:moveTo>
                    <a:pt x="1" y="0"/>
                  </a:moveTo>
                  <a:lnTo>
                    <a:pt x="1" y="1123"/>
                  </a:lnTo>
                  <a:lnTo>
                    <a:pt x="1124" y="1123"/>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4"/>
            <p:cNvSpPr/>
            <p:nvPr/>
          </p:nvSpPr>
          <p:spPr>
            <a:xfrm>
              <a:off x="4274725" y="2425725"/>
              <a:ext cx="28125" cy="28100"/>
            </a:xfrm>
            <a:custGeom>
              <a:rect b="b" l="l" r="r" t="t"/>
              <a:pathLst>
                <a:path extrusionOk="0" h="1124" w="1125">
                  <a:moveTo>
                    <a:pt x="1" y="0"/>
                  </a:moveTo>
                  <a:lnTo>
                    <a:pt x="1" y="1124"/>
                  </a:lnTo>
                  <a:lnTo>
                    <a:pt x="1124" y="1124"/>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4"/>
            <p:cNvSpPr/>
            <p:nvPr/>
          </p:nvSpPr>
          <p:spPr>
            <a:xfrm>
              <a:off x="3641475" y="2257225"/>
              <a:ext cx="35125" cy="47775"/>
            </a:xfrm>
            <a:custGeom>
              <a:rect b="b" l="l" r="r" t="t"/>
              <a:pathLst>
                <a:path extrusionOk="0" h="1911" w="1405">
                  <a:moveTo>
                    <a:pt x="1405" y="955"/>
                  </a:moveTo>
                  <a:cubicBezTo>
                    <a:pt x="1405" y="1910"/>
                    <a:pt x="1" y="1910"/>
                    <a:pt x="1" y="955"/>
                  </a:cubicBezTo>
                  <a:cubicBezTo>
                    <a:pt x="1" y="1"/>
                    <a:pt x="1405" y="1"/>
                    <a:pt x="1405" y="955"/>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4"/>
            <p:cNvSpPr/>
            <p:nvPr/>
          </p:nvSpPr>
          <p:spPr>
            <a:xfrm>
              <a:off x="3645700" y="2272675"/>
              <a:ext cx="22475" cy="22500"/>
            </a:xfrm>
            <a:custGeom>
              <a:rect b="b" l="l" r="r" t="t"/>
              <a:pathLst>
                <a:path extrusionOk="0" h="900" w="899">
                  <a:moveTo>
                    <a:pt x="899" y="337"/>
                  </a:moveTo>
                  <a:cubicBezTo>
                    <a:pt x="899" y="899"/>
                    <a:pt x="0" y="0"/>
                    <a:pt x="562" y="0"/>
                  </a:cubicBezTo>
                  <a:cubicBezTo>
                    <a:pt x="730" y="0"/>
                    <a:pt x="899" y="169"/>
                    <a:pt x="899" y="337"/>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4"/>
            <p:cNvSpPr/>
            <p:nvPr/>
          </p:nvSpPr>
          <p:spPr>
            <a:xfrm>
              <a:off x="3238500" y="2196850"/>
              <a:ext cx="68825" cy="68825"/>
            </a:xfrm>
            <a:custGeom>
              <a:rect b="b" l="l" r="r" t="t"/>
              <a:pathLst>
                <a:path extrusionOk="0" h="2753" w="2753">
                  <a:moveTo>
                    <a:pt x="2640" y="1686"/>
                  </a:moveTo>
                  <a:cubicBezTo>
                    <a:pt x="2753" y="675"/>
                    <a:pt x="1573" y="1"/>
                    <a:pt x="787" y="675"/>
                  </a:cubicBezTo>
                  <a:cubicBezTo>
                    <a:pt x="1" y="1292"/>
                    <a:pt x="394" y="2584"/>
                    <a:pt x="1405" y="2696"/>
                  </a:cubicBezTo>
                  <a:cubicBezTo>
                    <a:pt x="2022" y="2753"/>
                    <a:pt x="2584" y="2303"/>
                    <a:pt x="2696" y="1686"/>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4"/>
            <p:cNvSpPr/>
            <p:nvPr/>
          </p:nvSpPr>
          <p:spPr>
            <a:xfrm>
              <a:off x="3253950" y="2216500"/>
              <a:ext cx="42150" cy="37950"/>
            </a:xfrm>
            <a:custGeom>
              <a:rect b="b" l="l" r="r" t="t"/>
              <a:pathLst>
                <a:path extrusionOk="0" h="1518" w="1686">
                  <a:moveTo>
                    <a:pt x="1629" y="843"/>
                  </a:moveTo>
                  <a:cubicBezTo>
                    <a:pt x="1685" y="394"/>
                    <a:pt x="1404" y="57"/>
                    <a:pt x="955" y="1"/>
                  </a:cubicBezTo>
                  <a:lnTo>
                    <a:pt x="899" y="1"/>
                  </a:lnTo>
                  <a:cubicBezTo>
                    <a:pt x="0" y="113"/>
                    <a:pt x="0" y="1405"/>
                    <a:pt x="899" y="1517"/>
                  </a:cubicBezTo>
                  <a:lnTo>
                    <a:pt x="955" y="1517"/>
                  </a:lnTo>
                  <a:cubicBezTo>
                    <a:pt x="1292" y="1461"/>
                    <a:pt x="1573" y="1180"/>
                    <a:pt x="1629" y="843"/>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4"/>
            <p:cNvSpPr/>
            <p:nvPr/>
          </p:nvSpPr>
          <p:spPr>
            <a:xfrm>
              <a:off x="3266575" y="2224925"/>
              <a:ext cx="19700" cy="21100"/>
            </a:xfrm>
            <a:custGeom>
              <a:rect b="b" l="l" r="r" t="t"/>
              <a:pathLst>
                <a:path extrusionOk="0" h="844" w="788">
                  <a:moveTo>
                    <a:pt x="787" y="450"/>
                  </a:moveTo>
                  <a:cubicBezTo>
                    <a:pt x="787" y="226"/>
                    <a:pt x="619" y="57"/>
                    <a:pt x="450" y="57"/>
                  </a:cubicBezTo>
                  <a:cubicBezTo>
                    <a:pt x="226" y="1"/>
                    <a:pt x="1" y="169"/>
                    <a:pt x="1" y="394"/>
                  </a:cubicBezTo>
                  <a:cubicBezTo>
                    <a:pt x="1" y="619"/>
                    <a:pt x="113" y="787"/>
                    <a:pt x="338" y="787"/>
                  </a:cubicBezTo>
                  <a:cubicBezTo>
                    <a:pt x="563" y="843"/>
                    <a:pt x="731" y="675"/>
                    <a:pt x="787" y="45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4"/>
            <p:cNvSpPr/>
            <p:nvPr/>
          </p:nvSpPr>
          <p:spPr>
            <a:xfrm>
              <a:off x="3269400" y="2234775"/>
              <a:ext cx="5625" cy="7025"/>
            </a:xfrm>
            <a:custGeom>
              <a:rect b="b" l="l" r="r" t="t"/>
              <a:pathLst>
                <a:path extrusionOk="0" h="281" w="225">
                  <a:moveTo>
                    <a:pt x="225" y="112"/>
                  </a:moveTo>
                  <a:cubicBezTo>
                    <a:pt x="169" y="0"/>
                    <a:pt x="0" y="0"/>
                    <a:pt x="0" y="112"/>
                  </a:cubicBezTo>
                  <a:cubicBezTo>
                    <a:pt x="0" y="225"/>
                    <a:pt x="0" y="281"/>
                    <a:pt x="113" y="281"/>
                  </a:cubicBezTo>
                  <a:cubicBezTo>
                    <a:pt x="169" y="281"/>
                    <a:pt x="225" y="225"/>
                    <a:pt x="225" y="169"/>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 name="Google Shape;851;p14"/>
          <p:cNvGrpSpPr/>
          <p:nvPr/>
        </p:nvGrpSpPr>
        <p:grpSpPr>
          <a:xfrm rot="10800000">
            <a:off x="12563" y="2974626"/>
            <a:ext cx="9143721" cy="2251922"/>
            <a:chOff x="-347225" y="-1310325"/>
            <a:chExt cx="7672194" cy="1889514"/>
          </a:xfrm>
        </p:grpSpPr>
        <p:sp>
          <p:nvSpPr>
            <p:cNvPr id="852" name="Google Shape;852;p14"/>
            <p:cNvSpPr/>
            <p:nvPr/>
          </p:nvSpPr>
          <p:spPr>
            <a:xfrm>
              <a:off x="1908395" y="18533"/>
              <a:ext cx="98243" cy="116656"/>
            </a:xfrm>
            <a:custGeom>
              <a:rect b="b" l="l" r="r" t="t"/>
              <a:pathLst>
                <a:path extrusionOk="0" h="2135" w="1798">
                  <a:moveTo>
                    <a:pt x="0" y="0"/>
                  </a:moveTo>
                  <a:lnTo>
                    <a:pt x="0" y="2134"/>
                  </a:lnTo>
                  <a:lnTo>
                    <a:pt x="1797" y="2134"/>
                  </a:lnTo>
                  <a:lnTo>
                    <a:pt x="179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4"/>
            <p:cNvSpPr/>
            <p:nvPr/>
          </p:nvSpPr>
          <p:spPr>
            <a:xfrm>
              <a:off x="2046472" y="18533"/>
              <a:ext cx="92123" cy="116656"/>
            </a:xfrm>
            <a:custGeom>
              <a:rect b="b" l="l" r="r" t="t"/>
              <a:pathLst>
                <a:path extrusionOk="0" h="2135" w="1686">
                  <a:moveTo>
                    <a:pt x="0" y="0"/>
                  </a:moveTo>
                  <a:lnTo>
                    <a:pt x="0" y="2134"/>
                  </a:lnTo>
                  <a:lnTo>
                    <a:pt x="1685" y="2134"/>
                  </a:lnTo>
                  <a:lnTo>
                    <a:pt x="168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4"/>
            <p:cNvSpPr/>
            <p:nvPr/>
          </p:nvSpPr>
          <p:spPr>
            <a:xfrm>
              <a:off x="2184549" y="18533"/>
              <a:ext cx="89063" cy="116656"/>
            </a:xfrm>
            <a:custGeom>
              <a:rect b="b" l="l" r="r" t="t"/>
              <a:pathLst>
                <a:path extrusionOk="0" h="2135" w="1630">
                  <a:moveTo>
                    <a:pt x="1" y="0"/>
                  </a:moveTo>
                  <a:lnTo>
                    <a:pt x="1" y="2134"/>
                  </a:lnTo>
                  <a:lnTo>
                    <a:pt x="1630" y="2134"/>
                  </a:lnTo>
                  <a:lnTo>
                    <a:pt x="163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4"/>
            <p:cNvSpPr/>
            <p:nvPr/>
          </p:nvSpPr>
          <p:spPr>
            <a:xfrm>
              <a:off x="2319620" y="18533"/>
              <a:ext cx="89009" cy="116656"/>
            </a:xfrm>
            <a:custGeom>
              <a:rect b="b" l="l" r="r" t="t"/>
              <a:pathLst>
                <a:path extrusionOk="0" h="2135" w="1629">
                  <a:moveTo>
                    <a:pt x="0" y="0"/>
                  </a:moveTo>
                  <a:lnTo>
                    <a:pt x="0" y="2134"/>
                  </a:lnTo>
                  <a:lnTo>
                    <a:pt x="1629" y="2134"/>
                  </a:lnTo>
                  <a:lnTo>
                    <a:pt x="162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4"/>
            <p:cNvSpPr/>
            <p:nvPr/>
          </p:nvSpPr>
          <p:spPr>
            <a:xfrm>
              <a:off x="2457697" y="18533"/>
              <a:ext cx="82889" cy="116656"/>
            </a:xfrm>
            <a:custGeom>
              <a:rect b="b" l="l" r="r" t="t"/>
              <a:pathLst>
                <a:path extrusionOk="0" h="2135" w="1517">
                  <a:moveTo>
                    <a:pt x="1" y="0"/>
                  </a:moveTo>
                  <a:lnTo>
                    <a:pt x="1" y="2134"/>
                  </a:lnTo>
                  <a:lnTo>
                    <a:pt x="1517" y="2134"/>
                  </a:lnTo>
                  <a:lnTo>
                    <a:pt x="151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4"/>
            <p:cNvSpPr/>
            <p:nvPr/>
          </p:nvSpPr>
          <p:spPr>
            <a:xfrm>
              <a:off x="2595774" y="18533"/>
              <a:ext cx="79884" cy="116656"/>
            </a:xfrm>
            <a:custGeom>
              <a:rect b="b" l="l" r="r" t="t"/>
              <a:pathLst>
                <a:path extrusionOk="0" h="2135" w="1462">
                  <a:moveTo>
                    <a:pt x="1" y="0"/>
                  </a:moveTo>
                  <a:lnTo>
                    <a:pt x="1" y="2134"/>
                  </a:lnTo>
                  <a:lnTo>
                    <a:pt x="1461" y="2134"/>
                  </a:lnTo>
                  <a:lnTo>
                    <a:pt x="146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4"/>
            <p:cNvSpPr/>
            <p:nvPr/>
          </p:nvSpPr>
          <p:spPr>
            <a:xfrm>
              <a:off x="2730846" y="18533"/>
              <a:ext cx="76769" cy="116656"/>
            </a:xfrm>
            <a:custGeom>
              <a:rect b="b" l="l" r="r" t="t"/>
              <a:pathLst>
                <a:path extrusionOk="0" h="2135" w="1405">
                  <a:moveTo>
                    <a:pt x="0" y="0"/>
                  </a:moveTo>
                  <a:lnTo>
                    <a:pt x="0" y="2134"/>
                  </a:lnTo>
                  <a:lnTo>
                    <a:pt x="1404" y="2134"/>
                  </a:lnTo>
                  <a:lnTo>
                    <a:pt x="140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4"/>
            <p:cNvSpPr/>
            <p:nvPr/>
          </p:nvSpPr>
          <p:spPr>
            <a:xfrm>
              <a:off x="2868922" y="18533"/>
              <a:ext cx="73709" cy="116656"/>
            </a:xfrm>
            <a:custGeom>
              <a:rect b="b" l="l" r="r" t="t"/>
              <a:pathLst>
                <a:path extrusionOk="0" h="2135" w="1349">
                  <a:moveTo>
                    <a:pt x="1" y="0"/>
                  </a:moveTo>
                  <a:lnTo>
                    <a:pt x="1" y="2134"/>
                  </a:lnTo>
                  <a:lnTo>
                    <a:pt x="1348" y="2134"/>
                  </a:lnTo>
                  <a:lnTo>
                    <a:pt x="134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4"/>
            <p:cNvSpPr/>
            <p:nvPr/>
          </p:nvSpPr>
          <p:spPr>
            <a:xfrm>
              <a:off x="3003939" y="18533"/>
              <a:ext cx="70650" cy="116656"/>
            </a:xfrm>
            <a:custGeom>
              <a:rect b="b" l="l" r="r" t="t"/>
              <a:pathLst>
                <a:path extrusionOk="0" h="2135" w="1293">
                  <a:moveTo>
                    <a:pt x="1" y="0"/>
                  </a:moveTo>
                  <a:lnTo>
                    <a:pt x="1" y="2134"/>
                  </a:lnTo>
                  <a:lnTo>
                    <a:pt x="1293" y="2134"/>
                  </a:lnTo>
                  <a:lnTo>
                    <a:pt x="129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4"/>
            <p:cNvSpPr/>
            <p:nvPr/>
          </p:nvSpPr>
          <p:spPr>
            <a:xfrm>
              <a:off x="3142071" y="18533"/>
              <a:ext cx="67535" cy="116656"/>
            </a:xfrm>
            <a:custGeom>
              <a:rect b="b" l="l" r="r" t="t"/>
              <a:pathLst>
                <a:path extrusionOk="0" h="2135" w="1236">
                  <a:moveTo>
                    <a:pt x="0" y="0"/>
                  </a:moveTo>
                  <a:lnTo>
                    <a:pt x="0" y="2134"/>
                  </a:lnTo>
                  <a:lnTo>
                    <a:pt x="1236" y="2134"/>
                  </a:lnTo>
                  <a:lnTo>
                    <a:pt x="123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4"/>
            <p:cNvSpPr/>
            <p:nvPr/>
          </p:nvSpPr>
          <p:spPr>
            <a:xfrm>
              <a:off x="3280148" y="18533"/>
              <a:ext cx="61415" cy="116656"/>
            </a:xfrm>
            <a:custGeom>
              <a:rect b="b" l="l" r="r" t="t"/>
              <a:pathLst>
                <a:path extrusionOk="0" h="2135" w="1124">
                  <a:moveTo>
                    <a:pt x="1" y="0"/>
                  </a:moveTo>
                  <a:lnTo>
                    <a:pt x="1" y="2134"/>
                  </a:lnTo>
                  <a:lnTo>
                    <a:pt x="1124" y="2134"/>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4"/>
            <p:cNvSpPr/>
            <p:nvPr/>
          </p:nvSpPr>
          <p:spPr>
            <a:xfrm>
              <a:off x="3415165" y="18533"/>
              <a:ext cx="61470" cy="116656"/>
            </a:xfrm>
            <a:custGeom>
              <a:rect b="b" l="l" r="r" t="t"/>
              <a:pathLst>
                <a:path extrusionOk="0" h="2135" w="1125">
                  <a:moveTo>
                    <a:pt x="1" y="0"/>
                  </a:moveTo>
                  <a:lnTo>
                    <a:pt x="1" y="2134"/>
                  </a:lnTo>
                  <a:lnTo>
                    <a:pt x="1124" y="2134"/>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4"/>
            <p:cNvSpPr/>
            <p:nvPr/>
          </p:nvSpPr>
          <p:spPr>
            <a:xfrm>
              <a:off x="3553296" y="18533"/>
              <a:ext cx="58356" cy="116656"/>
            </a:xfrm>
            <a:custGeom>
              <a:rect b="b" l="l" r="r" t="t"/>
              <a:pathLst>
                <a:path extrusionOk="0" h="2135" w="1068">
                  <a:moveTo>
                    <a:pt x="0" y="0"/>
                  </a:moveTo>
                  <a:lnTo>
                    <a:pt x="0" y="2134"/>
                  </a:lnTo>
                  <a:lnTo>
                    <a:pt x="1067" y="2134"/>
                  </a:lnTo>
                  <a:lnTo>
                    <a:pt x="106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4"/>
            <p:cNvSpPr/>
            <p:nvPr/>
          </p:nvSpPr>
          <p:spPr>
            <a:xfrm>
              <a:off x="3691373" y="18533"/>
              <a:ext cx="52236" cy="116656"/>
            </a:xfrm>
            <a:custGeom>
              <a:rect b="b" l="l" r="r" t="t"/>
              <a:pathLst>
                <a:path extrusionOk="0" h="2135" w="956">
                  <a:moveTo>
                    <a:pt x="1" y="0"/>
                  </a:moveTo>
                  <a:lnTo>
                    <a:pt x="1" y="2134"/>
                  </a:lnTo>
                  <a:lnTo>
                    <a:pt x="955" y="2134"/>
                  </a:lnTo>
                  <a:lnTo>
                    <a:pt x="95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4"/>
            <p:cNvSpPr/>
            <p:nvPr/>
          </p:nvSpPr>
          <p:spPr>
            <a:xfrm>
              <a:off x="3826390" y="18533"/>
              <a:ext cx="52236" cy="116656"/>
            </a:xfrm>
            <a:custGeom>
              <a:rect b="b" l="l" r="r" t="t"/>
              <a:pathLst>
                <a:path extrusionOk="0" h="2135" w="956">
                  <a:moveTo>
                    <a:pt x="1" y="0"/>
                  </a:moveTo>
                  <a:lnTo>
                    <a:pt x="1" y="2134"/>
                  </a:lnTo>
                  <a:lnTo>
                    <a:pt x="956" y="2134"/>
                  </a:lnTo>
                  <a:lnTo>
                    <a:pt x="95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4"/>
            <p:cNvSpPr/>
            <p:nvPr/>
          </p:nvSpPr>
          <p:spPr>
            <a:xfrm>
              <a:off x="3964522" y="18533"/>
              <a:ext cx="46062" cy="116656"/>
            </a:xfrm>
            <a:custGeom>
              <a:rect b="b" l="l" r="r" t="t"/>
              <a:pathLst>
                <a:path extrusionOk="0" h="2135" w="843">
                  <a:moveTo>
                    <a:pt x="0" y="0"/>
                  </a:moveTo>
                  <a:lnTo>
                    <a:pt x="0" y="2134"/>
                  </a:lnTo>
                  <a:lnTo>
                    <a:pt x="843" y="2134"/>
                  </a:lnTo>
                  <a:lnTo>
                    <a:pt x="8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4"/>
            <p:cNvSpPr/>
            <p:nvPr/>
          </p:nvSpPr>
          <p:spPr>
            <a:xfrm>
              <a:off x="4099539" y="18533"/>
              <a:ext cx="46062" cy="116656"/>
            </a:xfrm>
            <a:custGeom>
              <a:rect b="b" l="l" r="r" t="t"/>
              <a:pathLst>
                <a:path extrusionOk="0" h="2135" w="843">
                  <a:moveTo>
                    <a:pt x="0" y="0"/>
                  </a:moveTo>
                  <a:lnTo>
                    <a:pt x="0" y="2134"/>
                  </a:lnTo>
                  <a:lnTo>
                    <a:pt x="843" y="2134"/>
                  </a:lnTo>
                  <a:lnTo>
                    <a:pt x="8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4"/>
            <p:cNvSpPr/>
            <p:nvPr/>
          </p:nvSpPr>
          <p:spPr>
            <a:xfrm>
              <a:off x="4237616" y="18533"/>
              <a:ext cx="39996" cy="116656"/>
            </a:xfrm>
            <a:custGeom>
              <a:rect b="b" l="l" r="r" t="t"/>
              <a:pathLst>
                <a:path extrusionOk="0" h="2135" w="732">
                  <a:moveTo>
                    <a:pt x="1" y="0"/>
                  </a:moveTo>
                  <a:lnTo>
                    <a:pt x="1" y="2134"/>
                  </a:lnTo>
                  <a:lnTo>
                    <a:pt x="731" y="2134"/>
                  </a:lnTo>
                  <a:lnTo>
                    <a:pt x="73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4"/>
            <p:cNvSpPr/>
            <p:nvPr/>
          </p:nvSpPr>
          <p:spPr>
            <a:xfrm>
              <a:off x="2362568" y="-1307210"/>
              <a:ext cx="15408" cy="6174"/>
            </a:xfrm>
            <a:custGeom>
              <a:rect b="b" l="l" r="r" t="t"/>
              <a:pathLst>
                <a:path extrusionOk="0" h="113" w="282">
                  <a:moveTo>
                    <a:pt x="0" y="0"/>
                  </a:moveTo>
                  <a:lnTo>
                    <a:pt x="169" y="112"/>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4"/>
            <p:cNvSpPr/>
            <p:nvPr/>
          </p:nvSpPr>
          <p:spPr>
            <a:xfrm>
              <a:off x="2221376" y="-1294971"/>
              <a:ext cx="95183" cy="73709"/>
            </a:xfrm>
            <a:custGeom>
              <a:rect b="b" l="l" r="r" t="t"/>
              <a:pathLst>
                <a:path extrusionOk="0" h="1349" w="1742">
                  <a:moveTo>
                    <a:pt x="169" y="1"/>
                  </a:moveTo>
                  <a:cubicBezTo>
                    <a:pt x="113" y="113"/>
                    <a:pt x="57" y="169"/>
                    <a:pt x="1" y="282"/>
                  </a:cubicBezTo>
                  <a:lnTo>
                    <a:pt x="1573" y="1349"/>
                  </a:lnTo>
                  <a:cubicBezTo>
                    <a:pt x="1630" y="1236"/>
                    <a:pt x="1686" y="1124"/>
                    <a:pt x="1742" y="1068"/>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4"/>
            <p:cNvSpPr/>
            <p:nvPr/>
          </p:nvSpPr>
          <p:spPr>
            <a:xfrm>
              <a:off x="2132421" y="-1080124"/>
              <a:ext cx="104362" cy="36882"/>
            </a:xfrm>
            <a:custGeom>
              <a:rect b="b" l="l" r="r" t="t"/>
              <a:pathLst>
                <a:path extrusionOk="0" h="675" w="1910">
                  <a:moveTo>
                    <a:pt x="56" y="0"/>
                  </a:moveTo>
                  <a:cubicBezTo>
                    <a:pt x="0" y="113"/>
                    <a:pt x="0" y="169"/>
                    <a:pt x="0" y="281"/>
                  </a:cubicBezTo>
                  <a:lnTo>
                    <a:pt x="1854" y="674"/>
                  </a:lnTo>
                  <a:cubicBezTo>
                    <a:pt x="1854" y="618"/>
                    <a:pt x="1910" y="562"/>
                    <a:pt x="1910" y="506"/>
                  </a:cubicBezTo>
                  <a:lnTo>
                    <a:pt x="1910" y="393"/>
                  </a:lnTo>
                  <a:lnTo>
                    <a:pt x="5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4"/>
            <p:cNvSpPr/>
            <p:nvPr/>
          </p:nvSpPr>
          <p:spPr>
            <a:xfrm>
              <a:off x="2147721" y="-1135366"/>
              <a:ext cx="104417" cy="46062"/>
            </a:xfrm>
            <a:custGeom>
              <a:rect b="b" l="l" r="r" t="t"/>
              <a:pathLst>
                <a:path extrusionOk="0" h="843" w="1911">
                  <a:moveTo>
                    <a:pt x="57" y="0"/>
                  </a:moveTo>
                  <a:lnTo>
                    <a:pt x="57" y="56"/>
                  </a:lnTo>
                  <a:cubicBezTo>
                    <a:pt x="57" y="113"/>
                    <a:pt x="57" y="225"/>
                    <a:pt x="1" y="281"/>
                  </a:cubicBezTo>
                  <a:lnTo>
                    <a:pt x="1854" y="843"/>
                  </a:lnTo>
                  <a:cubicBezTo>
                    <a:pt x="1854" y="730"/>
                    <a:pt x="1854" y="618"/>
                    <a:pt x="1910" y="562"/>
                  </a:cubicBezTo>
                  <a:lnTo>
                    <a:pt x="5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4"/>
            <p:cNvSpPr/>
            <p:nvPr/>
          </p:nvSpPr>
          <p:spPr>
            <a:xfrm>
              <a:off x="2282792" y="-1307210"/>
              <a:ext cx="64475" cy="43002"/>
            </a:xfrm>
            <a:custGeom>
              <a:rect b="b" l="l" r="r" t="t"/>
              <a:pathLst>
                <a:path extrusionOk="0" h="787" w="1180">
                  <a:moveTo>
                    <a:pt x="0" y="0"/>
                  </a:moveTo>
                  <a:lnTo>
                    <a:pt x="955" y="786"/>
                  </a:lnTo>
                  <a:lnTo>
                    <a:pt x="1180" y="562"/>
                  </a:lnTo>
                  <a:lnTo>
                    <a:pt x="44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4"/>
            <p:cNvSpPr/>
            <p:nvPr/>
          </p:nvSpPr>
          <p:spPr>
            <a:xfrm>
              <a:off x="2126247" y="-1021823"/>
              <a:ext cx="104417" cy="27648"/>
            </a:xfrm>
            <a:custGeom>
              <a:rect b="b" l="l" r="r" t="t"/>
              <a:pathLst>
                <a:path extrusionOk="0" h="506" w="1911">
                  <a:moveTo>
                    <a:pt x="1" y="0"/>
                  </a:moveTo>
                  <a:lnTo>
                    <a:pt x="1" y="337"/>
                  </a:lnTo>
                  <a:lnTo>
                    <a:pt x="1910" y="506"/>
                  </a:lnTo>
                  <a:cubicBezTo>
                    <a:pt x="1910" y="394"/>
                    <a:pt x="1910" y="337"/>
                    <a:pt x="1910" y="225"/>
                  </a:cubicBezTo>
                  <a:lnTo>
                    <a:pt x="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4"/>
            <p:cNvSpPr/>
            <p:nvPr/>
          </p:nvSpPr>
          <p:spPr>
            <a:xfrm>
              <a:off x="2166135" y="-1193667"/>
              <a:ext cx="101357" cy="55296"/>
            </a:xfrm>
            <a:custGeom>
              <a:rect b="b" l="l" r="r" t="t"/>
              <a:pathLst>
                <a:path extrusionOk="0" h="1012" w="1855">
                  <a:moveTo>
                    <a:pt x="113" y="0"/>
                  </a:moveTo>
                  <a:cubicBezTo>
                    <a:pt x="57" y="113"/>
                    <a:pt x="57" y="225"/>
                    <a:pt x="1" y="281"/>
                  </a:cubicBezTo>
                  <a:lnTo>
                    <a:pt x="1742" y="1011"/>
                  </a:lnTo>
                  <a:cubicBezTo>
                    <a:pt x="1798" y="955"/>
                    <a:pt x="1854" y="843"/>
                    <a:pt x="1854" y="730"/>
                  </a:cubicBez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4"/>
            <p:cNvSpPr/>
            <p:nvPr/>
          </p:nvSpPr>
          <p:spPr>
            <a:xfrm>
              <a:off x="2190723" y="-1245849"/>
              <a:ext cx="98243" cy="67535"/>
            </a:xfrm>
            <a:custGeom>
              <a:rect b="b" l="l" r="r" t="t"/>
              <a:pathLst>
                <a:path extrusionOk="0" h="1236" w="1798">
                  <a:moveTo>
                    <a:pt x="113" y="0"/>
                  </a:moveTo>
                  <a:lnTo>
                    <a:pt x="0" y="281"/>
                  </a:lnTo>
                  <a:lnTo>
                    <a:pt x="1685" y="1236"/>
                  </a:lnTo>
                  <a:lnTo>
                    <a:pt x="1797" y="899"/>
                  </a:ln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4"/>
            <p:cNvSpPr/>
            <p:nvPr/>
          </p:nvSpPr>
          <p:spPr>
            <a:xfrm>
              <a:off x="2123187" y="-1307210"/>
              <a:ext cx="1206123" cy="957511"/>
            </a:xfrm>
            <a:custGeom>
              <a:rect b="b" l="l" r="r" t="t"/>
              <a:pathLst>
                <a:path extrusionOk="0" h="17524" w="22074">
                  <a:moveTo>
                    <a:pt x="18310" y="0"/>
                  </a:moveTo>
                  <a:cubicBezTo>
                    <a:pt x="18366" y="56"/>
                    <a:pt x="18423" y="112"/>
                    <a:pt x="18479" y="225"/>
                  </a:cubicBezTo>
                  <a:lnTo>
                    <a:pt x="18029" y="618"/>
                  </a:lnTo>
                  <a:cubicBezTo>
                    <a:pt x="18086" y="674"/>
                    <a:pt x="18142" y="786"/>
                    <a:pt x="18198" y="843"/>
                  </a:cubicBezTo>
                  <a:lnTo>
                    <a:pt x="18703" y="449"/>
                  </a:lnTo>
                  <a:cubicBezTo>
                    <a:pt x="18816" y="618"/>
                    <a:pt x="18928" y="843"/>
                    <a:pt x="19097" y="1011"/>
                  </a:cubicBezTo>
                  <a:lnTo>
                    <a:pt x="18591" y="1348"/>
                  </a:lnTo>
                  <a:lnTo>
                    <a:pt x="18760" y="1573"/>
                  </a:lnTo>
                  <a:lnTo>
                    <a:pt x="19265" y="1236"/>
                  </a:lnTo>
                  <a:cubicBezTo>
                    <a:pt x="19377" y="1460"/>
                    <a:pt x="19490" y="1629"/>
                    <a:pt x="19546" y="1797"/>
                  </a:cubicBezTo>
                  <a:lnTo>
                    <a:pt x="19040" y="2078"/>
                  </a:lnTo>
                  <a:lnTo>
                    <a:pt x="19153" y="2359"/>
                  </a:lnTo>
                  <a:lnTo>
                    <a:pt x="19714" y="2078"/>
                  </a:lnTo>
                  <a:cubicBezTo>
                    <a:pt x="19827" y="2247"/>
                    <a:pt x="19939" y="2471"/>
                    <a:pt x="19995" y="2696"/>
                  </a:cubicBezTo>
                  <a:lnTo>
                    <a:pt x="19433" y="2921"/>
                  </a:lnTo>
                  <a:cubicBezTo>
                    <a:pt x="19433" y="2977"/>
                    <a:pt x="19546" y="3089"/>
                    <a:pt x="19546" y="3201"/>
                  </a:cubicBezTo>
                  <a:lnTo>
                    <a:pt x="20107" y="2977"/>
                  </a:lnTo>
                  <a:cubicBezTo>
                    <a:pt x="20164" y="3145"/>
                    <a:pt x="20276" y="3370"/>
                    <a:pt x="20332" y="3538"/>
                  </a:cubicBezTo>
                  <a:lnTo>
                    <a:pt x="19770" y="3707"/>
                  </a:lnTo>
                  <a:lnTo>
                    <a:pt x="19827" y="4044"/>
                  </a:lnTo>
                  <a:lnTo>
                    <a:pt x="20388" y="3819"/>
                  </a:lnTo>
                  <a:cubicBezTo>
                    <a:pt x="20501" y="4044"/>
                    <a:pt x="20557" y="4269"/>
                    <a:pt x="20557" y="4493"/>
                  </a:cubicBezTo>
                  <a:lnTo>
                    <a:pt x="19995" y="4606"/>
                  </a:lnTo>
                  <a:cubicBezTo>
                    <a:pt x="19995" y="4718"/>
                    <a:pt x="20051" y="4830"/>
                    <a:pt x="20051" y="4886"/>
                  </a:cubicBezTo>
                  <a:lnTo>
                    <a:pt x="20613" y="4774"/>
                  </a:lnTo>
                  <a:cubicBezTo>
                    <a:pt x="20613" y="4999"/>
                    <a:pt x="20725" y="5223"/>
                    <a:pt x="20725" y="5392"/>
                  </a:cubicBezTo>
                  <a:lnTo>
                    <a:pt x="20107" y="5448"/>
                  </a:lnTo>
                  <a:lnTo>
                    <a:pt x="20107" y="5785"/>
                  </a:lnTo>
                  <a:lnTo>
                    <a:pt x="20725" y="5729"/>
                  </a:lnTo>
                  <a:lnTo>
                    <a:pt x="20725" y="6403"/>
                  </a:lnTo>
                  <a:lnTo>
                    <a:pt x="20107" y="6403"/>
                  </a:lnTo>
                  <a:lnTo>
                    <a:pt x="20107" y="6684"/>
                  </a:lnTo>
                  <a:lnTo>
                    <a:pt x="20781" y="6684"/>
                  </a:lnTo>
                  <a:lnTo>
                    <a:pt x="20781" y="7301"/>
                  </a:lnTo>
                  <a:lnTo>
                    <a:pt x="20220" y="7245"/>
                  </a:lnTo>
                  <a:lnTo>
                    <a:pt x="20220" y="7582"/>
                  </a:lnTo>
                  <a:lnTo>
                    <a:pt x="20838" y="7638"/>
                  </a:lnTo>
                  <a:cubicBezTo>
                    <a:pt x="20838" y="7863"/>
                    <a:pt x="20725" y="8088"/>
                    <a:pt x="20725" y="8312"/>
                  </a:cubicBezTo>
                  <a:lnTo>
                    <a:pt x="20107" y="8144"/>
                  </a:lnTo>
                  <a:cubicBezTo>
                    <a:pt x="20107" y="8200"/>
                    <a:pt x="20107" y="8256"/>
                    <a:pt x="20107" y="8312"/>
                  </a:cubicBezTo>
                  <a:lnTo>
                    <a:pt x="20107" y="8481"/>
                  </a:lnTo>
                  <a:lnTo>
                    <a:pt x="20725" y="8593"/>
                  </a:lnTo>
                  <a:cubicBezTo>
                    <a:pt x="20669" y="8818"/>
                    <a:pt x="20613" y="8986"/>
                    <a:pt x="20557" y="9211"/>
                  </a:cubicBezTo>
                  <a:lnTo>
                    <a:pt x="19995" y="9043"/>
                  </a:lnTo>
                  <a:cubicBezTo>
                    <a:pt x="19995" y="9099"/>
                    <a:pt x="19939" y="9211"/>
                    <a:pt x="19883" y="9323"/>
                  </a:cubicBezTo>
                  <a:lnTo>
                    <a:pt x="20444" y="9492"/>
                  </a:lnTo>
                  <a:cubicBezTo>
                    <a:pt x="20388" y="9717"/>
                    <a:pt x="20332" y="9941"/>
                    <a:pt x="20220" y="10110"/>
                  </a:cubicBezTo>
                  <a:lnTo>
                    <a:pt x="19658" y="9885"/>
                  </a:lnTo>
                  <a:cubicBezTo>
                    <a:pt x="19658" y="9997"/>
                    <a:pt x="19602" y="10110"/>
                    <a:pt x="19546" y="10166"/>
                  </a:cubicBezTo>
                  <a:lnTo>
                    <a:pt x="20107" y="10391"/>
                  </a:lnTo>
                  <a:cubicBezTo>
                    <a:pt x="20051" y="10615"/>
                    <a:pt x="19939" y="10784"/>
                    <a:pt x="19827" y="10952"/>
                  </a:cubicBezTo>
                  <a:lnTo>
                    <a:pt x="19321" y="10671"/>
                  </a:lnTo>
                  <a:cubicBezTo>
                    <a:pt x="19265" y="10784"/>
                    <a:pt x="19209" y="10896"/>
                    <a:pt x="19153" y="10952"/>
                  </a:cubicBezTo>
                  <a:lnTo>
                    <a:pt x="19714" y="11233"/>
                  </a:lnTo>
                  <a:cubicBezTo>
                    <a:pt x="19602" y="11458"/>
                    <a:pt x="19490" y="11626"/>
                    <a:pt x="19377" y="11795"/>
                  </a:cubicBezTo>
                  <a:lnTo>
                    <a:pt x="18703" y="11458"/>
                  </a:lnTo>
                  <a:cubicBezTo>
                    <a:pt x="18647" y="11570"/>
                    <a:pt x="18591" y="11626"/>
                    <a:pt x="18535" y="11738"/>
                  </a:cubicBezTo>
                  <a:lnTo>
                    <a:pt x="19040" y="12075"/>
                  </a:lnTo>
                  <a:cubicBezTo>
                    <a:pt x="18928" y="12244"/>
                    <a:pt x="18760" y="12412"/>
                    <a:pt x="18647" y="12581"/>
                  </a:cubicBezTo>
                  <a:lnTo>
                    <a:pt x="18198" y="12188"/>
                  </a:lnTo>
                  <a:lnTo>
                    <a:pt x="17973" y="12412"/>
                  </a:lnTo>
                  <a:lnTo>
                    <a:pt x="18479" y="12806"/>
                  </a:lnTo>
                  <a:cubicBezTo>
                    <a:pt x="18310" y="12974"/>
                    <a:pt x="18142" y="13143"/>
                    <a:pt x="18029" y="13311"/>
                  </a:cubicBezTo>
                  <a:lnTo>
                    <a:pt x="17580" y="12862"/>
                  </a:lnTo>
                  <a:lnTo>
                    <a:pt x="17355" y="13086"/>
                  </a:lnTo>
                  <a:lnTo>
                    <a:pt x="17805" y="13480"/>
                  </a:lnTo>
                  <a:cubicBezTo>
                    <a:pt x="17636" y="13648"/>
                    <a:pt x="17468" y="13760"/>
                    <a:pt x="17299" y="13929"/>
                  </a:cubicBezTo>
                  <a:lnTo>
                    <a:pt x="16906" y="13480"/>
                  </a:lnTo>
                  <a:lnTo>
                    <a:pt x="16681" y="13648"/>
                  </a:lnTo>
                  <a:lnTo>
                    <a:pt x="17075" y="14097"/>
                  </a:lnTo>
                  <a:cubicBezTo>
                    <a:pt x="16906" y="14266"/>
                    <a:pt x="16738" y="14378"/>
                    <a:pt x="16569" y="14547"/>
                  </a:cubicBezTo>
                  <a:lnTo>
                    <a:pt x="16232" y="14041"/>
                  </a:lnTo>
                  <a:lnTo>
                    <a:pt x="15951" y="14210"/>
                  </a:lnTo>
                  <a:lnTo>
                    <a:pt x="16288" y="14715"/>
                  </a:lnTo>
                  <a:cubicBezTo>
                    <a:pt x="16120" y="14828"/>
                    <a:pt x="15951" y="14940"/>
                    <a:pt x="15727" y="14996"/>
                  </a:cubicBezTo>
                  <a:lnTo>
                    <a:pt x="15446" y="14491"/>
                  </a:lnTo>
                  <a:lnTo>
                    <a:pt x="15165" y="14603"/>
                  </a:lnTo>
                  <a:lnTo>
                    <a:pt x="15502" y="15165"/>
                  </a:lnTo>
                  <a:cubicBezTo>
                    <a:pt x="15277" y="15277"/>
                    <a:pt x="15109" y="15333"/>
                    <a:pt x="14884" y="15445"/>
                  </a:cubicBezTo>
                  <a:lnTo>
                    <a:pt x="14660" y="14884"/>
                  </a:lnTo>
                  <a:lnTo>
                    <a:pt x="14379" y="14996"/>
                  </a:lnTo>
                  <a:lnTo>
                    <a:pt x="14603" y="15558"/>
                  </a:lnTo>
                  <a:cubicBezTo>
                    <a:pt x="14379" y="15614"/>
                    <a:pt x="14210" y="15726"/>
                    <a:pt x="13986" y="15782"/>
                  </a:cubicBezTo>
                  <a:lnTo>
                    <a:pt x="13817" y="15165"/>
                  </a:lnTo>
                  <a:lnTo>
                    <a:pt x="13536" y="15277"/>
                  </a:lnTo>
                  <a:lnTo>
                    <a:pt x="13705" y="15839"/>
                  </a:lnTo>
                  <a:cubicBezTo>
                    <a:pt x="13480" y="15895"/>
                    <a:pt x="13255" y="15951"/>
                    <a:pt x="13031" y="16007"/>
                  </a:cubicBezTo>
                  <a:lnTo>
                    <a:pt x="12918" y="15445"/>
                  </a:lnTo>
                  <a:lnTo>
                    <a:pt x="12638" y="15502"/>
                  </a:lnTo>
                  <a:lnTo>
                    <a:pt x="12750" y="16063"/>
                  </a:lnTo>
                  <a:cubicBezTo>
                    <a:pt x="12525" y="16063"/>
                    <a:pt x="12357" y="16119"/>
                    <a:pt x="12132" y="16175"/>
                  </a:cubicBezTo>
                  <a:lnTo>
                    <a:pt x="12076" y="15558"/>
                  </a:lnTo>
                  <a:lnTo>
                    <a:pt x="11739" y="15558"/>
                  </a:lnTo>
                  <a:lnTo>
                    <a:pt x="11851" y="16175"/>
                  </a:lnTo>
                  <a:lnTo>
                    <a:pt x="11121" y="16175"/>
                  </a:lnTo>
                  <a:lnTo>
                    <a:pt x="11121" y="15670"/>
                  </a:lnTo>
                  <a:lnTo>
                    <a:pt x="10840" y="15670"/>
                  </a:lnTo>
                  <a:lnTo>
                    <a:pt x="10840" y="16288"/>
                  </a:lnTo>
                  <a:lnTo>
                    <a:pt x="10166" y="16288"/>
                  </a:lnTo>
                  <a:lnTo>
                    <a:pt x="10223" y="15670"/>
                  </a:lnTo>
                  <a:lnTo>
                    <a:pt x="9942" y="15670"/>
                  </a:lnTo>
                  <a:lnTo>
                    <a:pt x="9886" y="16288"/>
                  </a:lnTo>
                  <a:cubicBezTo>
                    <a:pt x="9661" y="16288"/>
                    <a:pt x="9436" y="16232"/>
                    <a:pt x="9155" y="16175"/>
                  </a:cubicBezTo>
                  <a:lnTo>
                    <a:pt x="9324" y="15558"/>
                  </a:lnTo>
                  <a:lnTo>
                    <a:pt x="8987" y="15558"/>
                  </a:lnTo>
                  <a:lnTo>
                    <a:pt x="8875" y="16119"/>
                  </a:lnTo>
                  <a:cubicBezTo>
                    <a:pt x="8650" y="16119"/>
                    <a:pt x="8481" y="16063"/>
                    <a:pt x="8257" y="16007"/>
                  </a:cubicBezTo>
                  <a:lnTo>
                    <a:pt x="8425" y="15389"/>
                  </a:lnTo>
                  <a:cubicBezTo>
                    <a:pt x="8369" y="15389"/>
                    <a:pt x="8257" y="15333"/>
                    <a:pt x="8144" y="15333"/>
                  </a:cubicBezTo>
                  <a:lnTo>
                    <a:pt x="7976" y="15895"/>
                  </a:lnTo>
                  <a:cubicBezTo>
                    <a:pt x="7751" y="15839"/>
                    <a:pt x="7527" y="15726"/>
                    <a:pt x="7358" y="15670"/>
                  </a:cubicBezTo>
                  <a:lnTo>
                    <a:pt x="7583" y="15108"/>
                  </a:lnTo>
                  <a:lnTo>
                    <a:pt x="7302" y="14996"/>
                  </a:lnTo>
                  <a:lnTo>
                    <a:pt x="7077" y="15558"/>
                  </a:lnTo>
                  <a:cubicBezTo>
                    <a:pt x="6853" y="15445"/>
                    <a:pt x="6684" y="15389"/>
                    <a:pt x="6516" y="15277"/>
                  </a:cubicBezTo>
                  <a:lnTo>
                    <a:pt x="6796" y="14715"/>
                  </a:lnTo>
                  <a:lnTo>
                    <a:pt x="6516" y="14603"/>
                  </a:lnTo>
                  <a:lnTo>
                    <a:pt x="6235" y="15108"/>
                  </a:lnTo>
                  <a:cubicBezTo>
                    <a:pt x="6010" y="14996"/>
                    <a:pt x="5842" y="14884"/>
                    <a:pt x="5673" y="14771"/>
                  </a:cubicBezTo>
                  <a:lnTo>
                    <a:pt x="6010" y="14266"/>
                  </a:lnTo>
                  <a:cubicBezTo>
                    <a:pt x="5898" y="14210"/>
                    <a:pt x="5842" y="14154"/>
                    <a:pt x="5729" y="14097"/>
                  </a:cubicBezTo>
                  <a:lnTo>
                    <a:pt x="5392" y="14603"/>
                  </a:lnTo>
                  <a:cubicBezTo>
                    <a:pt x="5224" y="14491"/>
                    <a:pt x="5055" y="14378"/>
                    <a:pt x="4887" y="14210"/>
                  </a:cubicBezTo>
                  <a:lnTo>
                    <a:pt x="5280" y="13760"/>
                  </a:lnTo>
                  <a:lnTo>
                    <a:pt x="5055" y="13592"/>
                  </a:lnTo>
                  <a:lnTo>
                    <a:pt x="4662" y="14041"/>
                  </a:lnTo>
                  <a:cubicBezTo>
                    <a:pt x="4494" y="13873"/>
                    <a:pt x="4325" y="13760"/>
                    <a:pt x="4157" y="13592"/>
                  </a:cubicBezTo>
                  <a:lnTo>
                    <a:pt x="4606" y="13143"/>
                  </a:lnTo>
                  <a:lnTo>
                    <a:pt x="4438" y="12862"/>
                  </a:lnTo>
                  <a:lnTo>
                    <a:pt x="4044" y="13311"/>
                  </a:lnTo>
                  <a:cubicBezTo>
                    <a:pt x="3876" y="13143"/>
                    <a:pt x="3764" y="12974"/>
                    <a:pt x="3595" y="12806"/>
                  </a:cubicBezTo>
                  <a:lnTo>
                    <a:pt x="4044" y="12412"/>
                  </a:lnTo>
                  <a:lnTo>
                    <a:pt x="3876" y="12188"/>
                  </a:lnTo>
                  <a:lnTo>
                    <a:pt x="3427" y="12581"/>
                  </a:lnTo>
                  <a:cubicBezTo>
                    <a:pt x="3258" y="12412"/>
                    <a:pt x="3146" y="12244"/>
                    <a:pt x="3033" y="12019"/>
                  </a:cubicBezTo>
                  <a:lnTo>
                    <a:pt x="3539" y="11682"/>
                  </a:lnTo>
                  <a:lnTo>
                    <a:pt x="3370" y="11458"/>
                  </a:lnTo>
                  <a:lnTo>
                    <a:pt x="2865" y="11795"/>
                  </a:lnTo>
                  <a:cubicBezTo>
                    <a:pt x="2753" y="11626"/>
                    <a:pt x="2640" y="11402"/>
                    <a:pt x="2528" y="11233"/>
                  </a:cubicBezTo>
                  <a:lnTo>
                    <a:pt x="3033" y="10952"/>
                  </a:lnTo>
                  <a:lnTo>
                    <a:pt x="2921" y="10671"/>
                  </a:lnTo>
                  <a:lnTo>
                    <a:pt x="2359" y="10952"/>
                  </a:lnTo>
                  <a:cubicBezTo>
                    <a:pt x="2247" y="10784"/>
                    <a:pt x="2191" y="10559"/>
                    <a:pt x="2079" y="10391"/>
                  </a:cubicBezTo>
                  <a:lnTo>
                    <a:pt x="2640" y="10110"/>
                  </a:lnTo>
                  <a:cubicBezTo>
                    <a:pt x="2584" y="10054"/>
                    <a:pt x="2584" y="9941"/>
                    <a:pt x="2528" y="9829"/>
                  </a:cubicBezTo>
                  <a:lnTo>
                    <a:pt x="1966" y="10054"/>
                  </a:lnTo>
                  <a:cubicBezTo>
                    <a:pt x="1910" y="9885"/>
                    <a:pt x="1798" y="9717"/>
                    <a:pt x="1742" y="9492"/>
                  </a:cubicBezTo>
                  <a:lnTo>
                    <a:pt x="2359" y="9323"/>
                  </a:lnTo>
                  <a:lnTo>
                    <a:pt x="2247" y="9043"/>
                  </a:lnTo>
                  <a:lnTo>
                    <a:pt x="1686" y="9211"/>
                  </a:lnTo>
                  <a:cubicBezTo>
                    <a:pt x="1629" y="8986"/>
                    <a:pt x="1573" y="8762"/>
                    <a:pt x="1517" y="8537"/>
                  </a:cubicBezTo>
                  <a:lnTo>
                    <a:pt x="2079" y="8425"/>
                  </a:lnTo>
                  <a:cubicBezTo>
                    <a:pt x="2079" y="8312"/>
                    <a:pt x="2079" y="8256"/>
                    <a:pt x="2023" y="8144"/>
                  </a:cubicBezTo>
                  <a:lnTo>
                    <a:pt x="1461" y="8256"/>
                  </a:lnTo>
                  <a:cubicBezTo>
                    <a:pt x="1461" y="8032"/>
                    <a:pt x="1405" y="7807"/>
                    <a:pt x="1349" y="7638"/>
                  </a:cubicBezTo>
                  <a:lnTo>
                    <a:pt x="1966" y="7582"/>
                  </a:lnTo>
                  <a:lnTo>
                    <a:pt x="1966" y="7245"/>
                  </a:lnTo>
                  <a:lnTo>
                    <a:pt x="1349" y="7301"/>
                  </a:lnTo>
                  <a:lnTo>
                    <a:pt x="1349" y="6628"/>
                  </a:lnTo>
                  <a:lnTo>
                    <a:pt x="1966" y="6628"/>
                  </a:lnTo>
                  <a:lnTo>
                    <a:pt x="1966" y="6291"/>
                  </a:lnTo>
                  <a:lnTo>
                    <a:pt x="1" y="6291"/>
                  </a:lnTo>
                  <a:lnTo>
                    <a:pt x="1" y="6571"/>
                  </a:lnTo>
                  <a:cubicBezTo>
                    <a:pt x="1" y="6908"/>
                    <a:pt x="1" y="7245"/>
                    <a:pt x="57" y="7582"/>
                  </a:cubicBezTo>
                  <a:cubicBezTo>
                    <a:pt x="57" y="7638"/>
                    <a:pt x="57" y="7695"/>
                    <a:pt x="57" y="7751"/>
                  </a:cubicBezTo>
                  <a:cubicBezTo>
                    <a:pt x="57" y="7975"/>
                    <a:pt x="113" y="8200"/>
                    <a:pt x="169" y="8481"/>
                  </a:cubicBezTo>
                  <a:cubicBezTo>
                    <a:pt x="169" y="8593"/>
                    <a:pt x="169" y="8649"/>
                    <a:pt x="225" y="8762"/>
                  </a:cubicBezTo>
                  <a:cubicBezTo>
                    <a:pt x="281" y="9043"/>
                    <a:pt x="338" y="9267"/>
                    <a:pt x="394" y="9548"/>
                  </a:cubicBezTo>
                  <a:cubicBezTo>
                    <a:pt x="450" y="9604"/>
                    <a:pt x="450" y="9717"/>
                    <a:pt x="450" y="9773"/>
                  </a:cubicBezTo>
                  <a:cubicBezTo>
                    <a:pt x="562" y="10054"/>
                    <a:pt x="675" y="10278"/>
                    <a:pt x="731" y="10559"/>
                  </a:cubicBezTo>
                  <a:cubicBezTo>
                    <a:pt x="731" y="10559"/>
                    <a:pt x="731" y="10615"/>
                    <a:pt x="731" y="10615"/>
                  </a:cubicBezTo>
                  <a:cubicBezTo>
                    <a:pt x="899" y="11008"/>
                    <a:pt x="1068" y="11402"/>
                    <a:pt x="1292" y="11738"/>
                  </a:cubicBezTo>
                  <a:lnTo>
                    <a:pt x="1349" y="11851"/>
                  </a:lnTo>
                  <a:cubicBezTo>
                    <a:pt x="1461" y="12075"/>
                    <a:pt x="1573" y="12300"/>
                    <a:pt x="1686" y="12469"/>
                  </a:cubicBezTo>
                  <a:lnTo>
                    <a:pt x="1854" y="12749"/>
                  </a:lnTo>
                  <a:cubicBezTo>
                    <a:pt x="2023" y="12974"/>
                    <a:pt x="2191" y="13199"/>
                    <a:pt x="2359" y="13367"/>
                  </a:cubicBezTo>
                  <a:lnTo>
                    <a:pt x="2472" y="13536"/>
                  </a:lnTo>
                  <a:cubicBezTo>
                    <a:pt x="2640" y="13760"/>
                    <a:pt x="2865" y="13985"/>
                    <a:pt x="3033" y="14210"/>
                  </a:cubicBezTo>
                  <a:lnTo>
                    <a:pt x="3146" y="14266"/>
                  </a:lnTo>
                  <a:cubicBezTo>
                    <a:pt x="3370" y="14491"/>
                    <a:pt x="3595" y="14771"/>
                    <a:pt x="3876" y="14996"/>
                  </a:cubicBezTo>
                  <a:lnTo>
                    <a:pt x="3932" y="15052"/>
                  </a:lnTo>
                  <a:cubicBezTo>
                    <a:pt x="4213" y="15221"/>
                    <a:pt x="4438" y="15445"/>
                    <a:pt x="4718" y="15614"/>
                  </a:cubicBezTo>
                  <a:lnTo>
                    <a:pt x="4943" y="15726"/>
                  </a:lnTo>
                  <a:cubicBezTo>
                    <a:pt x="5168" y="15895"/>
                    <a:pt x="5392" y="16063"/>
                    <a:pt x="5673" y="16175"/>
                  </a:cubicBezTo>
                  <a:lnTo>
                    <a:pt x="5842" y="16288"/>
                  </a:lnTo>
                  <a:cubicBezTo>
                    <a:pt x="6066" y="16400"/>
                    <a:pt x="6347" y="16512"/>
                    <a:pt x="6628" y="16625"/>
                  </a:cubicBezTo>
                  <a:lnTo>
                    <a:pt x="6740" y="16681"/>
                  </a:lnTo>
                  <a:cubicBezTo>
                    <a:pt x="7077" y="16849"/>
                    <a:pt x="7414" y="16962"/>
                    <a:pt x="7751" y="17074"/>
                  </a:cubicBezTo>
                  <a:lnTo>
                    <a:pt x="7976" y="17130"/>
                  </a:lnTo>
                  <a:cubicBezTo>
                    <a:pt x="8313" y="17243"/>
                    <a:pt x="8650" y="17299"/>
                    <a:pt x="8987" y="17355"/>
                  </a:cubicBezTo>
                  <a:cubicBezTo>
                    <a:pt x="9212" y="17411"/>
                    <a:pt x="9492" y="17467"/>
                    <a:pt x="9773" y="17467"/>
                  </a:cubicBezTo>
                  <a:lnTo>
                    <a:pt x="9942" y="17467"/>
                  </a:lnTo>
                  <a:cubicBezTo>
                    <a:pt x="10279" y="17467"/>
                    <a:pt x="10672" y="17523"/>
                    <a:pt x="11009" y="17523"/>
                  </a:cubicBezTo>
                  <a:cubicBezTo>
                    <a:pt x="12020" y="17523"/>
                    <a:pt x="13087" y="17411"/>
                    <a:pt x="14042" y="17130"/>
                  </a:cubicBezTo>
                  <a:lnTo>
                    <a:pt x="14323" y="17018"/>
                  </a:lnTo>
                  <a:cubicBezTo>
                    <a:pt x="15277" y="16737"/>
                    <a:pt x="16176" y="16344"/>
                    <a:pt x="17018" y="15782"/>
                  </a:cubicBezTo>
                  <a:lnTo>
                    <a:pt x="17131" y="15726"/>
                  </a:lnTo>
                  <a:cubicBezTo>
                    <a:pt x="17412" y="15502"/>
                    <a:pt x="17636" y="15333"/>
                    <a:pt x="17917" y="15165"/>
                  </a:cubicBezTo>
                  <a:lnTo>
                    <a:pt x="18142" y="14940"/>
                  </a:lnTo>
                  <a:cubicBezTo>
                    <a:pt x="18310" y="14771"/>
                    <a:pt x="18535" y="14603"/>
                    <a:pt x="18703" y="14434"/>
                  </a:cubicBezTo>
                  <a:lnTo>
                    <a:pt x="18928" y="14210"/>
                  </a:lnTo>
                  <a:cubicBezTo>
                    <a:pt x="19097" y="14041"/>
                    <a:pt x="19265" y="13817"/>
                    <a:pt x="19490" y="13648"/>
                  </a:cubicBezTo>
                  <a:cubicBezTo>
                    <a:pt x="19490" y="13592"/>
                    <a:pt x="19546" y="13536"/>
                    <a:pt x="19602" y="13480"/>
                  </a:cubicBezTo>
                  <a:lnTo>
                    <a:pt x="19658" y="13423"/>
                  </a:lnTo>
                  <a:cubicBezTo>
                    <a:pt x="20107" y="12862"/>
                    <a:pt x="20444" y="12300"/>
                    <a:pt x="20781" y="11682"/>
                  </a:cubicBezTo>
                  <a:lnTo>
                    <a:pt x="20894" y="11570"/>
                  </a:lnTo>
                  <a:cubicBezTo>
                    <a:pt x="21006" y="11345"/>
                    <a:pt x="21062" y="11121"/>
                    <a:pt x="21175" y="10896"/>
                  </a:cubicBezTo>
                  <a:cubicBezTo>
                    <a:pt x="21343" y="10503"/>
                    <a:pt x="21512" y="10166"/>
                    <a:pt x="21624" y="9773"/>
                  </a:cubicBezTo>
                  <a:cubicBezTo>
                    <a:pt x="21624" y="9717"/>
                    <a:pt x="21624" y="9660"/>
                    <a:pt x="21680" y="9548"/>
                  </a:cubicBezTo>
                  <a:cubicBezTo>
                    <a:pt x="21736" y="9211"/>
                    <a:pt x="21849" y="8874"/>
                    <a:pt x="21905" y="8537"/>
                  </a:cubicBezTo>
                  <a:cubicBezTo>
                    <a:pt x="21961" y="8144"/>
                    <a:pt x="22017" y="7807"/>
                    <a:pt x="22073" y="7414"/>
                  </a:cubicBezTo>
                  <a:lnTo>
                    <a:pt x="22073" y="6684"/>
                  </a:lnTo>
                  <a:cubicBezTo>
                    <a:pt x="22073" y="5954"/>
                    <a:pt x="22017" y="5223"/>
                    <a:pt x="21905" y="4493"/>
                  </a:cubicBezTo>
                  <a:cubicBezTo>
                    <a:pt x="21849" y="4156"/>
                    <a:pt x="21736" y="3819"/>
                    <a:pt x="21624" y="3426"/>
                  </a:cubicBezTo>
                  <a:cubicBezTo>
                    <a:pt x="21512" y="2977"/>
                    <a:pt x="21343" y="2584"/>
                    <a:pt x="21175" y="2134"/>
                  </a:cubicBezTo>
                  <a:cubicBezTo>
                    <a:pt x="20950" y="1573"/>
                    <a:pt x="20669" y="1011"/>
                    <a:pt x="20332" y="506"/>
                  </a:cubicBezTo>
                  <a:cubicBezTo>
                    <a:pt x="20164" y="337"/>
                    <a:pt x="20051" y="169"/>
                    <a:pt x="1993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4"/>
            <p:cNvSpPr/>
            <p:nvPr/>
          </p:nvSpPr>
          <p:spPr>
            <a:xfrm>
              <a:off x="3077595" y="-1307210"/>
              <a:ext cx="18468" cy="9234"/>
            </a:xfrm>
            <a:custGeom>
              <a:rect b="b" l="l" r="r" t="t"/>
              <a:pathLst>
                <a:path extrusionOk="0" h="169" w="338">
                  <a:moveTo>
                    <a:pt x="1" y="0"/>
                  </a:moveTo>
                  <a:lnTo>
                    <a:pt x="169" y="169"/>
                  </a:lnTo>
                  <a:lnTo>
                    <a:pt x="33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4"/>
            <p:cNvSpPr/>
            <p:nvPr/>
          </p:nvSpPr>
          <p:spPr>
            <a:xfrm>
              <a:off x="2334920" y="-1282677"/>
              <a:ext cx="816376" cy="721357"/>
            </a:xfrm>
            <a:custGeom>
              <a:rect b="b" l="l" r="r" t="t"/>
              <a:pathLst>
                <a:path extrusionOk="0" h="13202" w="14941">
                  <a:moveTo>
                    <a:pt x="11009" y="0"/>
                  </a:moveTo>
                  <a:lnTo>
                    <a:pt x="10672" y="618"/>
                  </a:lnTo>
                  <a:cubicBezTo>
                    <a:pt x="13031" y="2135"/>
                    <a:pt x="14154" y="5055"/>
                    <a:pt x="13424" y="7807"/>
                  </a:cubicBezTo>
                  <a:cubicBezTo>
                    <a:pt x="12975" y="9492"/>
                    <a:pt x="11852" y="10896"/>
                    <a:pt x="10335" y="11739"/>
                  </a:cubicBezTo>
                  <a:cubicBezTo>
                    <a:pt x="9313" y="12304"/>
                    <a:pt x="8236" y="12563"/>
                    <a:pt x="7187" y="12563"/>
                  </a:cubicBezTo>
                  <a:cubicBezTo>
                    <a:pt x="3855" y="12563"/>
                    <a:pt x="803" y="9951"/>
                    <a:pt x="675" y="6235"/>
                  </a:cubicBezTo>
                  <a:lnTo>
                    <a:pt x="1" y="6235"/>
                  </a:lnTo>
                  <a:cubicBezTo>
                    <a:pt x="113" y="9773"/>
                    <a:pt x="2753" y="12694"/>
                    <a:pt x="6291" y="13143"/>
                  </a:cubicBezTo>
                  <a:cubicBezTo>
                    <a:pt x="6595" y="13182"/>
                    <a:pt x="6897" y="13201"/>
                    <a:pt x="7196" y="13201"/>
                  </a:cubicBezTo>
                  <a:cubicBezTo>
                    <a:pt x="10333" y="13201"/>
                    <a:pt x="13170" y="11103"/>
                    <a:pt x="14042" y="7976"/>
                  </a:cubicBezTo>
                  <a:cubicBezTo>
                    <a:pt x="14941" y="4943"/>
                    <a:pt x="13705" y="1685"/>
                    <a:pt x="1100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4"/>
            <p:cNvSpPr/>
            <p:nvPr/>
          </p:nvSpPr>
          <p:spPr>
            <a:xfrm>
              <a:off x="2460757" y="-1150720"/>
              <a:ext cx="463456" cy="395921"/>
            </a:xfrm>
            <a:custGeom>
              <a:rect b="b" l="l" r="r" t="t"/>
              <a:pathLst>
                <a:path extrusionOk="0" h="7246" w="8482">
                  <a:moveTo>
                    <a:pt x="4944" y="1009"/>
                  </a:moveTo>
                  <a:cubicBezTo>
                    <a:pt x="7058" y="1009"/>
                    <a:pt x="8481" y="3708"/>
                    <a:pt x="6740" y="5448"/>
                  </a:cubicBezTo>
                  <a:lnTo>
                    <a:pt x="6684" y="5448"/>
                  </a:lnTo>
                  <a:cubicBezTo>
                    <a:pt x="6235" y="5954"/>
                    <a:pt x="5561" y="6235"/>
                    <a:pt x="4887" y="6235"/>
                  </a:cubicBezTo>
                  <a:cubicBezTo>
                    <a:pt x="2023" y="6235"/>
                    <a:pt x="1236" y="2303"/>
                    <a:pt x="3876" y="1236"/>
                  </a:cubicBezTo>
                  <a:cubicBezTo>
                    <a:pt x="4243" y="1080"/>
                    <a:pt x="4603" y="1009"/>
                    <a:pt x="4944" y="1009"/>
                  </a:cubicBezTo>
                  <a:close/>
                  <a:moveTo>
                    <a:pt x="4831" y="0"/>
                  </a:moveTo>
                  <a:cubicBezTo>
                    <a:pt x="1" y="0"/>
                    <a:pt x="1" y="7246"/>
                    <a:pt x="4831" y="7246"/>
                  </a:cubicBezTo>
                  <a:cubicBezTo>
                    <a:pt x="6853" y="7246"/>
                    <a:pt x="8482" y="5617"/>
                    <a:pt x="8482" y="3595"/>
                  </a:cubicBezTo>
                  <a:cubicBezTo>
                    <a:pt x="8482" y="1629"/>
                    <a:pt x="6853" y="0"/>
                    <a:pt x="483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4"/>
            <p:cNvSpPr/>
            <p:nvPr/>
          </p:nvSpPr>
          <p:spPr>
            <a:xfrm>
              <a:off x="6312211" y="-1132306"/>
              <a:ext cx="196431" cy="187251"/>
            </a:xfrm>
            <a:custGeom>
              <a:rect b="b" l="l" r="r" t="t"/>
              <a:pathLst>
                <a:path extrusionOk="0" h="3427" w="3595">
                  <a:moveTo>
                    <a:pt x="955" y="0"/>
                  </a:moveTo>
                  <a:lnTo>
                    <a:pt x="0" y="2191"/>
                  </a:lnTo>
                  <a:cubicBezTo>
                    <a:pt x="786" y="2528"/>
                    <a:pt x="1517" y="2977"/>
                    <a:pt x="2247" y="3427"/>
                  </a:cubicBezTo>
                  <a:lnTo>
                    <a:pt x="3595" y="1517"/>
                  </a:lnTo>
                  <a:cubicBezTo>
                    <a:pt x="2752" y="955"/>
                    <a:pt x="1854" y="450"/>
                    <a:pt x="955"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4"/>
            <p:cNvSpPr/>
            <p:nvPr/>
          </p:nvSpPr>
          <p:spPr>
            <a:xfrm>
              <a:off x="6115778" y="-1209021"/>
              <a:ext cx="184191" cy="168838"/>
            </a:xfrm>
            <a:custGeom>
              <a:rect b="b" l="l" r="r" t="t"/>
              <a:pathLst>
                <a:path extrusionOk="0" h="3090" w="3371">
                  <a:moveTo>
                    <a:pt x="506" y="0"/>
                  </a:moveTo>
                  <a:lnTo>
                    <a:pt x="1" y="2303"/>
                  </a:lnTo>
                  <a:cubicBezTo>
                    <a:pt x="843" y="2528"/>
                    <a:pt x="1629" y="2752"/>
                    <a:pt x="2416" y="3089"/>
                  </a:cubicBezTo>
                  <a:lnTo>
                    <a:pt x="3370" y="899"/>
                  </a:lnTo>
                  <a:cubicBezTo>
                    <a:pt x="2472" y="562"/>
                    <a:pt x="1461" y="225"/>
                    <a:pt x="50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4"/>
            <p:cNvSpPr/>
            <p:nvPr/>
          </p:nvSpPr>
          <p:spPr>
            <a:xfrm>
              <a:off x="6766384" y="-665840"/>
              <a:ext cx="187251" cy="196485"/>
            </a:xfrm>
            <a:custGeom>
              <a:rect b="b" l="l" r="r" t="t"/>
              <a:pathLst>
                <a:path extrusionOk="0" h="3596" w="3427">
                  <a:moveTo>
                    <a:pt x="2022" y="0"/>
                  </a:moveTo>
                  <a:lnTo>
                    <a:pt x="0" y="1292"/>
                  </a:lnTo>
                  <a:cubicBezTo>
                    <a:pt x="450" y="2022"/>
                    <a:pt x="899" y="2809"/>
                    <a:pt x="1236" y="3595"/>
                  </a:cubicBezTo>
                  <a:lnTo>
                    <a:pt x="3426" y="2696"/>
                  </a:lnTo>
                  <a:cubicBezTo>
                    <a:pt x="3033" y="1798"/>
                    <a:pt x="2584" y="843"/>
                    <a:pt x="202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4"/>
            <p:cNvSpPr/>
            <p:nvPr/>
          </p:nvSpPr>
          <p:spPr>
            <a:xfrm>
              <a:off x="5910165" y="-1242789"/>
              <a:ext cx="165778" cy="144304"/>
            </a:xfrm>
            <a:custGeom>
              <a:rect b="b" l="l" r="r" t="t"/>
              <a:pathLst>
                <a:path extrusionOk="0" h="2641" w="3034">
                  <a:moveTo>
                    <a:pt x="57" y="1"/>
                  </a:moveTo>
                  <a:lnTo>
                    <a:pt x="1" y="2359"/>
                  </a:lnTo>
                  <a:cubicBezTo>
                    <a:pt x="843" y="2416"/>
                    <a:pt x="1685" y="2528"/>
                    <a:pt x="2528" y="2640"/>
                  </a:cubicBezTo>
                  <a:lnTo>
                    <a:pt x="3033" y="338"/>
                  </a:lnTo>
                  <a:cubicBezTo>
                    <a:pt x="2022" y="169"/>
                    <a:pt x="1068" y="57"/>
                    <a:pt x="57"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4"/>
            <p:cNvSpPr/>
            <p:nvPr/>
          </p:nvSpPr>
          <p:spPr>
            <a:xfrm>
              <a:off x="6643606" y="-853038"/>
              <a:ext cx="199545" cy="199545"/>
            </a:xfrm>
            <a:custGeom>
              <a:rect b="b" l="l" r="r" t="t"/>
              <a:pathLst>
                <a:path extrusionOk="0" h="3652" w="3652">
                  <a:moveTo>
                    <a:pt x="1742" y="0"/>
                  </a:moveTo>
                  <a:lnTo>
                    <a:pt x="1" y="1629"/>
                  </a:lnTo>
                  <a:cubicBezTo>
                    <a:pt x="619" y="2247"/>
                    <a:pt x="1124" y="2921"/>
                    <a:pt x="1630" y="3651"/>
                  </a:cubicBezTo>
                  <a:lnTo>
                    <a:pt x="3652" y="2359"/>
                  </a:lnTo>
                  <a:cubicBezTo>
                    <a:pt x="3034" y="1517"/>
                    <a:pt x="2416" y="731"/>
                    <a:pt x="174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4"/>
            <p:cNvSpPr/>
            <p:nvPr/>
          </p:nvSpPr>
          <p:spPr>
            <a:xfrm>
              <a:off x="6490175" y="-1012643"/>
              <a:ext cx="199545" cy="199545"/>
            </a:xfrm>
            <a:custGeom>
              <a:rect b="b" l="l" r="r" t="t"/>
              <a:pathLst>
                <a:path extrusionOk="0" h="3652" w="3652">
                  <a:moveTo>
                    <a:pt x="1349" y="1"/>
                  </a:moveTo>
                  <a:lnTo>
                    <a:pt x="1" y="1967"/>
                  </a:lnTo>
                  <a:cubicBezTo>
                    <a:pt x="675" y="2472"/>
                    <a:pt x="1349" y="3034"/>
                    <a:pt x="1966" y="3652"/>
                  </a:cubicBezTo>
                  <a:lnTo>
                    <a:pt x="3651" y="2023"/>
                  </a:lnTo>
                  <a:cubicBezTo>
                    <a:pt x="2977" y="1293"/>
                    <a:pt x="2191" y="619"/>
                    <a:pt x="134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4"/>
            <p:cNvSpPr/>
            <p:nvPr/>
          </p:nvSpPr>
          <p:spPr>
            <a:xfrm>
              <a:off x="4783913" y="-705727"/>
              <a:ext cx="184191" cy="196431"/>
            </a:xfrm>
            <a:custGeom>
              <a:rect b="b" l="l" r="r" t="t"/>
              <a:pathLst>
                <a:path extrusionOk="0" h="3595" w="3371">
                  <a:moveTo>
                    <a:pt x="1460" y="0"/>
                  </a:moveTo>
                  <a:cubicBezTo>
                    <a:pt x="899" y="843"/>
                    <a:pt x="393" y="1741"/>
                    <a:pt x="0" y="2640"/>
                  </a:cubicBezTo>
                  <a:lnTo>
                    <a:pt x="2191" y="3595"/>
                  </a:lnTo>
                  <a:cubicBezTo>
                    <a:pt x="2528" y="2809"/>
                    <a:pt x="2921" y="2078"/>
                    <a:pt x="3370" y="1404"/>
                  </a:cubicBezTo>
                  <a:lnTo>
                    <a:pt x="146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4"/>
            <p:cNvSpPr/>
            <p:nvPr/>
          </p:nvSpPr>
          <p:spPr>
            <a:xfrm>
              <a:off x="5680019" y="-1242789"/>
              <a:ext cx="162663" cy="141244"/>
            </a:xfrm>
            <a:custGeom>
              <a:rect b="b" l="l" r="r" t="t"/>
              <a:pathLst>
                <a:path extrusionOk="0" h="2585" w="2977">
                  <a:moveTo>
                    <a:pt x="2977" y="1"/>
                  </a:moveTo>
                  <a:cubicBezTo>
                    <a:pt x="1966" y="1"/>
                    <a:pt x="1011" y="57"/>
                    <a:pt x="0" y="225"/>
                  </a:cubicBezTo>
                  <a:lnTo>
                    <a:pt x="393" y="2584"/>
                  </a:lnTo>
                  <a:cubicBezTo>
                    <a:pt x="1236" y="2416"/>
                    <a:pt x="2078" y="2359"/>
                    <a:pt x="2921" y="2359"/>
                  </a:cubicBezTo>
                  <a:lnTo>
                    <a:pt x="297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4"/>
            <p:cNvSpPr/>
            <p:nvPr/>
          </p:nvSpPr>
          <p:spPr>
            <a:xfrm>
              <a:off x="4903576" y="-886806"/>
              <a:ext cx="193371" cy="199545"/>
            </a:xfrm>
            <a:custGeom>
              <a:rect b="b" l="l" r="r" t="t"/>
              <a:pathLst>
                <a:path extrusionOk="0" h="3652" w="3539">
                  <a:moveTo>
                    <a:pt x="1910" y="1"/>
                  </a:moveTo>
                  <a:cubicBezTo>
                    <a:pt x="1236" y="731"/>
                    <a:pt x="562" y="1517"/>
                    <a:pt x="1" y="2303"/>
                  </a:cubicBezTo>
                  <a:lnTo>
                    <a:pt x="1910" y="3651"/>
                  </a:lnTo>
                  <a:cubicBezTo>
                    <a:pt x="2416" y="2977"/>
                    <a:pt x="2977" y="2360"/>
                    <a:pt x="3539" y="1742"/>
                  </a:cubicBezTo>
                  <a:lnTo>
                    <a:pt x="191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4"/>
            <p:cNvSpPr/>
            <p:nvPr/>
          </p:nvSpPr>
          <p:spPr>
            <a:xfrm>
              <a:off x="4707197" y="-500115"/>
              <a:ext cx="168838" cy="184191"/>
            </a:xfrm>
            <a:custGeom>
              <a:rect b="b" l="l" r="r" t="t"/>
              <a:pathLst>
                <a:path extrusionOk="0" h="3371" w="3090">
                  <a:moveTo>
                    <a:pt x="899" y="0"/>
                  </a:moveTo>
                  <a:cubicBezTo>
                    <a:pt x="506" y="955"/>
                    <a:pt x="225" y="1910"/>
                    <a:pt x="0" y="2865"/>
                  </a:cubicBezTo>
                  <a:lnTo>
                    <a:pt x="2303" y="3370"/>
                  </a:lnTo>
                  <a:cubicBezTo>
                    <a:pt x="2471" y="2584"/>
                    <a:pt x="2752" y="1741"/>
                    <a:pt x="3089" y="955"/>
                  </a:cubicBezTo>
                  <a:lnTo>
                    <a:pt x="89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4"/>
            <p:cNvSpPr/>
            <p:nvPr/>
          </p:nvSpPr>
          <p:spPr>
            <a:xfrm>
              <a:off x="5452932" y="-1218256"/>
              <a:ext cx="181077" cy="165778"/>
            </a:xfrm>
            <a:custGeom>
              <a:rect b="b" l="l" r="r" t="t"/>
              <a:pathLst>
                <a:path extrusionOk="0" h="3034" w="3314">
                  <a:moveTo>
                    <a:pt x="2921" y="1"/>
                  </a:moveTo>
                  <a:cubicBezTo>
                    <a:pt x="1910" y="226"/>
                    <a:pt x="955" y="506"/>
                    <a:pt x="0" y="843"/>
                  </a:cubicBezTo>
                  <a:lnTo>
                    <a:pt x="842" y="3034"/>
                  </a:lnTo>
                  <a:cubicBezTo>
                    <a:pt x="1685" y="2753"/>
                    <a:pt x="2471" y="2528"/>
                    <a:pt x="3314" y="2360"/>
                  </a:cubicBezTo>
                  <a:lnTo>
                    <a:pt x="292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4"/>
            <p:cNvSpPr/>
            <p:nvPr/>
          </p:nvSpPr>
          <p:spPr>
            <a:xfrm>
              <a:off x="5244205" y="-1147660"/>
              <a:ext cx="193426" cy="187251"/>
            </a:xfrm>
            <a:custGeom>
              <a:rect b="b" l="l" r="r" t="t"/>
              <a:pathLst>
                <a:path extrusionOk="0" h="3427" w="3540">
                  <a:moveTo>
                    <a:pt x="2641" y="1"/>
                  </a:moveTo>
                  <a:cubicBezTo>
                    <a:pt x="1742" y="394"/>
                    <a:pt x="843" y="899"/>
                    <a:pt x="1" y="1405"/>
                  </a:cubicBezTo>
                  <a:lnTo>
                    <a:pt x="1236" y="3427"/>
                  </a:lnTo>
                  <a:cubicBezTo>
                    <a:pt x="1967" y="2977"/>
                    <a:pt x="2753" y="2584"/>
                    <a:pt x="3539" y="2247"/>
                  </a:cubicBezTo>
                  <a:lnTo>
                    <a:pt x="264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4"/>
            <p:cNvSpPr/>
            <p:nvPr/>
          </p:nvSpPr>
          <p:spPr>
            <a:xfrm>
              <a:off x="5057006" y="-1034117"/>
              <a:ext cx="196485" cy="193426"/>
            </a:xfrm>
            <a:custGeom>
              <a:rect b="b" l="l" r="r" t="t"/>
              <a:pathLst>
                <a:path extrusionOk="0" h="3540" w="3596">
                  <a:moveTo>
                    <a:pt x="2360" y="1"/>
                  </a:moveTo>
                  <a:cubicBezTo>
                    <a:pt x="1517" y="562"/>
                    <a:pt x="731" y="1180"/>
                    <a:pt x="1" y="1854"/>
                  </a:cubicBezTo>
                  <a:lnTo>
                    <a:pt x="1630" y="3539"/>
                  </a:lnTo>
                  <a:cubicBezTo>
                    <a:pt x="2247" y="2977"/>
                    <a:pt x="2921" y="2472"/>
                    <a:pt x="3595" y="1967"/>
                  </a:cubicBezTo>
                  <a:lnTo>
                    <a:pt x="236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4"/>
            <p:cNvSpPr/>
            <p:nvPr/>
          </p:nvSpPr>
          <p:spPr>
            <a:xfrm>
              <a:off x="6855393" y="-454108"/>
              <a:ext cx="162663" cy="153538"/>
            </a:xfrm>
            <a:custGeom>
              <a:rect b="b" l="l" r="r" t="t"/>
              <a:pathLst>
                <a:path extrusionOk="0" h="2810" w="2977">
                  <a:moveTo>
                    <a:pt x="2247" y="1"/>
                  </a:moveTo>
                  <a:lnTo>
                    <a:pt x="0" y="843"/>
                  </a:lnTo>
                  <a:cubicBezTo>
                    <a:pt x="225" y="1461"/>
                    <a:pt x="393" y="2135"/>
                    <a:pt x="562" y="2809"/>
                  </a:cubicBezTo>
                  <a:lnTo>
                    <a:pt x="2977" y="2809"/>
                  </a:lnTo>
                  <a:cubicBezTo>
                    <a:pt x="2808" y="1854"/>
                    <a:pt x="2584" y="899"/>
                    <a:pt x="2247"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4"/>
            <p:cNvSpPr/>
            <p:nvPr/>
          </p:nvSpPr>
          <p:spPr>
            <a:xfrm>
              <a:off x="4903576" y="-1040237"/>
              <a:ext cx="1908848" cy="739662"/>
            </a:xfrm>
            <a:custGeom>
              <a:rect b="b" l="l" r="r" t="t"/>
              <a:pathLst>
                <a:path extrusionOk="0" h="13537" w="34935">
                  <a:moveTo>
                    <a:pt x="17468" y="0"/>
                  </a:moveTo>
                  <a:cubicBezTo>
                    <a:pt x="9268" y="0"/>
                    <a:pt x="2079" y="5561"/>
                    <a:pt x="1" y="13536"/>
                  </a:cubicBezTo>
                  <a:lnTo>
                    <a:pt x="338" y="13536"/>
                  </a:lnTo>
                  <a:cubicBezTo>
                    <a:pt x="2375" y="5773"/>
                    <a:pt x="9431" y="331"/>
                    <a:pt x="17433" y="331"/>
                  </a:cubicBezTo>
                  <a:cubicBezTo>
                    <a:pt x="17594" y="331"/>
                    <a:pt x="17755" y="333"/>
                    <a:pt x="17917" y="337"/>
                  </a:cubicBezTo>
                  <a:cubicBezTo>
                    <a:pt x="25780" y="506"/>
                    <a:pt x="32632" y="5898"/>
                    <a:pt x="34598" y="13536"/>
                  </a:cubicBezTo>
                  <a:lnTo>
                    <a:pt x="34935" y="13536"/>
                  </a:lnTo>
                  <a:cubicBezTo>
                    <a:pt x="32857" y="5561"/>
                    <a:pt x="25668" y="0"/>
                    <a:pt x="1746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4"/>
            <p:cNvSpPr/>
            <p:nvPr/>
          </p:nvSpPr>
          <p:spPr>
            <a:xfrm>
              <a:off x="5023293" y="-949424"/>
              <a:ext cx="1694004" cy="648850"/>
            </a:xfrm>
            <a:custGeom>
              <a:rect b="b" l="l" r="r" t="t"/>
              <a:pathLst>
                <a:path extrusionOk="0" h="11875" w="31003">
                  <a:moveTo>
                    <a:pt x="15289" y="1"/>
                  </a:moveTo>
                  <a:cubicBezTo>
                    <a:pt x="9303" y="1"/>
                    <a:pt x="3606" y="3317"/>
                    <a:pt x="730" y="8897"/>
                  </a:cubicBezTo>
                  <a:lnTo>
                    <a:pt x="1123" y="9122"/>
                  </a:lnTo>
                  <a:cubicBezTo>
                    <a:pt x="674" y="9964"/>
                    <a:pt x="281" y="10919"/>
                    <a:pt x="0" y="11874"/>
                  </a:cubicBezTo>
                  <a:lnTo>
                    <a:pt x="2640" y="11874"/>
                  </a:lnTo>
                  <a:cubicBezTo>
                    <a:pt x="3033" y="10751"/>
                    <a:pt x="3595" y="9684"/>
                    <a:pt x="4269" y="8729"/>
                  </a:cubicBezTo>
                  <a:cubicBezTo>
                    <a:pt x="4774" y="7943"/>
                    <a:pt x="5336" y="7269"/>
                    <a:pt x="6010" y="6651"/>
                  </a:cubicBezTo>
                  <a:lnTo>
                    <a:pt x="5279" y="5864"/>
                  </a:lnTo>
                  <a:cubicBezTo>
                    <a:pt x="7979" y="3276"/>
                    <a:pt x="11542" y="1875"/>
                    <a:pt x="15228" y="1875"/>
                  </a:cubicBezTo>
                  <a:cubicBezTo>
                    <a:pt x="15300" y="1875"/>
                    <a:pt x="15373" y="1876"/>
                    <a:pt x="15445" y="1877"/>
                  </a:cubicBezTo>
                  <a:lnTo>
                    <a:pt x="15445" y="2944"/>
                  </a:lnTo>
                  <a:cubicBezTo>
                    <a:pt x="19096" y="2944"/>
                    <a:pt x="22522" y="4460"/>
                    <a:pt x="24993" y="7100"/>
                  </a:cubicBezTo>
                  <a:cubicBezTo>
                    <a:pt x="25555" y="7718"/>
                    <a:pt x="26116" y="8336"/>
                    <a:pt x="26566" y="9066"/>
                  </a:cubicBezTo>
                  <a:lnTo>
                    <a:pt x="27464" y="8504"/>
                  </a:lnTo>
                  <a:cubicBezTo>
                    <a:pt x="28138" y="9571"/>
                    <a:pt x="28644" y="10695"/>
                    <a:pt x="29037" y="11874"/>
                  </a:cubicBezTo>
                  <a:lnTo>
                    <a:pt x="31003" y="11874"/>
                  </a:lnTo>
                  <a:cubicBezTo>
                    <a:pt x="30273" y="9291"/>
                    <a:pt x="28981" y="6988"/>
                    <a:pt x="27127" y="5078"/>
                  </a:cubicBezTo>
                  <a:cubicBezTo>
                    <a:pt x="26173" y="4067"/>
                    <a:pt x="25106" y="3169"/>
                    <a:pt x="23926" y="2438"/>
                  </a:cubicBezTo>
                  <a:lnTo>
                    <a:pt x="23701" y="2832"/>
                  </a:lnTo>
                  <a:cubicBezTo>
                    <a:pt x="22747" y="2214"/>
                    <a:pt x="21736" y="1764"/>
                    <a:pt x="20669" y="1371"/>
                  </a:cubicBezTo>
                  <a:lnTo>
                    <a:pt x="20837" y="978"/>
                  </a:lnTo>
                  <a:cubicBezTo>
                    <a:pt x="19010" y="316"/>
                    <a:pt x="17136" y="1"/>
                    <a:pt x="1528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4"/>
            <p:cNvSpPr/>
            <p:nvPr/>
          </p:nvSpPr>
          <p:spPr>
            <a:xfrm>
              <a:off x="5152136" y="-543062"/>
              <a:ext cx="1285898" cy="1122251"/>
            </a:xfrm>
            <a:custGeom>
              <a:rect b="b" l="l" r="r" t="t"/>
              <a:pathLst>
                <a:path extrusionOk="0" h="20539" w="23534">
                  <a:moveTo>
                    <a:pt x="13200" y="0"/>
                  </a:moveTo>
                  <a:cubicBezTo>
                    <a:pt x="4831" y="56"/>
                    <a:pt x="1" y="9604"/>
                    <a:pt x="5000" y="16344"/>
                  </a:cubicBezTo>
                  <a:cubicBezTo>
                    <a:pt x="7100" y="19200"/>
                    <a:pt x="10183" y="20538"/>
                    <a:pt x="13234" y="20538"/>
                  </a:cubicBezTo>
                  <a:cubicBezTo>
                    <a:pt x="17444" y="20538"/>
                    <a:pt x="21596" y="17991"/>
                    <a:pt x="23028" y="13367"/>
                  </a:cubicBezTo>
                  <a:lnTo>
                    <a:pt x="23028" y="13311"/>
                  </a:lnTo>
                  <a:cubicBezTo>
                    <a:pt x="23365" y="12300"/>
                    <a:pt x="23534" y="11289"/>
                    <a:pt x="23534" y="10222"/>
                  </a:cubicBezTo>
                  <a:lnTo>
                    <a:pt x="22298" y="10222"/>
                  </a:lnTo>
                  <a:lnTo>
                    <a:pt x="22298" y="10278"/>
                  </a:lnTo>
                  <a:cubicBezTo>
                    <a:pt x="22298" y="15719"/>
                    <a:pt x="17839" y="19330"/>
                    <a:pt x="13182" y="19330"/>
                  </a:cubicBezTo>
                  <a:cubicBezTo>
                    <a:pt x="10964" y="19330"/>
                    <a:pt x="8701" y="18511"/>
                    <a:pt x="6853" y="16681"/>
                  </a:cubicBezTo>
                  <a:cubicBezTo>
                    <a:pt x="1180" y="11008"/>
                    <a:pt x="5168" y="1236"/>
                    <a:pt x="13200" y="1236"/>
                  </a:cubicBezTo>
                  <a:lnTo>
                    <a:pt x="1320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4"/>
            <p:cNvSpPr/>
            <p:nvPr/>
          </p:nvSpPr>
          <p:spPr>
            <a:xfrm>
              <a:off x="5526533" y="-341056"/>
              <a:ext cx="758075" cy="694147"/>
            </a:xfrm>
            <a:custGeom>
              <a:rect b="b" l="l" r="r" t="t"/>
              <a:pathLst>
                <a:path extrusionOk="0" h="12704" w="13874">
                  <a:moveTo>
                    <a:pt x="6362" y="1"/>
                  </a:moveTo>
                  <a:cubicBezTo>
                    <a:pt x="6245" y="1"/>
                    <a:pt x="6128" y="4"/>
                    <a:pt x="6011" y="10"/>
                  </a:cubicBezTo>
                  <a:lnTo>
                    <a:pt x="6067" y="10"/>
                  </a:lnTo>
                  <a:cubicBezTo>
                    <a:pt x="3146" y="178"/>
                    <a:pt x="675" y="2200"/>
                    <a:pt x="1" y="5009"/>
                  </a:cubicBezTo>
                  <a:lnTo>
                    <a:pt x="450" y="5121"/>
                  </a:lnTo>
                  <a:cubicBezTo>
                    <a:pt x="1185" y="2220"/>
                    <a:pt x="3767" y="472"/>
                    <a:pt x="6425" y="472"/>
                  </a:cubicBezTo>
                  <a:cubicBezTo>
                    <a:pt x="7833" y="472"/>
                    <a:pt x="9261" y="962"/>
                    <a:pt x="10448" y="2032"/>
                  </a:cubicBezTo>
                  <a:cubicBezTo>
                    <a:pt x="13874" y="5065"/>
                    <a:pt x="12806" y="10681"/>
                    <a:pt x="8482" y="12310"/>
                  </a:cubicBezTo>
                  <a:lnTo>
                    <a:pt x="8650" y="12703"/>
                  </a:lnTo>
                  <a:cubicBezTo>
                    <a:pt x="11739" y="11580"/>
                    <a:pt x="13480" y="8435"/>
                    <a:pt x="12806" y="5233"/>
                  </a:cubicBezTo>
                  <a:cubicBezTo>
                    <a:pt x="12211" y="2147"/>
                    <a:pt x="9476" y="1"/>
                    <a:pt x="636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4"/>
            <p:cNvSpPr/>
            <p:nvPr/>
          </p:nvSpPr>
          <p:spPr>
            <a:xfrm>
              <a:off x="5722966" y="-154295"/>
              <a:ext cx="368328" cy="317076"/>
            </a:xfrm>
            <a:custGeom>
              <a:rect b="b" l="l" r="r" t="t"/>
              <a:pathLst>
                <a:path extrusionOk="0" h="5803" w="6741">
                  <a:moveTo>
                    <a:pt x="2918" y="0"/>
                  </a:moveTo>
                  <a:cubicBezTo>
                    <a:pt x="1424" y="0"/>
                    <a:pt x="0" y="1185"/>
                    <a:pt x="0" y="2939"/>
                  </a:cubicBezTo>
                  <a:cubicBezTo>
                    <a:pt x="0" y="4511"/>
                    <a:pt x="1292" y="5803"/>
                    <a:pt x="2921" y="5803"/>
                  </a:cubicBezTo>
                  <a:cubicBezTo>
                    <a:pt x="5505" y="5803"/>
                    <a:pt x="6740" y="2658"/>
                    <a:pt x="4943" y="860"/>
                  </a:cubicBezTo>
                  <a:cubicBezTo>
                    <a:pt x="4348" y="265"/>
                    <a:pt x="3625" y="0"/>
                    <a:pt x="291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4"/>
            <p:cNvSpPr/>
            <p:nvPr/>
          </p:nvSpPr>
          <p:spPr>
            <a:xfrm>
              <a:off x="5600189" y="-138012"/>
              <a:ext cx="633879" cy="427940"/>
            </a:xfrm>
            <a:custGeom>
              <a:rect b="b" l="l" r="r" t="t"/>
              <a:pathLst>
                <a:path extrusionOk="0" h="7832" w="11601">
                  <a:moveTo>
                    <a:pt x="9100" y="1"/>
                  </a:moveTo>
                  <a:lnTo>
                    <a:pt x="8763" y="282"/>
                  </a:lnTo>
                  <a:cubicBezTo>
                    <a:pt x="11035" y="3602"/>
                    <a:pt x="8276" y="7365"/>
                    <a:pt x="5009" y="7365"/>
                  </a:cubicBezTo>
                  <a:cubicBezTo>
                    <a:pt x="4076" y="7365"/>
                    <a:pt x="3102" y="7058"/>
                    <a:pt x="2191" y="6347"/>
                  </a:cubicBezTo>
                  <a:cubicBezTo>
                    <a:pt x="619" y="5112"/>
                    <a:pt x="57" y="3034"/>
                    <a:pt x="787" y="1180"/>
                  </a:cubicBezTo>
                  <a:lnTo>
                    <a:pt x="338" y="1012"/>
                  </a:lnTo>
                  <a:cubicBezTo>
                    <a:pt x="113" y="1573"/>
                    <a:pt x="1" y="2191"/>
                    <a:pt x="1" y="2809"/>
                  </a:cubicBezTo>
                  <a:cubicBezTo>
                    <a:pt x="1" y="4325"/>
                    <a:pt x="731" y="5786"/>
                    <a:pt x="1911" y="6741"/>
                  </a:cubicBezTo>
                  <a:cubicBezTo>
                    <a:pt x="2894" y="7503"/>
                    <a:pt x="3945" y="7832"/>
                    <a:pt x="4953" y="7832"/>
                  </a:cubicBezTo>
                  <a:cubicBezTo>
                    <a:pt x="8549" y="7832"/>
                    <a:pt x="11600" y="3642"/>
                    <a:pt x="910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4"/>
            <p:cNvSpPr/>
            <p:nvPr/>
          </p:nvSpPr>
          <p:spPr>
            <a:xfrm>
              <a:off x="1398926" y="-1267323"/>
              <a:ext cx="95183" cy="49121"/>
            </a:xfrm>
            <a:custGeom>
              <a:rect b="b" l="l" r="r" t="t"/>
              <a:pathLst>
                <a:path extrusionOk="0" h="899" w="1742">
                  <a:moveTo>
                    <a:pt x="1573" y="0"/>
                  </a:moveTo>
                  <a:lnTo>
                    <a:pt x="1" y="674"/>
                  </a:lnTo>
                  <a:lnTo>
                    <a:pt x="57" y="899"/>
                  </a:lnTo>
                  <a:lnTo>
                    <a:pt x="1686" y="281"/>
                  </a:lnTo>
                  <a:cubicBezTo>
                    <a:pt x="1742" y="225"/>
                    <a:pt x="1742" y="169"/>
                    <a:pt x="1742" y="113"/>
                  </a:cubicBezTo>
                  <a:cubicBezTo>
                    <a:pt x="1686" y="0"/>
                    <a:pt x="1630" y="0"/>
                    <a:pt x="157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4"/>
            <p:cNvSpPr/>
            <p:nvPr/>
          </p:nvSpPr>
          <p:spPr>
            <a:xfrm>
              <a:off x="1478756" y="-923962"/>
              <a:ext cx="101248" cy="24916"/>
            </a:xfrm>
            <a:custGeom>
              <a:rect b="b" l="l" r="r" t="t"/>
              <a:pathLst>
                <a:path extrusionOk="0" h="456" w="1853">
                  <a:moveTo>
                    <a:pt x="1721" y="0"/>
                  </a:moveTo>
                  <a:cubicBezTo>
                    <a:pt x="1710" y="0"/>
                    <a:pt x="1698" y="2"/>
                    <a:pt x="1685" y="7"/>
                  </a:cubicBezTo>
                  <a:lnTo>
                    <a:pt x="0" y="175"/>
                  </a:lnTo>
                  <a:lnTo>
                    <a:pt x="0" y="456"/>
                  </a:lnTo>
                  <a:lnTo>
                    <a:pt x="1685" y="287"/>
                  </a:lnTo>
                  <a:cubicBezTo>
                    <a:pt x="1841" y="287"/>
                    <a:pt x="1852" y="0"/>
                    <a:pt x="172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4"/>
            <p:cNvSpPr/>
            <p:nvPr/>
          </p:nvSpPr>
          <p:spPr>
            <a:xfrm>
              <a:off x="1435753" y="-1157277"/>
              <a:ext cx="100483" cy="43439"/>
            </a:xfrm>
            <a:custGeom>
              <a:rect b="b" l="l" r="r" t="t"/>
              <a:pathLst>
                <a:path extrusionOk="0" h="795" w="1839">
                  <a:moveTo>
                    <a:pt x="1672" y="1"/>
                  </a:moveTo>
                  <a:cubicBezTo>
                    <a:pt x="1659" y="1"/>
                    <a:pt x="1645" y="3"/>
                    <a:pt x="1630" y="8"/>
                  </a:cubicBezTo>
                  <a:lnTo>
                    <a:pt x="1" y="514"/>
                  </a:lnTo>
                  <a:cubicBezTo>
                    <a:pt x="1" y="626"/>
                    <a:pt x="57" y="682"/>
                    <a:pt x="57" y="794"/>
                  </a:cubicBezTo>
                  <a:lnTo>
                    <a:pt x="1686" y="289"/>
                  </a:lnTo>
                  <a:cubicBezTo>
                    <a:pt x="1839" y="238"/>
                    <a:pt x="1806" y="1"/>
                    <a:pt x="167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4"/>
            <p:cNvSpPr/>
            <p:nvPr/>
          </p:nvSpPr>
          <p:spPr>
            <a:xfrm>
              <a:off x="1463402" y="-1037559"/>
              <a:ext cx="100483" cy="31145"/>
            </a:xfrm>
            <a:custGeom>
              <a:rect b="b" l="l" r="r" t="t"/>
              <a:pathLst>
                <a:path extrusionOk="0" h="570" w="1839">
                  <a:moveTo>
                    <a:pt x="1672" y="0"/>
                  </a:moveTo>
                  <a:cubicBezTo>
                    <a:pt x="1659" y="0"/>
                    <a:pt x="1644" y="2"/>
                    <a:pt x="1629" y="8"/>
                  </a:cubicBezTo>
                  <a:lnTo>
                    <a:pt x="0" y="288"/>
                  </a:lnTo>
                  <a:lnTo>
                    <a:pt x="0" y="569"/>
                  </a:lnTo>
                  <a:lnTo>
                    <a:pt x="1685" y="232"/>
                  </a:lnTo>
                  <a:cubicBezTo>
                    <a:pt x="1838" y="232"/>
                    <a:pt x="1806" y="0"/>
                    <a:pt x="167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4"/>
            <p:cNvSpPr/>
            <p:nvPr/>
          </p:nvSpPr>
          <p:spPr>
            <a:xfrm>
              <a:off x="-212208" y="181144"/>
              <a:ext cx="58356" cy="92123"/>
            </a:xfrm>
            <a:custGeom>
              <a:rect b="b" l="l" r="r" t="t"/>
              <a:pathLst>
                <a:path extrusionOk="0" h="1686" w="1068">
                  <a:moveTo>
                    <a:pt x="843" y="1"/>
                  </a:moveTo>
                  <a:lnTo>
                    <a:pt x="0" y="1517"/>
                  </a:lnTo>
                  <a:cubicBezTo>
                    <a:pt x="0" y="1574"/>
                    <a:pt x="0" y="1630"/>
                    <a:pt x="57" y="1686"/>
                  </a:cubicBezTo>
                  <a:lnTo>
                    <a:pt x="113" y="1686"/>
                  </a:lnTo>
                  <a:cubicBezTo>
                    <a:pt x="169" y="1686"/>
                    <a:pt x="225" y="1686"/>
                    <a:pt x="225" y="1630"/>
                  </a:cubicBezTo>
                  <a:lnTo>
                    <a:pt x="1068" y="113"/>
                  </a:lnTo>
                  <a:lnTo>
                    <a:pt x="84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4"/>
            <p:cNvSpPr/>
            <p:nvPr/>
          </p:nvSpPr>
          <p:spPr>
            <a:xfrm>
              <a:off x="978521" y="129016"/>
              <a:ext cx="64475" cy="85949"/>
            </a:xfrm>
            <a:custGeom>
              <a:rect b="b" l="l" r="r" t="t"/>
              <a:pathLst>
                <a:path extrusionOk="0" h="1573" w="1180">
                  <a:moveTo>
                    <a:pt x="225" y="0"/>
                  </a:moveTo>
                  <a:lnTo>
                    <a:pt x="0" y="112"/>
                  </a:lnTo>
                  <a:lnTo>
                    <a:pt x="955" y="1517"/>
                  </a:lnTo>
                  <a:cubicBezTo>
                    <a:pt x="955" y="1573"/>
                    <a:pt x="1011" y="1573"/>
                    <a:pt x="1067" y="1573"/>
                  </a:cubicBezTo>
                  <a:lnTo>
                    <a:pt x="1124" y="1573"/>
                  </a:lnTo>
                  <a:cubicBezTo>
                    <a:pt x="1180" y="1517"/>
                    <a:pt x="1180" y="1460"/>
                    <a:pt x="1124" y="1404"/>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4"/>
            <p:cNvSpPr/>
            <p:nvPr/>
          </p:nvSpPr>
          <p:spPr>
            <a:xfrm>
              <a:off x="1067530" y="61481"/>
              <a:ext cx="73655" cy="82889"/>
            </a:xfrm>
            <a:custGeom>
              <a:rect b="b" l="l" r="r" t="t"/>
              <a:pathLst>
                <a:path extrusionOk="0" h="1517" w="1348">
                  <a:moveTo>
                    <a:pt x="225" y="0"/>
                  </a:moveTo>
                  <a:lnTo>
                    <a:pt x="0" y="169"/>
                  </a:lnTo>
                  <a:lnTo>
                    <a:pt x="1123" y="1461"/>
                  </a:lnTo>
                  <a:cubicBezTo>
                    <a:pt x="1123" y="1517"/>
                    <a:pt x="1179" y="1517"/>
                    <a:pt x="1236" y="1517"/>
                  </a:cubicBezTo>
                  <a:lnTo>
                    <a:pt x="1292" y="1517"/>
                  </a:lnTo>
                  <a:cubicBezTo>
                    <a:pt x="1348" y="1461"/>
                    <a:pt x="1348" y="1405"/>
                    <a:pt x="1292" y="1348"/>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4"/>
            <p:cNvSpPr/>
            <p:nvPr/>
          </p:nvSpPr>
          <p:spPr>
            <a:xfrm>
              <a:off x="1150365" y="-12175"/>
              <a:ext cx="76769" cy="79829"/>
            </a:xfrm>
            <a:custGeom>
              <a:rect b="b" l="l" r="r" t="t"/>
              <a:pathLst>
                <a:path extrusionOk="0" h="1461" w="1405">
                  <a:moveTo>
                    <a:pt x="169" y="1"/>
                  </a:moveTo>
                  <a:lnTo>
                    <a:pt x="0" y="169"/>
                  </a:lnTo>
                  <a:lnTo>
                    <a:pt x="1180" y="1405"/>
                  </a:lnTo>
                  <a:cubicBezTo>
                    <a:pt x="1180" y="1405"/>
                    <a:pt x="1236" y="1461"/>
                    <a:pt x="1292" y="1461"/>
                  </a:cubicBezTo>
                  <a:cubicBezTo>
                    <a:pt x="1292" y="1461"/>
                    <a:pt x="1348" y="1405"/>
                    <a:pt x="1348" y="1405"/>
                  </a:cubicBezTo>
                  <a:cubicBezTo>
                    <a:pt x="1405" y="1348"/>
                    <a:pt x="1405" y="1292"/>
                    <a:pt x="1348" y="1236"/>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4"/>
            <p:cNvSpPr/>
            <p:nvPr/>
          </p:nvSpPr>
          <p:spPr>
            <a:xfrm>
              <a:off x="886451" y="184258"/>
              <a:ext cx="58356" cy="92068"/>
            </a:xfrm>
            <a:custGeom>
              <a:rect b="b" l="l" r="r" t="t"/>
              <a:pathLst>
                <a:path extrusionOk="0" h="1685" w="1068">
                  <a:moveTo>
                    <a:pt x="225" y="0"/>
                  </a:moveTo>
                  <a:lnTo>
                    <a:pt x="0" y="112"/>
                  </a:lnTo>
                  <a:lnTo>
                    <a:pt x="787" y="1629"/>
                  </a:lnTo>
                  <a:cubicBezTo>
                    <a:pt x="787" y="1629"/>
                    <a:pt x="843" y="1685"/>
                    <a:pt x="899" y="1685"/>
                  </a:cubicBezTo>
                  <a:lnTo>
                    <a:pt x="955" y="1685"/>
                  </a:lnTo>
                  <a:cubicBezTo>
                    <a:pt x="1011" y="1629"/>
                    <a:pt x="1067" y="1573"/>
                    <a:pt x="1011" y="1517"/>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4"/>
            <p:cNvSpPr/>
            <p:nvPr/>
          </p:nvSpPr>
          <p:spPr>
            <a:xfrm>
              <a:off x="683898" y="270153"/>
              <a:ext cx="39942" cy="95183"/>
            </a:xfrm>
            <a:custGeom>
              <a:rect b="b" l="l" r="r" t="t"/>
              <a:pathLst>
                <a:path extrusionOk="0" h="1742" w="731">
                  <a:moveTo>
                    <a:pt x="225" y="1"/>
                  </a:moveTo>
                  <a:lnTo>
                    <a:pt x="0" y="57"/>
                  </a:lnTo>
                  <a:lnTo>
                    <a:pt x="450" y="1686"/>
                  </a:lnTo>
                  <a:cubicBezTo>
                    <a:pt x="506" y="1742"/>
                    <a:pt x="562" y="1742"/>
                    <a:pt x="618" y="1742"/>
                  </a:cubicBezTo>
                  <a:cubicBezTo>
                    <a:pt x="674" y="1742"/>
                    <a:pt x="731" y="1686"/>
                    <a:pt x="731" y="1629"/>
                  </a:cubicBez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4"/>
            <p:cNvSpPr/>
            <p:nvPr/>
          </p:nvSpPr>
          <p:spPr>
            <a:xfrm>
              <a:off x="573415" y="294741"/>
              <a:ext cx="33822" cy="101303"/>
            </a:xfrm>
            <a:custGeom>
              <a:rect b="b" l="l" r="r" t="t"/>
              <a:pathLst>
                <a:path extrusionOk="0" h="1854" w="619">
                  <a:moveTo>
                    <a:pt x="281" y="0"/>
                  </a:moveTo>
                  <a:lnTo>
                    <a:pt x="1" y="56"/>
                  </a:lnTo>
                  <a:lnTo>
                    <a:pt x="338" y="1741"/>
                  </a:lnTo>
                  <a:cubicBezTo>
                    <a:pt x="338" y="1797"/>
                    <a:pt x="394" y="1853"/>
                    <a:pt x="506" y="1853"/>
                  </a:cubicBezTo>
                  <a:cubicBezTo>
                    <a:pt x="562" y="1853"/>
                    <a:pt x="618" y="1741"/>
                    <a:pt x="562" y="1685"/>
                  </a:cubicBez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4"/>
            <p:cNvSpPr/>
            <p:nvPr/>
          </p:nvSpPr>
          <p:spPr>
            <a:xfrm>
              <a:off x="785147" y="233325"/>
              <a:ext cx="49176" cy="95183"/>
            </a:xfrm>
            <a:custGeom>
              <a:rect b="b" l="l" r="r" t="t"/>
              <a:pathLst>
                <a:path extrusionOk="0" h="1742" w="900">
                  <a:moveTo>
                    <a:pt x="226" y="1"/>
                  </a:moveTo>
                  <a:lnTo>
                    <a:pt x="1" y="57"/>
                  </a:lnTo>
                  <a:lnTo>
                    <a:pt x="619" y="1629"/>
                  </a:lnTo>
                  <a:cubicBezTo>
                    <a:pt x="675" y="1686"/>
                    <a:pt x="675" y="1742"/>
                    <a:pt x="731" y="1742"/>
                  </a:cubicBezTo>
                  <a:lnTo>
                    <a:pt x="787" y="1742"/>
                  </a:lnTo>
                  <a:cubicBezTo>
                    <a:pt x="843" y="1686"/>
                    <a:pt x="900" y="1629"/>
                    <a:pt x="900" y="1573"/>
                  </a:cubicBezTo>
                  <a:lnTo>
                    <a:pt x="22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4"/>
            <p:cNvSpPr/>
            <p:nvPr/>
          </p:nvSpPr>
          <p:spPr>
            <a:xfrm>
              <a:off x="1224021" y="-95010"/>
              <a:ext cx="85949" cy="70595"/>
            </a:xfrm>
            <a:custGeom>
              <a:rect b="b" l="l" r="r" t="t"/>
              <a:pathLst>
                <a:path extrusionOk="0" h="1292" w="1573">
                  <a:moveTo>
                    <a:pt x="169" y="0"/>
                  </a:moveTo>
                  <a:lnTo>
                    <a:pt x="0" y="225"/>
                  </a:lnTo>
                  <a:lnTo>
                    <a:pt x="1348" y="1292"/>
                  </a:lnTo>
                  <a:lnTo>
                    <a:pt x="1405" y="1292"/>
                  </a:lnTo>
                  <a:cubicBezTo>
                    <a:pt x="1461" y="1292"/>
                    <a:pt x="1517" y="1292"/>
                    <a:pt x="1517" y="1236"/>
                  </a:cubicBezTo>
                  <a:cubicBezTo>
                    <a:pt x="1573" y="1180"/>
                    <a:pt x="1573" y="1123"/>
                    <a:pt x="1517" y="1067"/>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4"/>
            <p:cNvSpPr/>
            <p:nvPr/>
          </p:nvSpPr>
          <p:spPr>
            <a:xfrm>
              <a:off x="1478756" y="-696548"/>
              <a:ext cx="101303" cy="24643"/>
            </a:xfrm>
            <a:custGeom>
              <a:rect b="b" l="l" r="r" t="t"/>
              <a:pathLst>
                <a:path extrusionOk="0" h="451" w="1854">
                  <a:moveTo>
                    <a:pt x="0" y="1"/>
                  </a:moveTo>
                  <a:lnTo>
                    <a:pt x="0" y="282"/>
                  </a:lnTo>
                  <a:lnTo>
                    <a:pt x="1685" y="450"/>
                  </a:lnTo>
                  <a:cubicBezTo>
                    <a:pt x="1741" y="450"/>
                    <a:pt x="1797" y="394"/>
                    <a:pt x="1853" y="338"/>
                  </a:cubicBezTo>
                  <a:cubicBezTo>
                    <a:pt x="1853" y="282"/>
                    <a:pt x="1797" y="169"/>
                    <a:pt x="1685" y="169"/>
                  </a:cubicBezTo>
                  <a:lnTo>
                    <a:pt x="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4"/>
            <p:cNvSpPr/>
            <p:nvPr/>
          </p:nvSpPr>
          <p:spPr>
            <a:xfrm>
              <a:off x="1288442" y="-180959"/>
              <a:ext cx="92123" cy="61415"/>
            </a:xfrm>
            <a:custGeom>
              <a:rect b="b" l="l" r="r" t="t"/>
              <a:pathLst>
                <a:path extrusionOk="0" h="1124" w="1686">
                  <a:moveTo>
                    <a:pt x="169" y="0"/>
                  </a:moveTo>
                  <a:lnTo>
                    <a:pt x="1" y="169"/>
                  </a:lnTo>
                  <a:lnTo>
                    <a:pt x="1405" y="1124"/>
                  </a:lnTo>
                  <a:lnTo>
                    <a:pt x="1517" y="1124"/>
                  </a:lnTo>
                  <a:cubicBezTo>
                    <a:pt x="1573" y="1124"/>
                    <a:pt x="1573" y="1124"/>
                    <a:pt x="1630" y="1068"/>
                  </a:cubicBezTo>
                  <a:cubicBezTo>
                    <a:pt x="1686" y="1011"/>
                    <a:pt x="1686" y="955"/>
                    <a:pt x="1630" y="899"/>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4"/>
            <p:cNvSpPr/>
            <p:nvPr/>
          </p:nvSpPr>
          <p:spPr>
            <a:xfrm>
              <a:off x="1460342" y="-583005"/>
              <a:ext cx="98243" cy="30762"/>
            </a:xfrm>
            <a:custGeom>
              <a:rect b="b" l="l" r="r" t="t"/>
              <a:pathLst>
                <a:path extrusionOk="0" h="563" w="1798">
                  <a:moveTo>
                    <a:pt x="56" y="1"/>
                  </a:moveTo>
                  <a:cubicBezTo>
                    <a:pt x="56" y="57"/>
                    <a:pt x="0" y="169"/>
                    <a:pt x="0" y="226"/>
                  </a:cubicBezTo>
                  <a:lnTo>
                    <a:pt x="1685" y="563"/>
                  </a:lnTo>
                  <a:cubicBezTo>
                    <a:pt x="1741" y="563"/>
                    <a:pt x="1797" y="506"/>
                    <a:pt x="1797" y="450"/>
                  </a:cubicBezTo>
                  <a:cubicBezTo>
                    <a:pt x="1797" y="394"/>
                    <a:pt x="1797" y="338"/>
                    <a:pt x="1741" y="338"/>
                  </a:cubicBezTo>
                  <a:lnTo>
                    <a:pt x="5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4"/>
            <p:cNvSpPr/>
            <p:nvPr/>
          </p:nvSpPr>
          <p:spPr>
            <a:xfrm>
              <a:off x="1484875" y="-802059"/>
              <a:ext cx="101303" cy="13496"/>
            </a:xfrm>
            <a:custGeom>
              <a:rect b="b" l="l" r="r" t="t"/>
              <a:pathLst>
                <a:path extrusionOk="0" h="247" w="1854">
                  <a:moveTo>
                    <a:pt x="1739" y="0"/>
                  </a:moveTo>
                  <a:cubicBezTo>
                    <a:pt x="1719" y="0"/>
                    <a:pt x="1700" y="7"/>
                    <a:pt x="1685" y="22"/>
                  </a:cubicBezTo>
                  <a:lnTo>
                    <a:pt x="0" y="22"/>
                  </a:lnTo>
                  <a:lnTo>
                    <a:pt x="0" y="78"/>
                  </a:lnTo>
                  <a:lnTo>
                    <a:pt x="0" y="247"/>
                  </a:lnTo>
                  <a:lnTo>
                    <a:pt x="1685" y="247"/>
                  </a:lnTo>
                  <a:cubicBezTo>
                    <a:pt x="1741" y="247"/>
                    <a:pt x="1854" y="191"/>
                    <a:pt x="1854" y="135"/>
                  </a:cubicBezTo>
                  <a:cubicBezTo>
                    <a:pt x="1854" y="52"/>
                    <a:pt x="1794" y="0"/>
                    <a:pt x="173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4"/>
            <p:cNvSpPr/>
            <p:nvPr/>
          </p:nvSpPr>
          <p:spPr>
            <a:xfrm>
              <a:off x="1346744" y="-276089"/>
              <a:ext cx="95238" cy="55296"/>
            </a:xfrm>
            <a:custGeom>
              <a:rect b="b" l="l" r="r" t="t"/>
              <a:pathLst>
                <a:path extrusionOk="0" h="1012" w="1743">
                  <a:moveTo>
                    <a:pt x="169" y="0"/>
                  </a:moveTo>
                  <a:lnTo>
                    <a:pt x="1" y="225"/>
                  </a:lnTo>
                  <a:lnTo>
                    <a:pt x="1517" y="1011"/>
                  </a:lnTo>
                  <a:lnTo>
                    <a:pt x="1574" y="1011"/>
                  </a:lnTo>
                  <a:cubicBezTo>
                    <a:pt x="1630" y="1011"/>
                    <a:pt x="1686" y="955"/>
                    <a:pt x="1686" y="955"/>
                  </a:cubicBezTo>
                  <a:cubicBezTo>
                    <a:pt x="1742" y="899"/>
                    <a:pt x="1742" y="787"/>
                    <a:pt x="1630" y="787"/>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4"/>
            <p:cNvSpPr/>
            <p:nvPr/>
          </p:nvSpPr>
          <p:spPr>
            <a:xfrm>
              <a:off x="1432693" y="-481701"/>
              <a:ext cx="101357" cy="43002"/>
            </a:xfrm>
            <a:custGeom>
              <a:rect b="b" l="l" r="r" t="t"/>
              <a:pathLst>
                <a:path extrusionOk="0" h="787" w="1855">
                  <a:moveTo>
                    <a:pt x="113" y="0"/>
                  </a:moveTo>
                  <a:cubicBezTo>
                    <a:pt x="113" y="113"/>
                    <a:pt x="57" y="169"/>
                    <a:pt x="1" y="281"/>
                  </a:cubicBezTo>
                  <a:lnTo>
                    <a:pt x="1629" y="787"/>
                  </a:lnTo>
                  <a:lnTo>
                    <a:pt x="1686" y="787"/>
                  </a:lnTo>
                  <a:cubicBezTo>
                    <a:pt x="1742" y="787"/>
                    <a:pt x="1798" y="731"/>
                    <a:pt x="1798" y="674"/>
                  </a:cubicBezTo>
                  <a:cubicBezTo>
                    <a:pt x="1854" y="618"/>
                    <a:pt x="1798" y="562"/>
                    <a:pt x="1742" y="506"/>
                  </a:cubicBez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4"/>
            <p:cNvSpPr/>
            <p:nvPr/>
          </p:nvSpPr>
          <p:spPr>
            <a:xfrm>
              <a:off x="1395866" y="-374278"/>
              <a:ext cx="95183" cy="49121"/>
            </a:xfrm>
            <a:custGeom>
              <a:rect b="b" l="l" r="r" t="t"/>
              <a:pathLst>
                <a:path extrusionOk="0" h="899" w="1742">
                  <a:moveTo>
                    <a:pt x="113" y="0"/>
                  </a:moveTo>
                  <a:cubicBezTo>
                    <a:pt x="57" y="112"/>
                    <a:pt x="1" y="169"/>
                    <a:pt x="1" y="225"/>
                  </a:cubicBezTo>
                  <a:lnTo>
                    <a:pt x="1573" y="899"/>
                  </a:lnTo>
                  <a:lnTo>
                    <a:pt x="1629" y="899"/>
                  </a:lnTo>
                  <a:cubicBezTo>
                    <a:pt x="1686" y="899"/>
                    <a:pt x="1686" y="843"/>
                    <a:pt x="1742" y="843"/>
                  </a:cubicBezTo>
                  <a:cubicBezTo>
                    <a:pt x="1742" y="730"/>
                    <a:pt x="1742" y="674"/>
                    <a:pt x="1686" y="674"/>
                  </a:cubicBez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4"/>
            <p:cNvSpPr/>
            <p:nvPr/>
          </p:nvSpPr>
          <p:spPr>
            <a:xfrm>
              <a:off x="355508" y="316215"/>
              <a:ext cx="15408" cy="101303"/>
            </a:xfrm>
            <a:custGeom>
              <a:rect b="b" l="l" r="r" t="t"/>
              <a:pathLst>
                <a:path extrusionOk="0" h="1854" w="282">
                  <a:moveTo>
                    <a:pt x="1" y="0"/>
                  </a:moveTo>
                  <a:lnTo>
                    <a:pt x="1" y="1685"/>
                  </a:lnTo>
                  <a:cubicBezTo>
                    <a:pt x="1" y="1797"/>
                    <a:pt x="57" y="1854"/>
                    <a:pt x="113" y="1854"/>
                  </a:cubicBezTo>
                  <a:cubicBezTo>
                    <a:pt x="226" y="1854"/>
                    <a:pt x="282" y="1797"/>
                    <a:pt x="282" y="1741"/>
                  </a:cubicBezTo>
                  <a:lnTo>
                    <a:pt x="28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4"/>
            <p:cNvSpPr/>
            <p:nvPr/>
          </p:nvSpPr>
          <p:spPr>
            <a:xfrm>
              <a:off x="238905" y="313101"/>
              <a:ext cx="24588" cy="98297"/>
            </a:xfrm>
            <a:custGeom>
              <a:rect b="b" l="l" r="r" t="t"/>
              <a:pathLst>
                <a:path extrusionOk="0" h="1799" w="450">
                  <a:moveTo>
                    <a:pt x="169" y="1"/>
                  </a:moveTo>
                  <a:lnTo>
                    <a:pt x="1" y="1686"/>
                  </a:lnTo>
                  <a:cubicBezTo>
                    <a:pt x="1" y="1742"/>
                    <a:pt x="57" y="1798"/>
                    <a:pt x="113" y="1798"/>
                  </a:cubicBezTo>
                  <a:cubicBezTo>
                    <a:pt x="169" y="1798"/>
                    <a:pt x="225" y="1742"/>
                    <a:pt x="281" y="1686"/>
                  </a:cubicBezTo>
                  <a:lnTo>
                    <a:pt x="45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4"/>
            <p:cNvSpPr/>
            <p:nvPr/>
          </p:nvSpPr>
          <p:spPr>
            <a:xfrm>
              <a:off x="119242" y="294741"/>
              <a:ext cx="30708" cy="98243"/>
            </a:xfrm>
            <a:custGeom>
              <a:rect b="b" l="l" r="r" t="t"/>
              <a:pathLst>
                <a:path extrusionOk="0" h="1798" w="562">
                  <a:moveTo>
                    <a:pt x="337" y="0"/>
                  </a:moveTo>
                  <a:lnTo>
                    <a:pt x="0" y="1685"/>
                  </a:lnTo>
                  <a:cubicBezTo>
                    <a:pt x="0" y="1741"/>
                    <a:pt x="56" y="1797"/>
                    <a:pt x="113" y="1797"/>
                  </a:cubicBezTo>
                  <a:cubicBezTo>
                    <a:pt x="169" y="1797"/>
                    <a:pt x="225" y="1741"/>
                    <a:pt x="225" y="1685"/>
                  </a:cubicBezTo>
                  <a:lnTo>
                    <a:pt x="562" y="56"/>
                  </a:lnTo>
                  <a:lnTo>
                    <a:pt x="33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4"/>
            <p:cNvSpPr/>
            <p:nvPr/>
          </p:nvSpPr>
          <p:spPr>
            <a:xfrm>
              <a:off x="-347225" y="58421"/>
              <a:ext cx="12294" cy="21528"/>
            </a:xfrm>
            <a:custGeom>
              <a:rect b="b" l="l" r="r" t="t"/>
              <a:pathLst>
                <a:path extrusionOk="0" h="394" w="225">
                  <a:moveTo>
                    <a:pt x="0" y="0"/>
                  </a:moveTo>
                  <a:lnTo>
                    <a:pt x="0" y="393"/>
                  </a:lnTo>
                  <a:lnTo>
                    <a:pt x="225" y="169"/>
                  </a:lnTo>
                  <a:lnTo>
                    <a:pt x="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4"/>
            <p:cNvSpPr/>
            <p:nvPr/>
          </p:nvSpPr>
          <p:spPr>
            <a:xfrm>
              <a:off x="469051" y="313101"/>
              <a:ext cx="21583" cy="98297"/>
            </a:xfrm>
            <a:custGeom>
              <a:rect b="b" l="l" r="r" t="t"/>
              <a:pathLst>
                <a:path extrusionOk="0" h="1799" w="395">
                  <a:moveTo>
                    <a:pt x="1" y="1"/>
                  </a:moveTo>
                  <a:lnTo>
                    <a:pt x="113" y="1686"/>
                  </a:lnTo>
                  <a:cubicBezTo>
                    <a:pt x="169" y="1742"/>
                    <a:pt x="226" y="1798"/>
                    <a:pt x="282" y="1798"/>
                  </a:cubicBezTo>
                  <a:cubicBezTo>
                    <a:pt x="338" y="1798"/>
                    <a:pt x="394" y="1742"/>
                    <a:pt x="394" y="1686"/>
                  </a:cubicBezTo>
                  <a:lnTo>
                    <a:pt x="22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4"/>
            <p:cNvSpPr/>
            <p:nvPr/>
          </p:nvSpPr>
          <p:spPr>
            <a:xfrm>
              <a:off x="-316572" y="125902"/>
              <a:ext cx="64530" cy="86003"/>
            </a:xfrm>
            <a:custGeom>
              <a:rect b="b" l="l" r="r" t="t"/>
              <a:pathLst>
                <a:path extrusionOk="0" h="1574" w="1181">
                  <a:moveTo>
                    <a:pt x="956" y="1"/>
                  </a:moveTo>
                  <a:lnTo>
                    <a:pt x="1" y="1405"/>
                  </a:lnTo>
                  <a:cubicBezTo>
                    <a:pt x="1" y="1461"/>
                    <a:pt x="1" y="1517"/>
                    <a:pt x="57" y="1574"/>
                  </a:cubicBezTo>
                  <a:lnTo>
                    <a:pt x="113" y="1574"/>
                  </a:lnTo>
                  <a:cubicBezTo>
                    <a:pt x="169" y="1574"/>
                    <a:pt x="226" y="1517"/>
                    <a:pt x="226" y="1517"/>
                  </a:cubicBezTo>
                  <a:lnTo>
                    <a:pt x="1180" y="113"/>
                  </a:lnTo>
                  <a:lnTo>
                    <a:pt x="95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4"/>
            <p:cNvSpPr/>
            <p:nvPr/>
          </p:nvSpPr>
          <p:spPr>
            <a:xfrm>
              <a:off x="5699" y="264033"/>
              <a:ext cx="43002" cy="98243"/>
            </a:xfrm>
            <a:custGeom>
              <a:rect b="b" l="l" r="r" t="t"/>
              <a:pathLst>
                <a:path extrusionOk="0" h="1798" w="787">
                  <a:moveTo>
                    <a:pt x="506" y="0"/>
                  </a:moveTo>
                  <a:lnTo>
                    <a:pt x="0" y="1685"/>
                  </a:lnTo>
                  <a:cubicBezTo>
                    <a:pt x="0" y="1741"/>
                    <a:pt x="56" y="1798"/>
                    <a:pt x="112" y="1798"/>
                  </a:cubicBezTo>
                  <a:lnTo>
                    <a:pt x="169" y="1798"/>
                  </a:lnTo>
                  <a:cubicBezTo>
                    <a:pt x="225" y="1798"/>
                    <a:pt x="281" y="1798"/>
                    <a:pt x="281" y="1741"/>
                  </a:cubicBezTo>
                  <a:lnTo>
                    <a:pt x="786" y="113"/>
                  </a:lnTo>
                  <a:lnTo>
                    <a:pt x="50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4"/>
            <p:cNvSpPr/>
            <p:nvPr/>
          </p:nvSpPr>
          <p:spPr>
            <a:xfrm>
              <a:off x="-107844" y="230265"/>
              <a:ext cx="49121" cy="95183"/>
            </a:xfrm>
            <a:custGeom>
              <a:rect b="b" l="l" r="r" t="t"/>
              <a:pathLst>
                <a:path extrusionOk="0" h="1742" w="899">
                  <a:moveTo>
                    <a:pt x="674" y="1"/>
                  </a:moveTo>
                  <a:lnTo>
                    <a:pt x="0" y="1573"/>
                  </a:lnTo>
                  <a:cubicBezTo>
                    <a:pt x="0" y="1629"/>
                    <a:pt x="0" y="1685"/>
                    <a:pt x="112" y="1742"/>
                  </a:cubicBezTo>
                  <a:cubicBezTo>
                    <a:pt x="169" y="1742"/>
                    <a:pt x="225" y="1685"/>
                    <a:pt x="281" y="1685"/>
                  </a:cubicBezTo>
                  <a:lnTo>
                    <a:pt x="899" y="113"/>
                  </a:lnTo>
                  <a:lnTo>
                    <a:pt x="67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4"/>
            <p:cNvSpPr/>
            <p:nvPr/>
          </p:nvSpPr>
          <p:spPr>
            <a:xfrm>
              <a:off x="1337564" y="-1212081"/>
              <a:ext cx="178072" cy="73709"/>
            </a:xfrm>
            <a:custGeom>
              <a:rect b="b" l="l" r="r" t="t"/>
              <a:pathLst>
                <a:path extrusionOk="0" h="1349" w="3259">
                  <a:moveTo>
                    <a:pt x="3090" y="0"/>
                  </a:moveTo>
                  <a:lnTo>
                    <a:pt x="0" y="1067"/>
                  </a:lnTo>
                  <a:cubicBezTo>
                    <a:pt x="57" y="1180"/>
                    <a:pt x="113" y="1236"/>
                    <a:pt x="113" y="1348"/>
                  </a:cubicBezTo>
                  <a:lnTo>
                    <a:pt x="3146" y="281"/>
                  </a:lnTo>
                  <a:cubicBezTo>
                    <a:pt x="3202" y="225"/>
                    <a:pt x="3258" y="169"/>
                    <a:pt x="3258" y="113"/>
                  </a:cubicBezTo>
                  <a:cubicBezTo>
                    <a:pt x="3202" y="0"/>
                    <a:pt x="3146" y="0"/>
                    <a:pt x="309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4"/>
            <p:cNvSpPr/>
            <p:nvPr/>
          </p:nvSpPr>
          <p:spPr>
            <a:xfrm>
              <a:off x="1297676" y="-1307210"/>
              <a:ext cx="159603" cy="70595"/>
            </a:xfrm>
            <a:custGeom>
              <a:rect b="b" l="l" r="r" t="t"/>
              <a:pathLst>
                <a:path extrusionOk="0" h="1292" w="2921">
                  <a:moveTo>
                    <a:pt x="2303" y="0"/>
                  </a:moveTo>
                  <a:lnTo>
                    <a:pt x="0" y="1067"/>
                  </a:lnTo>
                  <a:lnTo>
                    <a:pt x="113" y="1292"/>
                  </a:lnTo>
                  <a:lnTo>
                    <a:pt x="292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4"/>
            <p:cNvSpPr/>
            <p:nvPr/>
          </p:nvSpPr>
          <p:spPr>
            <a:xfrm>
              <a:off x="1398926" y="-865332"/>
              <a:ext cx="184191" cy="21528"/>
            </a:xfrm>
            <a:custGeom>
              <a:rect b="b" l="l" r="r" t="t"/>
              <a:pathLst>
                <a:path extrusionOk="0" h="394" w="3371">
                  <a:moveTo>
                    <a:pt x="3202" y="1"/>
                  </a:moveTo>
                  <a:cubicBezTo>
                    <a:pt x="3212" y="1"/>
                    <a:pt x="3222" y="1"/>
                    <a:pt x="3232" y="2"/>
                  </a:cubicBezTo>
                  <a:lnTo>
                    <a:pt x="3232" y="2"/>
                  </a:lnTo>
                  <a:lnTo>
                    <a:pt x="3258" y="1"/>
                  </a:lnTo>
                  <a:close/>
                  <a:moveTo>
                    <a:pt x="3232" y="2"/>
                  </a:moveTo>
                  <a:lnTo>
                    <a:pt x="1" y="169"/>
                  </a:lnTo>
                  <a:lnTo>
                    <a:pt x="1" y="394"/>
                  </a:lnTo>
                  <a:lnTo>
                    <a:pt x="3258" y="225"/>
                  </a:lnTo>
                  <a:cubicBezTo>
                    <a:pt x="3314" y="225"/>
                    <a:pt x="3371" y="169"/>
                    <a:pt x="3371" y="113"/>
                  </a:cubicBezTo>
                  <a:cubicBezTo>
                    <a:pt x="3371" y="62"/>
                    <a:pt x="3324" y="11"/>
                    <a:pt x="3232" y="2"/>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4"/>
            <p:cNvSpPr/>
            <p:nvPr/>
          </p:nvSpPr>
          <p:spPr>
            <a:xfrm>
              <a:off x="1368272" y="-1101598"/>
              <a:ext cx="181077" cy="58356"/>
            </a:xfrm>
            <a:custGeom>
              <a:rect b="b" l="l" r="r" t="t"/>
              <a:pathLst>
                <a:path extrusionOk="0" h="1068" w="3314">
                  <a:moveTo>
                    <a:pt x="3145" y="0"/>
                  </a:moveTo>
                  <a:lnTo>
                    <a:pt x="0" y="786"/>
                  </a:lnTo>
                  <a:lnTo>
                    <a:pt x="56" y="1067"/>
                  </a:lnTo>
                  <a:lnTo>
                    <a:pt x="3202" y="281"/>
                  </a:lnTo>
                  <a:cubicBezTo>
                    <a:pt x="3258" y="281"/>
                    <a:pt x="3314" y="169"/>
                    <a:pt x="3314" y="112"/>
                  </a:cubicBezTo>
                  <a:cubicBezTo>
                    <a:pt x="3258" y="56"/>
                    <a:pt x="3202" y="0"/>
                    <a:pt x="3145"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4"/>
            <p:cNvSpPr/>
            <p:nvPr/>
          </p:nvSpPr>
          <p:spPr>
            <a:xfrm>
              <a:off x="1389746" y="-981935"/>
              <a:ext cx="181077" cy="39942"/>
            </a:xfrm>
            <a:custGeom>
              <a:rect b="b" l="l" r="r" t="t"/>
              <a:pathLst>
                <a:path extrusionOk="0" h="731" w="3314">
                  <a:moveTo>
                    <a:pt x="3202" y="1"/>
                  </a:moveTo>
                  <a:lnTo>
                    <a:pt x="0" y="450"/>
                  </a:lnTo>
                  <a:cubicBezTo>
                    <a:pt x="0" y="618"/>
                    <a:pt x="0" y="618"/>
                    <a:pt x="0" y="731"/>
                  </a:cubicBezTo>
                  <a:lnTo>
                    <a:pt x="3202" y="281"/>
                  </a:lnTo>
                  <a:cubicBezTo>
                    <a:pt x="3314" y="225"/>
                    <a:pt x="3314" y="169"/>
                    <a:pt x="3314" y="113"/>
                  </a:cubicBezTo>
                  <a:cubicBezTo>
                    <a:pt x="3314" y="57"/>
                    <a:pt x="3258" y="1"/>
                    <a:pt x="320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4"/>
            <p:cNvSpPr/>
            <p:nvPr/>
          </p:nvSpPr>
          <p:spPr>
            <a:xfrm>
              <a:off x="180603" y="221086"/>
              <a:ext cx="39942" cy="184137"/>
            </a:xfrm>
            <a:custGeom>
              <a:rect b="b" l="l" r="r" t="t"/>
              <a:pathLst>
                <a:path extrusionOk="0" h="3370" w="731">
                  <a:moveTo>
                    <a:pt x="506" y="0"/>
                  </a:moveTo>
                  <a:lnTo>
                    <a:pt x="0" y="3201"/>
                  </a:lnTo>
                  <a:cubicBezTo>
                    <a:pt x="0" y="3314"/>
                    <a:pt x="57" y="3370"/>
                    <a:pt x="113" y="3370"/>
                  </a:cubicBezTo>
                  <a:cubicBezTo>
                    <a:pt x="225" y="3370"/>
                    <a:pt x="225" y="3314"/>
                    <a:pt x="281" y="3258"/>
                  </a:cubicBezTo>
                  <a:lnTo>
                    <a:pt x="731" y="56"/>
                  </a:lnTo>
                  <a:lnTo>
                    <a:pt x="50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4"/>
            <p:cNvSpPr/>
            <p:nvPr/>
          </p:nvSpPr>
          <p:spPr>
            <a:xfrm>
              <a:off x="978521" y="27713"/>
              <a:ext cx="116656" cy="153484"/>
            </a:xfrm>
            <a:custGeom>
              <a:rect b="b" l="l" r="r" t="t"/>
              <a:pathLst>
                <a:path extrusionOk="0" h="2809" w="2135">
                  <a:moveTo>
                    <a:pt x="169" y="1"/>
                  </a:moveTo>
                  <a:lnTo>
                    <a:pt x="0" y="169"/>
                  </a:lnTo>
                  <a:lnTo>
                    <a:pt x="1910" y="2753"/>
                  </a:lnTo>
                  <a:cubicBezTo>
                    <a:pt x="1910" y="2753"/>
                    <a:pt x="1966" y="2809"/>
                    <a:pt x="2022" y="2809"/>
                  </a:cubicBezTo>
                  <a:lnTo>
                    <a:pt x="2078" y="2809"/>
                  </a:lnTo>
                  <a:cubicBezTo>
                    <a:pt x="2134" y="2753"/>
                    <a:pt x="2134" y="2640"/>
                    <a:pt x="2078" y="2584"/>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4"/>
            <p:cNvSpPr/>
            <p:nvPr/>
          </p:nvSpPr>
          <p:spPr>
            <a:xfrm>
              <a:off x="889511" y="86014"/>
              <a:ext cx="104417" cy="165013"/>
            </a:xfrm>
            <a:custGeom>
              <a:rect b="b" l="l" r="r" t="t"/>
              <a:pathLst>
                <a:path extrusionOk="0" h="3020" w="1911">
                  <a:moveTo>
                    <a:pt x="225" y="1"/>
                  </a:moveTo>
                  <a:lnTo>
                    <a:pt x="0" y="113"/>
                  </a:lnTo>
                  <a:lnTo>
                    <a:pt x="1685" y="2921"/>
                  </a:lnTo>
                  <a:cubicBezTo>
                    <a:pt x="1685" y="2961"/>
                    <a:pt x="1713" y="3001"/>
                    <a:pt x="1750" y="3001"/>
                  </a:cubicBezTo>
                  <a:cubicBezTo>
                    <a:pt x="1765" y="3001"/>
                    <a:pt x="1781" y="2994"/>
                    <a:pt x="1798" y="2978"/>
                  </a:cubicBezTo>
                  <a:cubicBezTo>
                    <a:pt x="1798" y="3006"/>
                    <a:pt x="1812" y="3020"/>
                    <a:pt x="1826" y="3020"/>
                  </a:cubicBezTo>
                  <a:cubicBezTo>
                    <a:pt x="1840" y="3020"/>
                    <a:pt x="1854" y="3006"/>
                    <a:pt x="1854" y="2978"/>
                  </a:cubicBezTo>
                  <a:cubicBezTo>
                    <a:pt x="1910" y="2978"/>
                    <a:pt x="1910" y="2865"/>
                    <a:pt x="1910" y="2809"/>
                  </a:cubicBez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4"/>
            <p:cNvSpPr/>
            <p:nvPr/>
          </p:nvSpPr>
          <p:spPr>
            <a:xfrm>
              <a:off x="1055236" y="-36708"/>
              <a:ext cx="128950" cy="144250"/>
            </a:xfrm>
            <a:custGeom>
              <a:rect b="b" l="l" r="r" t="t"/>
              <a:pathLst>
                <a:path extrusionOk="0" h="2640" w="2360">
                  <a:moveTo>
                    <a:pt x="169" y="0"/>
                  </a:moveTo>
                  <a:lnTo>
                    <a:pt x="0" y="169"/>
                  </a:lnTo>
                  <a:lnTo>
                    <a:pt x="2135" y="2584"/>
                  </a:lnTo>
                  <a:cubicBezTo>
                    <a:pt x="2191" y="2584"/>
                    <a:pt x="2191" y="2640"/>
                    <a:pt x="2247" y="2640"/>
                  </a:cubicBezTo>
                  <a:lnTo>
                    <a:pt x="2359" y="2640"/>
                  </a:lnTo>
                  <a:cubicBezTo>
                    <a:pt x="2359" y="2584"/>
                    <a:pt x="2359" y="2471"/>
                    <a:pt x="2359" y="2415"/>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4"/>
            <p:cNvSpPr/>
            <p:nvPr/>
          </p:nvSpPr>
          <p:spPr>
            <a:xfrm>
              <a:off x="803561" y="132076"/>
              <a:ext cx="89063" cy="168838"/>
            </a:xfrm>
            <a:custGeom>
              <a:rect b="b" l="l" r="r" t="t"/>
              <a:pathLst>
                <a:path extrusionOk="0" h="3090" w="1630">
                  <a:moveTo>
                    <a:pt x="226" y="0"/>
                  </a:moveTo>
                  <a:lnTo>
                    <a:pt x="1" y="113"/>
                  </a:lnTo>
                  <a:lnTo>
                    <a:pt x="1405" y="3033"/>
                  </a:lnTo>
                  <a:cubicBezTo>
                    <a:pt x="1405" y="3089"/>
                    <a:pt x="1461" y="3089"/>
                    <a:pt x="1517" y="3089"/>
                  </a:cubicBezTo>
                  <a:lnTo>
                    <a:pt x="1573" y="3089"/>
                  </a:lnTo>
                  <a:cubicBezTo>
                    <a:pt x="1630" y="3089"/>
                    <a:pt x="1630" y="2977"/>
                    <a:pt x="1630" y="2921"/>
                  </a:cubicBezTo>
                  <a:lnTo>
                    <a:pt x="22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4"/>
            <p:cNvSpPr/>
            <p:nvPr/>
          </p:nvSpPr>
          <p:spPr>
            <a:xfrm>
              <a:off x="1128892" y="-110364"/>
              <a:ext cx="144304" cy="128950"/>
            </a:xfrm>
            <a:custGeom>
              <a:rect b="b" l="l" r="r" t="t"/>
              <a:pathLst>
                <a:path extrusionOk="0" h="2360" w="2641">
                  <a:moveTo>
                    <a:pt x="169" y="0"/>
                  </a:moveTo>
                  <a:lnTo>
                    <a:pt x="0" y="169"/>
                  </a:lnTo>
                  <a:lnTo>
                    <a:pt x="2359" y="2359"/>
                  </a:lnTo>
                  <a:lnTo>
                    <a:pt x="2472" y="2359"/>
                  </a:lnTo>
                  <a:cubicBezTo>
                    <a:pt x="2528" y="2359"/>
                    <a:pt x="2528" y="2359"/>
                    <a:pt x="2584" y="2303"/>
                  </a:cubicBezTo>
                  <a:cubicBezTo>
                    <a:pt x="2640" y="2247"/>
                    <a:pt x="2640" y="2191"/>
                    <a:pt x="2584" y="2135"/>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4"/>
            <p:cNvSpPr/>
            <p:nvPr/>
          </p:nvSpPr>
          <p:spPr>
            <a:xfrm>
              <a:off x="613303" y="202672"/>
              <a:ext cx="55296" cy="178017"/>
            </a:xfrm>
            <a:custGeom>
              <a:rect b="b" l="l" r="r" t="t"/>
              <a:pathLst>
                <a:path extrusionOk="0" h="3258" w="1012">
                  <a:moveTo>
                    <a:pt x="225" y="0"/>
                  </a:moveTo>
                  <a:lnTo>
                    <a:pt x="1" y="56"/>
                  </a:lnTo>
                  <a:lnTo>
                    <a:pt x="787" y="3201"/>
                  </a:lnTo>
                  <a:cubicBezTo>
                    <a:pt x="787" y="3258"/>
                    <a:pt x="843" y="3258"/>
                    <a:pt x="899" y="3258"/>
                  </a:cubicBezTo>
                  <a:cubicBezTo>
                    <a:pt x="955" y="3258"/>
                    <a:pt x="1012" y="3201"/>
                    <a:pt x="1012" y="3145"/>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4"/>
            <p:cNvSpPr/>
            <p:nvPr/>
          </p:nvSpPr>
          <p:spPr>
            <a:xfrm>
              <a:off x="705372" y="171964"/>
              <a:ext cx="76769" cy="174957"/>
            </a:xfrm>
            <a:custGeom>
              <a:rect b="b" l="l" r="r" t="t"/>
              <a:pathLst>
                <a:path extrusionOk="0" h="3202" w="1405">
                  <a:moveTo>
                    <a:pt x="281" y="0"/>
                  </a:moveTo>
                  <a:lnTo>
                    <a:pt x="1" y="113"/>
                  </a:lnTo>
                  <a:lnTo>
                    <a:pt x="1124" y="3146"/>
                  </a:lnTo>
                  <a:cubicBezTo>
                    <a:pt x="1124" y="3202"/>
                    <a:pt x="1180" y="3202"/>
                    <a:pt x="1236" y="3202"/>
                  </a:cubicBezTo>
                  <a:lnTo>
                    <a:pt x="1292" y="3202"/>
                  </a:lnTo>
                  <a:cubicBezTo>
                    <a:pt x="1349" y="3202"/>
                    <a:pt x="1405" y="3146"/>
                    <a:pt x="1349" y="3033"/>
                  </a:cubicBez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4"/>
            <p:cNvSpPr/>
            <p:nvPr/>
          </p:nvSpPr>
          <p:spPr>
            <a:xfrm>
              <a:off x="1193313" y="-187079"/>
              <a:ext cx="153484" cy="116656"/>
            </a:xfrm>
            <a:custGeom>
              <a:rect b="b" l="l" r="r" t="t"/>
              <a:pathLst>
                <a:path extrusionOk="0" h="2135" w="2809">
                  <a:moveTo>
                    <a:pt x="113" y="0"/>
                  </a:moveTo>
                  <a:cubicBezTo>
                    <a:pt x="57" y="56"/>
                    <a:pt x="1" y="112"/>
                    <a:pt x="1" y="225"/>
                  </a:cubicBezTo>
                  <a:lnTo>
                    <a:pt x="2584" y="2134"/>
                  </a:lnTo>
                  <a:lnTo>
                    <a:pt x="2640" y="2134"/>
                  </a:lnTo>
                  <a:cubicBezTo>
                    <a:pt x="2697" y="2134"/>
                    <a:pt x="2697" y="2134"/>
                    <a:pt x="2753" y="2078"/>
                  </a:cubicBezTo>
                  <a:cubicBezTo>
                    <a:pt x="2809" y="2022"/>
                    <a:pt x="2809" y="1966"/>
                    <a:pt x="2753" y="1910"/>
                  </a:cubicBez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4"/>
            <p:cNvSpPr/>
            <p:nvPr/>
          </p:nvSpPr>
          <p:spPr>
            <a:xfrm>
              <a:off x="1368272" y="-552297"/>
              <a:ext cx="178017" cy="55296"/>
            </a:xfrm>
            <a:custGeom>
              <a:rect b="b" l="l" r="r" t="t"/>
              <a:pathLst>
                <a:path extrusionOk="0" h="1012" w="3258">
                  <a:moveTo>
                    <a:pt x="56" y="1"/>
                  </a:moveTo>
                  <a:cubicBezTo>
                    <a:pt x="56" y="57"/>
                    <a:pt x="0" y="169"/>
                    <a:pt x="0" y="225"/>
                  </a:cubicBezTo>
                  <a:lnTo>
                    <a:pt x="3145" y="1012"/>
                  </a:lnTo>
                  <a:cubicBezTo>
                    <a:pt x="3258" y="1012"/>
                    <a:pt x="3258" y="787"/>
                    <a:pt x="3145" y="787"/>
                  </a:cubicBezTo>
                  <a:lnTo>
                    <a:pt x="3202" y="787"/>
                  </a:lnTo>
                  <a:lnTo>
                    <a:pt x="5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4"/>
            <p:cNvSpPr/>
            <p:nvPr/>
          </p:nvSpPr>
          <p:spPr>
            <a:xfrm>
              <a:off x="1389746" y="-653546"/>
              <a:ext cx="181077" cy="39942"/>
            </a:xfrm>
            <a:custGeom>
              <a:rect b="b" l="l" r="r" t="t"/>
              <a:pathLst>
                <a:path extrusionOk="0" h="731" w="3314">
                  <a:moveTo>
                    <a:pt x="0" y="0"/>
                  </a:moveTo>
                  <a:lnTo>
                    <a:pt x="0" y="225"/>
                  </a:lnTo>
                  <a:lnTo>
                    <a:pt x="3202" y="730"/>
                  </a:lnTo>
                  <a:cubicBezTo>
                    <a:pt x="3258" y="730"/>
                    <a:pt x="3314" y="674"/>
                    <a:pt x="3314" y="618"/>
                  </a:cubicBezTo>
                  <a:cubicBezTo>
                    <a:pt x="3314" y="506"/>
                    <a:pt x="3258" y="449"/>
                    <a:pt x="3202" y="449"/>
                  </a:cubicBezTo>
                  <a:lnTo>
                    <a:pt x="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4"/>
            <p:cNvSpPr/>
            <p:nvPr/>
          </p:nvSpPr>
          <p:spPr>
            <a:xfrm>
              <a:off x="1398926" y="-754849"/>
              <a:ext cx="184191" cy="24643"/>
            </a:xfrm>
            <a:custGeom>
              <a:rect b="b" l="l" r="r" t="t"/>
              <a:pathLst>
                <a:path extrusionOk="0" h="451" w="3371">
                  <a:moveTo>
                    <a:pt x="1" y="1"/>
                  </a:moveTo>
                  <a:lnTo>
                    <a:pt x="1" y="282"/>
                  </a:lnTo>
                  <a:lnTo>
                    <a:pt x="3258" y="450"/>
                  </a:lnTo>
                  <a:cubicBezTo>
                    <a:pt x="3314" y="450"/>
                    <a:pt x="3371" y="394"/>
                    <a:pt x="3371" y="338"/>
                  </a:cubicBezTo>
                  <a:cubicBezTo>
                    <a:pt x="3371" y="225"/>
                    <a:pt x="3314" y="169"/>
                    <a:pt x="3258" y="169"/>
                  </a:cubicBezTo>
                  <a:lnTo>
                    <a:pt x="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4"/>
            <p:cNvSpPr/>
            <p:nvPr/>
          </p:nvSpPr>
          <p:spPr>
            <a:xfrm>
              <a:off x="1337564" y="-457167"/>
              <a:ext cx="174957" cy="73709"/>
            </a:xfrm>
            <a:custGeom>
              <a:rect b="b" l="l" r="r" t="t"/>
              <a:pathLst>
                <a:path extrusionOk="0" h="1349" w="3202">
                  <a:moveTo>
                    <a:pt x="57" y="1"/>
                  </a:moveTo>
                  <a:cubicBezTo>
                    <a:pt x="57" y="57"/>
                    <a:pt x="0" y="169"/>
                    <a:pt x="0" y="225"/>
                  </a:cubicBezTo>
                  <a:lnTo>
                    <a:pt x="3033" y="1349"/>
                  </a:lnTo>
                  <a:lnTo>
                    <a:pt x="3090" y="1349"/>
                  </a:lnTo>
                  <a:cubicBezTo>
                    <a:pt x="3146" y="1292"/>
                    <a:pt x="3202" y="1292"/>
                    <a:pt x="3202" y="1236"/>
                  </a:cubicBezTo>
                  <a:cubicBezTo>
                    <a:pt x="3202" y="1180"/>
                    <a:pt x="3202" y="1124"/>
                    <a:pt x="3146" y="1068"/>
                  </a:cubicBezTo>
                  <a:lnTo>
                    <a:pt x="5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4"/>
            <p:cNvSpPr/>
            <p:nvPr/>
          </p:nvSpPr>
          <p:spPr>
            <a:xfrm>
              <a:off x="1251614" y="-273029"/>
              <a:ext cx="162718" cy="101303"/>
            </a:xfrm>
            <a:custGeom>
              <a:rect b="b" l="l" r="r" t="t"/>
              <a:pathLst>
                <a:path extrusionOk="0" h="1854" w="2978">
                  <a:moveTo>
                    <a:pt x="113" y="1"/>
                  </a:moveTo>
                  <a:lnTo>
                    <a:pt x="1" y="225"/>
                  </a:lnTo>
                  <a:lnTo>
                    <a:pt x="2753" y="1854"/>
                  </a:lnTo>
                  <a:lnTo>
                    <a:pt x="2809" y="1854"/>
                  </a:lnTo>
                  <a:cubicBezTo>
                    <a:pt x="2865" y="1854"/>
                    <a:pt x="2921" y="1854"/>
                    <a:pt x="2921" y="1798"/>
                  </a:cubicBezTo>
                  <a:cubicBezTo>
                    <a:pt x="2978" y="1742"/>
                    <a:pt x="2921" y="1685"/>
                    <a:pt x="2865" y="1629"/>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4"/>
            <p:cNvSpPr/>
            <p:nvPr/>
          </p:nvSpPr>
          <p:spPr>
            <a:xfrm>
              <a:off x="508994" y="221086"/>
              <a:ext cx="39942" cy="184137"/>
            </a:xfrm>
            <a:custGeom>
              <a:rect b="b" l="l" r="r" t="t"/>
              <a:pathLst>
                <a:path extrusionOk="0" h="3370" w="731">
                  <a:moveTo>
                    <a:pt x="281" y="0"/>
                  </a:moveTo>
                  <a:lnTo>
                    <a:pt x="0" y="56"/>
                  </a:lnTo>
                  <a:lnTo>
                    <a:pt x="449" y="3258"/>
                  </a:lnTo>
                  <a:cubicBezTo>
                    <a:pt x="506" y="3314"/>
                    <a:pt x="562" y="3370"/>
                    <a:pt x="618" y="3370"/>
                  </a:cubicBezTo>
                  <a:cubicBezTo>
                    <a:pt x="674" y="3370"/>
                    <a:pt x="730" y="3314"/>
                    <a:pt x="730" y="3201"/>
                  </a:cubicBez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4"/>
            <p:cNvSpPr/>
            <p:nvPr/>
          </p:nvSpPr>
          <p:spPr>
            <a:xfrm>
              <a:off x="1297676" y="-362038"/>
              <a:ext cx="168838" cy="89063"/>
            </a:xfrm>
            <a:custGeom>
              <a:rect b="b" l="l" r="r" t="t"/>
              <a:pathLst>
                <a:path extrusionOk="0" h="1630" w="3090">
                  <a:moveTo>
                    <a:pt x="113" y="1"/>
                  </a:moveTo>
                  <a:lnTo>
                    <a:pt x="0" y="225"/>
                  </a:lnTo>
                  <a:lnTo>
                    <a:pt x="2921" y="1630"/>
                  </a:lnTo>
                  <a:lnTo>
                    <a:pt x="2977" y="1630"/>
                  </a:lnTo>
                  <a:cubicBezTo>
                    <a:pt x="3033" y="1630"/>
                    <a:pt x="3089" y="1630"/>
                    <a:pt x="3089" y="1573"/>
                  </a:cubicBezTo>
                  <a:cubicBezTo>
                    <a:pt x="3089" y="1517"/>
                    <a:pt x="3089" y="1405"/>
                    <a:pt x="3033" y="1405"/>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4"/>
            <p:cNvSpPr/>
            <p:nvPr/>
          </p:nvSpPr>
          <p:spPr>
            <a:xfrm>
              <a:off x="410750" y="233325"/>
              <a:ext cx="21528" cy="184191"/>
            </a:xfrm>
            <a:custGeom>
              <a:rect b="b" l="l" r="r" t="t"/>
              <a:pathLst>
                <a:path extrusionOk="0" h="3371" w="394">
                  <a:moveTo>
                    <a:pt x="1" y="1"/>
                  </a:moveTo>
                  <a:lnTo>
                    <a:pt x="169" y="3258"/>
                  </a:lnTo>
                  <a:cubicBezTo>
                    <a:pt x="169" y="3314"/>
                    <a:pt x="225" y="3371"/>
                    <a:pt x="282" y="3371"/>
                  </a:cubicBezTo>
                  <a:cubicBezTo>
                    <a:pt x="338" y="3371"/>
                    <a:pt x="394" y="3314"/>
                    <a:pt x="394" y="3202"/>
                  </a:cubicBez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4"/>
            <p:cNvSpPr/>
            <p:nvPr/>
          </p:nvSpPr>
          <p:spPr>
            <a:xfrm>
              <a:off x="60940" y="202672"/>
              <a:ext cx="58356" cy="178017"/>
            </a:xfrm>
            <a:custGeom>
              <a:rect b="b" l="l" r="r" t="t"/>
              <a:pathLst>
                <a:path extrusionOk="0" h="3258" w="1068">
                  <a:moveTo>
                    <a:pt x="843" y="0"/>
                  </a:moveTo>
                  <a:lnTo>
                    <a:pt x="56" y="3089"/>
                  </a:lnTo>
                  <a:cubicBezTo>
                    <a:pt x="0" y="3145"/>
                    <a:pt x="56" y="3258"/>
                    <a:pt x="112" y="3258"/>
                  </a:cubicBezTo>
                  <a:cubicBezTo>
                    <a:pt x="169" y="3258"/>
                    <a:pt x="225" y="3201"/>
                    <a:pt x="281" y="3145"/>
                  </a:cubicBezTo>
                  <a:lnTo>
                    <a:pt x="1067" y="56"/>
                  </a:lnTo>
                  <a:lnTo>
                    <a:pt x="8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4"/>
            <p:cNvSpPr/>
            <p:nvPr/>
          </p:nvSpPr>
          <p:spPr>
            <a:xfrm>
              <a:off x="-49543" y="171964"/>
              <a:ext cx="76769" cy="174957"/>
            </a:xfrm>
            <a:custGeom>
              <a:rect b="b" l="l" r="r" t="t"/>
              <a:pathLst>
                <a:path extrusionOk="0" h="3202" w="1405">
                  <a:moveTo>
                    <a:pt x="1123" y="0"/>
                  </a:moveTo>
                  <a:lnTo>
                    <a:pt x="56" y="3033"/>
                  </a:lnTo>
                  <a:cubicBezTo>
                    <a:pt x="0" y="3089"/>
                    <a:pt x="56" y="3202"/>
                    <a:pt x="112" y="3202"/>
                  </a:cubicBezTo>
                  <a:lnTo>
                    <a:pt x="169" y="3202"/>
                  </a:lnTo>
                  <a:cubicBezTo>
                    <a:pt x="225" y="3202"/>
                    <a:pt x="281" y="3146"/>
                    <a:pt x="337" y="3089"/>
                  </a:cubicBezTo>
                  <a:lnTo>
                    <a:pt x="1404" y="57"/>
                  </a:lnTo>
                  <a:lnTo>
                    <a:pt x="112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4"/>
            <p:cNvSpPr/>
            <p:nvPr/>
          </p:nvSpPr>
          <p:spPr>
            <a:xfrm>
              <a:off x="-347225" y="-39768"/>
              <a:ext cx="24588" cy="39942"/>
            </a:xfrm>
            <a:custGeom>
              <a:rect b="b" l="l" r="r" t="t"/>
              <a:pathLst>
                <a:path extrusionOk="0" h="731" w="450">
                  <a:moveTo>
                    <a:pt x="281" y="0"/>
                  </a:moveTo>
                  <a:lnTo>
                    <a:pt x="0" y="337"/>
                  </a:lnTo>
                  <a:lnTo>
                    <a:pt x="0" y="730"/>
                  </a:lnTo>
                  <a:lnTo>
                    <a:pt x="450" y="225"/>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4"/>
            <p:cNvSpPr/>
            <p:nvPr/>
          </p:nvSpPr>
          <p:spPr>
            <a:xfrm>
              <a:off x="297207" y="233325"/>
              <a:ext cx="24643" cy="184191"/>
            </a:xfrm>
            <a:custGeom>
              <a:rect b="b" l="l" r="r" t="t"/>
              <a:pathLst>
                <a:path extrusionOk="0" h="3371" w="451">
                  <a:moveTo>
                    <a:pt x="169" y="1"/>
                  </a:moveTo>
                  <a:lnTo>
                    <a:pt x="1" y="3202"/>
                  </a:lnTo>
                  <a:cubicBezTo>
                    <a:pt x="1" y="3314"/>
                    <a:pt x="57" y="3371"/>
                    <a:pt x="113" y="3371"/>
                  </a:cubicBezTo>
                  <a:cubicBezTo>
                    <a:pt x="225" y="3371"/>
                    <a:pt x="282" y="3314"/>
                    <a:pt x="282" y="3202"/>
                  </a:cubicBezTo>
                  <a:lnTo>
                    <a:pt x="45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4"/>
            <p:cNvSpPr/>
            <p:nvPr/>
          </p:nvSpPr>
          <p:spPr>
            <a:xfrm>
              <a:off x="-163086" y="132076"/>
              <a:ext cx="92068" cy="168838"/>
            </a:xfrm>
            <a:custGeom>
              <a:rect b="b" l="l" r="r" t="t"/>
              <a:pathLst>
                <a:path extrusionOk="0" h="3090" w="1685">
                  <a:moveTo>
                    <a:pt x="1460" y="0"/>
                  </a:moveTo>
                  <a:lnTo>
                    <a:pt x="56" y="2921"/>
                  </a:lnTo>
                  <a:cubicBezTo>
                    <a:pt x="0" y="2977"/>
                    <a:pt x="56" y="3033"/>
                    <a:pt x="112" y="3089"/>
                  </a:cubicBezTo>
                  <a:lnTo>
                    <a:pt x="169" y="3089"/>
                  </a:lnTo>
                  <a:cubicBezTo>
                    <a:pt x="225" y="3089"/>
                    <a:pt x="281" y="3033"/>
                    <a:pt x="281" y="2977"/>
                  </a:cubicBezTo>
                  <a:lnTo>
                    <a:pt x="1685" y="113"/>
                  </a:lnTo>
                  <a:lnTo>
                    <a:pt x="146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4"/>
            <p:cNvSpPr/>
            <p:nvPr/>
          </p:nvSpPr>
          <p:spPr>
            <a:xfrm>
              <a:off x="-347225" y="24653"/>
              <a:ext cx="104362" cy="147364"/>
            </a:xfrm>
            <a:custGeom>
              <a:rect b="b" l="l" r="r" t="t"/>
              <a:pathLst>
                <a:path extrusionOk="0" h="2697" w="1910">
                  <a:moveTo>
                    <a:pt x="1685" y="1"/>
                  </a:moveTo>
                  <a:lnTo>
                    <a:pt x="0" y="2247"/>
                  </a:lnTo>
                  <a:lnTo>
                    <a:pt x="0" y="2696"/>
                  </a:lnTo>
                  <a:lnTo>
                    <a:pt x="1910" y="169"/>
                  </a:lnTo>
                  <a:lnTo>
                    <a:pt x="168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4"/>
            <p:cNvSpPr/>
            <p:nvPr/>
          </p:nvSpPr>
          <p:spPr>
            <a:xfrm>
              <a:off x="-264390" y="82954"/>
              <a:ext cx="104417" cy="162718"/>
            </a:xfrm>
            <a:custGeom>
              <a:rect b="b" l="l" r="r" t="t"/>
              <a:pathLst>
                <a:path extrusionOk="0" h="2978" w="1911">
                  <a:moveTo>
                    <a:pt x="1686" y="1"/>
                  </a:moveTo>
                  <a:lnTo>
                    <a:pt x="57" y="2809"/>
                  </a:lnTo>
                  <a:cubicBezTo>
                    <a:pt x="1" y="2865"/>
                    <a:pt x="1" y="2921"/>
                    <a:pt x="113" y="2977"/>
                  </a:cubicBezTo>
                  <a:lnTo>
                    <a:pt x="169" y="2977"/>
                  </a:lnTo>
                  <a:cubicBezTo>
                    <a:pt x="225" y="2977"/>
                    <a:pt x="225" y="2921"/>
                    <a:pt x="281" y="2921"/>
                  </a:cubicBezTo>
                  <a:lnTo>
                    <a:pt x="1910" y="113"/>
                  </a:lnTo>
                  <a:lnTo>
                    <a:pt x="168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4"/>
            <p:cNvSpPr/>
            <p:nvPr/>
          </p:nvSpPr>
          <p:spPr>
            <a:xfrm>
              <a:off x="-347225" y="-1307210"/>
              <a:ext cx="1896554" cy="1436267"/>
            </a:xfrm>
            <a:custGeom>
              <a:rect b="b" l="l" r="r" t="t"/>
              <a:pathLst>
                <a:path extrusionOk="0" h="26286" w="34710">
                  <a:moveTo>
                    <a:pt x="26791" y="0"/>
                  </a:moveTo>
                  <a:cubicBezTo>
                    <a:pt x="31677" y="7358"/>
                    <a:pt x="29936" y="17355"/>
                    <a:pt x="22747" y="22578"/>
                  </a:cubicBezTo>
                  <a:cubicBezTo>
                    <a:pt x="19818" y="24706"/>
                    <a:pt x="16413" y="25734"/>
                    <a:pt x="13035" y="25734"/>
                  </a:cubicBezTo>
                  <a:cubicBezTo>
                    <a:pt x="8121" y="25734"/>
                    <a:pt x="3262" y="23560"/>
                    <a:pt x="0" y="19433"/>
                  </a:cubicBezTo>
                  <a:lnTo>
                    <a:pt x="0" y="20163"/>
                  </a:lnTo>
                  <a:cubicBezTo>
                    <a:pt x="3258" y="24039"/>
                    <a:pt x="8032" y="26285"/>
                    <a:pt x="13087" y="26285"/>
                  </a:cubicBezTo>
                  <a:cubicBezTo>
                    <a:pt x="26566" y="26285"/>
                    <a:pt x="34710" y="11289"/>
                    <a:pt x="2729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4"/>
            <p:cNvSpPr/>
            <p:nvPr/>
          </p:nvSpPr>
          <p:spPr>
            <a:xfrm>
              <a:off x="67060" y="-1097773"/>
              <a:ext cx="107477" cy="106712"/>
            </a:xfrm>
            <a:custGeom>
              <a:rect b="b" l="l" r="r" t="t"/>
              <a:pathLst>
                <a:path extrusionOk="0" h="1953" w="1967">
                  <a:moveTo>
                    <a:pt x="169" y="0"/>
                  </a:moveTo>
                  <a:cubicBezTo>
                    <a:pt x="127" y="0"/>
                    <a:pt x="85" y="14"/>
                    <a:pt x="57" y="42"/>
                  </a:cubicBezTo>
                  <a:cubicBezTo>
                    <a:pt x="0" y="99"/>
                    <a:pt x="0" y="155"/>
                    <a:pt x="57" y="211"/>
                  </a:cubicBezTo>
                  <a:lnTo>
                    <a:pt x="1798" y="1952"/>
                  </a:lnTo>
                  <a:lnTo>
                    <a:pt x="1966" y="1727"/>
                  </a:lnTo>
                  <a:lnTo>
                    <a:pt x="281" y="42"/>
                  </a:lnTo>
                  <a:cubicBezTo>
                    <a:pt x="253" y="14"/>
                    <a:pt x="211" y="0"/>
                    <a:pt x="16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4"/>
            <p:cNvSpPr/>
            <p:nvPr/>
          </p:nvSpPr>
          <p:spPr>
            <a:xfrm>
              <a:off x="-187674" y="-810091"/>
              <a:ext cx="276260" cy="12349"/>
            </a:xfrm>
            <a:custGeom>
              <a:rect b="b" l="l" r="r" t="t"/>
              <a:pathLst>
                <a:path extrusionOk="0" h="226" w="5056">
                  <a:moveTo>
                    <a:pt x="113" y="1"/>
                  </a:moveTo>
                  <a:cubicBezTo>
                    <a:pt x="57" y="1"/>
                    <a:pt x="1" y="57"/>
                    <a:pt x="1" y="113"/>
                  </a:cubicBezTo>
                  <a:cubicBezTo>
                    <a:pt x="1" y="169"/>
                    <a:pt x="57" y="225"/>
                    <a:pt x="113" y="225"/>
                  </a:cubicBezTo>
                  <a:lnTo>
                    <a:pt x="5056" y="225"/>
                  </a:lnTo>
                  <a:lnTo>
                    <a:pt x="5056" y="169"/>
                  </a:lnTo>
                  <a:lnTo>
                    <a:pt x="505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4"/>
            <p:cNvSpPr/>
            <p:nvPr/>
          </p:nvSpPr>
          <p:spPr>
            <a:xfrm>
              <a:off x="355508" y="-1310325"/>
              <a:ext cx="15408" cy="230253"/>
            </a:xfrm>
            <a:custGeom>
              <a:rect b="b" l="l" r="r" t="t"/>
              <a:pathLst>
                <a:path extrusionOk="0" h="4214" w="282">
                  <a:moveTo>
                    <a:pt x="1" y="1"/>
                  </a:moveTo>
                  <a:lnTo>
                    <a:pt x="1" y="4213"/>
                  </a:lnTo>
                  <a:lnTo>
                    <a:pt x="282" y="4213"/>
                  </a:lnTo>
                  <a:lnTo>
                    <a:pt x="28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4"/>
            <p:cNvSpPr/>
            <p:nvPr/>
          </p:nvSpPr>
          <p:spPr>
            <a:xfrm>
              <a:off x="-34243" y="-1196727"/>
              <a:ext cx="948277" cy="943414"/>
            </a:xfrm>
            <a:custGeom>
              <a:rect b="b" l="l" r="r" t="t"/>
              <a:pathLst>
                <a:path extrusionOk="0" h="17266" w="17355">
                  <a:moveTo>
                    <a:pt x="9493" y="0"/>
                  </a:moveTo>
                  <a:lnTo>
                    <a:pt x="9212" y="899"/>
                  </a:lnTo>
                  <a:cubicBezTo>
                    <a:pt x="10167" y="1179"/>
                    <a:pt x="11065" y="1685"/>
                    <a:pt x="11852" y="2415"/>
                  </a:cubicBezTo>
                  <a:lnTo>
                    <a:pt x="10785" y="3482"/>
                  </a:lnTo>
                  <a:lnTo>
                    <a:pt x="11009" y="3651"/>
                  </a:lnTo>
                  <a:lnTo>
                    <a:pt x="12020" y="2584"/>
                  </a:lnTo>
                  <a:cubicBezTo>
                    <a:pt x="13200" y="3819"/>
                    <a:pt x="13874" y="5392"/>
                    <a:pt x="13930" y="7021"/>
                  </a:cubicBezTo>
                  <a:lnTo>
                    <a:pt x="12469" y="7021"/>
                  </a:lnTo>
                  <a:lnTo>
                    <a:pt x="12469" y="7245"/>
                  </a:lnTo>
                  <a:lnTo>
                    <a:pt x="12469" y="7358"/>
                  </a:lnTo>
                  <a:lnTo>
                    <a:pt x="13874" y="7358"/>
                  </a:lnTo>
                  <a:cubicBezTo>
                    <a:pt x="13817" y="8986"/>
                    <a:pt x="13200" y="10615"/>
                    <a:pt x="12020" y="11795"/>
                  </a:cubicBezTo>
                  <a:lnTo>
                    <a:pt x="11009" y="10784"/>
                  </a:lnTo>
                  <a:lnTo>
                    <a:pt x="10841" y="11008"/>
                  </a:lnTo>
                  <a:lnTo>
                    <a:pt x="11852" y="12019"/>
                  </a:lnTo>
                  <a:cubicBezTo>
                    <a:pt x="10616" y="13199"/>
                    <a:pt x="9043" y="13873"/>
                    <a:pt x="7359" y="13873"/>
                  </a:cubicBezTo>
                  <a:lnTo>
                    <a:pt x="7359" y="12412"/>
                  </a:lnTo>
                  <a:lnTo>
                    <a:pt x="7078" y="12412"/>
                  </a:lnTo>
                  <a:lnTo>
                    <a:pt x="7078" y="13873"/>
                  </a:lnTo>
                  <a:cubicBezTo>
                    <a:pt x="5393" y="13873"/>
                    <a:pt x="3820" y="13199"/>
                    <a:pt x="2585" y="12019"/>
                  </a:cubicBezTo>
                  <a:lnTo>
                    <a:pt x="3708" y="10896"/>
                  </a:lnTo>
                  <a:lnTo>
                    <a:pt x="3539" y="10727"/>
                  </a:lnTo>
                  <a:lnTo>
                    <a:pt x="2416" y="11851"/>
                  </a:lnTo>
                  <a:cubicBezTo>
                    <a:pt x="1686" y="11121"/>
                    <a:pt x="1180" y="10222"/>
                    <a:pt x="900" y="9211"/>
                  </a:cubicBezTo>
                  <a:lnTo>
                    <a:pt x="1" y="9492"/>
                  </a:lnTo>
                  <a:cubicBezTo>
                    <a:pt x="956" y="12637"/>
                    <a:pt x="3820" y="14771"/>
                    <a:pt x="7078" y="14827"/>
                  </a:cubicBezTo>
                  <a:lnTo>
                    <a:pt x="7078" y="17186"/>
                  </a:lnTo>
                  <a:cubicBezTo>
                    <a:pt x="7117" y="17226"/>
                    <a:pt x="7157" y="17266"/>
                    <a:pt x="7197" y="17266"/>
                  </a:cubicBezTo>
                  <a:cubicBezTo>
                    <a:pt x="7213" y="17266"/>
                    <a:pt x="7230" y="17259"/>
                    <a:pt x="7246" y="17243"/>
                  </a:cubicBezTo>
                  <a:cubicBezTo>
                    <a:pt x="7359" y="17243"/>
                    <a:pt x="7415" y="17186"/>
                    <a:pt x="7415" y="17130"/>
                  </a:cubicBezTo>
                  <a:lnTo>
                    <a:pt x="7415" y="14827"/>
                  </a:lnTo>
                  <a:cubicBezTo>
                    <a:pt x="11459" y="14715"/>
                    <a:pt x="14772" y="11401"/>
                    <a:pt x="14828" y="7358"/>
                  </a:cubicBezTo>
                  <a:lnTo>
                    <a:pt x="17187" y="7358"/>
                  </a:lnTo>
                  <a:cubicBezTo>
                    <a:pt x="17343" y="7358"/>
                    <a:pt x="17355" y="7070"/>
                    <a:pt x="17223" y="7070"/>
                  </a:cubicBezTo>
                  <a:cubicBezTo>
                    <a:pt x="17212" y="7070"/>
                    <a:pt x="17200" y="7072"/>
                    <a:pt x="17187" y="7077"/>
                  </a:cubicBezTo>
                  <a:lnTo>
                    <a:pt x="14828" y="7077"/>
                  </a:lnTo>
                  <a:cubicBezTo>
                    <a:pt x="14772" y="5111"/>
                    <a:pt x="13986" y="3258"/>
                    <a:pt x="12638" y="1910"/>
                  </a:cubicBezTo>
                  <a:lnTo>
                    <a:pt x="12638" y="1853"/>
                  </a:lnTo>
                  <a:cubicBezTo>
                    <a:pt x="12638" y="1835"/>
                    <a:pt x="12638" y="1828"/>
                    <a:pt x="12636" y="1828"/>
                  </a:cubicBezTo>
                  <a:cubicBezTo>
                    <a:pt x="12632" y="1828"/>
                    <a:pt x="12619" y="1853"/>
                    <a:pt x="12582" y="1853"/>
                  </a:cubicBezTo>
                  <a:cubicBezTo>
                    <a:pt x="11683" y="1011"/>
                    <a:pt x="10616" y="337"/>
                    <a:pt x="949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4"/>
            <p:cNvSpPr/>
            <p:nvPr/>
          </p:nvSpPr>
          <p:spPr>
            <a:xfrm>
              <a:off x="-175380" y="-1307210"/>
              <a:ext cx="1402500" cy="1288466"/>
            </a:xfrm>
            <a:custGeom>
              <a:rect b="b" l="l" r="r" t="t"/>
              <a:pathLst>
                <a:path extrusionOk="0" h="23581" w="25668">
                  <a:moveTo>
                    <a:pt x="18647" y="0"/>
                  </a:moveTo>
                  <a:cubicBezTo>
                    <a:pt x="21231" y="2415"/>
                    <a:pt x="22691" y="5785"/>
                    <a:pt x="22635" y="9267"/>
                  </a:cubicBezTo>
                  <a:cubicBezTo>
                    <a:pt x="22673" y="16981"/>
                    <a:pt x="16387" y="22072"/>
                    <a:pt x="9830" y="22072"/>
                  </a:cubicBezTo>
                  <a:cubicBezTo>
                    <a:pt x="6695" y="22072"/>
                    <a:pt x="3497" y="20908"/>
                    <a:pt x="899" y="18310"/>
                  </a:cubicBezTo>
                  <a:lnTo>
                    <a:pt x="0" y="19208"/>
                  </a:lnTo>
                  <a:cubicBezTo>
                    <a:pt x="2764" y="22118"/>
                    <a:pt x="6463" y="23580"/>
                    <a:pt x="10175" y="23580"/>
                  </a:cubicBezTo>
                  <a:cubicBezTo>
                    <a:pt x="13628" y="23580"/>
                    <a:pt x="17092" y="22315"/>
                    <a:pt x="19826" y="19770"/>
                  </a:cubicBezTo>
                  <a:cubicBezTo>
                    <a:pt x="25443" y="14434"/>
                    <a:pt x="25668" y="5617"/>
                    <a:pt x="2038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4"/>
            <p:cNvSpPr/>
            <p:nvPr/>
          </p:nvSpPr>
          <p:spPr>
            <a:xfrm>
              <a:off x="622537" y="-1307210"/>
              <a:ext cx="494110" cy="807142"/>
            </a:xfrm>
            <a:custGeom>
              <a:rect b="b" l="l" r="r" t="t"/>
              <a:pathLst>
                <a:path extrusionOk="0" h="14772" w="9043">
                  <a:moveTo>
                    <a:pt x="0" y="0"/>
                  </a:moveTo>
                  <a:cubicBezTo>
                    <a:pt x="730" y="393"/>
                    <a:pt x="1460" y="843"/>
                    <a:pt x="2134" y="1404"/>
                  </a:cubicBezTo>
                  <a:lnTo>
                    <a:pt x="2640" y="786"/>
                  </a:lnTo>
                  <a:cubicBezTo>
                    <a:pt x="6403" y="4156"/>
                    <a:pt x="7582" y="9548"/>
                    <a:pt x="5448" y="14154"/>
                  </a:cubicBezTo>
                  <a:lnTo>
                    <a:pt x="6740" y="14771"/>
                  </a:lnTo>
                  <a:cubicBezTo>
                    <a:pt x="9043" y="9717"/>
                    <a:pt x="7863" y="3763"/>
                    <a:pt x="381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4"/>
            <p:cNvSpPr/>
            <p:nvPr/>
          </p:nvSpPr>
          <p:spPr>
            <a:xfrm>
              <a:off x="-347225" y="-1304151"/>
              <a:ext cx="702780" cy="1190770"/>
            </a:xfrm>
            <a:custGeom>
              <a:rect b="b" l="l" r="r" t="t"/>
              <a:pathLst>
                <a:path extrusionOk="0" h="21793" w="12862">
                  <a:moveTo>
                    <a:pt x="4100" y="0"/>
                  </a:moveTo>
                  <a:cubicBezTo>
                    <a:pt x="1517" y="2415"/>
                    <a:pt x="56" y="5785"/>
                    <a:pt x="0" y="9324"/>
                  </a:cubicBezTo>
                  <a:cubicBezTo>
                    <a:pt x="0" y="10728"/>
                    <a:pt x="281" y="12132"/>
                    <a:pt x="730" y="13536"/>
                  </a:cubicBezTo>
                  <a:lnTo>
                    <a:pt x="1067" y="13424"/>
                  </a:lnTo>
                  <a:cubicBezTo>
                    <a:pt x="2808" y="18422"/>
                    <a:pt x="7526" y="21792"/>
                    <a:pt x="12862" y="21792"/>
                  </a:cubicBezTo>
                  <a:lnTo>
                    <a:pt x="12862" y="19883"/>
                  </a:lnTo>
                  <a:cubicBezTo>
                    <a:pt x="7863" y="19883"/>
                    <a:pt x="3482" y="16400"/>
                    <a:pt x="2471" y="11458"/>
                  </a:cubicBezTo>
                  <a:cubicBezTo>
                    <a:pt x="2359" y="10784"/>
                    <a:pt x="2303" y="10054"/>
                    <a:pt x="2303" y="9380"/>
                  </a:cubicBezTo>
                  <a:lnTo>
                    <a:pt x="1460" y="9380"/>
                  </a:lnTo>
                  <a:cubicBezTo>
                    <a:pt x="1460" y="6403"/>
                    <a:pt x="2640" y="3482"/>
                    <a:pt x="4718" y="1404"/>
                  </a:cubicBezTo>
                  <a:lnTo>
                    <a:pt x="5336" y="1966"/>
                  </a:lnTo>
                  <a:cubicBezTo>
                    <a:pt x="6066" y="1180"/>
                    <a:pt x="7021" y="506"/>
                    <a:pt x="797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4"/>
            <p:cNvSpPr/>
            <p:nvPr/>
          </p:nvSpPr>
          <p:spPr>
            <a:xfrm>
              <a:off x="407690" y="-935873"/>
              <a:ext cx="86003" cy="85949"/>
            </a:xfrm>
            <a:custGeom>
              <a:rect b="b" l="l" r="r" t="t"/>
              <a:pathLst>
                <a:path extrusionOk="0" h="1573" w="1574">
                  <a:moveTo>
                    <a:pt x="1236" y="0"/>
                  </a:moveTo>
                  <a:lnTo>
                    <a:pt x="1" y="1236"/>
                  </a:lnTo>
                  <a:cubicBezTo>
                    <a:pt x="113" y="1348"/>
                    <a:pt x="225" y="1460"/>
                    <a:pt x="338" y="1573"/>
                  </a:cubicBezTo>
                  <a:lnTo>
                    <a:pt x="1573" y="337"/>
                  </a:lnTo>
                  <a:lnTo>
                    <a:pt x="123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4"/>
            <p:cNvSpPr/>
            <p:nvPr/>
          </p:nvSpPr>
          <p:spPr>
            <a:xfrm>
              <a:off x="226611" y="-751789"/>
              <a:ext cx="82944" cy="86003"/>
            </a:xfrm>
            <a:custGeom>
              <a:rect b="b" l="l" r="r" t="t"/>
              <a:pathLst>
                <a:path extrusionOk="0" h="1574" w="1518">
                  <a:moveTo>
                    <a:pt x="1180" y="1"/>
                  </a:moveTo>
                  <a:lnTo>
                    <a:pt x="1" y="1237"/>
                  </a:lnTo>
                  <a:lnTo>
                    <a:pt x="338" y="1573"/>
                  </a:lnTo>
                  <a:lnTo>
                    <a:pt x="1517" y="338"/>
                  </a:lnTo>
                  <a:cubicBezTo>
                    <a:pt x="1405" y="226"/>
                    <a:pt x="1293" y="113"/>
                    <a:pt x="118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4"/>
            <p:cNvSpPr/>
            <p:nvPr/>
          </p:nvSpPr>
          <p:spPr>
            <a:xfrm>
              <a:off x="410750" y="-751789"/>
              <a:ext cx="82944" cy="86003"/>
            </a:xfrm>
            <a:custGeom>
              <a:rect b="b" l="l" r="r" t="t"/>
              <a:pathLst>
                <a:path extrusionOk="0" h="1574" w="1518">
                  <a:moveTo>
                    <a:pt x="282" y="1"/>
                  </a:moveTo>
                  <a:cubicBezTo>
                    <a:pt x="225" y="113"/>
                    <a:pt x="113" y="226"/>
                    <a:pt x="1" y="338"/>
                  </a:cubicBezTo>
                  <a:lnTo>
                    <a:pt x="1180" y="1573"/>
                  </a:lnTo>
                  <a:lnTo>
                    <a:pt x="1517" y="1237"/>
                  </a:lnTo>
                  <a:lnTo>
                    <a:pt x="28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4"/>
            <p:cNvSpPr/>
            <p:nvPr/>
          </p:nvSpPr>
          <p:spPr>
            <a:xfrm>
              <a:off x="226611" y="-935873"/>
              <a:ext cx="86003" cy="85949"/>
            </a:xfrm>
            <a:custGeom>
              <a:rect b="b" l="l" r="r" t="t"/>
              <a:pathLst>
                <a:path extrusionOk="0" h="1573" w="1574">
                  <a:moveTo>
                    <a:pt x="338" y="0"/>
                  </a:moveTo>
                  <a:lnTo>
                    <a:pt x="1" y="337"/>
                  </a:lnTo>
                  <a:lnTo>
                    <a:pt x="1237" y="1573"/>
                  </a:lnTo>
                  <a:cubicBezTo>
                    <a:pt x="1293" y="1460"/>
                    <a:pt x="1405" y="1348"/>
                    <a:pt x="1574" y="1236"/>
                  </a:cubicBezTo>
                  <a:lnTo>
                    <a:pt x="33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4"/>
            <p:cNvSpPr/>
            <p:nvPr/>
          </p:nvSpPr>
          <p:spPr>
            <a:xfrm>
              <a:off x="303381" y="-856098"/>
              <a:ext cx="132010" cy="113760"/>
            </a:xfrm>
            <a:custGeom>
              <a:rect b="b" l="l" r="r" t="t"/>
              <a:pathLst>
                <a:path extrusionOk="0" h="2082" w="2416">
                  <a:moveTo>
                    <a:pt x="1011" y="0"/>
                  </a:moveTo>
                  <a:cubicBezTo>
                    <a:pt x="449" y="0"/>
                    <a:pt x="0" y="450"/>
                    <a:pt x="0" y="1011"/>
                  </a:cubicBezTo>
                  <a:cubicBezTo>
                    <a:pt x="0" y="1665"/>
                    <a:pt x="526" y="2081"/>
                    <a:pt x="1074" y="2081"/>
                  </a:cubicBezTo>
                  <a:cubicBezTo>
                    <a:pt x="1327" y="2081"/>
                    <a:pt x="1585" y="1993"/>
                    <a:pt x="1797" y="1798"/>
                  </a:cubicBezTo>
                  <a:cubicBezTo>
                    <a:pt x="2415" y="1124"/>
                    <a:pt x="1966" y="0"/>
                    <a:pt x="101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4"/>
            <p:cNvSpPr/>
            <p:nvPr/>
          </p:nvSpPr>
          <p:spPr>
            <a:xfrm>
              <a:off x="3439753" y="-1034117"/>
              <a:ext cx="1157002" cy="616886"/>
            </a:xfrm>
            <a:custGeom>
              <a:rect b="b" l="l" r="r" t="t"/>
              <a:pathLst>
                <a:path extrusionOk="0" h="11290" w="21175">
                  <a:moveTo>
                    <a:pt x="0" y="1"/>
                  </a:moveTo>
                  <a:lnTo>
                    <a:pt x="0" y="169"/>
                  </a:lnTo>
                  <a:lnTo>
                    <a:pt x="5504" y="169"/>
                  </a:lnTo>
                  <a:lnTo>
                    <a:pt x="7751" y="11290"/>
                  </a:lnTo>
                  <a:lnTo>
                    <a:pt x="21174" y="11290"/>
                  </a:lnTo>
                  <a:lnTo>
                    <a:pt x="21174" y="11121"/>
                  </a:lnTo>
                  <a:lnTo>
                    <a:pt x="7919" y="11121"/>
                  </a:lnTo>
                  <a:lnTo>
                    <a:pt x="561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4"/>
            <p:cNvSpPr/>
            <p:nvPr/>
          </p:nvSpPr>
          <p:spPr>
            <a:xfrm>
              <a:off x="3412105" y="-1061710"/>
              <a:ext cx="64530" cy="64475"/>
            </a:xfrm>
            <a:custGeom>
              <a:rect b="b" l="l" r="r" t="t"/>
              <a:pathLst>
                <a:path extrusionOk="0" h="1180" w="1181">
                  <a:moveTo>
                    <a:pt x="1" y="0"/>
                  </a:moveTo>
                  <a:lnTo>
                    <a:pt x="1" y="1180"/>
                  </a:lnTo>
                  <a:lnTo>
                    <a:pt x="1180" y="1180"/>
                  </a:lnTo>
                  <a:lnTo>
                    <a:pt x="118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4"/>
            <p:cNvSpPr/>
            <p:nvPr/>
          </p:nvSpPr>
          <p:spPr>
            <a:xfrm>
              <a:off x="4566006" y="-454108"/>
              <a:ext cx="64475" cy="64530"/>
            </a:xfrm>
            <a:custGeom>
              <a:rect b="b" l="l" r="r" t="t"/>
              <a:pathLst>
                <a:path extrusionOk="0" h="1181" w="1180">
                  <a:moveTo>
                    <a:pt x="0" y="1"/>
                  </a:moveTo>
                  <a:lnTo>
                    <a:pt x="0" y="1180"/>
                  </a:lnTo>
                  <a:lnTo>
                    <a:pt x="1180" y="1180"/>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4"/>
            <p:cNvSpPr/>
            <p:nvPr/>
          </p:nvSpPr>
          <p:spPr>
            <a:xfrm>
              <a:off x="1641366" y="-1202902"/>
              <a:ext cx="472691" cy="583118"/>
            </a:xfrm>
            <a:custGeom>
              <a:rect b="b" l="l" r="r" t="t"/>
              <a:pathLst>
                <a:path extrusionOk="0" h="10672" w="8651">
                  <a:moveTo>
                    <a:pt x="1" y="1"/>
                  </a:moveTo>
                  <a:lnTo>
                    <a:pt x="1" y="169"/>
                  </a:lnTo>
                  <a:lnTo>
                    <a:pt x="4943" y="169"/>
                  </a:lnTo>
                  <a:lnTo>
                    <a:pt x="4943" y="10672"/>
                  </a:lnTo>
                  <a:lnTo>
                    <a:pt x="8650" y="10672"/>
                  </a:lnTo>
                  <a:lnTo>
                    <a:pt x="8650" y="10503"/>
                  </a:lnTo>
                  <a:lnTo>
                    <a:pt x="5112" y="10503"/>
                  </a:lnTo>
                  <a:lnTo>
                    <a:pt x="511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4"/>
            <p:cNvSpPr/>
            <p:nvPr/>
          </p:nvSpPr>
          <p:spPr>
            <a:xfrm>
              <a:off x="2083299" y="-656660"/>
              <a:ext cx="64475" cy="64530"/>
            </a:xfrm>
            <a:custGeom>
              <a:rect b="b" l="l" r="r" t="t"/>
              <a:pathLst>
                <a:path extrusionOk="0" h="1181" w="1180">
                  <a:moveTo>
                    <a:pt x="0" y="1"/>
                  </a:moveTo>
                  <a:lnTo>
                    <a:pt x="0" y="1180"/>
                  </a:lnTo>
                  <a:lnTo>
                    <a:pt x="1180" y="1180"/>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4"/>
            <p:cNvSpPr/>
            <p:nvPr/>
          </p:nvSpPr>
          <p:spPr>
            <a:xfrm>
              <a:off x="6787858" y="-1187548"/>
              <a:ext cx="537111" cy="273200"/>
            </a:xfrm>
            <a:custGeom>
              <a:rect b="b" l="l" r="r" t="t"/>
              <a:pathLst>
                <a:path extrusionOk="0" h="5000" w="9830">
                  <a:moveTo>
                    <a:pt x="3876" y="1"/>
                  </a:moveTo>
                  <a:lnTo>
                    <a:pt x="3876" y="4831"/>
                  </a:lnTo>
                  <a:lnTo>
                    <a:pt x="1" y="4831"/>
                  </a:lnTo>
                  <a:lnTo>
                    <a:pt x="1" y="4999"/>
                  </a:lnTo>
                  <a:lnTo>
                    <a:pt x="4044" y="4999"/>
                  </a:lnTo>
                  <a:lnTo>
                    <a:pt x="4044" y="169"/>
                  </a:lnTo>
                  <a:lnTo>
                    <a:pt x="9829" y="169"/>
                  </a:lnTo>
                  <a:lnTo>
                    <a:pt x="982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4"/>
            <p:cNvSpPr/>
            <p:nvPr/>
          </p:nvSpPr>
          <p:spPr>
            <a:xfrm>
              <a:off x="6766384" y="-951227"/>
              <a:ext cx="64475" cy="64475"/>
            </a:xfrm>
            <a:custGeom>
              <a:rect b="b" l="l" r="r" t="t"/>
              <a:pathLst>
                <a:path extrusionOk="0" h="1180" w="1180">
                  <a:moveTo>
                    <a:pt x="0" y="0"/>
                  </a:moveTo>
                  <a:lnTo>
                    <a:pt x="0" y="1180"/>
                  </a:lnTo>
                  <a:lnTo>
                    <a:pt x="1180" y="1180"/>
                  </a:lnTo>
                  <a:lnTo>
                    <a:pt x="118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4"/>
            <p:cNvSpPr/>
            <p:nvPr/>
          </p:nvSpPr>
          <p:spPr>
            <a:xfrm>
              <a:off x="3596244" y="-426459"/>
              <a:ext cx="270086" cy="383627"/>
            </a:xfrm>
            <a:custGeom>
              <a:rect b="b" l="l" r="r" t="t"/>
              <a:pathLst>
                <a:path extrusionOk="0" h="7021" w="4943">
                  <a:moveTo>
                    <a:pt x="1" y="0"/>
                  </a:moveTo>
                  <a:lnTo>
                    <a:pt x="1" y="7021"/>
                  </a:lnTo>
                  <a:lnTo>
                    <a:pt x="169" y="7021"/>
                  </a:lnTo>
                  <a:lnTo>
                    <a:pt x="169" y="169"/>
                  </a:lnTo>
                  <a:lnTo>
                    <a:pt x="4943" y="169"/>
                  </a:lnTo>
                  <a:lnTo>
                    <a:pt x="49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4"/>
            <p:cNvSpPr/>
            <p:nvPr/>
          </p:nvSpPr>
          <p:spPr>
            <a:xfrm>
              <a:off x="3568650" y="-79710"/>
              <a:ext cx="64475" cy="64530"/>
            </a:xfrm>
            <a:custGeom>
              <a:rect b="b" l="l" r="r" t="t"/>
              <a:pathLst>
                <a:path extrusionOk="0" h="1181" w="1180">
                  <a:moveTo>
                    <a:pt x="0" y="1"/>
                  </a:moveTo>
                  <a:lnTo>
                    <a:pt x="0" y="1180"/>
                  </a:lnTo>
                  <a:lnTo>
                    <a:pt x="1180" y="1180"/>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4"/>
            <p:cNvSpPr/>
            <p:nvPr/>
          </p:nvSpPr>
          <p:spPr>
            <a:xfrm>
              <a:off x="3835624" y="-457167"/>
              <a:ext cx="64475" cy="64530"/>
            </a:xfrm>
            <a:custGeom>
              <a:rect b="b" l="l" r="r" t="t"/>
              <a:pathLst>
                <a:path extrusionOk="0" h="1181" w="1180">
                  <a:moveTo>
                    <a:pt x="0" y="1"/>
                  </a:moveTo>
                  <a:lnTo>
                    <a:pt x="0" y="1180"/>
                  </a:lnTo>
                  <a:lnTo>
                    <a:pt x="1180" y="1180"/>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4"/>
            <p:cNvSpPr/>
            <p:nvPr/>
          </p:nvSpPr>
          <p:spPr>
            <a:xfrm>
              <a:off x="2295032" y="-128778"/>
              <a:ext cx="24643" cy="39942"/>
            </a:xfrm>
            <a:custGeom>
              <a:rect b="b" l="l" r="r" t="t"/>
              <a:pathLst>
                <a:path extrusionOk="0" h="731" w="451">
                  <a:moveTo>
                    <a:pt x="1" y="0"/>
                  </a:moveTo>
                  <a:lnTo>
                    <a:pt x="1" y="730"/>
                  </a:lnTo>
                  <a:lnTo>
                    <a:pt x="450" y="730"/>
                  </a:lnTo>
                  <a:lnTo>
                    <a:pt x="45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 name="Google Shape;983;p14"/>
          <p:cNvGrpSpPr/>
          <p:nvPr/>
        </p:nvGrpSpPr>
        <p:grpSpPr>
          <a:xfrm>
            <a:off x="-31476" y="4719701"/>
            <a:ext cx="9206952" cy="461886"/>
            <a:chOff x="12" y="4706850"/>
            <a:chExt cx="9519181" cy="461886"/>
          </a:xfrm>
        </p:grpSpPr>
        <p:sp>
          <p:nvSpPr>
            <p:cNvPr id="984" name="Google Shape;984;p14"/>
            <p:cNvSpPr/>
            <p:nvPr/>
          </p:nvSpPr>
          <p:spPr>
            <a:xfrm>
              <a:off x="12" y="4900567"/>
              <a:ext cx="9493606" cy="235503"/>
            </a:xfrm>
            <a:custGeom>
              <a:rect b="b" l="l" r="r" t="t"/>
              <a:pathLst>
                <a:path extrusionOk="0" h="3483" w="140412">
                  <a:moveTo>
                    <a:pt x="0" y="0"/>
                  </a:moveTo>
                  <a:lnTo>
                    <a:pt x="0" y="3482"/>
                  </a:lnTo>
                  <a:lnTo>
                    <a:pt x="140411" y="3482"/>
                  </a:lnTo>
                  <a:lnTo>
                    <a:pt x="1404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5" name="Google Shape;985;p14"/>
            <p:cNvGrpSpPr/>
            <p:nvPr/>
          </p:nvGrpSpPr>
          <p:grpSpPr>
            <a:xfrm>
              <a:off x="1209078" y="4884373"/>
              <a:ext cx="258320" cy="284364"/>
              <a:chOff x="-95938" y="5196046"/>
              <a:chExt cx="289499" cy="318687"/>
            </a:xfrm>
          </p:grpSpPr>
          <p:sp>
            <p:nvSpPr>
              <p:cNvPr id="986" name="Google Shape;986;p14"/>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4"/>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4"/>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4"/>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4"/>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 name="Google Shape;991;p14"/>
            <p:cNvGrpSpPr/>
            <p:nvPr/>
          </p:nvGrpSpPr>
          <p:grpSpPr>
            <a:xfrm>
              <a:off x="500999" y="4884373"/>
              <a:ext cx="258320" cy="284364"/>
              <a:chOff x="-95938" y="5196046"/>
              <a:chExt cx="289499" cy="318687"/>
            </a:xfrm>
          </p:grpSpPr>
          <p:sp>
            <p:nvSpPr>
              <p:cNvPr id="992" name="Google Shape;992;p14"/>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4"/>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4"/>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4"/>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4"/>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7" name="Google Shape;997;p14"/>
            <p:cNvSpPr/>
            <p:nvPr/>
          </p:nvSpPr>
          <p:spPr>
            <a:xfrm>
              <a:off x="12" y="4706850"/>
              <a:ext cx="9493606" cy="193785"/>
            </a:xfrm>
            <a:custGeom>
              <a:rect b="b" l="l" r="r" t="t"/>
              <a:pathLst>
                <a:path extrusionOk="0" h="2866" w="140412">
                  <a:moveTo>
                    <a:pt x="140411" y="2191"/>
                  </a:moveTo>
                  <a:lnTo>
                    <a:pt x="136648" y="1"/>
                  </a:lnTo>
                  <a:lnTo>
                    <a:pt x="3089" y="1"/>
                  </a:lnTo>
                  <a:lnTo>
                    <a:pt x="0" y="2247"/>
                  </a:lnTo>
                  <a:lnTo>
                    <a:pt x="0" y="2865"/>
                  </a:lnTo>
                  <a:lnTo>
                    <a:pt x="140411" y="2865"/>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8" name="Google Shape;998;p14"/>
            <p:cNvGrpSpPr/>
            <p:nvPr/>
          </p:nvGrpSpPr>
          <p:grpSpPr>
            <a:xfrm>
              <a:off x="1917157" y="4884373"/>
              <a:ext cx="258320" cy="284364"/>
              <a:chOff x="-95938" y="5196046"/>
              <a:chExt cx="289499" cy="318687"/>
            </a:xfrm>
          </p:grpSpPr>
          <p:sp>
            <p:nvSpPr>
              <p:cNvPr id="999" name="Google Shape;999;p14"/>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4"/>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4"/>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4"/>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4"/>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 name="Google Shape;1004;p14"/>
            <p:cNvGrpSpPr/>
            <p:nvPr/>
          </p:nvGrpSpPr>
          <p:grpSpPr>
            <a:xfrm>
              <a:off x="2625237" y="4884373"/>
              <a:ext cx="258320" cy="284364"/>
              <a:chOff x="-95938" y="5196046"/>
              <a:chExt cx="289499" cy="318687"/>
            </a:xfrm>
          </p:grpSpPr>
          <p:sp>
            <p:nvSpPr>
              <p:cNvPr id="1005" name="Google Shape;1005;p14"/>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4"/>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4"/>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4"/>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4"/>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 name="Google Shape;1010;p14"/>
            <p:cNvGrpSpPr/>
            <p:nvPr/>
          </p:nvGrpSpPr>
          <p:grpSpPr>
            <a:xfrm>
              <a:off x="3333316" y="4884373"/>
              <a:ext cx="258320" cy="284364"/>
              <a:chOff x="-95938" y="5196046"/>
              <a:chExt cx="289499" cy="318687"/>
            </a:xfrm>
          </p:grpSpPr>
          <p:sp>
            <p:nvSpPr>
              <p:cNvPr id="1011" name="Google Shape;1011;p14"/>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4"/>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4"/>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4"/>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4"/>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 name="Google Shape;1016;p14"/>
            <p:cNvGrpSpPr/>
            <p:nvPr/>
          </p:nvGrpSpPr>
          <p:grpSpPr>
            <a:xfrm>
              <a:off x="4041396" y="4884373"/>
              <a:ext cx="258320" cy="284364"/>
              <a:chOff x="-95938" y="5196046"/>
              <a:chExt cx="289499" cy="318687"/>
            </a:xfrm>
          </p:grpSpPr>
          <p:sp>
            <p:nvSpPr>
              <p:cNvPr id="1017" name="Google Shape;1017;p14"/>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4"/>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4"/>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4"/>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4"/>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 name="Google Shape;1022;p14"/>
            <p:cNvGrpSpPr/>
            <p:nvPr/>
          </p:nvGrpSpPr>
          <p:grpSpPr>
            <a:xfrm>
              <a:off x="4749475" y="4884373"/>
              <a:ext cx="258320" cy="284364"/>
              <a:chOff x="-95938" y="5196046"/>
              <a:chExt cx="289499" cy="318687"/>
            </a:xfrm>
          </p:grpSpPr>
          <p:sp>
            <p:nvSpPr>
              <p:cNvPr id="1023" name="Google Shape;1023;p14"/>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4"/>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4"/>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4"/>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4"/>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 name="Google Shape;1028;p14"/>
            <p:cNvGrpSpPr/>
            <p:nvPr/>
          </p:nvGrpSpPr>
          <p:grpSpPr>
            <a:xfrm>
              <a:off x="5457554" y="4884373"/>
              <a:ext cx="258320" cy="284364"/>
              <a:chOff x="-95938" y="5196046"/>
              <a:chExt cx="289499" cy="318687"/>
            </a:xfrm>
          </p:grpSpPr>
          <p:sp>
            <p:nvSpPr>
              <p:cNvPr id="1029" name="Google Shape;1029;p14"/>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4"/>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4"/>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4"/>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4"/>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14"/>
            <p:cNvGrpSpPr/>
            <p:nvPr/>
          </p:nvGrpSpPr>
          <p:grpSpPr>
            <a:xfrm>
              <a:off x="6165634" y="4884373"/>
              <a:ext cx="258320" cy="284364"/>
              <a:chOff x="-95938" y="5196046"/>
              <a:chExt cx="289499" cy="318687"/>
            </a:xfrm>
          </p:grpSpPr>
          <p:sp>
            <p:nvSpPr>
              <p:cNvPr id="1035" name="Google Shape;1035;p14"/>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4"/>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4"/>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4"/>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4"/>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 name="Google Shape;1040;p14"/>
            <p:cNvGrpSpPr/>
            <p:nvPr/>
          </p:nvGrpSpPr>
          <p:grpSpPr>
            <a:xfrm>
              <a:off x="6873713" y="4884373"/>
              <a:ext cx="258320" cy="284364"/>
              <a:chOff x="-95938" y="5196046"/>
              <a:chExt cx="289499" cy="318687"/>
            </a:xfrm>
          </p:grpSpPr>
          <p:sp>
            <p:nvSpPr>
              <p:cNvPr id="1041" name="Google Shape;1041;p14"/>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4"/>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4"/>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4"/>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4"/>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 name="Google Shape;1046;p14"/>
            <p:cNvGrpSpPr/>
            <p:nvPr/>
          </p:nvGrpSpPr>
          <p:grpSpPr>
            <a:xfrm>
              <a:off x="7581793" y="4884373"/>
              <a:ext cx="258320" cy="284364"/>
              <a:chOff x="-95938" y="5196046"/>
              <a:chExt cx="289499" cy="318687"/>
            </a:xfrm>
          </p:grpSpPr>
          <p:sp>
            <p:nvSpPr>
              <p:cNvPr id="1047" name="Google Shape;1047;p14"/>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4"/>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4"/>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4"/>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4"/>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 name="Google Shape;1052;p14"/>
            <p:cNvGrpSpPr/>
            <p:nvPr/>
          </p:nvGrpSpPr>
          <p:grpSpPr>
            <a:xfrm>
              <a:off x="8289872" y="4884373"/>
              <a:ext cx="258320" cy="284364"/>
              <a:chOff x="-95938" y="5196046"/>
              <a:chExt cx="289499" cy="318687"/>
            </a:xfrm>
          </p:grpSpPr>
          <p:sp>
            <p:nvSpPr>
              <p:cNvPr id="1053" name="Google Shape;1053;p14"/>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4"/>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4"/>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4"/>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4"/>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 name="Google Shape;1058;p14"/>
            <p:cNvGrpSpPr/>
            <p:nvPr/>
          </p:nvGrpSpPr>
          <p:grpSpPr>
            <a:xfrm>
              <a:off x="8997951" y="4884373"/>
              <a:ext cx="258320" cy="284364"/>
              <a:chOff x="-95938" y="5196046"/>
              <a:chExt cx="289499" cy="318687"/>
            </a:xfrm>
          </p:grpSpPr>
          <p:sp>
            <p:nvSpPr>
              <p:cNvPr id="1059" name="Google Shape;1059;p14"/>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4"/>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4"/>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4"/>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4"/>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4" name="Google Shape;1064;p14"/>
            <p:cNvSpPr/>
            <p:nvPr/>
          </p:nvSpPr>
          <p:spPr>
            <a:xfrm>
              <a:off x="12" y="4896780"/>
              <a:ext cx="9519181" cy="79786"/>
            </a:xfrm>
            <a:custGeom>
              <a:rect b="b" l="l" r="r" t="t"/>
              <a:pathLst>
                <a:path extrusionOk="0" h="1180" w="122327">
                  <a:moveTo>
                    <a:pt x="122045" y="0"/>
                  </a:moveTo>
                  <a:lnTo>
                    <a:pt x="0" y="56"/>
                  </a:lnTo>
                  <a:lnTo>
                    <a:pt x="0" y="1179"/>
                  </a:lnTo>
                  <a:lnTo>
                    <a:pt x="122326" y="1179"/>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5" name="Google Shape;1065;p14"/>
          <p:cNvSpPr txBox="1"/>
          <p:nvPr>
            <p:ph type="title"/>
          </p:nvPr>
        </p:nvSpPr>
        <p:spPr>
          <a:xfrm>
            <a:off x="714675" y="445025"/>
            <a:ext cx="7714800" cy="5781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066" name="Google Shape;1066;p14"/>
          <p:cNvSpPr txBox="1"/>
          <p:nvPr>
            <p:ph idx="1" type="subTitle"/>
          </p:nvPr>
        </p:nvSpPr>
        <p:spPr>
          <a:xfrm>
            <a:off x="1243995" y="2539104"/>
            <a:ext cx="3000300" cy="350700"/>
          </a:xfrm>
          <a:prstGeom prst="rect">
            <a:avLst/>
          </a:prstGeom>
        </p:spPr>
        <p:txBody>
          <a:bodyPr anchorCtr="0" anchor="b" bIns="91425" lIns="91425" spcFirstLastPara="1" rIns="91425" wrap="square" tIns="91425">
            <a:normAutofit/>
          </a:bodyPr>
          <a:lstStyle>
            <a:lvl1pPr lvl="0">
              <a:spcBef>
                <a:spcPts val="0"/>
              </a:spcBef>
              <a:spcAft>
                <a:spcPts val="0"/>
              </a:spcAft>
              <a:buSzPts val="1800"/>
              <a:buNone/>
              <a:defRPr b="1" sz="1700">
                <a:latin typeface="Michroma"/>
                <a:ea typeface="Michroma"/>
                <a:cs typeface="Michroma"/>
                <a:sym typeface="Michr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7" name="Google Shape;1067;p14"/>
          <p:cNvSpPr txBox="1"/>
          <p:nvPr>
            <p:ph idx="2" type="subTitle"/>
          </p:nvPr>
        </p:nvSpPr>
        <p:spPr>
          <a:xfrm>
            <a:off x="1243995" y="2813604"/>
            <a:ext cx="3000300" cy="13128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sz="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8" name="Google Shape;1068;p14"/>
          <p:cNvSpPr txBox="1"/>
          <p:nvPr>
            <p:ph idx="3" type="subTitle"/>
          </p:nvPr>
        </p:nvSpPr>
        <p:spPr>
          <a:xfrm>
            <a:off x="4910445" y="2539104"/>
            <a:ext cx="3000300" cy="350700"/>
          </a:xfrm>
          <a:prstGeom prst="rect">
            <a:avLst/>
          </a:prstGeom>
        </p:spPr>
        <p:txBody>
          <a:bodyPr anchorCtr="0" anchor="b" bIns="91425" lIns="91425" spcFirstLastPara="1" rIns="91425" wrap="square" tIns="91425">
            <a:normAutofit/>
          </a:bodyPr>
          <a:lstStyle>
            <a:lvl1pPr lvl="0">
              <a:spcBef>
                <a:spcPts val="0"/>
              </a:spcBef>
              <a:spcAft>
                <a:spcPts val="0"/>
              </a:spcAft>
              <a:buSzPts val="1800"/>
              <a:buNone/>
              <a:defRPr b="1" sz="1700">
                <a:latin typeface="Michroma"/>
                <a:ea typeface="Michroma"/>
                <a:cs typeface="Michroma"/>
                <a:sym typeface="Michr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9" name="Google Shape;1069;p14"/>
          <p:cNvSpPr txBox="1"/>
          <p:nvPr>
            <p:ph idx="4" type="subTitle"/>
          </p:nvPr>
        </p:nvSpPr>
        <p:spPr>
          <a:xfrm>
            <a:off x="4910445" y="2813604"/>
            <a:ext cx="3000300" cy="13128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sz="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1070" name="Google Shape;1070;p14"/>
          <p:cNvGrpSpPr/>
          <p:nvPr/>
        </p:nvGrpSpPr>
        <p:grpSpPr>
          <a:xfrm>
            <a:off x="1511250" y="4550353"/>
            <a:ext cx="5418199" cy="271399"/>
            <a:chOff x="1511250" y="4550353"/>
            <a:chExt cx="5418199" cy="271399"/>
          </a:xfrm>
        </p:grpSpPr>
        <p:grpSp>
          <p:nvGrpSpPr>
            <p:cNvPr id="1071" name="Google Shape;1071;p14"/>
            <p:cNvGrpSpPr/>
            <p:nvPr/>
          </p:nvGrpSpPr>
          <p:grpSpPr>
            <a:xfrm>
              <a:off x="5945123" y="4691434"/>
              <a:ext cx="125841" cy="130319"/>
              <a:chOff x="3811523" y="4629654"/>
              <a:chExt cx="125841" cy="130319"/>
            </a:xfrm>
          </p:grpSpPr>
          <p:sp>
            <p:nvSpPr>
              <p:cNvPr id="1072" name="Google Shape;1072;p14"/>
              <p:cNvSpPr/>
              <p:nvPr/>
            </p:nvSpPr>
            <p:spPr>
              <a:xfrm>
                <a:off x="3811523" y="4629654"/>
                <a:ext cx="125841" cy="130318"/>
              </a:xfrm>
              <a:custGeom>
                <a:rect b="b" l="l" r="r" t="t"/>
                <a:pathLst>
                  <a:path extrusionOk="0" h="1630" w="1574">
                    <a:moveTo>
                      <a:pt x="169" y="1124"/>
                    </a:moveTo>
                    <a:cubicBezTo>
                      <a:pt x="0" y="731"/>
                      <a:pt x="169" y="337"/>
                      <a:pt x="506" y="169"/>
                    </a:cubicBezTo>
                    <a:cubicBezTo>
                      <a:pt x="899" y="0"/>
                      <a:pt x="1292" y="169"/>
                      <a:pt x="1461" y="562"/>
                    </a:cubicBezTo>
                    <a:cubicBezTo>
                      <a:pt x="1573" y="899"/>
                      <a:pt x="1461" y="1292"/>
                      <a:pt x="1068" y="1461"/>
                    </a:cubicBezTo>
                    <a:cubicBezTo>
                      <a:pt x="731" y="1629"/>
                      <a:pt x="337" y="1461"/>
                      <a:pt x="169" y="112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4"/>
              <p:cNvSpPr/>
              <p:nvPr/>
            </p:nvSpPr>
            <p:spPr>
              <a:xfrm>
                <a:off x="3816000" y="4638609"/>
                <a:ext cx="112330" cy="121364"/>
              </a:xfrm>
              <a:custGeom>
                <a:rect b="b" l="l" r="r" t="t"/>
                <a:pathLst>
                  <a:path extrusionOk="0" h="1518" w="1405">
                    <a:moveTo>
                      <a:pt x="113" y="1012"/>
                    </a:moveTo>
                    <a:cubicBezTo>
                      <a:pt x="1" y="731"/>
                      <a:pt x="57" y="506"/>
                      <a:pt x="169" y="282"/>
                    </a:cubicBezTo>
                    <a:cubicBezTo>
                      <a:pt x="225" y="225"/>
                      <a:pt x="281" y="169"/>
                      <a:pt x="394" y="169"/>
                    </a:cubicBezTo>
                    <a:cubicBezTo>
                      <a:pt x="731" y="1"/>
                      <a:pt x="1124" y="169"/>
                      <a:pt x="1292" y="506"/>
                    </a:cubicBezTo>
                    <a:cubicBezTo>
                      <a:pt x="1405" y="731"/>
                      <a:pt x="1405" y="1012"/>
                      <a:pt x="1236" y="1236"/>
                    </a:cubicBezTo>
                    <a:cubicBezTo>
                      <a:pt x="1180" y="1236"/>
                      <a:pt x="1124" y="1293"/>
                      <a:pt x="1012" y="1349"/>
                    </a:cubicBezTo>
                    <a:cubicBezTo>
                      <a:pt x="675" y="1517"/>
                      <a:pt x="281" y="1349"/>
                      <a:pt x="113" y="1012"/>
                    </a:cubicBezTo>
                    <a:close/>
                  </a:path>
                </a:pathLst>
              </a:custGeom>
              <a:solidFill>
                <a:srgbClr val="EFF0F1">
                  <a:alpha val="4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4"/>
              <p:cNvSpPr/>
              <p:nvPr/>
            </p:nvSpPr>
            <p:spPr>
              <a:xfrm>
                <a:off x="3833989" y="4665553"/>
                <a:ext cx="76432" cy="67478"/>
              </a:xfrm>
              <a:custGeom>
                <a:rect b="b" l="l" r="r" t="t"/>
                <a:pathLst>
                  <a:path extrusionOk="0" h="844" w="956">
                    <a:moveTo>
                      <a:pt x="506" y="843"/>
                    </a:moveTo>
                    <a:cubicBezTo>
                      <a:pt x="225" y="787"/>
                      <a:pt x="0" y="562"/>
                      <a:pt x="56" y="282"/>
                    </a:cubicBezTo>
                    <a:cubicBezTo>
                      <a:pt x="56" y="169"/>
                      <a:pt x="113" y="57"/>
                      <a:pt x="169" y="1"/>
                    </a:cubicBezTo>
                    <a:cubicBezTo>
                      <a:pt x="169" y="57"/>
                      <a:pt x="169" y="113"/>
                      <a:pt x="113" y="169"/>
                    </a:cubicBezTo>
                    <a:cubicBezTo>
                      <a:pt x="113" y="450"/>
                      <a:pt x="281" y="675"/>
                      <a:pt x="562" y="731"/>
                    </a:cubicBezTo>
                    <a:cubicBezTo>
                      <a:pt x="730" y="731"/>
                      <a:pt x="843" y="675"/>
                      <a:pt x="955" y="562"/>
                    </a:cubicBezTo>
                    <a:cubicBezTo>
                      <a:pt x="843" y="731"/>
                      <a:pt x="674" y="843"/>
                      <a:pt x="506" y="84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5" name="Google Shape;1075;p14"/>
            <p:cNvGrpSpPr/>
            <p:nvPr/>
          </p:nvGrpSpPr>
          <p:grpSpPr>
            <a:xfrm>
              <a:off x="6192950" y="4703803"/>
              <a:ext cx="431170" cy="98900"/>
              <a:chOff x="4059350" y="4661075"/>
              <a:chExt cx="431170" cy="98900"/>
            </a:xfrm>
          </p:grpSpPr>
          <p:sp>
            <p:nvSpPr>
              <p:cNvPr id="1076" name="Google Shape;1076;p14"/>
              <p:cNvSpPr/>
              <p:nvPr/>
            </p:nvSpPr>
            <p:spPr>
              <a:xfrm>
                <a:off x="4090850" y="4661075"/>
                <a:ext cx="80909" cy="98898"/>
              </a:xfrm>
              <a:custGeom>
                <a:rect b="b" l="l" r="r" t="t"/>
                <a:pathLst>
                  <a:path extrusionOk="0" h="1237" w="1012">
                    <a:moveTo>
                      <a:pt x="0" y="1236"/>
                    </a:moveTo>
                    <a:lnTo>
                      <a:pt x="0" y="1"/>
                    </a:lnTo>
                    <a:lnTo>
                      <a:pt x="1011" y="1"/>
                    </a:lnTo>
                    <a:lnTo>
                      <a:pt x="1011" y="1236"/>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7" name="Google Shape;1077;p14"/>
              <p:cNvGrpSpPr/>
              <p:nvPr/>
            </p:nvGrpSpPr>
            <p:grpSpPr>
              <a:xfrm>
                <a:off x="4059350" y="4661075"/>
                <a:ext cx="431170" cy="98900"/>
                <a:chOff x="4059350" y="4661075"/>
                <a:chExt cx="431170" cy="98900"/>
              </a:xfrm>
            </p:grpSpPr>
            <p:sp>
              <p:nvSpPr>
                <p:cNvPr id="1078" name="Google Shape;1078;p14"/>
                <p:cNvSpPr/>
                <p:nvPr/>
              </p:nvSpPr>
              <p:spPr>
                <a:xfrm>
                  <a:off x="4171680" y="4661075"/>
                  <a:ext cx="318841" cy="98898"/>
                </a:xfrm>
                <a:custGeom>
                  <a:rect b="b" l="l" r="r" t="t"/>
                  <a:pathLst>
                    <a:path extrusionOk="0" h="1237" w="3988">
                      <a:moveTo>
                        <a:pt x="0" y="1236"/>
                      </a:moveTo>
                      <a:lnTo>
                        <a:pt x="0" y="1"/>
                      </a:lnTo>
                      <a:lnTo>
                        <a:pt x="3988" y="1"/>
                      </a:lnTo>
                      <a:lnTo>
                        <a:pt x="3988" y="118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4"/>
                <p:cNvSpPr/>
                <p:nvPr/>
              </p:nvSpPr>
              <p:spPr>
                <a:xfrm>
                  <a:off x="4059350" y="4661075"/>
                  <a:ext cx="31580" cy="98898"/>
                </a:xfrm>
                <a:custGeom>
                  <a:rect b="b" l="l" r="r" t="t"/>
                  <a:pathLst>
                    <a:path extrusionOk="0" h="1237" w="395">
                      <a:moveTo>
                        <a:pt x="1" y="1236"/>
                      </a:moveTo>
                      <a:lnTo>
                        <a:pt x="1" y="1"/>
                      </a:lnTo>
                      <a:lnTo>
                        <a:pt x="394" y="1"/>
                      </a:lnTo>
                      <a:lnTo>
                        <a:pt x="394" y="123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4"/>
                <p:cNvSpPr/>
                <p:nvPr/>
              </p:nvSpPr>
              <p:spPr>
                <a:xfrm>
                  <a:off x="4176157" y="4737429"/>
                  <a:ext cx="314363" cy="22546"/>
                </a:xfrm>
                <a:custGeom>
                  <a:rect b="b" l="l" r="r" t="t"/>
                  <a:pathLst>
                    <a:path extrusionOk="0" h="282" w="3932">
                      <a:moveTo>
                        <a:pt x="3932" y="0"/>
                      </a:moveTo>
                      <a:lnTo>
                        <a:pt x="3932" y="225"/>
                      </a:lnTo>
                      <a:lnTo>
                        <a:pt x="0" y="281"/>
                      </a:lnTo>
                      <a:lnTo>
                        <a:pt x="0" y="0"/>
                      </a:lnTo>
                      <a:close/>
                    </a:path>
                  </a:pathLst>
                </a:custGeom>
                <a:solidFill>
                  <a:srgbClr val="EFF0F1">
                    <a:alpha val="21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4"/>
                <p:cNvSpPr/>
                <p:nvPr/>
              </p:nvSpPr>
              <p:spPr>
                <a:xfrm>
                  <a:off x="4063907" y="4737429"/>
                  <a:ext cx="27023" cy="22546"/>
                </a:xfrm>
                <a:custGeom>
                  <a:rect b="b" l="l" r="r" t="t"/>
                  <a:pathLst>
                    <a:path extrusionOk="0" h="282" w="338">
                      <a:moveTo>
                        <a:pt x="337" y="0"/>
                      </a:moveTo>
                      <a:lnTo>
                        <a:pt x="337" y="281"/>
                      </a:lnTo>
                      <a:lnTo>
                        <a:pt x="0" y="281"/>
                      </a:lnTo>
                      <a:lnTo>
                        <a:pt x="0" y="0"/>
                      </a:lnTo>
                      <a:close/>
                    </a:path>
                  </a:pathLst>
                </a:custGeom>
                <a:solidFill>
                  <a:srgbClr val="EFF0F1">
                    <a:alpha val="21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82" name="Google Shape;1082;p14"/>
            <p:cNvGrpSpPr/>
            <p:nvPr/>
          </p:nvGrpSpPr>
          <p:grpSpPr>
            <a:xfrm>
              <a:off x="6650983" y="4569167"/>
              <a:ext cx="278466" cy="233536"/>
              <a:chOff x="4517383" y="4566812"/>
              <a:chExt cx="278466" cy="233536"/>
            </a:xfrm>
          </p:grpSpPr>
          <p:sp>
            <p:nvSpPr>
              <p:cNvPr id="1083" name="Google Shape;1083;p14"/>
              <p:cNvSpPr/>
              <p:nvPr/>
            </p:nvSpPr>
            <p:spPr>
              <a:xfrm>
                <a:off x="4517383" y="4566812"/>
                <a:ext cx="215625" cy="211068"/>
              </a:xfrm>
              <a:custGeom>
                <a:rect b="b" l="l" r="r" t="t"/>
                <a:pathLst>
                  <a:path extrusionOk="0" h="2640" w="2697">
                    <a:moveTo>
                      <a:pt x="282" y="1797"/>
                    </a:moveTo>
                    <a:cubicBezTo>
                      <a:pt x="1" y="1180"/>
                      <a:pt x="282" y="506"/>
                      <a:pt x="899" y="225"/>
                    </a:cubicBezTo>
                    <a:cubicBezTo>
                      <a:pt x="1461" y="0"/>
                      <a:pt x="2135" y="225"/>
                      <a:pt x="2416" y="843"/>
                    </a:cubicBezTo>
                    <a:cubicBezTo>
                      <a:pt x="2697" y="1404"/>
                      <a:pt x="2416" y="2134"/>
                      <a:pt x="1798" y="2359"/>
                    </a:cubicBezTo>
                    <a:cubicBezTo>
                      <a:pt x="1236" y="2640"/>
                      <a:pt x="562" y="2359"/>
                      <a:pt x="282" y="179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4"/>
              <p:cNvSpPr/>
              <p:nvPr/>
            </p:nvSpPr>
            <p:spPr>
              <a:xfrm>
                <a:off x="4548803" y="4593756"/>
                <a:ext cx="152784" cy="152704"/>
              </a:xfrm>
              <a:custGeom>
                <a:rect b="b" l="l" r="r" t="t"/>
                <a:pathLst>
                  <a:path extrusionOk="0" h="1910" w="1911">
                    <a:moveTo>
                      <a:pt x="169" y="1292"/>
                    </a:moveTo>
                    <a:cubicBezTo>
                      <a:pt x="1" y="899"/>
                      <a:pt x="169" y="393"/>
                      <a:pt x="619" y="225"/>
                    </a:cubicBezTo>
                    <a:cubicBezTo>
                      <a:pt x="1012" y="0"/>
                      <a:pt x="1517" y="225"/>
                      <a:pt x="1742" y="618"/>
                    </a:cubicBezTo>
                    <a:cubicBezTo>
                      <a:pt x="1910" y="1067"/>
                      <a:pt x="1742" y="1573"/>
                      <a:pt x="1293" y="1741"/>
                    </a:cubicBezTo>
                    <a:cubicBezTo>
                      <a:pt x="900" y="1910"/>
                      <a:pt x="394" y="1741"/>
                      <a:pt x="169" y="129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4"/>
              <p:cNvSpPr/>
              <p:nvPr/>
            </p:nvSpPr>
            <p:spPr>
              <a:xfrm>
                <a:off x="4553360" y="4607188"/>
                <a:ext cx="134716" cy="139273"/>
              </a:xfrm>
              <a:custGeom>
                <a:rect b="b" l="l" r="r" t="t"/>
                <a:pathLst>
                  <a:path extrusionOk="0" h="1742" w="1685">
                    <a:moveTo>
                      <a:pt x="112" y="1124"/>
                    </a:moveTo>
                    <a:cubicBezTo>
                      <a:pt x="0" y="899"/>
                      <a:pt x="56" y="562"/>
                      <a:pt x="225" y="338"/>
                    </a:cubicBezTo>
                    <a:cubicBezTo>
                      <a:pt x="281" y="281"/>
                      <a:pt x="337" y="225"/>
                      <a:pt x="449" y="169"/>
                    </a:cubicBezTo>
                    <a:cubicBezTo>
                      <a:pt x="843" y="1"/>
                      <a:pt x="1348" y="169"/>
                      <a:pt x="1573" y="618"/>
                    </a:cubicBezTo>
                    <a:cubicBezTo>
                      <a:pt x="1685" y="843"/>
                      <a:pt x="1629" y="1180"/>
                      <a:pt x="1460" y="1405"/>
                    </a:cubicBezTo>
                    <a:cubicBezTo>
                      <a:pt x="1404" y="1461"/>
                      <a:pt x="1348" y="1517"/>
                      <a:pt x="1236" y="1573"/>
                    </a:cubicBezTo>
                    <a:cubicBezTo>
                      <a:pt x="843" y="1742"/>
                      <a:pt x="337" y="1573"/>
                      <a:pt x="112" y="1124"/>
                    </a:cubicBezTo>
                    <a:close/>
                  </a:path>
                </a:pathLst>
              </a:custGeom>
              <a:solidFill>
                <a:srgbClr val="EFF0F1">
                  <a:alpha val="4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4"/>
              <p:cNvSpPr/>
              <p:nvPr/>
            </p:nvSpPr>
            <p:spPr>
              <a:xfrm>
                <a:off x="4575746" y="4629654"/>
                <a:ext cx="94421" cy="85387"/>
              </a:xfrm>
              <a:custGeom>
                <a:rect b="b" l="l" r="r" t="t"/>
                <a:pathLst>
                  <a:path extrusionOk="0" h="1068" w="1181">
                    <a:moveTo>
                      <a:pt x="563" y="1068"/>
                    </a:moveTo>
                    <a:cubicBezTo>
                      <a:pt x="226" y="1011"/>
                      <a:pt x="1" y="731"/>
                      <a:pt x="57" y="394"/>
                    </a:cubicBezTo>
                    <a:cubicBezTo>
                      <a:pt x="57" y="225"/>
                      <a:pt x="113" y="113"/>
                      <a:pt x="226" y="0"/>
                    </a:cubicBezTo>
                    <a:cubicBezTo>
                      <a:pt x="169" y="113"/>
                      <a:pt x="169" y="169"/>
                      <a:pt x="169" y="225"/>
                    </a:cubicBezTo>
                    <a:cubicBezTo>
                      <a:pt x="113" y="562"/>
                      <a:pt x="338" y="899"/>
                      <a:pt x="675" y="899"/>
                    </a:cubicBezTo>
                    <a:cubicBezTo>
                      <a:pt x="843" y="955"/>
                      <a:pt x="1012" y="899"/>
                      <a:pt x="1180" y="731"/>
                    </a:cubicBezTo>
                    <a:cubicBezTo>
                      <a:pt x="1012" y="955"/>
                      <a:pt x="787" y="1068"/>
                      <a:pt x="563" y="106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4"/>
              <p:cNvSpPr/>
              <p:nvPr/>
            </p:nvSpPr>
            <p:spPr>
              <a:xfrm>
                <a:off x="4652098" y="4656598"/>
                <a:ext cx="143750" cy="143750"/>
              </a:xfrm>
              <a:custGeom>
                <a:rect b="b" l="l" r="r" t="t"/>
                <a:pathLst>
                  <a:path extrusionOk="0" h="1798" w="1798">
                    <a:moveTo>
                      <a:pt x="1742" y="1011"/>
                    </a:moveTo>
                    <a:cubicBezTo>
                      <a:pt x="1798" y="506"/>
                      <a:pt x="1461" y="113"/>
                      <a:pt x="1012" y="57"/>
                    </a:cubicBezTo>
                    <a:cubicBezTo>
                      <a:pt x="562" y="0"/>
                      <a:pt x="113" y="337"/>
                      <a:pt x="57" y="787"/>
                    </a:cubicBezTo>
                    <a:cubicBezTo>
                      <a:pt x="1" y="1292"/>
                      <a:pt x="338" y="1685"/>
                      <a:pt x="843" y="1741"/>
                    </a:cubicBezTo>
                    <a:cubicBezTo>
                      <a:pt x="1292" y="1798"/>
                      <a:pt x="1686" y="1461"/>
                      <a:pt x="1742" y="101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4"/>
              <p:cNvSpPr/>
              <p:nvPr/>
            </p:nvSpPr>
            <p:spPr>
              <a:xfrm>
                <a:off x="4687996" y="4683542"/>
                <a:ext cx="85467" cy="89864"/>
              </a:xfrm>
              <a:custGeom>
                <a:rect b="b" l="l" r="r" t="t"/>
                <a:pathLst>
                  <a:path extrusionOk="0" h="1124" w="1069">
                    <a:moveTo>
                      <a:pt x="1012" y="618"/>
                    </a:moveTo>
                    <a:cubicBezTo>
                      <a:pt x="1068" y="337"/>
                      <a:pt x="843" y="57"/>
                      <a:pt x="506" y="0"/>
                    </a:cubicBezTo>
                    <a:lnTo>
                      <a:pt x="506" y="0"/>
                    </a:lnTo>
                    <a:cubicBezTo>
                      <a:pt x="282" y="57"/>
                      <a:pt x="57" y="225"/>
                      <a:pt x="1" y="506"/>
                    </a:cubicBezTo>
                    <a:cubicBezTo>
                      <a:pt x="1" y="787"/>
                      <a:pt x="226" y="1067"/>
                      <a:pt x="506" y="1124"/>
                    </a:cubicBezTo>
                    <a:lnTo>
                      <a:pt x="563" y="1124"/>
                    </a:lnTo>
                    <a:cubicBezTo>
                      <a:pt x="843" y="1124"/>
                      <a:pt x="1012" y="899"/>
                      <a:pt x="1068" y="6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4"/>
              <p:cNvSpPr/>
              <p:nvPr/>
            </p:nvSpPr>
            <p:spPr>
              <a:xfrm>
                <a:off x="4701507" y="4706008"/>
                <a:ext cx="45012" cy="44932"/>
              </a:xfrm>
              <a:custGeom>
                <a:rect b="b" l="l" r="r" t="t"/>
                <a:pathLst>
                  <a:path extrusionOk="0" h="562" w="563">
                    <a:moveTo>
                      <a:pt x="562" y="337"/>
                    </a:moveTo>
                    <a:cubicBezTo>
                      <a:pt x="562" y="169"/>
                      <a:pt x="450" y="0"/>
                      <a:pt x="337" y="0"/>
                    </a:cubicBezTo>
                    <a:cubicBezTo>
                      <a:pt x="169" y="0"/>
                      <a:pt x="0" y="113"/>
                      <a:pt x="0" y="225"/>
                    </a:cubicBezTo>
                    <a:cubicBezTo>
                      <a:pt x="0" y="393"/>
                      <a:pt x="113" y="562"/>
                      <a:pt x="281" y="562"/>
                    </a:cubicBezTo>
                    <a:cubicBezTo>
                      <a:pt x="394" y="562"/>
                      <a:pt x="562" y="450"/>
                      <a:pt x="562" y="337"/>
                    </a:cubicBezTo>
                    <a:close/>
                  </a:path>
                </a:pathLst>
              </a:custGeom>
              <a:solidFill>
                <a:srgbClr val="EFF0F1">
                  <a:alpha val="4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4"/>
              <p:cNvSpPr/>
              <p:nvPr/>
            </p:nvSpPr>
            <p:spPr>
              <a:xfrm>
                <a:off x="4705985" y="4723917"/>
                <a:ext cx="18069" cy="18069"/>
              </a:xfrm>
              <a:custGeom>
                <a:rect b="b" l="l" r="r" t="t"/>
                <a:pathLst>
                  <a:path extrusionOk="0" h="226" w="226">
                    <a:moveTo>
                      <a:pt x="169" y="113"/>
                    </a:moveTo>
                    <a:cubicBezTo>
                      <a:pt x="225" y="57"/>
                      <a:pt x="169" y="57"/>
                      <a:pt x="113" y="57"/>
                    </a:cubicBezTo>
                    <a:cubicBezTo>
                      <a:pt x="57" y="1"/>
                      <a:pt x="1" y="57"/>
                      <a:pt x="1" y="113"/>
                    </a:cubicBezTo>
                    <a:cubicBezTo>
                      <a:pt x="1" y="169"/>
                      <a:pt x="57" y="226"/>
                      <a:pt x="113" y="226"/>
                    </a:cubicBezTo>
                    <a:cubicBezTo>
                      <a:pt x="169" y="226"/>
                      <a:pt x="169" y="169"/>
                      <a:pt x="169" y="11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 name="Google Shape;1091;p14"/>
            <p:cNvGrpSpPr/>
            <p:nvPr/>
          </p:nvGrpSpPr>
          <p:grpSpPr>
            <a:xfrm>
              <a:off x="1870293" y="4721052"/>
              <a:ext cx="356261" cy="81650"/>
              <a:chOff x="1962943" y="5517637"/>
              <a:chExt cx="356261" cy="81650"/>
            </a:xfrm>
          </p:grpSpPr>
          <p:sp>
            <p:nvSpPr>
              <p:cNvPr id="1092" name="Google Shape;1092;p14"/>
              <p:cNvSpPr/>
              <p:nvPr/>
            </p:nvSpPr>
            <p:spPr>
              <a:xfrm>
                <a:off x="1985205" y="5517637"/>
                <a:ext cx="70552" cy="81650"/>
              </a:xfrm>
              <a:custGeom>
                <a:rect b="b" l="l" r="r" t="t"/>
                <a:pathLst>
                  <a:path extrusionOk="0" h="1236" w="1068">
                    <a:moveTo>
                      <a:pt x="57" y="1236"/>
                    </a:moveTo>
                    <a:lnTo>
                      <a:pt x="0" y="0"/>
                    </a:lnTo>
                    <a:lnTo>
                      <a:pt x="1068" y="0"/>
                    </a:lnTo>
                    <a:lnTo>
                      <a:pt x="1068" y="1236"/>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4"/>
              <p:cNvSpPr/>
              <p:nvPr/>
            </p:nvSpPr>
            <p:spPr>
              <a:xfrm>
                <a:off x="2055690" y="5517637"/>
                <a:ext cx="263513" cy="81650"/>
              </a:xfrm>
              <a:custGeom>
                <a:rect b="b" l="l" r="r" t="t"/>
                <a:pathLst>
                  <a:path extrusionOk="0" h="1236" w="3989">
                    <a:moveTo>
                      <a:pt x="1" y="1236"/>
                    </a:moveTo>
                    <a:lnTo>
                      <a:pt x="1" y="0"/>
                    </a:lnTo>
                    <a:lnTo>
                      <a:pt x="3988" y="0"/>
                    </a:lnTo>
                    <a:lnTo>
                      <a:pt x="3988" y="123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4"/>
              <p:cNvSpPr/>
              <p:nvPr/>
            </p:nvSpPr>
            <p:spPr>
              <a:xfrm>
                <a:off x="1962943" y="5517637"/>
                <a:ext cx="26028" cy="81650"/>
              </a:xfrm>
              <a:custGeom>
                <a:rect b="b" l="l" r="r" t="t"/>
                <a:pathLst>
                  <a:path extrusionOk="0" h="1236" w="394">
                    <a:moveTo>
                      <a:pt x="0" y="1236"/>
                    </a:moveTo>
                    <a:lnTo>
                      <a:pt x="0" y="0"/>
                    </a:lnTo>
                    <a:lnTo>
                      <a:pt x="337" y="0"/>
                    </a:lnTo>
                    <a:lnTo>
                      <a:pt x="394" y="123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4"/>
              <p:cNvSpPr/>
              <p:nvPr/>
            </p:nvSpPr>
            <p:spPr>
              <a:xfrm>
                <a:off x="2055690" y="5580723"/>
                <a:ext cx="263513" cy="18563"/>
              </a:xfrm>
              <a:custGeom>
                <a:rect b="b" l="l" r="r" t="t"/>
                <a:pathLst>
                  <a:path extrusionOk="0" h="281" w="3989">
                    <a:moveTo>
                      <a:pt x="3988" y="0"/>
                    </a:moveTo>
                    <a:lnTo>
                      <a:pt x="3988" y="281"/>
                    </a:lnTo>
                    <a:lnTo>
                      <a:pt x="1" y="281"/>
                    </a:lnTo>
                    <a:lnTo>
                      <a:pt x="1" y="0"/>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4"/>
              <p:cNvSpPr/>
              <p:nvPr/>
            </p:nvSpPr>
            <p:spPr>
              <a:xfrm>
                <a:off x="1962943" y="5580723"/>
                <a:ext cx="26028" cy="18563"/>
              </a:xfrm>
              <a:custGeom>
                <a:rect b="b" l="l" r="r" t="t"/>
                <a:pathLst>
                  <a:path extrusionOk="0" h="281" w="394">
                    <a:moveTo>
                      <a:pt x="394" y="0"/>
                    </a:moveTo>
                    <a:lnTo>
                      <a:pt x="394" y="281"/>
                    </a:lnTo>
                    <a:lnTo>
                      <a:pt x="0" y="281"/>
                    </a:lnTo>
                    <a:lnTo>
                      <a:pt x="0" y="0"/>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 name="Google Shape;1097;p14"/>
            <p:cNvGrpSpPr/>
            <p:nvPr/>
          </p:nvGrpSpPr>
          <p:grpSpPr>
            <a:xfrm>
              <a:off x="1511250" y="4550353"/>
              <a:ext cx="252349" cy="252349"/>
              <a:chOff x="1647575" y="5358103"/>
              <a:chExt cx="252349" cy="252349"/>
            </a:xfrm>
          </p:grpSpPr>
          <p:sp>
            <p:nvSpPr>
              <p:cNvPr id="1098" name="Google Shape;1098;p14"/>
              <p:cNvSpPr/>
              <p:nvPr/>
            </p:nvSpPr>
            <p:spPr>
              <a:xfrm>
                <a:off x="1647575" y="5358103"/>
                <a:ext cx="252349" cy="252349"/>
              </a:xfrm>
              <a:custGeom>
                <a:rect b="b" l="l" r="r" t="t"/>
                <a:pathLst>
                  <a:path extrusionOk="0" h="3820" w="3820">
                    <a:moveTo>
                      <a:pt x="3707" y="2303"/>
                    </a:moveTo>
                    <a:cubicBezTo>
                      <a:pt x="3820" y="899"/>
                      <a:pt x="2247" y="0"/>
                      <a:pt x="1124" y="899"/>
                    </a:cubicBezTo>
                    <a:cubicBezTo>
                      <a:pt x="0" y="1741"/>
                      <a:pt x="506" y="3539"/>
                      <a:pt x="1910" y="3707"/>
                    </a:cubicBezTo>
                    <a:cubicBezTo>
                      <a:pt x="2809" y="3819"/>
                      <a:pt x="3595" y="3145"/>
                      <a:pt x="3707" y="230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4"/>
              <p:cNvSpPr/>
              <p:nvPr/>
            </p:nvSpPr>
            <p:spPr>
              <a:xfrm>
                <a:off x="1695798" y="5428588"/>
                <a:ext cx="163300" cy="141038"/>
              </a:xfrm>
              <a:custGeom>
                <a:rect b="b" l="l" r="r" t="t"/>
                <a:pathLst>
                  <a:path extrusionOk="0" h="2135" w="2472">
                    <a:moveTo>
                      <a:pt x="2416" y="1180"/>
                    </a:moveTo>
                    <a:cubicBezTo>
                      <a:pt x="2472" y="562"/>
                      <a:pt x="2079" y="57"/>
                      <a:pt x="1461" y="0"/>
                    </a:cubicBezTo>
                    <a:lnTo>
                      <a:pt x="1405" y="0"/>
                    </a:lnTo>
                    <a:cubicBezTo>
                      <a:pt x="1" y="0"/>
                      <a:pt x="1" y="2135"/>
                      <a:pt x="1405" y="2135"/>
                    </a:cubicBezTo>
                    <a:lnTo>
                      <a:pt x="1461" y="2135"/>
                    </a:lnTo>
                    <a:cubicBezTo>
                      <a:pt x="1966" y="2022"/>
                      <a:pt x="2360" y="1685"/>
                      <a:pt x="2416" y="1180"/>
                    </a:cubicBezTo>
                    <a:close/>
                  </a:path>
                </a:pathLst>
              </a:custGeom>
              <a:solidFill>
                <a:srgbClr val="EFF0F1">
                  <a:alpha val="4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4"/>
              <p:cNvSpPr/>
              <p:nvPr/>
            </p:nvSpPr>
            <p:spPr>
              <a:xfrm>
                <a:off x="1740322" y="5450850"/>
                <a:ext cx="85416" cy="85416"/>
              </a:xfrm>
              <a:custGeom>
                <a:rect b="b" l="l" r="r" t="t"/>
                <a:pathLst>
                  <a:path extrusionOk="0" h="1293" w="1293">
                    <a:moveTo>
                      <a:pt x="1236" y="787"/>
                    </a:moveTo>
                    <a:cubicBezTo>
                      <a:pt x="1292" y="281"/>
                      <a:pt x="731" y="0"/>
                      <a:pt x="394" y="281"/>
                    </a:cubicBezTo>
                    <a:cubicBezTo>
                      <a:pt x="1" y="618"/>
                      <a:pt x="169" y="1180"/>
                      <a:pt x="675" y="1236"/>
                    </a:cubicBezTo>
                    <a:cubicBezTo>
                      <a:pt x="955" y="1292"/>
                      <a:pt x="1180" y="1068"/>
                      <a:pt x="1236" y="78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4"/>
              <p:cNvSpPr/>
              <p:nvPr/>
            </p:nvSpPr>
            <p:spPr>
              <a:xfrm>
                <a:off x="1758885" y="5495374"/>
                <a:ext cx="22328" cy="22328"/>
              </a:xfrm>
              <a:custGeom>
                <a:rect b="b" l="l" r="r" t="t"/>
                <a:pathLst>
                  <a:path extrusionOk="0" h="338" w="338">
                    <a:moveTo>
                      <a:pt x="337" y="169"/>
                    </a:moveTo>
                    <a:cubicBezTo>
                      <a:pt x="337" y="113"/>
                      <a:pt x="281" y="0"/>
                      <a:pt x="225" y="0"/>
                    </a:cubicBezTo>
                    <a:cubicBezTo>
                      <a:pt x="113" y="0"/>
                      <a:pt x="57" y="57"/>
                      <a:pt x="57" y="169"/>
                    </a:cubicBezTo>
                    <a:cubicBezTo>
                      <a:pt x="0" y="225"/>
                      <a:pt x="57" y="337"/>
                      <a:pt x="169" y="337"/>
                    </a:cubicBezTo>
                    <a:cubicBezTo>
                      <a:pt x="281" y="337"/>
                      <a:pt x="337" y="281"/>
                      <a:pt x="337" y="16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_1">
    <p:bg>
      <p:bgPr>
        <a:gradFill>
          <a:gsLst>
            <a:gs pos="0">
              <a:schemeClr val="dk1"/>
            </a:gs>
            <a:gs pos="44000">
              <a:schemeClr val="accent6"/>
            </a:gs>
            <a:gs pos="100000">
              <a:schemeClr val="accent6"/>
            </a:gs>
          </a:gsLst>
          <a:lin ang="18900044" scaled="0"/>
        </a:gradFill>
      </p:bgPr>
    </p:bg>
    <p:spTree>
      <p:nvGrpSpPr>
        <p:cNvPr id="1102" name="Shape 1102"/>
        <p:cNvGrpSpPr/>
        <p:nvPr/>
      </p:nvGrpSpPr>
      <p:grpSpPr>
        <a:xfrm>
          <a:off x="0" y="0"/>
          <a:ext cx="0" cy="0"/>
          <a:chOff x="0" y="0"/>
          <a:chExt cx="0" cy="0"/>
        </a:xfrm>
      </p:grpSpPr>
      <p:grpSp>
        <p:nvGrpSpPr>
          <p:cNvPr id="1103" name="Google Shape;1103;p15"/>
          <p:cNvGrpSpPr/>
          <p:nvPr/>
        </p:nvGrpSpPr>
        <p:grpSpPr>
          <a:xfrm>
            <a:off x="-74757" y="2684588"/>
            <a:ext cx="9313502" cy="2541840"/>
            <a:chOff x="1851250" y="1720850"/>
            <a:chExt cx="3539775" cy="966075"/>
          </a:xfrm>
        </p:grpSpPr>
        <p:sp>
          <p:nvSpPr>
            <p:cNvPr id="1104" name="Google Shape;1104;p15"/>
            <p:cNvSpPr/>
            <p:nvPr/>
          </p:nvSpPr>
          <p:spPr>
            <a:xfrm>
              <a:off x="4361800" y="2473450"/>
              <a:ext cx="44950" cy="66025"/>
            </a:xfrm>
            <a:custGeom>
              <a:rect b="b" l="l" r="r" t="t"/>
              <a:pathLst>
                <a:path extrusionOk="0" h="2641" w="1798">
                  <a:moveTo>
                    <a:pt x="225" y="1"/>
                  </a:moveTo>
                  <a:lnTo>
                    <a:pt x="0" y="113"/>
                  </a:lnTo>
                  <a:lnTo>
                    <a:pt x="1573" y="2641"/>
                  </a:lnTo>
                  <a:lnTo>
                    <a:pt x="1797" y="2528"/>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5"/>
            <p:cNvSpPr/>
            <p:nvPr/>
          </p:nvSpPr>
          <p:spPr>
            <a:xfrm>
              <a:off x="4399700" y="2453800"/>
              <a:ext cx="36525" cy="70225"/>
            </a:xfrm>
            <a:custGeom>
              <a:rect b="b" l="l" r="r" t="t"/>
              <a:pathLst>
                <a:path extrusionOk="0" h="2809" w="1461">
                  <a:moveTo>
                    <a:pt x="225" y="1"/>
                  </a:moveTo>
                  <a:lnTo>
                    <a:pt x="1" y="113"/>
                  </a:lnTo>
                  <a:lnTo>
                    <a:pt x="1292" y="2809"/>
                  </a:lnTo>
                  <a:lnTo>
                    <a:pt x="1461" y="2697"/>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5"/>
            <p:cNvSpPr/>
            <p:nvPr/>
          </p:nvSpPr>
          <p:spPr>
            <a:xfrm>
              <a:off x="4439025" y="2436950"/>
              <a:ext cx="30900" cy="73050"/>
            </a:xfrm>
            <a:custGeom>
              <a:rect b="b" l="l" r="r" t="t"/>
              <a:pathLst>
                <a:path extrusionOk="0" h="2922" w="1236">
                  <a:moveTo>
                    <a:pt x="281" y="1"/>
                  </a:moveTo>
                  <a:lnTo>
                    <a:pt x="0" y="113"/>
                  </a:lnTo>
                  <a:lnTo>
                    <a:pt x="1011" y="2921"/>
                  </a:lnTo>
                  <a:lnTo>
                    <a:pt x="1236" y="2809"/>
                  </a:lnTo>
                  <a:lnTo>
                    <a:pt x="28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5"/>
            <p:cNvSpPr/>
            <p:nvPr/>
          </p:nvSpPr>
          <p:spPr>
            <a:xfrm>
              <a:off x="4326700" y="2497325"/>
              <a:ext cx="49150" cy="63225"/>
            </a:xfrm>
            <a:custGeom>
              <a:rect b="b" l="l" r="r" t="t"/>
              <a:pathLst>
                <a:path extrusionOk="0" h="2529" w="1966">
                  <a:moveTo>
                    <a:pt x="169" y="1"/>
                  </a:moveTo>
                  <a:lnTo>
                    <a:pt x="0" y="169"/>
                  </a:lnTo>
                  <a:lnTo>
                    <a:pt x="1741" y="2528"/>
                  </a:lnTo>
                  <a:lnTo>
                    <a:pt x="1966" y="2416"/>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5"/>
            <p:cNvSpPr/>
            <p:nvPr/>
          </p:nvSpPr>
          <p:spPr>
            <a:xfrm>
              <a:off x="4603300" y="2414500"/>
              <a:ext cx="11250" cy="73025"/>
            </a:xfrm>
            <a:custGeom>
              <a:rect b="b" l="l" r="r" t="t"/>
              <a:pathLst>
                <a:path extrusionOk="0" h="2921" w="450">
                  <a:moveTo>
                    <a:pt x="169" y="0"/>
                  </a:moveTo>
                  <a:lnTo>
                    <a:pt x="0" y="2921"/>
                  </a:lnTo>
                  <a:lnTo>
                    <a:pt x="281" y="2921"/>
                  </a:lnTo>
                  <a:lnTo>
                    <a:pt x="45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5"/>
            <p:cNvSpPr/>
            <p:nvPr/>
          </p:nvSpPr>
          <p:spPr>
            <a:xfrm>
              <a:off x="4563975" y="2414500"/>
              <a:ext cx="9850" cy="73025"/>
            </a:xfrm>
            <a:custGeom>
              <a:rect b="b" l="l" r="r" t="t"/>
              <a:pathLst>
                <a:path extrusionOk="0" h="2921" w="394">
                  <a:moveTo>
                    <a:pt x="1" y="0"/>
                  </a:moveTo>
                  <a:lnTo>
                    <a:pt x="169" y="2921"/>
                  </a:lnTo>
                  <a:lnTo>
                    <a:pt x="394" y="2921"/>
                  </a:lnTo>
                  <a:lnTo>
                    <a:pt x="28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5"/>
            <p:cNvSpPr/>
            <p:nvPr/>
          </p:nvSpPr>
          <p:spPr>
            <a:xfrm>
              <a:off x="4521850" y="2417300"/>
              <a:ext cx="16875" cy="74450"/>
            </a:xfrm>
            <a:custGeom>
              <a:rect b="b" l="l" r="r" t="t"/>
              <a:pathLst>
                <a:path extrusionOk="0" h="2978" w="675">
                  <a:moveTo>
                    <a:pt x="1" y="0"/>
                  </a:moveTo>
                  <a:lnTo>
                    <a:pt x="450" y="2977"/>
                  </a:lnTo>
                  <a:lnTo>
                    <a:pt x="675" y="2921"/>
                  </a:lnTo>
                  <a:lnTo>
                    <a:pt x="28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5"/>
            <p:cNvSpPr/>
            <p:nvPr/>
          </p:nvSpPr>
          <p:spPr>
            <a:xfrm>
              <a:off x="4479725" y="2425725"/>
              <a:ext cx="23900" cy="73025"/>
            </a:xfrm>
            <a:custGeom>
              <a:rect b="b" l="l" r="r" t="t"/>
              <a:pathLst>
                <a:path extrusionOk="0" h="2921" w="956">
                  <a:moveTo>
                    <a:pt x="282" y="0"/>
                  </a:moveTo>
                  <a:lnTo>
                    <a:pt x="1" y="57"/>
                  </a:lnTo>
                  <a:lnTo>
                    <a:pt x="731" y="2921"/>
                  </a:lnTo>
                  <a:lnTo>
                    <a:pt x="956" y="2865"/>
                  </a:lnTo>
                  <a:lnTo>
                    <a:pt x="28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5"/>
            <p:cNvSpPr/>
            <p:nvPr/>
          </p:nvSpPr>
          <p:spPr>
            <a:xfrm>
              <a:off x="4236825" y="2585800"/>
              <a:ext cx="63200" cy="49150"/>
            </a:xfrm>
            <a:custGeom>
              <a:rect b="b" l="l" r="r" t="t"/>
              <a:pathLst>
                <a:path extrusionOk="0" h="1966" w="2528">
                  <a:moveTo>
                    <a:pt x="169" y="0"/>
                  </a:moveTo>
                  <a:lnTo>
                    <a:pt x="1" y="225"/>
                  </a:lnTo>
                  <a:lnTo>
                    <a:pt x="2416" y="1966"/>
                  </a:lnTo>
                  <a:lnTo>
                    <a:pt x="2528" y="1797"/>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5"/>
            <p:cNvSpPr/>
            <p:nvPr/>
          </p:nvSpPr>
          <p:spPr>
            <a:xfrm>
              <a:off x="4263500" y="2553500"/>
              <a:ext cx="59000" cy="54775"/>
            </a:xfrm>
            <a:custGeom>
              <a:rect b="b" l="l" r="r" t="t"/>
              <a:pathLst>
                <a:path extrusionOk="0" h="2191" w="2360">
                  <a:moveTo>
                    <a:pt x="169" y="0"/>
                  </a:moveTo>
                  <a:lnTo>
                    <a:pt x="1" y="225"/>
                  </a:lnTo>
                  <a:lnTo>
                    <a:pt x="2191" y="2191"/>
                  </a:lnTo>
                  <a:lnTo>
                    <a:pt x="2360" y="2022"/>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5"/>
            <p:cNvSpPr/>
            <p:nvPr/>
          </p:nvSpPr>
          <p:spPr>
            <a:xfrm>
              <a:off x="4212950" y="2622300"/>
              <a:ext cx="67425" cy="43550"/>
            </a:xfrm>
            <a:custGeom>
              <a:rect b="b" l="l" r="r" t="t"/>
              <a:pathLst>
                <a:path extrusionOk="0" h="1742" w="2697">
                  <a:moveTo>
                    <a:pt x="169" y="0"/>
                  </a:moveTo>
                  <a:cubicBezTo>
                    <a:pt x="113" y="57"/>
                    <a:pt x="57" y="113"/>
                    <a:pt x="1" y="225"/>
                  </a:cubicBezTo>
                  <a:lnTo>
                    <a:pt x="2528" y="1742"/>
                  </a:lnTo>
                  <a:lnTo>
                    <a:pt x="2697" y="1517"/>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5"/>
            <p:cNvSpPr/>
            <p:nvPr/>
          </p:nvSpPr>
          <p:spPr>
            <a:xfrm>
              <a:off x="4294400" y="2522600"/>
              <a:ext cx="54775" cy="60400"/>
            </a:xfrm>
            <a:custGeom>
              <a:rect b="b" l="l" r="r" t="t"/>
              <a:pathLst>
                <a:path extrusionOk="0" h="2416" w="2191">
                  <a:moveTo>
                    <a:pt x="169" y="1"/>
                  </a:moveTo>
                  <a:lnTo>
                    <a:pt x="0" y="225"/>
                  </a:lnTo>
                  <a:lnTo>
                    <a:pt x="1966" y="2416"/>
                  </a:lnTo>
                  <a:lnTo>
                    <a:pt x="2191" y="2247"/>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5"/>
            <p:cNvSpPr/>
            <p:nvPr/>
          </p:nvSpPr>
          <p:spPr>
            <a:xfrm>
              <a:off x="4638400" y="2418700"/>
              <a:ext cx="16875" cy="73050"/>
            </a:xfrm>
            <a:custGeom>
              <a:rect b="b" l="l" r="r" t="t"/>
              <a:pathLst>
                <a:path extrusionOk="0" h="2922" w="675">
                  <a:moveTo>
                    <a:pt x="450" y="1"/>
                  </a:moveTo>
                  <a:lnTo>
                    <a:pt x="1" y="2921"/>
                  </a:lnTo>
                  <a:lnTo>
                    <a:pt x="225" y="2921"/>
                  </a:lnTo>
                  <a:lnTo>
                    <a:pt x="67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5"/>
            <p:cNvSpPr/>
            <p:nvPr/>
          </p:nvSpPr>
          <p:spPr>
            <a:xfrm>
              <a:off x="4740900" y="2455200"/>
              <a:ext cx="37925" cy="68825"/>
            </a:xfrm>
            <a:custGeom>
              <a:rect b="b" l="l" r="r" t="t"/>
              <a:pathLst>
                <a:path extrusionOk="0" h="2753" w="1517">
                  <a:moveTo>
                    <a:pt x="1236" y="1"/>
                  </a:moveTo>
                  <a:lnTo>
                    <a:pt x="1" y="2697"/>
                  </a:lnTo>
                  <a:lnTo>
                    <a:pt x="225" y="2753"/>
                  </a:lnTo>
                  <a:lnTo>
                    <a:pt x="1517" y="113"/>
                  </a:lnTo>
                  <a:lnTo>
                    <a:pt x="123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5"/>
            <p:cNvSpPr/>
            <p:nvPr/>
          </p:nvSpPr>
          <p:spPr>
            <a:xfrm>
              <a:off x="4673500" y="2425725"/>
              <a:ext cx="23900" cy="73025"/>
            </a:xfrm>
            <a:custGeom>
              <a:rect b="b" l="l" r="r" t="t"/>
              <a:pathLst>
                <a:path extrusionOk="0" h="2921" w="956">
                  <a:moveTo>
                    <a:pt x="731" y="0"/>
                  </a:moveTo>
                  <a:lnTo>
                    <a:pt x="1" y="2865"/>
                  </a:lnTo>
                  <a:lnTo>
                    <a:pt x="281" y="2921"/>
                  </a:lnTo>
                  <a:lnTo>
                    <a:pt x="955" y="113"/>
                  </a:lnTo>
                  <a:lnTo>
                    <a:pt x="73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5"/>
            <p:cNvSpPr/>
            <p:nvPr/>
          </p:nvSpPr>
          <p:spPr>
            <a:xfrm>
              <a:off x="4707200" y="2438350"/>
              <a:ext cx="30925" cy="71650"/>
            </a:xfrm>
            <a:custGeom>
              <a:rect b="b" l="l" r="r" t="t"/>
              <a:pathLst>
                <a:path extrusionOk="0" h="2866" w="1237">
                  <a:moveTo>
                    <a:pt x="955" y="1"/>
                  </a:moveTo>
                  <a:lnTo>
                    <a:pt x="1" y="2753"/>
                  </a:lnTo>
                  <a:lnTo>
                    <a:pt x="225" y="2865"/>
                  </a:lnTo>
                  <a:lnTo>
                    <a:pt x="1236" y="113"/>
                  </a:lnTo>
                  <a:lnTo>
                    <a:pt x="95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5"/>
            <p:cNvSpPr/>
            <p:nvPr/>
          </p:nvSpPr>
          <p:spPr>
            <a:xfrm>
              <a:off x="4829350" y="2571750"/>
              <a:ext cx="5650" cy="11250"/>
            </a:xfrm>
            <a:custGeom>
              <a:rect b="b" l="l" r="r" t="t"/>
              <a:pathLst>
                <a:path extrusionOk="0" h="450" w="226">
                  <a:moveTo>
                    <a:pt x="226" y="1"/>
                  </a:moveTo>
                  <a:lnTo>
                    <a:pt x="1" y="281"/>
                  </a:lnTo>
                  <a:lnTo>
                    <a:pt x="169" y="450"/>
                  </a:lnTo>
                  <a:lnTo>
                    <a:pt x="226" y="394"/>
                  </a:lnTo>
                  <a:lnTo>
                    <a:pt x="22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5"/>
            <p:cNvSpPr/>
            <p:nvPr/>
          </p:nvSpPr>
          <p:spPr>
            <a:xfrm>
              <a:off x="4771800" y="2473450"/>
              <a:ext cx="43550" cy="67425"/>
            </a:xfrm>
            <a:custGeom>
              <a:rect b="b" l="l" r="r" t="t"/>
              <a:pathLst>
                <a:path extrusionOk="0" h="2697" w="1742">
                  <a:moveTo>
                    <a:pt x="1517" y="1"/>
                  </a:moveTo>
                  <a:lnTo>
                    <a:pt x="0" y="2528"/>
                  </a:lnTo>
                  <a:lnTo>
                    <a:pt x="225" y="2697"/>
                  </a:lnTo>
                  <a:lnTo>
                    <a:pt x="1741" y="169"/>
                  </a:lnTo>
                  <a:lnTo>
                    <a:pt x="151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5"/>
            <p:cNvSpPr/>
            <p:nvPr/>
          </p:nvSpPr>
          <p:spPr>
            <a:xfrm>
              <a:off x="4801275" y="2512775"/>
              <a:ext cx="33725" cy="47775"/>
            </a:xfrm>
            <a:custGeom>
              <a:rect b="b" l="l" r="r" t="t"/>
              <a:pathLst>
                <a:path extrusionOk="0" h="1911" w="1349">
                  <a:moveTo>
                    <a:pt x="1349" y="1"/>
                  </a:moveTo>
                  <a:lnTo>
                    <a:pt x="1" y="1798"/>
                  </a:lnTo>
                  <a:lnTo>
                    <a:pt x="225" y="1910"/>
                  </a:lnTo>
                  <a:lnTo>
                    <a:pt x="1349" y="394"/>
                  </a:lnTo>
                  <a:lnTo>
                    <a:pt x="134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5"/>
            <p:cNvSpPr/>
            <p:nvPr/>
          </p:nvSpPr>
          <p:spPr>
            <a:xfrm>
              <a:off x="4309850" y="2509975"/>
              <a:ext cx="66000" cy="78650"/>
            </a:xfrm>
            <a:custGeom>
              <a:rect b="b" l="l" r="r" t="t"/>
              <a:pathLst>
                <a:path extrusionOk="0" h="3146" w="2640">
                  <a:moveTo>
                    <a:pt x="225" y="0"/>
                  </a:moveTo>
                  <a:lnTo>
                    <a:pt x="0" y="169"/>
                  </a:lnTo>
                  <a:lnTo>
                    <a:pt x="2471" y="3145"/>
                  </a:lnTo>
                  <a:lnTo>
                    <a:pt x="2640" y="2977"/>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5"/>
            <p:cNvSpPr/>
            <p:nvPr/>
          </p:nvSpPr>
          <p:spPr>
            <a:xfrm>
              <a:off x="4420775" y="2443975"/>
              <a:ext cx="42125" cy="92700"/>
            </a:xfrm>
            <a:custGeom>
              <a:rect b="b" l="l" r="r" t="t"/>
              <a:pathLst>
                <a:path extrusionOk="0" h="3708" w="1685">
                  <a:moveTo>
                    <a:pt x="225" y="1"/>
                  </a:moveTo>
                  <a:lnTo>
                    <a:pt x="0" y="113"/>
                  </a:lnTo>
                  <a:lnTo>
                    <a:pt x="1460" y="3707"/>
                  </a:lnTo>
                  <a:lnTo>
                    <a:pt x="1685" y="3595"/>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5"/>
            <p:cNvSpPr/>
            <p:nvPr/>
          </p:nvSpPr>
          <p:spPr>
            <a:xfrm>
              <a:off x="4381450" y="2462225"/>
              <a:ext cx="50575" cy="88500"/>
            </a:xfrm>
            <a:custGeom>
              <a:rect b="b" l="l" r="r" t="t"/>
              <a:pathLst>
                <a:path extrusionOk="0" h="3540" w="2023">
                  <a:moveTo>
                    <a:pt x="225" y="1"/>
                  </a:moveTo>
                  <a:lnTo>
                    <a:pt x="0" y="169"/>
                  </a:lnTo>
                  <a:lnTo>
                    <a:pt x="1798" y="3539"/>
                  </a:lnTo>
                  <a:lnTo>
                    <a:pt x="2022" y="3427"/>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5"/>
            <p:cNvSpPr/>
            <p:nvPr/>
          </p:nvSpPr>
          <p:spPr>
            <a:xfrm>
              <a:off x="4344950" y="2484700"/>
              <a:ext cx="59000" cy="82875"/>
            </a:xfrm>
            <a:custGeom>
              <a:rect b="b" l="l" r="r" t="t"/>
              <a:pathLst>
                <a:path extrusionOk="0" h="3315" w="2360">
                  <a:moveTo>
                    <a:pt x="225" y="0"/>
                  </a:moveTo>
                  <a:lnTo>
                    <a:pt x="0" y="113"/>
                  </a:lnTo>
                  <a:lnTo>
                    <a:pt x="2134" y="3314"/>
                  </a:lnTo>
                  <a:lnTo>
                    <a:pt x="2359" y="3202"/>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5"/>
            <p:cNvSpPr/>
            <p:nvPr/>
          </p:nvSpPr>
          <p:spPr>
            <a:xfrm>
              <a:off x="4460075" y="2431350"/>
              <a:ext cx="33725" cy="94100"/>
            </a:xfrm>
            <a:custGeom>
              <a:rect b="b" l="l" r="r" t="t"/>
              <a:pathLst>
                <a:path extrusionOk="0" h="3764" w="1349">
                  <a:moveTo>
                    <a:pt x="225" y="0"/>
                  </a:moveTo>
                  <a:lnTo>
                    <a:pt x="1" y="56"/>
                  </a:lnTo>
                  <a:lnTo>
                    <a:pt x="1068" y="3763"/>
                  </a:lnTo>
                  <a:lnTo>
                    <a:pt x="1349" y="3651"/>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5"/>
            <p:cNvSpPr/>
            <p:nvPr/>
          </p:nvSpPr>
          <p:spPr>
            <a:xfrm>
              <a:off x="4586450" y="2413075"/>
              <a:ext cx="7050" cy="96925"/>
            </a:xfrm>
            <a:custGeom>
              <a:rect b="b" l="l" r="r" t="t"/>
              <a:pathLst>
                <a:path extrusionOk="0" h="3877" w="282">
                  <a:moveTo>
                    <a:pt x="0" y="1"/>
                  </a:moveTo>
                  <a:lnTo>
                    <a:pt x="0" y="3876"/>
                  </a:lnTo>
                  <a:lnTo>
                    <a:pt x="281" y="3876"/>
                  </a:lnTo>
                  <a:lnTo>
                    <a:pt x="28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5"/>
            <p:cNvSpPr/>
            <p:nvPr/>
          </p:nvSpPr>
          <p:spPr>
            <a:xfrm>
              <a:off x="4502200" y="2421500"/>
              <a:ext cx="23900" cy="95525"/>
            </a:xfrm>
            <a:custGeom>
              <a:rect b="b" l="l" r="r" t="t"/>
              <a:pathLst>
                <a:path extrusionOk="0" h="3821" w="956">
                  <a:moveTo>
                    <a:pt x="225" y="1"/>
                  </a:moveTo>
                  <a:lnTo>
                    <a:pt x="1" y="57"/>
                  </a:lnTo>
                  <a:lnTo>
                    <a:pt x="675" y="3820"/>
                  </a:lnTo>
                  <a:lnTo>
                    <a:pt x="955" y="3764"/>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5"/>
            <p:cNvSpPr/>
            <p:nvPr/>
          </p:nvSpPr>
          <p:spPr>
            <a:xfrm>
              <a:off x="4542925" y="2414500"/>
              <a:ext cx="15475" cy="96900"/>
            </a:xfrm>
            <a:custGeom>
              <a:rect b="b" l="l" r="r" t="t"/>
              <a:pathLst>
                <a:path extrusionOk="0" h="3876" w="619">
                  <a:moveTo>
                    <a:pt x="281" y="0"/>
                  </a:moveTo>
                  <a:lnTo>
                    <a:pt x="0" y="56"/>
                  </a:lnTo>
                  <a:lnTo>
                    <a:pt x="394" y="3875"/>
                  </a:lnTo>
                  <a:lnTo>
                    <a:pt x="618" y="3875"/>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5"/>
            <p:cNvSpPr/>
            <p:nvPr/>
          </p:nvSpPr>
          <p:spPr>
            <a:xfrm>
              <a:off x="4278950" y="2536650"/>
              <a:ext cx="73025" cy="73025"/>
            </a:xfrm>
            <a:custGeom>
              <a:rect b="b" l="l" r="r" t="t"/>
              <a:pathLst>
                <a:path extrusionOk="0" h="2921" w="2921">
                  <a:moveTo>
                    <a:pt x="169" y="0"/>
                  </a:moveTo>
                  <a:lnTo>
                    <a:pt x="0" y="225"/>
                  </a:lnTo>
                  <a:lnTo>
                    <a:pt x="2752" y="2921"/>
                  </a:lnTo>
                  <a:cubicBezTo>
                    <a:pt x="2809" y="2865"/>
                    <a:pt x="2865" y="2809"/>
                    <a:pt x="2921" y="2752"/>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5"/>
            <p:cNvSpPr/>
            <p:nvPr/>
          </p:nvSpPr>
          <p:spPr>
            <a:xfrm>
              <a:off x="4249450" y="2568950"/>
              <a:ext cx="78675" cy="67425"/>
            </a:xfrm>
            <a:custGeom>
              <a:rect b="b" l="l" r="r" t="t"/>
              <a:pathLst>
                <a:path extrusionOk="0" h="2697" w="3147">
                  <a:moveTo>
                    <a:pt x="169" y="0"/>
                  </a:moveTo>
                  <a:cubicBezTo>
                    <a:pt x="113" y="113"/>
                    <a:pt x="57" y="169"/>
                    <a:pt x="1" y="225"/>
                  </a:cubicBezTo>
                  <a:lnTo>
                    <a:pt x="2978" y="2696"/>
                  </a:lnTo>
                  <a:lnTo>
                    <a:pt x="3146" y="2471"/>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5"/>
            <p:cNvSpPr/>
            <p:nvPr/>
          </p:nvSpPr>
          <p:spPr>
            <a:xfrm>
              <a:off x="4225600" y="2602650"/>
              <a:ext cx="82850" cy="59000"/>
            </a:xfrm>
            <a:custGeom>
              <a:rect b="b" l="l" r="r" t="t"/>
              <a:pathLst>
                <a:path extrusionOk="0" h="2360" w="3314">
                  <a:moveTo>
                    <a:pt x="113" y="0"/>
                  </a:moveTo>
                  <a:lnTo>
                    <a:pt x="0" y="225"/>
                  </a:lnTo>
                  <a:lnTo>
                    <a:pt x="3202" y="2359"/>
                  </a:lnTo>
                  <a:lnTo>
                    <a:pt x="3314" y="2134"/>
                  </a:ln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5"/>
            <p:cNvSpPr/>
            <p:nvPr/>
          </p:nvSpPr>
          <p:spPr>
            <a:xfrm>
              <a:off x="4618750" y="2417300"/>
              <a:ext cx="16875" cy="95500"/>
            </a:xfrm>
            <a:custGeom>
              <a:rect b="b" l="l" r="r" t="t"/>
              <a:pathLst>
                <a:path extrusionOk="0" h="3820" w="675">
                  <a:moveTo>
                    <a:pt x="393" y="0"/>
                  </a:moveTo>
                  <a:lnTo>
                    <a:pt x="0" y="3820"/>
                  </a:lnTo>
                  <a:lnTo>
                    <a:pt x="281" y="3820"/>
                  </a:lnTo>
                  <a:lnTo>
                    <a:pt x="67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5"/>
            <p:cNvSpPr/>
            <p:nvPr/>
          </p:nvSpPr>
          <p:spPr>
            <a:xfrm>
              <a:off x="4684725" y="2432750"/>
              <a:ext cx="33725" cy="92700"/>
            </a:xfrm>
            <a:custGeom>
              <a:rect b="b" l="l" r="r" t="t"/>
              <a:pathLst>
                <a:path extrusionOk="0" h="3708" w="1349">
                  <a:moveTo>
                    <a:pt x="1124" y="0"/>
                  </a:moveTo>
                  <a:lnTo>
                    <a:pt x="1" y="3651"/>
                  </a:lnTo>
                  <a:lnTo>
                    <a:pt x="226" y="3707"/>
                  </a:lnTo>
                  <a:lnTo>
                    <a:pt x="1349" y="56"/>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5"/>
            <p:cNvSpPr/>
            <p:nvPr/>
          </p:nvSpPr>
          <p:spPr>
            <a:xfrm>
              <a:off x="4652450" y="2421500"/>
              <a:ext cx="25300" cy="95525"/>
            </a:xfrm>
            <a:custGeom>
              <a:rect b="b" l="l" r="r" t="t"/>
              <a:pathLst>
                <a:path extrusionOk="0" h="3821" w="1012">
                  <a:moveTo>
                    <a:pt x="730" y="1"/>
                  </a:moveTo>
                  <a:lnTo>
                    <a:pt x="0" y="3764"/>
                  </a:lnTo>
                  <a:lnTo>
                    <a:pt x="281" y="3820"/>
                  </a:lnTo>
                  <a:lnTo>
                    <a:pt x="1011" y="57"/>
                  </a:lnTo>
                  <a:lnTo>
                    <a:pt x="73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5"/>
            <p:cNvSpPr/>
            <p:nvPr/>
          </p:nvSpPr>
          <p:spPr>
            <a:xfrm>
              <a:off x="4826550" y="2599825"/>
              <a:ext cx="8450" cy="12675"/>
            </a:xfrm>
            <a:custGeom>
              <a:rect b="b" l="l" r="r" t="t"/>
              <a:pathLst>
                <a:path extrusionOk="0" h="507" w="338">
                  <a:moveTo>
                    <a:pt x="338" y="1"/>
                  </a:moveTo>
                  <a:lnTo>
                    <a:pt x="1" y="338"/>
                  </a:lnTo>
                  <a:lnTo>
                    <a:pt x="169" y="506"/>
                  </a:lnTo>
                  <a:lnTo>
                    <a:pt x="338" y="338"/>
                  </a:lnTo>
                  <a:lnTo>
                    <a:pt x="33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5"/>
            <p:cNvSpPr/>
            <p:nvPr/>
          </p:nvSpPr>
          <p:spPr>
            <a:xfrm>
              <a:off x="4717025" y="2446775"/>
              <a:ext cx="42150" cy="89900"/>
            </a:xfrm>
            <a:custGeom>
              <a:rect b="b" l="l" r="r" t="t"/>
              <a:pathLst>
                <a:path extrusionOk="0" h="3596" w="1686">
                  <a:moveTo>
                    <a:pt x="1461" y="1"/>
                  </a:moveTo>
                  <a:lnTo>
                    <a:pt x="1" y="3539"/>
                  </a:lnTo>
                  <a:lnTo>
                    <a:pt x="225" y="3595"/>
                  </a:lnTo>
                  <a:lnTo>
                    <a:pt x="1686" y="113"/>
                  </a:lnTo>
                  <a:lnTo>
                    <a:pt x="146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5"/>
            <p:cNvSpPr/>
            <p:nvPr/>
          </p:nvSpPr>
          <p:spPr>
            <a:xfrm>
              <a:off x="4746525" y="2463625"/>
              <a:ext cx="50575" cy="88500"/>
            </a:xfrm>
            <a:custGeom>
              <a:rect b="b" l="l" r="r" t="t"/>
              <a:pathLst>
                <a:path extrusionOk="0" h="3540" w="2023">
                  <a:moveTo>
                    <a:pt x="1797" y="1"/>
                  </a:moveTo>
                  <a:lnTo>
                    <a:pt x="0" y="3371"/>
                  </a:lnTo>
                  <a:lnTo>
                    <a:pt x="225" y="3539"/>
                  </a:lnTo>
                  <a:lnTo>
                    <a:pt x="2022" y="113"/>
                  </a:lnTo>
                  <a:lnTo>
                    <a:pt x="179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5"/>
            <p:cNvSpPr/>
            <p:nvPr/>
          </p:nvSpPr>
          <p:spPr>
            <a:xfrm>
              <a:off x="4801275" y="2543675"/>
              <a:ext cx="33725" cy="44950"/>
            </a:xfrm>
            <a:custGeom>
              <a:rect b="b" l="l" r="r" t="t"/>
              <a:pathLst>
                <a:path extrusionOk="0" h="1798" w="1349">
                  <a:moveTo>
                    <a:pt x="1349" y="0"/>
                  </a:moveTo>
                  <a:lnTo>
                    <a:pt x="1" y="1629"/>
                  </a:lnTo>
                  <a:lnTo>
                    <a:pt x="225" y="1797"/>
                  </a:lnTo>
                  <a:lnTo>
                    <a:pt x="1349" y="393"/>
                  </a:lnTo>
                  <a:lnTo>
                    <a:pt x="134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5"/>
            <p:cNvSpPr/>
            <p:nvPr/>
          </p:nvSpPr>
          <p:spPr>
            <a:xfrm>
              <a:off x="4774600" y="2486100"/>
              <a:ext cx="60400" cy="82875"/>
            </a:xfrm>
            <a:custGeom>
              <a:rect b="b" l="l" r="r" t="t"/>
              <a:pathLst>
                <a:path extrusionOk="0" h="3315" w="2416">
                  <a:moveTo>
                    <a:pt x="2191" y="0"/>
                  </a:moveTo>
                  <a:lnTo>
                    <a:pt x="0" y="3202"/>
                  </a:lnTo>
                  <a:lnTo>
                    <a:pt x="225" y="3314"/>
                  </a:lnTo>
                  <a:lnTo>
                    <a:pt x="2416" y="113"/>
                  </a:lnTo>
                  <a:lnTo>
                    <a:pt x="219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5"/>
            <p:cNvSpPr/>
            <p:nvPr/>
          </p:nvSpPr>
          <p:spPr>
            <a:xfrm>
              <a:off x="4593475" y="2648975"/>
              <a:ext cx="120775" cy="37950"/>
            </a:xfrm>
            <a:custGeom>
              <a:rect b="b" l="l" r="r" t="t"/>
              <a:pathLst>
                <a:path extrusionOk="0" h="1518" w="4831">
                  <a:moveTo>
                    <a:pt x="0" y="1"/>
                  </a:moveTo>
                  <a:lnTo>
                    <a:pt x="0" y="1068"/>
                  </a:lnTo>
                  <a:cubicBezTo>
                    <a:pt x="899" y="1068"/>
                    <a:pt x="1741" y="1180"/>
                    <a:pt x="2584" y="1517"/>
                  </a:cubicBezTo>
                  <a:lnTo>
                    <a:pt x="4830" y="1517"/>
                  </a:lnTo>
                  <a:cubicBezTo>
                    <a:pt x="3426" y="506"/>
                    <a:pt x="1741" y="1"/>
                    <a:pt x="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5"/>
            <p:cNvSpPr/>
            <p:nvPr/>
          </p:nvSpPr>
          <p:spPr>
            <a:xfrm>
              <a:off x="4500800" y="2536650"/>
              <a:ext cx="37925" cy="94100"/>
            </a:xfrm>
            <a:custGeom>
              <a:rect b="b" l="l" r="r" t="t"/>
              <a:pathLst>
                <a:path extrusionOk="0" h="3764" w="1517">
                  <a:moveTo>
                    <a:pt x="113" y="0"/>
                  </a:moveTo>
                  <a:cubicBezTo>
                    <a:pt x="0" y="0"/>
                    <a:pt x="955" y="3763"/>
                    <a:pt x="955" y="3763"/>
                  </a:cubicBezTo>
                  <a:lnTo>
                    <a:pt x="1517" y="3595"/>
                  </a:ln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5"/>
            <p:cNvSpPr/>
            <p:nvPr/>
          </p:nvSpPr>
          <p:spPr>
            <a:xfrm>
              <a:off x="1972000" y="2504350"/>
              <a:ext cx="16875" cy="15475"/>
            </a:xfrm>
            <a:custGeom>
              <a:rect b="b" l="l" r="r" t="t"/>
              <a:pathLst>
                <a:path extrusionOk="0" h="619" w="675">
                  <a:moveTo>
                    <a:pt x="562" y="1"/>
                  </a:moveTo>
                  <a:lnTo>
                    <a:pt x="0" y="506"/>
                  </a:lnTo>
                  <a:lnTo>
                    <a:pt x="113" y="618"/>
                  </a:lnTo>
                  <a:lnTo>
                    <a:pt x="674" y="113"/>
                  </a:lnTo>
                  <a:lnTo>
                    <a:pt x="56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5"/>
            <p:cNvSpPr/>
            <p:nvPr/>
          </p:nvSpPr>
          <p:spPr>
            <a:xfrm>
              <a:off x="1980425" y="2515575"/>
              <a:ext cx="18275" cy="14075"/>
            </a:xfrm>
            <a:custGeom>
              <a:rect b="b" l="l" r="r" t="t"/>
              <a:pathLst>
                <a:path extrusionOk="0" h="563" w="731">
                  <a:moveTo>
                    <a:pt x="618" y="1"/>
                  </a:moveTo>
                  <a:lnTo>
                    <a:pt x="0" y="394"/>
                  </a:lnTo>
                  <a:cubicBezTo>
                    <a:pt x="56" y="450"/>
                    <a:pt x="56" y="506"/>
                    <a:pt x="113" y="563"/>
                  </a:cubicBezTo>
                  <a:lnTo>
                    <a:pt x="730" y="113"/>
                  </a:lnTo>
                  <a:lnTo>
                    <a:pt x="61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5"/>
            <p:cNvSpPr/>
            <p:nvPr/>
          </p:nvSpPr>
          <p:spPr>
            <a:xfrm>
              <a:off x="1994450" y="2540850"/>
              <a:ext cx="18275" cy="11275"/>
            </a:xfrm>
            <a:custGeom>
              <a:rect b="b" l="l" r="r" t="t"/>
              <a:pathLst>
                <a:path extrusionOk="0" h="451" w="731">
                  <a:moveTo>
                    <a:pt x="675" y="1"/>
                  </a:moveTo>
                  <a:lnTo>
                    <a:pt x="1" y="282"/>
                  </a:lnTo>
                  <a:lnTo>
                    <a:pt x="113" y="450"/>
                  </a:lnTo>
                  <a:lnTo>
                    <a:pt x="731" y="169"/>
                  </a:lnTo>
                  <a:lnTo>
                    <a:pt x="67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5"/>
            <p:cNvSpPr/>
            <p:nvPr/>
          </p:nvSpPr>
          <p:spPr>
            <a:xfrm>
              <a:off x="1988850" y="2528225"/>
              <a:ext cx="18275" cy="12650"/>
            </a:xfrm>
            <a:custGeom>
              <a:rect b="b" l="l" r="r" t="t"/>
              <a:pathLst>
                <a:path extrusionOk="0" h="506" w="731">
                  <a:moveTo>
                    <a:pt x="618" y="0"/>
                  </a:moveTo>
                  <a:lnTo>
                    <a:pt x="0" y="337"/>
                  </a:lnTo>
                  <a:lnTo>
                    <a:pt x="56" y="506"/>
                  </a:lnTo>
                  <a:lnTo>
                    <a:pt x="730" y="113"/>
                  </a:lnTo>
                  <a:lnTo>
                    <a:pt x="61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5"/>
            <p:cNvSpPr/>
            <p:nvPr/>
          </p:nvSpPr>
          <p:spPr>
            <a:xfrm>
              <a:off x="1879325" y="2455200"/>
              <a:ext cx="4225" cy="18275"/>
            </a:xfrm>
            <a:custGeom>
              <a:rect b="b" l="l" r="r" t="t"/>
              <a:pathLst>
                <a:path extrusionOk="0" h="731" w="169">
                  <a:moveTo>
                    <a:pt x="0" y="1"/>
                  </a:moveTo>
                  <a:lnTo>
                    <a:pt x="0" y="731"/>
                  </a:lnTo>
                  <a:lnTo>
                    <a:pt x="169" y="731"/>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5"/>
            <p:cNvSpPr/>
            <p:nvPr/>
          </p:nvSpPr>
          <p:spPr>
            <a:xfrm>
              <a:off x="2007100" y="2582975"/>
              <a:ext cx="18275" cy="7050"/>
            </a:xfrm>
            <a:custGeom>
              <a:rect b="b" l="l" r="r" t="t"/>
              <a:pathLst>
                <a:path extrusionOk="0" h="282" w="731">
                  <a:moveTo>
                    <a:pt x="730" y="1"/>
                  </a:moveTo>
                  <a:lnTo>
                    <a:pt x="0" y="113"/>
                  </a:lnTo>
                  <a:cubicBezTo>
                    <a:pt x="0" y="169"/>
                    <a:pt x="0" y="225"/>
                    <a:pt x="0" y="282"/>
                  </a:cubicBezTo>
                  <a:lnTo>
                    <a:pt x="730" y="225"/>
                  </a:lnTo>
                  <a:cubicBezTo>
                    <a:pt x="730" y="169"/>
                    <a:pt x="730" y="57"/>
                    <a:pt x="73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5"/>
            <p:cNvSpPr/>
            <p:nvPr/>
          </p:nvSpPr>
          <p:spPr>
            <a:xfrm>
              <a:off x="2004300" y="2568950"/>
              <a:ext cx="18275" cy="8450"/>
            </a:xfrm>
            <a:custGeom>
              <a:rect b="b" l="l" r="r" t="t"/>
              <a:pathLst>
                <a:path extrusionOk="0" h="338" w="731">
                  <a:moveTo>
                    <a:pt x="674" y="0"/>
                  </a:moveTo>
                  <a:lnTo>
                    <a:pt x="0" y="169"/>
                  </a:lnTo>
                  <a:lnTo>
                    <a:pt x="56" y="337"/>
                  </a:lnTo>
                  <a:lnTo>
                    <a:pt x="730" y="169"/>
                  </a:lnTo>
                  <a:cubicBezTo>
                    <a:pt x="730" y="113"/>
                    <a:pt x="730" y="56"/>
                    <a:pt x="674"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5"/>
            <p:cNvSpPr/>
            <p:nvPr/>
          </p:nvSpPr>
          <p:spPr>
            <a:xfrm>
              <a:off x="1962175" y="2493125"/>
              <a:ext cx="15450" cy="16875"/>
            </a:xfrm>
            <a:custGeom>
              <a:rect b="b" l="l" r="r" t="t"/>
              <a:pathLst>
                <a:path extrusionOk="0" h="675" w="618">
                  <a:moveTo>
                    <a:pt x="506" y="0"/>
                  </a:moveTo>
                  <a:lnTo>
                    <a:pt x="0" y="562"/>
                  </a:lnTo>
                  <a:lnTo>
                    <a:pt x="169" y="674"/>
                  </a:lnTo>
                  <a:lnTo>
                    <a:pt x="618" y="113"/>
                  </a:lnTo>
                  <a:lnTo>
                    <a:pt x="50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5"/>
            <p:cNvSpPr/>
            <p:nvPr/>
          </p:nvSpPr>
          <p:spPr>
            <a:xfrm>
              <a:off x="1904600" y="2459425"/>
              <a:ext cx="8450" cy="18275"/>
            </a:xfrm>
            <a:custGeom>
              <a:rect b="b" l="l" r="r" t="t"/>
              <a:pathLst>
                <a:path extrusionOk="0" h="731" w="338">
                  <a:moveTo>
                    <a:pt x="169" y="0"/>
                  </a:moveTo>
                  <a:lnTo>
                    <a:pt x="0" y="674"/>
                  </a:lnTo>
                  <a:lnTo>
                    <a:pt x="169" y="730"/>
                  </a:lnTo>
                  <a:lnTo>
                    <a:pt x="337" y="57"/>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5"/>
            <p:cNvSpPr/>
            <p:nvPr/>
          </p:nvSpPr>
          <p:spPr>
            <a:xfrm>
              <a:off x="1918625" y="2462225"/>
              <a:ext cx="9875" cy="19675"/>
            </a:xfrm>
            <a:custGeom>
              <a:rect b="b" l="l" r="r" t="t"/>
              <a:pathLst>
                <a:path extrusionOk="0" h="787" w="395">
                  <a:moveTo>
                    <a:pt x="226" y="1"/>
                  </a:moveTo>
                  <a:lnTo>
                    <a:pt x="1" y="731"/>
                  </a:lnTo>
                  <a:lnTo>
                    <a:pt x="113" y="787"/>
                  </a:lnTo>
                  <a:lnTo>
                    <a:pt x="394" y="113"/>
                  </a:lnTo>
                  <a:lnTo>
                    <a:pt x="22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5"/>
            <p:cNvSpPr/>
            <p:nvPr/>
          </p:nvSpPr>
          <p:spPr>
            <a:xfrm>
              <a:off x="1891950" y="2458025"/>
              <a:ext cx="7050" cy="16875"/>
            </a:xfrm>
            <a:custGeom>
              <a:rect b="b" l="l" r="r" t="t"/>
              <a:pathLst>
                <a:path extrusionOk="0" h="675" w="282">
                  <a:moveTo>
                    <a:pt x="113" y="0"/>
                  </a:moveTo>
                  <a:lnTo>
                    <a:pt x="1" y="674"/>
                  </a:lnTo>
                  <a:lnTo>
                    <a:pt x="169" y="674"/>
                  </a:lnTo>
                  <a:lnTo>
                    <a:pt x="28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5"/>
            <p:cNvSpPr/>
            <p:nvPr/>
          </p:nvSpPr>
          <p:spPr>
            <a:xfrm>
              <a:off x="2008500" y="2599825"/>
              <a:ext cx="18275" cy="4250"/>
            </a:xfrm>
            <a:custGeom>
              <a:rect b="b" l="l" r="r" t="t"/>
              <a:pathLst>
                <a:path extrusionOk="0" h="170" w="731">
                  <a:moveTo>
                    <a:pt x="1" y="1"/>
                  </a:moveTo>
                  <a:cubicBezTo>
                    <a:pt x="1" y="57"/>
                    <a:pt x="1" y="113"/>
                    <a:pt x="1" y="169"/>
                  </a:cubicBezTo>
                  <a:lnTo>
                    <a:pt x="731" y="169"/>
                  </a:lnTo>
                  <a:cubicBezTo>
                    <a:pt x="731" y="113"/>
                    <a:pt x="731" y="1"/>
                    <a:pt x="73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5"/>
            <p:cNvSpPr/>
            <p:nvPr/>
          </p:nvSpPr>
          <p:spPr>
            <a:xfrm>
              <a:off x="1952325" y="2484700"/>
              <a:ext cx="14075" cy="16875"/>
            </a:xfrm>
            <a:custGeom>
              <a:rect b="b" l="l" r="r" t="t"/>
              <a:pathLst>
                <a:path extrusionOk="0" h="675" w="563">
                  <a:moveTo>
                    <a:pt x="450" y="0"/>
                  </a:moveTo>
                  <a:lnTo>
                    <a:pt x="1" y="562"/>
                  </a:lnTo>
                  <a:lnTo>
                    <a:pt x="169" y="674"/>
                  </a:lnTo>
                  <a:lnTo>
                    <a:pt x="563" y="113"/>
                  </a:lnTo>
                  <a:cubicBezTo>
                    <a:pt x="563" y="56"/>
                    <a:pt x="506" y="0"/>
                    <a:pt x="45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5"/>
            <p:cNvSpPr/>
            <p:nvPr/>
          </p:nvSpPr>
          <p:spPr>
            <a:xfrm>
              <a:off x="1929875" y="2469250"/>
              <a:ext cx="11250" cy="18275"/>
            </a:xfrm>
            <a:custGeom>
              <a:rect b="b" l="l" r="r" t="t"/>
              <a:pathLst>
                <a:path extrusionOk="0" h="731" w="450">
                  <a:moveTo>
                    <a:pt x="337" y="1"/>
                  </a:moveTo>
                  <a:lnTo>
                    <a:pt x="0" y="674"/>
                  </a:lnTo>
                  <a:lnTo>
                    <a:pt x="169" y="731"/>
                  </a:lnTo>
                  <a:lnTo>
                    <a:pt x="450" y="57"/>
                  </a:lnTo>
                  <a:lnTo>
                    <a:pt x="33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5"/>
            <p:cNvSpPr/>
            <p:nvPr/>
          </p:nvSpPr>
          <p:spPr>
            <a:xfrm>
              <a:off x="1941100" y="2476275"/>
              <a:ext cx="12675" cy="16875"/>
            </a:xfrm>
            <a:custGeom>
              <a:rect b="b" l="l" r="r" t="t"/>
              <a:pathLst>
                <a:path extrusionOk="0" h="675" w="507">
                  <a:moveTo>
                    <a:pt x="394" y="0"/>
                  </a:moveTo>
                  <a:lnTo>
                    <a:pt x="1" y="618"/>
                  </a:lnTo>
                  <a:lnTo>
                    <a:pt x="169" y="674"/>
                  </a:lnTo>
                  <a:lnTo>
                    <a:pt x="506" y="56"/>
                  </a:lnTo>
                  <a:lnTo>
                    <a:pt x="39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5"/>
            <p:cNvSpPr/>
            <p:nvPr/>
          </p:nvSpPr>
          <p:spPr>
            <a:xfrm>
              <a:off x="2000075" y="2554900"/>
              <a:ext cx="18275" cy="9850"/>
            </a:xfrm>
            <a:custGeom>
              <a:rect b="b" l="l" r="r" t="t"/>
              <a:pathLst>
                <a:path extrusionOk="0" h="394" w="731">
                  <a:moveTo>
                    <a:pt x="674" y="1"/>
                  </a:moveTo>
                  <a:lnTo>
                    <a:pt x="1" y="225"/>
                  </a:lnTo>
                  <a:lnTo>
                    <a:pt x="57" y="394"/>
                  </a:lnTo>
                  <a:lnTo>
                    <a:pt x="731" y="169"/>
                  </a:lnTo>
                  <a:lnTo>
                    <a:pt x="67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5"/>
            <p:cNvSpPr/>
            <p:nvPr/>
          </p:nvSpPr>
          <p:spPr>
            <a:xfrm>
              <a:off x="1851250" y="2455200"/>
              <a:ext cx="22475" cy="19700"/>
            </a:xfrm>
            <a:custGeom>
              <a:rect b="b" l="l" r="r" t="t"/>
              <a:pathLst>
                <a:path extrusionOk="0" h="788" w="899">
                  <a:moveTo>
                    <a:pt x="899" y="1"/>
                  </a:moveTo>
                  <a:cubicBezTo>
                    <a:pt x="618" y="1"/>
                    <a:pt x="337" y="57"/>
                    <a:pt x="0" y="113"/>
                  </a:cubicBezTo>
                  <a:lnTo>
                    <a:pt x="0" y="787"/>
                  </a:lnTo>
                  <a:cubicBezTo>
                    <a:pt x="337" y="731"/>
                    <a:pt x="618" y="731"/>
                    <a:pt x="899" y="731"/>
                  </a:cubicBezTo>
                  <a:lnTo>
                    <a:pt x="89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5"/>
            <p:cNvSpPr/>
            <p:nvPr/>
          </p:nvSpPr>
          <p:spPr>
            <a:xfrm>
              <a:off x="1983225" y="2608250"/>
              <a:ext cx="42150" cy="78675"/>
            </a:xfrm>
            <a:custGeom>
              <a:rect b="b" l="l" r="r" t="t"/>
              <a:pathLst>
                <a:path extrusionOk="0" h="3147" w="1686">
                  <a:moveTo>
                    <a:pt x="1012" y="1"/>
                  </a:moveTo>
                  <a:cubicBezTo>
                    <a:pt x="1012" y="57"/>
                    <a:pt x="1012" y="113"/>
                    <a:pt x="1012" y="169"/>
                  </a:cubicBezTo>
                  <a:cubicBezTo>
                    <a:pt x="1012" y="225"/>
                    <a:pt x="1012" y="282"/>
                    <a:pt x="1012" y="338"/>
                  </a:cubicBezTo>
                  <a:cubicBezTo>
                    <a:pt x="1012" y="450"/>
                    <a:pt x="955" y="562"/>
                    <a:pt x="955" y="731"/>
                  </a:cubicBezTo>
                  <a:cubicBezTo>
                    <a:pt x="899" y="1236"/>
                    <a:pt x="731" y="1742"/>
                    <a:pt x="506" y="2247"/>
                  </a:cubicBezTo>
                  <a:lnTo>
                    <a:pt x="506" y="2304"/>
                  </a:lnTo>
                  <a:cubicBezTo>
                    <a:pt x="338" y="2584"/>
                    <a:pt x="169" y="2865"/>
                    <a:pt x="1" y="3146"/>
                  </a:cubicBezTo>
                  <a:lnTo>
                    <a:pt x="843" y="3146"/>
                  </a:lnTo>
                  <a:cubicBezTo>
                    <a:pt x="955" y="2978"/>
                    <a:pt x="1012" y="2865"/>
                    <a:pt x="1124" y="2697"/>
                  </a:cubicBezTo>
                  <a:lnTo>
                    <a:pt x="1180" y="2528"/>
                  </a:lnTo>
                  <a:cubicBezTo>
                    <a:pt x="1236" y="2416"/>
                    <a:pt x="1292" y="2247"/>
                    <a:pt x="1348" y="2135"/>
                  </a:cubicBezTo>
                  <a:lnTo>
                    <a:pt x="1348" y="2079"/>
                  </a:lnTo>
                  <a:cubicBezTo>
                    <a:pt x="1348" y="1967"/>
                    <a:pt x="1405" y="1910"/>
                    <a:pt x="1461" y="1798"/>
                  </a:cubicBezTo>
                  <a:cubicBezTo>
                    <a:pt x="1573" y="1349"/>
                    <a:pt x="1685" y="843"/>
                    <a:pt x="1685" y="394"/>
                  </a:cubicBezTo>
                  <a:cubicBezTo>
                    <a:pt x="1685" y="338"/>
                    <a:pt x="1685" y="282"/>
                    <a:pt x="1685" y="225"/>
                  </a:cubicBezTo>
                  <a:lnTo>
                    <a:pt x="168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5"/>
            <p:cNvSpPr/>
            <p:nvPr/>
          </p:nvSpPr>
          <p:spPr>
            <a:xfrm>
              <a:off x="1851250" y="2508425"/>
              <a:ext cx="123575" cy="178500"/>
            </a:xfrm>
            <a:custGeom>
              <a:rect b="b" l="l" r="r" t="t"/>
              <a:pathLst>
                <a:path extrusionOk="0" h="7140" w="4943">
                  <a:moveTo>
                    <a:pt x="922" y="1"/>
                  </a:moveTo>
                  <a:cubicBezTo>
                    <a:pt x="858" y="1"/>
                    <a:pt x="794" y="3"/>
                    <a:pt x="730" y="6"/>
                  </a:cubicBezTo>
                  <a:cubicBezTo>
                    <a:pt x="506" y="6"/>
                    <a:pt x="225" y="62"/>
                    <a:pt x="0" y="118"/>
                  </a:cubicBezTo>
                  <a:lnTo>
                    <a:pt x="0" y="568"/>
                  </a:lnTo>
                  <a:cubicBezTo>
                    <a:pt x="225" y="455"/>
                    <a:pt x="506" y="455"/>
                    <a:pt x="730" y="455"/>
                  </a:cubicBezTo>
                  <a:cubicBezTo>
                    <a:pt x="801" y="451"/>
                    <a:pt x="872" y="449"/>
                    <a:pt x="942" y="449"/>
                  </a:cubicBezTo>
                  <a:cubicBezTo>
                    <a:pt x="2816" y="449"/>
                    <a:pt x="4385" y="1876"/>
                    <a:pt x="4493" y="3825"/>
                  </a:cubicBezTo>
                  <a:cubicBezTo>
                    <a:pt x="4549" y="5173"/>
                    <a:pt x="3819" y="6521"/>
                    <a:pt x="2584" y="7139"/>
                  </a:cubicBezTo>
                  <a:lnTo>
                    <a:pt x="3314" y="7139"/>
                  </a:lnTo>
                  <a:cubicBezTo>
                    <a:pt x="4381" y="6353"/>
                    <a:pt x="4943" y="5061"/>
                    <a:pt x="4886" y="3769"/>
                  </a:cubicBezTo>
                  <a:cubicBezTo>
                    <a:pt x="4830" y="2702"/>
                    <a:pt x="4325" y="1747"/>
                    <a:pt x="3538" y="1017"/>
                  </a:cubicBezTo>
                  <a:cubicBezTo>
                    <a:pt x="2802" y="386"/>
                    <a:pt x="1868" y="1"/>
                    <a:pt x="92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5"/>
            <p:cNvSpPr/>
            <p:nvPr/>
          </p:nvSpPr>
          <p:spPr>
            <a:xfrm>
              <a:off x="1856850" y="2590150"/>
              <a:ext cx="40750" cy="34975"/>
            </a:xfrm>
            <a:custGeom>
              <a:rect b="b" l="l" r="r" t="t"/>
              <a:pathLst>
                <a:path extrusionOk="0" h="1399" w="1630">
                  <a:moveTo>
                    <a:pt x="675" y="1"/>
                  </a:moveTo>
                  <a:cubicBezTo>
                    <a:pt x="325" y="1"/>
                    <a:pt x="1" y="275"/>
                    <a:pt x="1" y="725"/>
                  </a:cubicBezTo>
                  <a:cubicBezTo>
                    <a:pt x="1" y="1118"/>
                    <a:pt x="282" y="1399"/>
                    <a:pt x="675" y="1399"/>
                  </a:cubicBezTo>
                  <a:cubicBezTo>
                    <a:pt x="1293" y="1399"/>
                    <a:pt x="1630" y="669"/>
                    <a:pt x="1180" y="219"/>
                  </a:cubicBezTo>
                  <a:cubicBezTo>
                    <a:pt x="1030" y="70"/>
                    <a:pt x="849" y="1"/>
                    <a:pt x="67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5"/>
            <p:cNvSpPr/>
            <p:nvPr/>
          </p:nvSpPr>
          <p:spPr>
            <a:xfrm>
              <a:off x="1977600" y="1880925"/>
              <a:ext cx="25300" cy="18275"/>
            </a:xfrm>
            <a:custGeom>
              <a:rect b="b" l="l" r="r" t="t"/>
              <a:pathLst>
                <a:path extrusionOk="0" h="731" w="1012">
                  <a:moveTo>
                    <a:pt x="900" y="1"/>
                  </a:moveTo>
                  <a:lnTo>
                    <a:pt x="1" y="562"/>
                  </a:lnTo>
                  <a:cubicBezTo>
                    <a:pt x="57" y="618"/>
                    <a:pt x="57" y="675"/>
                    <a:pt x="113" y="731"/>
                  </a:cubicBezTo>
                  <a:lnTo>
                    <a:pt x="1012" y="113"/>
                  </a:lnTo>
                  <a:lnTo>
                    <a:pt x="90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5"/>
            <p:cNvSpPr/>
            <p:nvPr/>
          </p:nvSpPr>
          <p:spPr>
            <a:xfrm>
              <a:off x="1970600" y="1868300"/>
              <a:ext cx="22475" cy="19675"/>
            </a:xfrm>
            <a:custGeom>
              <a:rect b="b" l="l" r="r" t="t"/>
              <a:pathLst>
                <a:path extrusionOk="0" h="787" w="899">
                  <a:moveTo>
                    <a:pt x="843" y="0"/>
                  </a:moveTo>
                  <a:lnTo>
                    <a:pt x="0" y="674"/>
                  </a:lnTo>
                  <a:lnTo>
                    <a:pt x="112" y="786"/>
                  </a:lnTo>
                  <a:lnTo>
                    <a:pt x="899" y="112"/>
                  </a:lnTo>
                  <a:cubicBezTo>
                    <a:pt x="899" y="56"/>
                    <a:pt x="843" y="0"/>
                    <a:pt x="84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5"/>
            <p:cNvSpPr/>
            <p:nvPr/>
          </p:nvSpPr>
          <p:spPr>
            <a:xfrm>
              <a:off x="1984625" y="1893575"/>
              <a:ext cx="25300" cy="15450"/>
            </a:xfrm>
            <a:custGeom>
              <a:rect b="b" l="l" r="r" t="t"/>
              <a:pathLst>
                <a:path extrusionOk="0" h="618" w="1012">
                  <a:moveTo>
                    <a:pt x="899" y="0"/>
                  </a:moveTo>
                  <a:lnTo>
                    <a:pt x="1" y="506"/>
                  </a:lnTo>
                  <a:cubicBezTo>
                    <a:pt x="1" y="562"/>
                    <a:pt x="57" y="562"/>
                    <a:pt x="57" y="618"/>
                  </a:cubicBezTo>
                  <a:lnTo>
                    <a:pt x="1012" y="112"/>
                  </a:lnTo>
                  <a:lnTo>
                    <a:pt x="89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5"/>
            <p:cNvSpPr/>
            <p:nvPr/>
          </p:nvSpPr>
          <p:spPr>
            <a:xfrm>
              <a:off x="1990250" y="1907600"/>
              <a:ext cx="26700" cy="12675"/>
            </a:xfrm>
            <a:custGeom>
              <a:rect b="b" l="l" r="r" t="t"/>
              <a:pathLst>
                <a:path extrusionOk="0" h="507" w="1068">
                  <a:moveTo>
                    <a:pt x="955" y="1"/>
                  </a:moveTo>
                  <a:lnTo>
                    <a:pt x="0" y="394"/>
                  </a:lnTo>
                  <a:lnTo>
                    <a:pt x="57" y="506"/>
                  </a:lnTo>
                  <a:lnTo>
                    <a:pt x="1067" y="113"/>
                  </a:lnTo>
                  <a:cubicBezTo>
                    <a:pt x="1011" y="57"/>
                    <a:pt x="1011" y="57"/>
                    <a:pt x="95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5"/>
            <p:cNvSpPr/>
            <p:nvPr/>
          </p:nvSpPr>
          <p:spPr>
            <a:xfrm>
              <a:off x="1962175" y="1857050"/>
              <a:ext cx="22475" cy="22500"/>
            </a:xfrm>
            <a:custGeom>
              <a:rect b="b" l="l" r="r" t="t"/>
              <a:pathLst>
                <a:path extrusionOk="0" h="900" w="899">
                  <a:moveTo>
                    <a:pt x="786" y="1"/>
                  </a:moveTo>
                  <a:lnTo>
                    <a:pt x="0" y="787"/>
                  </a:lnTo>
                  <a:lnTo>
                    <a:pt x="112" y="899"/>
                  </a:lnTo>
                  <a:lnTo>
                    <a:pt x="899" y="169"/>
                  </a:lnTo>
                  <a:lnTo>
                    <a:pt x="78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5"/>
            <p:cNvSpPr/>
            <p:nvPr/>
          </p:nvSpPr>
          <p:spPr>
            <a:xfrm>
              <a:off x="1998675" y="1935675"/>
              <a:ext cx="25300" cy="8450"/>
            </a:xfrm>
            <a:custGeom>
              <a:rect b="b" l="l" r="r" t="t"/>
              <a:pathLst>
                <a:path extrusionOk="0" h="338" w="1012">
                  <a:moveTo>
                    <a:pt x="1011" y="1"/>
                  </a:moveTo>
                  <a:lnTo>
                    <a:pt x="0" y="169"/>
                  </a:lnTo>
                  <a:cubicBezTo>
                    <a:pt x="0" y="226"/>
                    <a:pt x="0" y="282"/>
                    <a:pt x="0" y="338"/>
                  </a:cubicBezTo>
                  <a:lnTo>
                    <a:pt x="1011" y="169"/>
                  </a:lnTo>
                  <a:lnTo>
                    <a:pt x="101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5"/>
            <p:cNvSpPr/>
            <p:nvPr/>
          </p:nvSpPr>
          <p:spPr>
            <a:xfrm>
              <a:off x="1994450" y="1921650"/>
              <a:ext cx="26700" cy="11250"/>
            </a:xfrm>
            <a:custGeom>
              <a:rect b="b" l="l" r="r" t="t"/>
              <a:pathLst>
                <a:path extrusionOk="0" h="450" w="1068">
                  <a:moveTo>
                    <a:pt x="1012" y="0"/>
                  </a:moveTo>
                  <a:lnTo>
                    <a:pt x="1" y="281"/>
                  </a:lnTo>
                  <a:cubicBezTo>
                    <a:pt x="1" y="337"/>
                    <a:pt x="1" y="393"/>
                    <a:pt x="57" y="450"/>
                  </a:cubicBezTo>
                  <a:lnTo>
                    <a:pt x="1068" y="169"/>
                  </a:lnTo>
                  <a:cubicBezTo>
                    <a:pt x="1068" y="113"/>
                    <a:pt x="1012" y="56"/>
                    <a:pt x="101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5"/>
            <p:cNvSpPr/>
            <p:nvPr/>
          </p:nvSpPr>
          <p:spPr>
            <a:xfrm>
              <a:off x="1942500" y="1838800"/>
              <a:ext cx="18275" cy="23900"/>
            </a:xfrm>
            <a:custGeom>
              <a:rect b="b" l="l" r="r" t="t"/>
              <a:pathLst>
                <a:path extrusionOk="0" h="956" w="731">
                  <a:moveTo>
                    <a:pt x="562" y="1"/>
                  </a:moveTo>
                  <a:lnTo>
                    <a:pt x="1" y="899"/>
                  </a:lnTo>
                  <a:lnTo>
                    <a:pt x="169" y="955"/>
                  </a:lnTo>
                  <a:lnTo>
                    <a:pt x="731" y="113"/>
                  </a:lnTo>
                  <a:lnTo>
                    <a:pt x="56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5"/>
            <p:cNvSpPr/>
            <p:nvPr/>
          </p:nvSpPr>
          <p:spPr>
            <a:xfrm>
              <a:off x="1897575" y="1817750"/>
              <a:ext cx="8450" cy="25300"/>
            </a:xfrm>
            <a:custGeom>
              <a:rect b="b" l="l" r="r" t="t"/>
              <a:pathLst>
                <a:path extrusionOk="0" h="1012" w="338">
                  <a:moveTo>
                    <a:pt x="169" y="0"/>
                  </a:moveTo>
                  <a:lnTo>
                    <a:pt x="1" y="1011"/>
                  </a:lnTo>
                  <a:lnTo>
                    <a:pt x="169" y="1011"/>
                  </a:lnTo>
                  <a:lnTo>
                    <a:pt x="33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5"/>
            <p:cNvSpPr/>
            <p:nvPr/>
          </p:nvSpPr>
          <p:spPr>
            <a:xfrm>
              <a:off x="1908800" y="1820550"/>
              <a:ext cx="11275" cy="26700"/>
            </a:xfrm>
            <a:custGeom>
              <a:rect b="b" l="l" r="r" t="t"/>
              <a:pathLst>
                <a:path extrusionOk="0" h="1068" w="451">
                  <a:moveTo>
                    <a:pt x="338" y="0"/>
                  </a:moveTo>
                  <a:lnTo>
                    <a:pt x="1" y="1011"/>
                  </a:lnTo>
                  <a:lnTo>
                    <a:pt x="169" y="1068"/>
                  </a:lnTo>
                  <a:lnTo>
                    <a:pt x="450" y="57"/>
                  </a:lnTo>
                  <a:lnTo>
                    <a:pt x="33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5"/>
            <p:cNvSpPr/>
            <p:nvPr/>
          </p:nvSpPr>
          <p:spPr>
            <a:xfrm>
              <a:off x="1952325" y="1847225"/>
              <a:ext cx="21100" cy="23900"/>
            </a:xfrm>
            <a:custGeom>
              <a:rect b="b" l="l" r="r" t="t"/>
              <a:pathLst>
                <a:path extrusionOk="0" h="956" w="844">
                  <a:moveTo>
                    <a:pt x="731" y="1"/>
                  </a:moveTo>
                  <a:lnTo>
                    <a:pt x="1" y="843"/>
                  </a:lnTo>
                  <a:lnTo>
                    <a:pt x="169" y="955"/>
                  </a:lnTo>
                  <a:lnTo>
                    <a:pt x="843" y="113"/>
                  </a:lnTo>
                  <a:lnTo>
                    <a:pt x="73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5"/>
            <p:cNvSpPr/>
            <p:nvPr/>
          </p:nvSpPr>
          <p:spPr>
            <a:xfrm>
              <a:off x="1883525" y="1814925"/>
              <a:ext cx="8450" cy="26700"/>
            </a:xfrm>
            <a:custGeom>
              <a:rect b="b" l="l" r="r" t="t"/>
              <a:pathLst>
                <a:path extrusionOk="0" h="1068" w="338">
                  <a:moveTo>
                    <a:pt x="113" y="1"/>
                  </a:moveTo>
                  <a:lnTo>
                    <a:pt x="1" y="1068"/>
                  </a:lnTo>
                  <a:lnTo>
                    <a:pt x="226" y="1068"/>
                  </a:lnTo>
                  <a:lnTo>
                    <a:pt x="33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5"/>
            <p:cNvSpPr/>
            <p:nvPr/>
          </p:nvSpPr>
          <p:spPr>
            <a:xfrm>
              <a:off x="1921450" y="1824750"/>
              <a:ext cx="14050" cy="26725"/>
            </a:xfrm>
            <a:custGeom>
              <a:rect b="b" l="l" r="r" t="t"/>
              <a:pathLst>
                <a:path extrusionOk="0" h="1069" w="562">
                  <a:moveTo>
                    <a:pt x="393" y="1"/>
                  </a:moveTo>
                  <a:lnTo>
                    <a:pt x="0" y="1012"/>
                  </a:lnTo>
                  <a:lnTo>
                    <a:pt x="113" y="1068"/>
                  </a:lnTo>
                  <a:lnTo>
                    <a:pt x="562" y="57"/>
                  </a:lnTo>
                  <a:lnTo>
                    <a:pt x="39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5"/>
            <p:cNvSpPr/>
            <p:nvPr/>
          </p:nvSpPr>
          <p:spPr>
            <a:xfrm>
              <a:off x="1931275" y="1831775"/>
              <a:ext cx="16875" cy="25300"/>
            </a:xfrm>
            <a:custGeom>
              <a:rect b="b" l="l" r="r" t="t"/>
              <a:pathLst>
                <a:path extrusionOk="0" h="1012" w="675">
                  <a:moveTo>
                    <a:pt x="506" y="1"/>
                  </a:moveTo>
                  <a:lnTo>
                    <a:pt x="0" y="956"/>
                  </a:lnTo>
                  <a:lnTo>
                    <a:pt x="169" y="1012"/>
                  </a:lnTo>
                  <a:lnTo>
                    <a:pt x="674" y="57"/>
                  </a:lnTo>
                  <a:lnTo>
                    <a:pt x="50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5"/>
            <p:cNvSpPr/>
            <p:nvPr/>
          </p:nvSpPr>
          <p:spPr>
            <a:xfrm>
              <a:off x="2000075" y="1949725"/>
              <a:ext cx="26700" cy="7050"/>
            </a:xfrm>
            <a:custGeom>
              <a:rect b="b" l="l" r="r" t="t"/>
              <a:pathLst>
                <a:path extrusionOk="0" h="282" w="1068">
                  <a:moveTo>
                    <a:pt x="1068" y="1"/>
                  </a:moveTo>
                  <a:lnTo>
                    <a:pt x="57" y="113"/>
                  </a:lnTo>
                  <a:cubicBezTo>
                    <a:pt x="1" y="169"/>
                    <a:pt x="1" y="225"/>
                    <a:pt x="1" y="281"/>
                  </a:cubicBezTo>
                  <a:lnTo>
                    <a:pt x="1068" y="169"/>
                  </a:lnTo>
                  <a:lnTo>
                    <a:pt x="106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5"/>
            <p:cNvSpPr/>
            <p:nvPr/>
          </p:nvSpPr>
          <p:spPr>
            <a:xfrm>
              <a:off x="1851250" y="1965175"/>
              <a:ext cx="174125" cy="153075"/>
            </a:xfrm>
            <a:custGeom>
              <a:rect b="b" l="l" r="r" t="t"/>
              <a:pathLst>
                <a:path extrusionOk="0" h="6123" w="6965">
                  <a:moveTo>
                    <a:pt x="5954" y="0"/>
                  </a:moveTo>
                  <a:lnTo>
                    <a:pt x="5954" y="169"/>
                  </a:lnTo>
                  <a:lnTo>
                    <a:pt x="6291" y="169"/>
                  </a:lnTo>
                  <a:lnTo>
                    <a:pt x="6291" y="506"/>
                  </a:lnTo>
                  <a:lnTo>
                    <a:pt x="5954" y="506"/>
                  </a:lnTo>
                  <a:lnTo>
                    <a:pt x="5954" y="674"/>
                  </a:lnTo>
                  <a:lnTo>
                    <a:pt x="6291" y="674"/>
                  </a:lnTo>
                  <a:cubicBezTo>
                    <a:pt x="6291" y="787"/>
                    <a:pt x="6234" y="955"/>
                    <a:pt x="6234" y="1068"/>
                  </a:cubicBezTo>
                  <a:lnTo>
                    <a:pt x="5897" y="1011"/>
                  </a:lnTo>
                  <a:lnTo>
                    <a:pt x="5897" y="1068"/>
                  </a:lnTo>
                  <a:lnTo>
                    <a:pt x="5897" y="1180"/>
                  </a:lnTo>
                  <a:lnTo>
                    <a:pt x="6234" y="1236"/>
                  </a:lnTo>
                  <a:cubicBezTo>
                    <a:pt x="6234" y="1348"/>
                    <a:pt x="6178" y="1461"/>
                    <a:pt x="6178" y="1573"/>
                  </a:cubicBezTo>
                  <a:lnTo>
                    <a:pt x="5841" y="1461"/>
                  </a:lnTo>
                  <a:cubicBezTo>
                    <a:pt x="5841" y="1517"/>
                    <a:pt x="5785" y="1573"/>
                    <a:pt x="5785" y="1629"/>
                  </a:cubicBezTo>
                  <a:lnTo>
                    <a:pt x="6122" y="1742"/>
                  </a:lnTo>
                  <a:lnTo>
                    <a:pt x="6010" y="2079"/>
                  </a:lnTo>
                  <a:lnTo>
                    <a:pt x="5617" y="1910"/>
                  </a:lnTo>
                  <a:lnTo>
                    <a:pt x="5560" y="2079"/>
                  </a:lnTo>
                  <a:lnTo>
                    <a:pt x="5897" y="2191"/>
                  </a:lnTo>
                  <a:cubicBezTo>
                    <a:pt x="5841" y="2303"/>
                    <a:pt x="5785" y="2415"/>
                    <a:pt x="5729" y="2528"/>
                  </a:cubicBezTo>
                  <a:lnTo>
                    <a:pt x="5448" y="2359"/>
                  </a:lnTo>
                  <a:lnTo>
                    <a:pt x="5336" y="2528"/>
                  </a:lnTo>
                  <a:lnTo>
                    <a:pt x="5617" y="2696"/>
                  </a:lnTo>
                  <a:cubicBezTo>
                    <a:pt x="5560" y="2809"/>
                    <a:pt x="5504" y="2921"/>
                    <a:pt x="5448" y="2977"/>
                  </a:cubicBezTo>
                  <a:lnTo>
                    <a:pt x="5167" y="2809"/>
                  </a:lnTo>
                  <a:lnTo>
                    <a:pt x="5055" y="2977"/>
                  </a:lnTo>
                  <a:lnTo>
                    <a:pt x="5336" y="3146"/>
                  </a:lnTo>
                  <a:lnTo>
                    <a:pt x="5167" y="3426"/>
                  </a:lnTo>
                  <a:lnTo>
                    <a:pt x="4886" y="3202"/>
                  </a:lnTo>
                  <a:lnTo>
                    <a:pt x="4774" y="3314"/>
                  </a:lnTo>
                  <a:lnTo>
                    <a:pt x="4999" y="3539"/>
                  </a:lnTo>
                  <a:cubicBezTo>
                    <a:pt x="4943" y="3595"/>
                    <a:pt x="4830" y="3707"/>
                    <a:pt x="4774" y="3820"/>
                  </a:cubicBezTo>
                  <a:lnTo>
                    <a:pt x="4549" y="3539"/>
                  </a:lnTo>
                  <a:lnTo>
                    <a:pt x="4437" y="3707"/>
                  </a:lnTo>
                  <a:lnTo>
                    <a:pt x="4662" y="3932"/>
                  </a:lnTo>
                  <a:lnTo>
                    <a:pt x="4381" y="4157"/>
                  </a:lnTo>
                  <a:lnTo>
                    <a:pt x="4156" y="3876"/>
                  </a:lnTo>
                  <a:lnTo>
                    <a:pt x="4044" y="4044"/>
                  </a:lnTo>
                  <a:lnTo>
                    <a:pt x="4269" y="4269"/>
                  </a:lnTo>
                  <a:lnTo>
                    <a:pt x="3988" y="4494"/>
                  </a:lnTo>
                  <a:lnTo>
                    <a:pt x="3763" y="4213"/>
                  </a:lnTo>
                  <a:lnTo>
                    <a:pt x="3651" y="4325"/>
                  </a:lnTo>
                  <a:lnTo>
                    <a:pt x="3819" y="4606"/>
                  </a:lnTo>
                  <a:lnTo>
                    <a:pt x="3538" y="4774"/>
                  </a:lnTo>
                  <a:lnTo>
                    <a:pt x="3370" y="4494"/>
                  </a:lnTo>
                  <a:lnTo>
                    <a:pt x="3201" y="4550"/>
                  </a:lnTo>
                  <a:lnTo>
                    <a:pt x="3370" y="4831"/>
                  </a:lnTo>
                  <a:lnTo>
                    <a:pt x="3033" y="4999"/>
                  </a:lnTo>
                  <a:lnTo>
                    <a:pt x="2921" y="4718"/>
                  </a:lnTo>
                  <a:lnTo>
                    <a:pt x="2752" y="4774"/>
                  </a:lnTo>
                  <a:lnTo>
                    <a:pt x="2864" y="5111"/>
                  </a:lnTo>
                  <a:lnTo>
                    <a:pt x="2527" y="5224"/>
                  </a:lnTo>
                  <a:lnTo>
                    <a:pt x="2471" y="4887"/>
                  </a:lnTo>
                  <a:lnTo>
                    <a:pt x="2303" y="4943"/>
                  </a:lnTo>
                  <a:lnTo>
                    <a:pt x="2415" y="5280"/>
                  </a:lnTo>
                  <a:cubicBezTo>
                    <a:pt x="2247" y="5280"/>
                    <a:pt x="2134" y="5336"/>
                    <a:pt x="2022" y="5336"/>
                  </a:cubicBezTo>
                  <a:lnTo>
                    <a:pt x="1966" y="4999"/>
                  </a:lnTo>
                  <a:lnTo>
                    <a:pt x="1797" y="4999"/>
                  </a:lnTo>
                  <a:lnTo>
                    <a:pt x="1854" y="5336"/>
                  </a:lnTo>
                  <a:lnTo>
                    <a:pt x="1517" y="5448"/>
                  </a:lnTo>
                  <a:lnTo>
                    <a:pt x="1517" y="5111"/>
                  </a:lnTo>
                  <a:lnTo>
                    <a:pt x="1348" y="5111"/>
                  </a:lnTo>
                  <a:lnTo>
                    <a:pt x="1348" y="5448"/>
                  </a:lnTo>
                  <a:lnTo>
                    <a:pt x="955" y="5448"/>
                  </a:lnTo>
                  <a:lnTo>
                    <a:pt x="955" y="5111"/>
                  </a:lnTo>
                  <a:lnTo>
                    <a:pt x="786" y="5111"/>
                  </a:lnTo>
                  <a:lnTo>
                    <a:pt x="786" y="5448"/>
                  </a:lnTo>
                  <a:lnTo>
                    <a:pt x="449" y="5448"/>
                  </a:lnTo>
                  <a:lnTo>
                    <a:pt x="506" y="5111"/>
                  </a:lnTo>
                  <a:lnTo>
                    <a:pt x="337" y="5111"/>
                  </a:lnTo>
                  <a:lnTo>
                    <a:pt x="337" y="5448"/>
                  </a:lnTo>
                  <a:lnTo>
                    <a:pt x="0" y="5392"/>
                  </a:lnTo>
                  <a:lnTo>
                    <a:pt x="0" y="6066"/>
                  </a:lnTo>
                  <a:lnTo>
                    <a:pt x="225" y="6066"/>
                  </a:lnTo>
                  <a:lnTo>
                    <a:pt x="225" y="6122"/>
                  </a:lnTo>
                  <a:lnTo>
                    <a:pt x="1573" y="6122"/>
                  </a:lnTo>
                  <a:lnTo>
                    <a:pt x="2022" y="6066"/>
                  </a:lnTo>
                  <a:cubicBezTo>
                    <a:pt x="2191" y="6010"/>
                    <a:pt x="2415" y="5954"/>
                    <a:pt x="2584" y="5898"/>
                  </a:cubicBezTo>
                  <a:cubicBezTo>
                    <a:pt x="2808" y="5842"/>
                    <a:pt x="3089" y="5785"/>
                    <a:pt x="3314" y="5673"/>
                  </a:cubicBezTo>
                  <a:cubicBezTo>
                    <a:pt x="3595" y="5561"/>
                    <a:pt x="3932" y="5392"/>
                    <a:pt x="4212" y="5224"/>
                  </a:cubicBezTo>
                  <a:cubicBezTo>
                    <a:pt x="4606" y="4943"/>
                    <a:pt x="4999" y="4662"/>
                    <a:pt x="5280" y="4325"/>
                  </a:cubicBezTo>
                  <a:cubicBezTo>
                    <a:pt x="5841" y="3763"/>
                    <a:pt x="6291" y="3089"/>
                    <a:pt x="6627" y="2359"/>
                  </a:cubicBezTo>
                  <a:cubicBezTo>
                    <a:pt x="6684" y="2191"/>
                    <a:pt x="6684" y="2079"/>
                    <a:pt x="6740" y="1910"/>
                  </a:cubicBezTo>
                  <a:cubicBezTo>
                    <a:pt x="6852" y="1517"/>
                    <a:pt x="6964" y="1124"/>
                    <a:pt x="6964" y="787"/>
                  </a:cubicBezTo>
                  <a:lnTo>
                    <a:pt x="6964" y="618"/>
                  </a:lnTo>
                  <a:lnTo>
                    <a:pt x="6964" y="57"/>
                  </a:lnTo>
                  <a:lnTo>
                    <a:pt x="696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5"/>
            <p:cNvSpPr/>
            <p:nvPr/>
          </p:nvSpPr>
          <p:spPr>
            <a:xfrm>
              <a:off x="1851250" y="1813525"/>
              <a:ext cx="25300" cy="28100"/>
            </a:xfrm>
            <a:custGeom>
              <a:rect b="b" l="l" r="r" t="t"/>
              <a:pathLst>
                <a:path extrusionOk="0" h="1124" w="1012">
                  <a:moveTo>
                    <a:pt x="899" y="1"/>
                  </a:moveTo>
                  <a:cubicBezTo>
                    <a:pt x="674" y="1"/>
                    <a:pt x="506" y="1"/>
                    <a:pt x="337" y="57"/>
                  </a:cubicBezTo>
                  <a:lnTo>
                    <a:pt x="0" y="57"/>
                  </a:lnTo>
                  <a:lnTo>
                    <a:pt x="0" y="787"/>
                  </a:lnTo>
                  <a:lnTo>
                    <a:pt x="337" y="787"/>
                  </a:lnTo>
                  <a:lnTo>
                    <a:pt x="337" y="1124"/>
                  </a:lnTo>
                  <a:lnTo>
                    <a:pt x="506" y="1124"/>
                  </a:lnTo>
                  <a:lnTo>
                    <a:pt x="506" y="787"/>
                  </a:lnTo>
                  <a:lnTo>
                    <a:pt x="843" y="787"/>
                  </a:lnTo>
                  <a:lnTo>
                    <a:pt x="843" y="1124"/>
                  </a:lnTo>
                  <a:lnTo>
                    <a:pt x="1011" y="1124"/>
                  </a:lnTo>
                  <a:lnTo>
                    <a:pt x="101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5"/>
            <p:cNvSpPr/>
            <p:nvPr/>
          </p:nvSpPr>
          <p:spPr>
            <a:xfrm>
              <a:off x="1851250" y="1841600"/>
              <a:ext cx="25" cy="1450"/>
            </a:xfrm>
            <a:custGeom>
              <a:rect b="b" l="l" r="r" t="t"/>
              <a:pathLst>
                <a:path extrusionOk="0" h="58" w="1">
                  <a:moveTo>
                    <a:pt x="0" y="57"/>
                  </a:moveTo>
                  <a:lnTo>
                    <a:pt x="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5"/>
            <p:cNvSpPr/>
            <p:nvPr/>
          </p:nvSpPr>
          <p:spPr>
            <a:xfrm>
              <a:off x="1851250" y="1868300"/>
              <a:ext cx="21075" cy="12650"/>
            </a:xfrm>
            <a:custGeom>
              <a:rect b="b" l="l" r="r" t="t"/>
              <a:pathLst>
                <a:path extrusionOk="0" h="506" w="843">
                  <a:moveTo>
                    <a:pt x="843" y="0"/>
                  </a:moveTo>
                  <a:cubicBezTo>
                    <a:pt x="562" y="0"/>
                    <a:pt x="281" y="0"/>
                    <a:pt x="0" y="112"/>
                  </a:cubicBezTo>
                  <a:lnTo>
                    <a:pt x="0" y="506"/>
                  </a:lnTo>
                  <a:cubicBezTo>
                    <a:pt x="281" y="393"/>
                    <a:pt x="562" y="393"/>
                    <a:pt x="843" y="393"/>
                  </a:cubicBezTo>
                  <a:lnTo>
                    <a:pt x="8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5"/>
            <p:cNvSpPr/>
            <p:nvPr/>
          </p:nvSpPr>
          <p:spPr>
            <a:xfrm>
              <a:off x="1851250" y="2014325"/>
              <a:ext cx="105325" cy="51300"/>
            </a:xfrm>
            <a:custGeom>
              <a:rect b="b" l="l" r="r" t="t"/>
              <a:pathLst>
                <a:path extrusionOk="0" h="2052" w="4213">
                  <a:moveTo>
                    <a:pt x="3932" y="0"/>
                  </a:moveTo>
                  <a:cubicBezTo>
                    <a:pt x="3242" y="1058"/>
                    <a:pt x="2063" y="1664"/>
                    <a:pt x="826" y="1664"/>
                  </a:cubicBezTo>
                  <a:cubicBezTo>
                    <a:pt x="552" y="1664"/>
                    <a:pt x="275" y="1634"/>
                    <a:pt x="0" y="1573"/>
                  </a:cubicBezTo>
                  <a:lnTo>
                    <a:pt x="0" y="1966"/>
                  </a:lnTo>
                  <a:cubicBezTo>
                    <a:pt x="278" y="2023"/>
                    <a:pt x="558" y="2052"/>
                    <a:pt x="835" y="2052"/>
                  </a:cubicBezTo>
                  <a:cubicBezTo>
                    <a:pt x="2181" y="2052"/>
                    <a:pt x="3467" y="1389"/>
                    <a:pt x="4212" y="225"/>
                  </a:cubicBezTo>
                  <a:lnTo>
                    <a:pt x="393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5"/>
            <p:cNvSpPr/>
            <p:nvPr/>
          </p:nvSpPr>
          <p:spPr>
            <a:xfrm>
              <a:off x="1851250" y="1916025"/>
              <a:ext cx="74425" cy="102525"/>
            </a:xfrm>
            <a:custGeom>
              <a:rect b="b" l="l" r="r" t="t"/>
              <a:pathLst>
                <a:path extrusionOk="0" h="4101" w="2977">
                  <a:moveTo>
                    <a:pt x="899" y="1"/>
                  </a:moveTo>
                  <a:cubicBezTo>
                    <a:pt x="618" y="1"/>
                    <a:pt x="281" y="113"/>
                    <a:pt x="0" y="225"/>
                  </a:cubicBezTo>
                  <a:lnTo>
                    <a:pt x="0" y="899"/>
                  </a:lnTo>
                  <a:cubicBezTo>
                    <a:pt x="281" y="675"/>
                    <a:pt x="562" y="618"/>
                    <a:pt x="899" y="618"/>
                  </a:cubicBezTo>
                  <a:cubicBezTo>
                    <a:pt x="2808" y="618"/>
                    <a:pt x="2808" y="3483"/>
                    <a:pt x="899" y="3483"/>
                  </a:cubicBezTo>
                  <a:cubicBezTo>
                    <a:pt x="562" y="3483"/>
                    <a:pt x="281" y="3371"/>
                    <a:pt x="0" y="3202"/>
                  </a:cubicBezTo>
                  <a:lnTo>
                    <a:pt x="0" y="3876"/>
                  </a:lnTo>
                  <a:cubicBezTo>
                    <a:pt x="281" y="3988"/>
                    <a:pt x="618" y="4101"/>
                    <a:pt x="899" y="4101"/>
                  </a:cubicBezTo>
                  <a:cubicBezTo>
                    <a:pt x="2022" y="4101"/>
                    <a:pt x="2977" y="3146"/>
                    <a:pt x="2921" y="2023"/>
                  </a:cubicBezTo>
                  <a:cubicBezTo>
                    <a:pt x="2921" y="899"/>
                    <a:pt x="2022" y="1"/>
                    <a:pt x="89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5"/>
            <p:cNvSpPr/>
            <p:nvPr/>
          </p:nvSpPr>
          <p:spPr>
            <a:xfrm>
              <a:off x="2181200" y="2125250"/>
              <a:ext cx="344050" cy="333275"/>
            </a:xfrm>
            <a:custGeom>
              <a:rect b="b" l="l" r="r" t="t"/>
              <a:pathLst>
                <a:path extrusionOk="0" h="13331" w="13762">
                  <a:moveTo>
                    <a:pt x="9156" y="0"/>
                  </a:moveTo>
                  <a:lnTo>
                    <a:pt x="9043" y="393"/>
                  </a:lnTo>
                  <a:cubicBezTo>
                    <a:pt x="11683" y="1404"/>
                    <a:pt x="13368" y="4100"/>
                    <a:pt x="13199" y="6965"/>
                  </a:cubicBezTo>
                  <a:cubicBezTo>
                    <a:pt x="12919" y="10166"/>
                    <a:pt x="10391" y="12693"/>
                    <a:pt x="7190" y="12918"/>
                  </a:cubicBezTo>
                  <a:cubicBezTo>
                    <a:pt x="7000" y="12935"/>
                    <a:pt x="6812" y="12943"/>
                    <a:pt x="6625" y="12943"/>
                  </a:cubicBezTo>
                  <a:cubicBezTo>
                    <a:pt x="3651" y="12943"/>
                    <a:pt x="1025" y="10879"/>
                    <a:pt x="338" y="7919"/>
                  </a:cubicBezTo>
                  <a:lnTo>
                    <a:pt x="1" y="7976"/>
                  </a:lnTo>
                  <a:cubicBezTo>
                    <a:pt x="619" y="10952"/>
                    <a:pt x="3146" y="13087"/>
                    <a:pt x="6179" y="13311"/>
                  </a:cubicBezTo>
                  <a:cubicBezTo>
                    <a:pt x="6353" y="13324"/>
                    <a:pt x="6525" y="13331"/>
                    <a:pt x="6697" y="13331"/>
                  </a:cubicBezTo>
                  <a:cubicBezTo>
                    <a:pt x="10241" y="13331"/>
                    <a:pt x="13271" y="10607"/>
                    <a:pt x="13593" y="6965"/>
                  </a:cubicBezTo>
                  <a:cubicBezTo>
                    <a:pt x="13761" y="3932"/>
                    <a:pt x="12020" y="1123"/>
                    <a:pt x="915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5"/>
            <p:cNvSpPr/>
            <p:nvPr/>
          </p:nvSpPr>
          <p:spPr>
            <a:xfrm>
              <a:off x="2266850" y="2208775"/>
              <a:ext cx="170350" cy="154850"/>
            </a:xfrm>
            <a:custGeom>
              <a:rect b="b" l="l" r="r" t="t"/>
              <a:pathLst>
                <a:path extrusionOk="0" h="6194" w="6814">
                  <a:moveTo>
                    <a:pt x="3324" y="219"/>
                  </a:moveTo>
                  <a:cubicBezTo>
                    <a:pt x="4380" y="219"/>
                    <a:pt x="5437" y="773"/>
                    <a:pt x="5954" y="1995"/>
                  </a:cubicBezTo>
                  <a:cubicBezTo>
                    <a:pt x="6814" y="4123"/>
                    <a:pt x="5109" y="6012"/>
                    <a:pt x="3251" y="6012"/>
                  </a:cubicBezTo>
                  <a:cubicBezTo>
                    <a:pt x="2559" y="6012"/>
                    <a:pt x="1846" y="5750"/>
                    <a:pt x="1236" y="5140"/>
                  </a:cubicBezTo>
                  <a:cubicBezTo>
                    <a:pt x="731" y="4635"/>
                    <a:pt x="394" y="3904"/>
                    <a:pt x="394" y="3118"/>
                  </a:cubicBezTo>
                  <a:cubicBezTo>
                    <a:pt x="394" y="1289"/>
                    <a:pt x="1857" y="219"/>
                    <a:pt x="3324" y="219"/>
                  </a:cubicBezTo>
                  <a:close/>
                  <a:moveTo>
                    <a:pt x="3279" y="1"/>
                  </a:moveTo>
                  <a:cubicBezTo>
                    <a:pt x="1700" y="1"/>
                    <a:pt x="113" y="1040"/>
                    <a:pt x="1" y="3118"/>
                  </a:cubicBezTo>
                  <a:cubicBezTo>
                    <a:pt x="113" y="5168"/>
                    <a:pt x="1700" y="6193"/>
                    <a:pt x="3279" y="6193"/>
                  </a:cubicBezTo>
                  <a:cubicBezTo>
                    <a:pt x="4859" y="6193"/>
                    <a:pt x="6432" y="5168"/>
                    <a:pt x="6516" y="3118"/>
                  </a:cubicBezTo>
                  <a:cubicBezTo>
                    <a:pt x="6432" y="1040"/>
                    <a:pt x="4859" y="1"/>
                    <a:pt x="327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5"/>
            <p:cNvSpPr/>
            <p:nvPr/>
          </p:nvSpPr>
          <p:spPr>
            <a:xfrm>
              <a:off x="2321625" y="2266650"/>
              <a:ext cx="46350" cy="39750"/>
            </a:xfrm>
            <a:custGeom>
              <a:rect b="b" l="l" r="r" t="t"/>
              <a:pathLst>
                <a:path extrusionOk="0" h="1590" w="1854">
                  <a:moveTo>
                    <a:pt x="1072" y="0"/>
                  </a:moveTo>
                  <a:cubicBezTo>
                    <a:pt x="875" y="0"/>
                    <a:pt x="672" y="75"/>
                    <a:pt x="506" y="241"/>
                  </a:cubicBezTo>
                  <a:cubicBezTo>
                    <a:pt x="0" y="747"/>
                    <a:pt x="393" y="1589"/>
                    <a:pt x="1067" y="1589"/>
                  </a:cubicBezTo>
                  <a:cubicBezTo>
                    <a:pt x="1517" y="1589"/>
                    <a:pt x="1854" y="1196"/>
                    <a:pt x="1854" y="803"/>
                  </a:cubicBezTo>
                  <a:cubicBezTo>
                    <a:pt x="1854" y="313"/>
                    <a:pt x="1474" y="0"/>
                    <a:pt x="107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5"/>
            <p:cNvSpPr/>
            <p:nvPr/>
          </p:nvSpPr>
          <p:spPr>
            <a:xfrm>
              <a:off x="1851250" y="2564725"/>
              <a:ext cx="103925" cy="118925"/>
            </a:xfrm>
            <a:custGeom>
              <a:rect b="b" l="l" r="r" t="t"/>
              <a:pathLst>
                <a:path extrusionOk="0" h="4757" w="4157">
                  <a:moveTo>
                    <a:pt x="3426" y="1"/>
                  </a:moveTo>
                  <a:lnTo>
                    <a:pt x="3089" y="225"/>
                  </a:lnTo>
                  <a:cubicBezTo>
                    <a:pt x="3763" y="1180"/>
                    <a:pt x="3707" y="2472"/>
                    <a:pt x="2977" y="3371"/>
                  </a:cubicBezTo>
                  <a:cubicBezTo>
                    <a:pt x="2450" y="4019"/>
                    <a:pt x="1689" y="4375"/>
                    <a:pt x="905" y="4375"/>
                  </a:cubicBezTo>
                  <a:cubicBezTo>
                    <a:pt x="602" y="4375"/>
                    <a:pt x="297" y="4322"/>
                    <a:pt x="0" y="4213"/>
                  </a:cubicBezTo>
                  <a:lnTo>
                    <a:pt x="0" y="4606"/>
                  </a:lnTo>
                  <a:cubicBezTo>
                    <a:pt x="318" y="4707"/>
                    <a:pt x="639" y="4756"/>
                    <a:pt x="954" y="4756"/>
                  </a:cubicBezTo>
                  <a:cubicBezTo>
                    <a:pt x="1863" y="4756"/>
                    <a:pt x="2715" y="4346"/>
                    <a:pt x="3258" y="3595"/>
                  </a:cubicBezTo>
                  <a:cubicBezTo>
                    <a:pt x="4100" y="2584"/>
                    <a:pt x="4156" y="1124"/>
                    <a:pt x="3426"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5"/>
            <p:cNvSpPr/>
            <p:nvPr/>
          </p:nvSpPr>
          <p:spPr>
            <a:xfrm>
              <a:off x="1859675" y="2133675"/>
              <a:ext cx="190975" cy="304700"/>
            </a:xfrm>
            <a:custGeom>
              <a:rect b="b" l="l" r="r" t="t"/>
              <a:pathLst>
                <a:path extrusionOk="0" h="12188" w="7639">
                  <a:moveTo>
                    <a:pt x="0" y="0"/>
                  </a:moveTo>
                  <a:lnTo>
                    <a:pt x="0" y="1123"/>
                  </a:lnTo>
                  <a:lnTo>
                    <a:pt x="506" y="1123"/>
                  </a:lnTo>
                  <a:lnTo>
                    <a:pt x="506" y="5504"/>
                  </a:lnTo>
                  <a:lnTo>
                    <a:pt x="0" y="5504"/>
                  </a:lnTo>
                  <a:lnTo>
                    <a:pt x="0" y="6628"/>
                  </a:lnTo>
                  <a:lnTo>
                    <a:pt x="506" y="6628"/>
                  </a:lnTo>
                  <a:lnTo>
                    <a:pt x="506" y="11121"/>
                  </a:lnTo>
                  <a:lnTo>
                    <a:pt x="0" y="11121"/>
                  </a:lnTo>
                  <a:lnTo>
                    <a:pt x="0" y="12188"/>
                  </a:lnTo>
                  <a:lnTo>
                    <a:pt x="1123" y="12188"/>
                  </a:lnTo>
                  <a:lnTo>
                    <a:pt x="1123" y="11121"/>
                  </a:lnTo>
                  <a:lnTo>
                    <a:pt x="618" y="11121"/>
                  </a:lnTo>
                  <a:lnTo>
                    <a:pt x="618" y="6628"/>
                  </a:lnTo>
                  <a:lnTo>
                    <a:pt x="1123" y="6628"/>
                  </a:lnTo>
                  <a:lnTo>
                    <a:pt x="1123" y="6122"/>
                  </a:lnTo>
                  <a:lnTo>
                    <a:pt x="6571" y="6122"/>
                  </a:lnTo>
                  <a:lnTo>
                    <a:pt x="6571" y="6628"/>
                  </a:lnTo>
                  <a:lnTo>
                    <a:pt x="7638" y="6628"/>
                  </a:lnTo>
                  <a:lnTo>
                    <a:pt x="7638" y="5504"/>
                  </a:lnTo>
                  <a:lnTo>
                    <a:pt x="6571" y="5504"/>
                  </a:lnTo>
                  <a:lnTo>
                    <a:pt x="6571" y="6010"/>
                  </a:lnTo>
                  <a:lnTo>
                    <a:pt x="1123" y="6010"/>
                  </a:lnTo>
                  <a:lnTo>
                    <a:pt x="1123" y="5504"/>
                  </a:lnTo>
                  <a:lnTo>
                    <a:pt x="618" y="5504"/>
                  </a:lnTo>
                  <a:lnTo>
                    <a:pt x="618" y="1123"/>
                  </a:lnTo>
                  <a:lnTo>
                    <a:pt x="1123" y="1123"/>
                  </a:lnTo>
                  <a:lnTo>
                    <a:pt x="112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5"/>
            <p:cNvSpPr/>
            <p:nvPr/>
          </p:nvSpPr>
          <p:spPr>
            <a:xfrm>
              <a:off x="2553300" y="2136475"/>
              <a:ext cx="43550" cy="29500"/>
            </a:xfrm>
            <a:custGeom>
              <a:rect b="b" l="l" r="r" t="t"/>
              <a:pathLst>
                <a:path extrusionOk="0" h="1180" w="1742">
                  <a:moveTo>
                    <a:pt x="1685" y="0"/>
                  </a:moveTo>
                  <a:lnTo>
                    <a:pt x="0" y="1011"/>
                  </a:lnTo>
                  <a:lnTo>
                    <a:pt x="56" y="1180"/>
                  </a:lnTo>
                  <a:lnTo>
                    <a:pt x="1741" y="169"/>
                  </a:lnTo>
                  <a:lnTo>
                    <a:pt x="168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5"/>
            <p:cNvSpPr/>
            <p:nvPr/>
          </p:nvSpPr>
          <p:spPr>
            <a:xfrm>
              <a:off x="2564525" y="2161750"/>
              <a:ext cx="44950" cy="23900"/>
            </a:xfrm>
            <a:custGeom>
              <a:rect b="b" l="l" r="r" t="t"/>
              <a:pathLst>
                <a:path extrusionOk="0" h="956" w="1798">
                  <a:moveTo>
                    <a:pt x="1742" y="0"/>
                  </a:moveTo>
                  <a:lnTo>
                    <a:pt x="1" y="843"/>
                  </a:lnTo>
                  <a:cubicBezTo>
                    <a:pt x="1" y="899"/>
                    <a:pt x="1" y="955"/>
                    <a:pt x="57" y="955"/>
                  </a:cubicBezTo>
                  <a:lnTo>
                    <a:pt x="1798" y="169"/>
                  </a:lnTo>
                  <a:lnTo>
                    <a:pt x="174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5"/>
            <p:cNvSpPr/>
            <p:nvPr/>
          </p:nvSpPr>
          <p:spPr>
            <a:xfrm>
              <a:off x="2572950" y="2188425"/>
              <a:ext cx="47775" cy="19675"/>
            </a:xfrm>
            <a:custGeom>
              <a:rect b="b" l="l" r="r" t="t"/>
              <a:pathLst>
                <a:path extrusionOk="0" h="787" w="1911">
                  <a:moveTo>
                    <a:pt x="1854" y="1"/>
                  </a:moveTo>
                  <a:lnTo>
                    <a:pt x="1" y="675"/>
                  </a:lnTo>
                  <a:cubicBezTo>
                    <a:pt x="1" y="731"/>
                    <a:pt x="57" y="731"/>
                    <a:pt x="57" y="787"/>
                  </a:cubicBezTo>
                  <a:lnTo>
                    <a:pt x="1910" y="169"/>
                  </a:lnTo>
                  <a:lnTo>
                    <a:pt x="185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5"/>
            <p:cNvSpPr/>
            <p:nvPr/>
          </p:nvSpPr>
          <p:spPr>
            <a:xfrm>
              <a:off x="2539250" y="2112600"/>
              <a:ext cx="42150" cy="33725"/>
            </a:xfrm>
            <a:custGeom>
              <a:rect b="b" l="l" r="r" t="t"/>
              <a:pathLst>
                <a:path extrusionOk="0" h="1349" w="1686">
                  <a:moveTo>
                    <a:pt x="1573" y="1"/>
                  </a:moveTo>
                  <a:lnTo>
                    <a:pt x="1" y="1180"/>
                  </a:lnTo>
                  <a:lnTo>
                    <a:pt x="113" y="1349"/>
                  </a:lnTo>
                  <a:lnTo>
                    <a:pt x="1686" y="169"/>
                  </a:lnTo>
                  <a:lnTo>
                    <a:pt x="157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5"/>
            <p:cNvSpPr/>
            <p:nvPr/>
          </p:nvSpPr>
          <p:spPr>
            <a:xfrm>
              <a:off x="2587000" y="2269875"/>
              <a:ext cx="49175" cy="7025"/>
            </a:xfrm>
            <a:custGeom>
              <a:rect b="b" l="l" r="r" t="t"/>
              <a:pathLst>
                <a:path extrusionOk="0" h="281" w="1967">
                  <a:moveTo>
                    <a:pt x="1966" y="0"/>
                  </a:moveTo>
                  <a:lnTo>
                    <a:pt x="0" y="112"/>
                  </a:lnTo>
                  <a:cubicBezTo>
                    <a:pt x="0" y="169"/>
                    <a:pt x="0" y="281"/>
                    <a:pt x="0" y="281"/>
                  </a:cubicBezTo>
                  <a:lnTo>
                    <a:pt x="1966" y="169"/>
                  </a:lnTo>
                  <a:cubicBezTo>
                    <a:pt x="1966" y="112"/>
                    <a:pt x="1966" y="56"/>
                    <a:pt x="196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5"/>
            <p:cNvSpPr/>
            <p:nvPr/>
          </p:nvSpPr>
          <p:spPr>
            <a:xfrm>
              <a:off x="2585600" y="2243200"/>
              <a:ext cx="47750" cy="11250"/>
            </a:xfrm>
            <a:custGeom>
              <a:rect b="b" l="l" r="r" t="t"/>
              <a:pathLst>
                <a:path extrusionOk="0" h="450" w="1910">
                  <a:moveTo>
                    <a:pt x="1910" y="0"/>
                  </a:moveTo>
                  <a:lnTo>
                    <a:pt x="0" y="281"/>
                  </a:lnTo>
                  <a:cubicBezTo>
                    <a:pt x="0" y="337"/>
                    <a:pt x="0" y="393"/>
                    <a:pt x="0" y="449"/>
                  </a:cubicBezTo>
                  <a:lnTo>
                    <a:pt x="1910" y="168"/>
                  </a:lnTo>
                  <a:cubicBezTo>
                    <a:pt x="1910" y="112"/>
                    <a:pt x="1910" y="56"/>
                    <a:pt x="191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5"/>
            <p:cNvSpPr/>
            <p:nvPr/>
          </p:nvSpPr>
          <p:spPr>
            <a:xfrm>
              <a:off x="2579975" y="2215100"/>
              <a:ext cx="49175" cy="15475"/>
            </a:xfrm>
            <a:custGeom>
              <a:rect b="b" l="l" r="r" t="t"/>
              <a:pathLst>
                <a:path extrusionOk="0" h="619" w="1967">
                  <a:moveTo>
                    <a:pt x="1910" y="1"/>
                  </a:moveTo>
                  <a:lnTo>
                    <a:pt x="0" y="450"/>
                  </a:lnTo>
                  <a:lnTo>
                    <a:pt x="57" y="619"/>
                  </a:lnTo>
                  <a:lnTo>
                    <a:pt x="1966" y="113"/>
                  </a:lnTo>
                  <a:lnTo>
                    <a:pt x="191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5"/>
            <p:cNvSpPr/>
            <p:nvPr/>
          </p:nvSpPr>
          <p:spPr>
            <a:xfrm>
              <a:off x="2358125" y="1998875"/>
              <a:ext cx="7050" cy="49175"/>
            </a:xfrm>
            <a:custGeom>
              <a:rect b="b" l="l" r="r" t="t"/>
              <a:pathLst>
                <a:path extrusionOk="0" h="1967" w="282">
                  <a:moveTo>
                    <a:pt x="113" y="0"/>
                  </a:moveTo>
                  <a:lnTo>
                    <a:pt x="0" y="1966"/>
                  </a:lnTo>
                  <a:lnTo>
                    <a:pt x="169" y="1966"/>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5"/>
            <p:cNvSpPr/>
            <p:nvPr/>
          </p:nvSpPr>
          <p:spPr>
            <a:xfrm>
              <a:off x="2426925" y="2014325"/>
              <a:ext cx="21075" cy="47750"/>
            </a:xfrm>
            <a:custGeom>
              <a:rect b="b" l="l" r="r" t="t"/>
              <a:pathLst>
                <a:path extrusionOk="0" h="1910" w="843">
                  <a:moveTo>
                    <a:pt x="674" y="0"/>
                  </a:moveTo>
                  <a:lnTo>
                    <a:pt x="1" y="1854"/>
                  </a:lnTo>
                  <a:lnTo>
                    <a:pt x="169" y="1910"/>
                  </a:lnTo>
                  <a:lnTo>
                    <a:pt x="843" y="56"/>
                  </a:lnTo>
                  <a:lnTo>
                    <a:pt x="67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5"/>
            <p:cNvSpPr/>
            <p:nvPr/>
          </p:nvSpPr>
          <p:spPr>
            <a:xfrm>
              <a:off x="2405875" y="2007300"/>
              <a:ext cx="15450" cy="47750"/>
            </a:xfrm>
            <a:custGeom>
              <a:rect b="b" l="l" r="r" t="t"/>
              <a:pathLst>
                <a:path extrusionOk="0" h="1910" w="618">
                  <a:moveTo>
                    <a:pt x="449" y="0"/>
                  </a:moveTo>
                  <a:lnTo>
                    <a:pt x="0" y="1854"/>
                  </a:lnTo>
                  <a:lnTo>
                    <a:pt x="112" y="1910"/>
                  </a:lnTo>
                  <a:lnTo>
                    <a:pt x="618" y="57"/>
                  </a:lnTo>
                  <a:lnTo>
                    <a:pt x="44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5"/>
            <p:cNvSpPr/>
            <p:nvPr/>
          </p:nvSpPr>
          <p:spPr>
            <a:xfrm>
              <a:off x="2382000" y="2001675"/>
              <a:ext cx="11250" cy="49175"/>
            </a:xfrm>
            <a:custGeom>
              <a:rect b="b" l="l" r="r" t="t"/>
              <a:pathLst>
                <a:path extrusionOk="0" h="1967" w="450">
                  <a:moveTo>
                    <a:pt x="281" y="1"/>
                  </a:moveTo>
                  <a:lnTo>
                    <a:pt x="0" y="1966"/>
                  </a:lnTo>
                  <a:lnTo>
                    <a:pt x="169" y="1966"/>
                  </a:lnTo>
                  <a:lnTo>
                    <a:pt x="45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5"/>
            <p:cNvSpPr/>
            <p:nvPr/>
          </p:nvSpPr>
          <p:spPr>
            <a:xfrm>
              <a:off x="2488700" y="2053625"/>
              <a:ext cx="33725" cy="42150"/>
            </a:xfrm>
            <a:custGeom>
              <a:rect b="b" l="l" r="r" t="t"/>
              <a:pathLst>
                <a:path extrusionOk="0" h="1686" w="1349">
                  <a:moveTo>
                    <a:pt x="1180" y="1"/>
                  </a:moveTo>
                  <a:lnTo>
                    <a:pt x="1" y="1573"/>
                  </a:lnTo>
                  <a:lnTo>
                    <a:pt x="169" y="1686"/>
                  </a:lnTo>
                  <a:lnTo>
                    <a:pt x="1349" y="113"/>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5"/>
            <p:cNvSpPr/>
            <p:nvPr/>
          </p:nvSpPr>
          <p:spPr>
            <a:xfrm>
              <a:off x="2506950" y="2071875"/>
              <a:ext cx="36550" cy="39350"/>
            </a:xfrm>
            <a:custGeom>
              <a:rect b="b" l="l" r="r" t="t"/>
              <a:pathLst>
                <a:path extrusionOk="0" h="1574" w="1462">
                  <a:moveTo>
                    <a:pt x="1349" y="1"/>
                  </a:moveTo>
                  <a:lnTo>
                    <a:pt x="1" y="1461"/>
                  </a:lnTo>
                  <a:lnTo>
                    <a:pt x="169" y="1574"/>
                  </a:lnTo>
                  <a:lnTo>
                    <a:pt x="1461" y="113"/>
                  </a:lnTo>
                  <a:lnTo>
                    <a:pt x="134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5"/>
            <p:cNvSpPr/>
            <p:nvPr/>
          </p:nvSpPr>
          <p:spPr>
            <a:xfrm>
              <a:off x="2469050" y="2039600"/>
              <a:ext cx="29500" cy="43550"/>
            </a:xfrm>
            <a:custGeom>
              <a:rect b="b" l="l" r="r" t="t"/>
              <a:pathLst>
                <a:path extrusionOk="0" h="1742" w="1180">
                  <a:moveTo>
                    <a:pt x="1011" y="0"/>
                  </a:moveTo>
                  <a:lnTo>
                    <a:pt x="0" y="1629"/>
                  </a:lnTo>
                  <a:lnTo>
                    <a:pt x="169" y="1741"/>
                  </a:lnTo>
                  <a:lnTo>
                    <a:pt x="1180" y="56"/>
                  </a:lnTo>
                  <a:lnTo>
                    <a:pt x="101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5"/>
            <p:cNvSpPr/>
            <p:nvPr/>
          </p:nvSpPr>
          <p:spPr>
            <a:xfrm>
              <a:off x="2449400" y="2025550"/>
              <a:ext cx="25300" cy="46350"/>
            </a:xfrm>
            <a:custGeom>
              <a:rect b="b" l="l" r="r" t="t"/>
              <a:pathLst>
                <a:path extrusionOk="0" h="1854" w="1012">
                  <a:moveTo>
                    <a:pt x="843" y="0"/>
                  </a:moveTo>
                  <a:lnTo>
                    <a:pt x="0" y="1742"/>
                  </a:lnTo>
                  <a:lnTo>
                    <a:pt x="169" y="1854"/>
                  </a:lnTo>
                  <a:lnTo>
                    <a:pt x="1011" y="57"/>
                  </a:lnTo>
                  <a:lnTo>
                    <a:pt x="8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5"/>
            <p:cNvSpPr/>
            <p:nvPr/>
          </p:nvSpPr>
          <p:spPr>
            <a:xfrm>
              <a:off x="2525225" y="2091550"/>
              <a:ext cx="39325" cy="36525"/>
            </a:xfrm>
            <a:custGeom>
              <a:rect b="b" l="l" r="r" t="t"/>
              <a:pathLst>
                <a:path extrusionOk="0" h="1461" w="1573">
                  <a:moveTo>
                    <a:pt x="1460" y="0"/>
                  </a:moveTo>
                  <a:lnTo>
                    <a:pt x="0" y="1348"/>
                  </a:lnTo>
                  <a:lnTo>
                    <a:pt x="112" y="1461"/>
                  </a:lnTo>
                  <a:lnTo>
                    <a:pt x="1573" y="113"/>
                  </a:lnTo>
                  <a:lnTo>
                    <a:pt x="146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5"/>
            <p:cNvSpPr/>
            <p:nvPr/>
          </p:nvSpPr>
          <p:spPr>
            <a:xfrm>
              <a:off x="2521000" y="2102775"/>
              <a:ext cx="51975" cy="43550"/>
            </a:xfrm>
            <a:custGeom>
              <a:rect b="b" l="l" r="r" t="t"/>
              <a:pathLst>
                <a:path extrusionOk="0" h="1742" w="2079">
                  <a:moveTo>
                    <a:pt x="1966" y="1"/>
                  </a:moveTo>
                  <a:lnTo>
                    <a:pt x="1" y="1573"/>
                  </a:lnTo>
                  <a:lnTo>
                    <a:pt x="113" y="1742"/>
                  </a:lnTo>
                  <a:lnTo>
                    <a:pt x="2079" y="113"/>
                  </a:lnTo>
                  <a:lnTo>
                    <a:pt x="196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5"/>
            <p:cNvSpPr/>
            <p:nvPr/>
          </p:nvSpPr>
          <p:spPr>
            <a:xfrm>
              <a:off x="2556100" y="2175800"/>
              <a:ext cx="60400" cy="28100"/>
            </a:xfrm>
            <a:custGeom>
              <a:rect b="b" l="l" r="r" t="t"/>
              <a:pathLst>
                <a:path extrusionOk="0" h="1124" w="2416">
                  <a:moveTo>
                    <a:pt x="2360" y="0"/>
                  </a:moveTo>
                  <a:lnTo>
                    <a:pt x="1" y="955"/>
                  </a:lnTo>
                  <a:cubicBezTo>
                    <a:pt x="1" y="1011"/>
                    <a:pt x="1" y="1067"/>
                    <a:pt x="57" y="1123"/>
                  </a:cubicBezTo>
                  <a:lnTo>
                    <a:pt x="2416" y="112"/>
                  </a:lnTo>
                  <a:lnTo>
                    <a:pt x="236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5"/>
            <p:cNvSpPr/>
            <p:nvPr/>
          </p:nvSpPr>
          <p:spPr>
            <a:xfrm>
              <a:off x="2546275" y="2149100"/>
              <a:ext cx="57600" cy="33725"/>
            </a:xfrm>
            <a:custGeom>
              <a:rect b="b" l="l" r="r" t="t"/>
              <a:pathLst>
                <a:path extrusionOk="0" h="1349" w="2304">
                  <a:moveTo>
                    <a:pt x="2247" y="1"/>
                  </a:moveTo>
                  <a:lnTo>
                    <a:pt x="0" y="1237"/>
                  </a:lnTo>
                  <a:cubicBezTo>
                    <a:pt x="0" y="1237"/>
                    <a:pt x="0" y="1293"/>
                    <a:pt x="57" y="1349"/>
                  </a:cubicBezTo>
                  <a:lnTo>
                    <a:pt x="2303" y="169"/>
                  </a:lnTo>
                  <a:lnTo>
                    <a:pt x="224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5"/>
            <p:cNvSpPr/>
            <p:nvPr/>
          </p:nvSpPr>
          <p:spPr>
            <a:xfrm>
              <a:off x="2533650" y="2125250"/>
              <a:ext cx="54775" cy="39325"/>
            </a:xfrm>
            <a:custGeom>
              <a:rect b="b" l="l" r="r" t="t"/>
              <a:pathLst>
                <a:path extrusionOk="0" h="1573" w="2191">
                  <a:moveTo>
                    <a:pt x="2134" y="0"/>
                  </a:moveTo>
                  <a:lnTo>
                    <a:pt x="0" y="1404"/>
                  </a:lnTo>
                  <a:lnTo>
                    <a:pt x="112" y="1573"/>
                  </a:lnTo>
                  <a:lnTo>
                    <a:pt x="2190" y="169"/>
                  </a:lnTo>
                  <a:lnTo>
                    <a:pt x="213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5"/>
            <p:cNvSpPr/>
            <p:nvPr/>
          </p:nvSpPr>
          <p:spPr>
            <a:xfrm>
              <a:off x="2563125" y="2202475"/>
              <a:ext cx="61800" cy="21075"/>
            </a:xfrm>
            <a:custGeom>
              <a:rect b="b" l="l" r="r" t="t"/>
              <a:pathLst>
                <a:path extrusionOk="0" h="843" w="2472">
                  <a:moveTo>
                    <a:pt x="2416" y="0"/>
                  </a:moveTo>
                  <a:lnTo>
                    <a:pt x="0" y="674"/>
                  </a:lnTo>
                  <a:lnTo>
                    <a:pt x="57" y="843"/>
                  </a:lnTo>
                  <a:lnTo>
                    <a:pt x="2472" y="169"/>
                  </a:lnTo>
                  <a:cubicBezTo>
                    <a:pt x="2472" y="113"/>
                    <a:pt x="2416" y="56"/>
                    <a:pt x="241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5"/>
            <p:cNvSpPr/>
            <p:nvPr/>
          </p:nvSpPr>
          <p:spPr>
            <a:xfrm>
              <a:off x="2568750" y="2229150"/>
              <a:ext cx="63200" cy="16875"/>
            </a:xfrm>
            <a:custGeom>
              <a:rect b="b" l="l" r="r" t="t"/>
              <a:pathLst>
                <a:path extrusionOk="0" h="675" w="2528">
                  <a:moveTo>
                    <a:pt x="2528" y="0"/>
                  </a:moveTo>
                  <a:lnTo>
                    <a:pt x="56" y="506"/>
                  </a:lnTo>
                  <a:lnTo>
                    <a:pt x="0" y="674"/>
                  </a:lnTo>
                  <a:lnTo>
                    <a:pt x="2528" y="169"/>
                  </a:lnTo>
                  <a:cubicBezTo>
                    <a:pt x="2528" y="113"/>
                    <a:pt x="2528" y="57"/>
                    <a:pt x="252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5"/>
            <p:cNvSpPr/>
            <p:nvPr/>
          </p:nvSpPr>
          <p:spPr>
            <a:xfrm>
              <a:off x="2571550" y="2257225"/>
              <a:ext cx="63200" cy="9850"/>
            </a:xfrm>
            <a:custGeom>
              <a:rect b="b" l="l" r="r" t="t"/>
              <a:pathLst>
                <a:path extrusionOk="0" h="394" w="2528">
                  <a:moveTo>
                    <a:pt x="2528" y="1"/>
                  </a:moveTo>
                  <a:lnTo>
                    <a:pt x="0" y="225"/>
                  </a:lnTo>
                  <a:cubicBezTo>
                    <a:pt x="0" y="281"/>
                    <a:pt x="0" y="338"/>
                    <a:pt x="0" y="394"/>
                  </a:cubicBezTo>
                  <a:lnTo>
                    <a:pt x="2528" y="169"/>
                  </a:lnTo>
                  <a:lnTo>
                    <a:pt x="252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5"/>
            <p:cNvSpPr/>
            <p:nvPr/>
          </p:nvSpPr>
          <p:spPr>
            <a:xfrm>
              <a:off x="2412875" y="2010100"/>
              <a:ext cx="22500" cy="61800"/>
            </a:xfrm>
            <a:custGeom>
              <a:rect b="b" l="l" r="r" t="t"/>
              <a:pathLst>
                <a:path extrusionOk="0" h="2472" w="900">
                  <a:moveTo>
                    <a:pt x="731" y="1"/>
                  </a:moveTo>
                  <a:lnTo>
                    <a:pt x="1" y="2472"/>
                  </a:lnTo>
                  <a:lnTo>
                    <a:pt x="113" y="2472"/>
                  </a:lnTo>
                  <a:lnTo>
                    <a:pt x="900" y="57"/>
                  </a:lnTo>
                  <a:lnTo>
                    <a:pt x="73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5"/>
            <p:cNvSpPr/>
            <p:nvPr/>
          </p:nvSpPr>
          <p:spPr>
            <a:xfrm>
              <a:off x="2391825" y="2004500"/>
              <a:ext cx="16875" cy="61800"/>
            </a:xfrm>
            <a:custGeom>
              <a:rect b="b" l="l" r="r" t="t"/>
              <a:pathLst>
                <a:path extrusionOk="0" h="2472" w="675">
                  <a:moveTo>
                    <a:pt x="506" y="0"/>
                  </a:moveTo>
                  <a:lnTo>
                    <a:pt x="0" y="2471"/>
                  </a:lnTo>
                  <a:lnTo>
                    <a:pt x="169" y="2471"/>
                  </a:lnTo>
                  <a:lnTo>
                    <a:pt x="67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5"/>
            <p:cNvSpPr/>
            <p:nvPr/>
          </p:nvSpPr>
          <p:spPr>
            <a:xfrm>
              <a:off x="2369350" y="2000275"/>
              <a:ext cx="9850" cy="63200"/>
            </a:xfrm>
            <a:custGeom>
              <a:rect b="b" l="l" r="r" t="t"/>
              <a:pathLst>
                <a:path extrusionOk="0" h="2528" w="394">
                  <a:moveTo>
                    <a:pt x="225" y="1"/>
                  </a:moveTo>
                  <a:lnTo>
                    <a:pt x="1" y="2528"/>
                  </a:lnTo>
                  <a:lnTo>
                    <a:pt x="169" y="2528"/>
                  </a:lnTo>
                  <a:lnTo>
                    <a:pt x="39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5"/>
            <p:cNvSpPr/>
            <p:nvPr/>
          </p:nvSpPr>
          <p:spPr>
            <a:xfrm>
              <a:off x="2505550" y="2081725"/>
              <a:ext cx="47775" cy="47750"/>
            </a:xfrm>
            <a:custGeom>
              <a:rect b="b" l="l" r="r" t="t"/>
              <a:pathLst>
                <a:path extrusionOk="0" h="1910" w="1911">
                  <a:moveTo>
                    <a:pt x="1798" y="0"/>
                  </a:moveTo>
                  <a:lnTo>
                    <a:pt x="1" y="1797"/>
                  </a:lnTo>
                  <a:cubicBezTo>
                    <a:pt x="57" y="1854"/>
                    <a:pt x="113" y="1910"/>
                    <a:pt x="169" y="1910"/>
                  </a:cubicBezTo>
                  <a:lnTo>
                    <a:pt x="1910" y="112"/>
                  </a:lnTo>
                  <a:lnTo>
                    <a:pt x="179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5"/>
            <p:cNvSpPr/>
            <p:nvPr/>
          </p:nvSpPr>
          <p:spPr>
            <a:xfrm>
              <a:off x="2490100" y="2063450"/>
              <a:ext cx="43575" cy="50575"/>
            </a:xfrm>
            <a:custGeom>
              <a:rect b="b" l="l" r="r" t="t"/>
              <a:pathLst>
                <a:path extrusionOk="0" h="2023" w="1743">
                  <a:moveTo>
                    <a:pt x="1574" y="1"/>
                  </a:moveTo>
                  <a:lnTo>
                    <a:pt x="1" y="1967"/>
                  </a:lnTo>
                  <a:lnTo>
                    <a:pt x="113" y="2023"/>
                  </a:lnTo>
                  <a:lnTo>
                    <a:pt x="1742" y="113"/>
                  </a:lnTo>
                  <a:lnTo>
                    <a:pt x="157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5"/>
            <p:cNvSpPr/>
            <p:nvPr/>
          </p:nvSpPr>
          <p:spPr>
            <a:xfrm>
              <a:off x="2453600" y="2031175"/>
              <a:ext cx="32325" cy="59000"/>
            </a:xfrm>
            <a:custGeom>
              <a:rect b="b" l="l" r="r" t="t"/>
              <a:pathLst>
                <a:path extrusionOk="0" h="2360" w="1293">
                  <a:moveTo>
                    <a:pt x="1180" y="0"/>
                  </a:moveTo>
                  <a:lnTo>
                    <a:pt x="1" y="2247"/>
                  </a:lnTo>
                  <a:lnTo>
                    <a:pt x="113" y="2359"/>
                  </a:lnTo>
                  <a:lnTo>
                    <a:pt x="1292" y="112"/>
                  </a:lnTo>
                  <a:lnTo>
                    <a:pt x="118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5"/>
            <p:cNvSpPr/>
            <p:nvPr/>
          </p:nvSpPr>
          <p:spPr>
            <a:xfrm>
              <a:off x="2471850" y="2046600"/>
              <a:ext cx="39350" cy="54800"/>
            </a:xfrm>
            <a:custGeom>
              <a:rect b="b" l="l" r="r" t="t"/>
              <a:pathLst>
                <a:path extrusionOk="0" h="2192" w="1574">
                  <a:moveTo>
                    <a:pt x="1405" y="1"/>
                  </a:moveTo>
                  <a:lnTo>
                    <a:pt x="1" y="2135"/>
                  </a:lnTo>
                  <a:lnTo>
                    <a:pt x="169" y="2191"/>
                  </a:lnTo>
                  <a:lnTo>
                    <a:pt x="1573" y="113"/>
                  </a:lnTo>
                  <a:lnTo>
                    <a:pt x="140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5"/>
            <p:cNvSpPr/>
            <p:nvPr/>
          </p:nvSpPr>
          <p:spPr>
            <a:xfrm>
              <a:off x="2433950" y="2019925"/>
              <a:ext cx="28100" cy="60400"/>
            </a:xfrm>
            <a:custGeom>
              <a:rect b="b" l="l" r="r" t="t"/>
              <a:pathLst>
                <a:path extrusionOk="0" h="2416" w="1124">
                  <a:moveTo>
                    <a:pt x="955" y="1"/>
                  </a:moveTo>
                  <a:lnTo>
                    <a:pt x="0" y="2360"/>
                  </a:lnTo>
                  <a:lnTo>
                    <a:pt x="113" y="2416"/>
                  </a:lnTo>
                  <a:lnTo>
                    <a:pt x="1124" y="57"/>
                  </a:lnTo>
                  <a:lnTo>
                    <a:pt x="95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5"/>
            <p:cNvSpPr/>
            <p:nvPr/>
          </p:nvSpPr>
          <p:spPr>
            <a:xfrm>
              <a:off x="2053425" y="1998875"/>
              <a:ext cx="579925" cy="574825"/>
            </a:xfrm>
            <a:custGeom>
              <a:rect b="b" l="l" r="r" t="t"/>
              <a:pathLst>
                <a:path extrusionOk="0" h="22993" w="23197">
                  <a:moveTo>
                    <a:pt x="11739" y="0"/>
                  </a:moveTo>
                  <a:cubicBezTo>
                    <a:pt x="11402" y="0"/>
                    <a:pt x="11121" y="0"/>
                    <a:pt x="10784" y="57"/>
                  </a:cubicBezTo>
                  <a:lnTo>
                    <a:pt x="10616" y="57"/>
                  </a:lnTo>
                  <a:cubicBezTo>
                    <a:pt x="10279" y="57"/>
                    <a:pt x="9998" y="113"/>
                    <a:pt x="9661" y="169"/>
                  </a:cubicBezTo>
                  <a:lnTo>
                    <a:pt x="9493" y="225"/>
                  </a:lnTo>
                  <a:cubicBezTo>
                    <a:pt x="9156" y="281"/>
                    <a:pt x="8875" y="337"/>
                    <a:pt x="8538" y="450"/>
                  </a:cubicBezTo>
                  <a:lnTo>
                    <a:pt x="8425" y="506"/>
                  </a:lnTo>
                  <a:cubicBezTo>
                    <a:pt x="8145" y="562"/>
                    <a:pt x="7808" y="674"/>
                    <a:pt x="7471" y="843"/>
                  </a:cubicBezTo>
                  <a:lnTo>
                    <a:pt x="7358" y="899"/>
                  </a:lnTo>
                  <a:cubicBezTo>
                    <a:pt x="7021" y="1011"/>
                    <a:pt x="6741" y="1124"/>
                    <a:pt x="6404" y="1292"/>
                  </a:cubicBezTo>
                  <a:cubicBezTo>
                    <a:pt x="3708" y="2696"/>
                    <a:pt x="1686" y="5168"/>
                    <a:pt x="787" y="8088"/>
                  </a:cubicBezTo>
                  <a:lnTo>
                    <a:pt x="787" y="8200"/>
                  </a:lnTo>
                  <a:cubicBezTo>
                    <a:pt x="1" y="10728"/>
                    <a:pt x="113" y="13368"/>
                    <a:pt x="1124" y="15783"/>
                  </a:cubicBezTo>
                  <a:cubicBezTo>
                    <a:pt x="1236" y="16120"/>
                    <a:pt x="1405" y="16513"/>
                    <a:pt x="1573" y="16850"/>
                  </a:cubicBezTo>
                  <a:lnTo>
                    <a:pt x="1686" y="16962"/>
                  </a:lnTo>
                  <a:cubicBezTo>
                    <a:pt x="1742" y="17131"/>
                    <a:pt x="1798" y="17243"/>
                    <a:pt x="1910" y="17355"/>
                  </a:cubicBezTo>
                  <a:cubicBezTo>
                    <a:pt x="1910" y="17411"/>
                    <a:pt x="1910" y="17411"/>
                    <a:pt x="1967" y="17468"/>
                  </a:cubicBezTo>
                  <a:lnTo>
                    <a:pt x="2191" y="17861"/>
                  </a:lnTo>
                  <a:lnTo>
                    <a:pt x="2191" y="17917"/>
                  </a:lnTo>
                  <a:lnTo>
                    <a:pt x="2247" y="17973"/>
                  </a:lnTo>
                  <a:cubicBezTo>
                    <a:pt x="2304" y="18085"/>
                    <a:pt x="2416" y="18198"/>
                    <a:pt x="2472" y="18310"/>
                  </a:cubicBezTo>
                  <a:cubicBezTo>
                    <a:pt x="2809" y="18759"/>
                    <a:pt x="3202" y="19152"/>
                    <a:pt x="3595" y="19546"/>
                  </a:cubicBezTo>
                  <a:lnTo>
                    <a:pt x="3708" y="19714"/>
                  </a:lnTo>
                  <a:cubicBezTo>
                    <a:pt x="3764" y="19770"/>
                    <a:pt x="3876" y="19883"/>
                    <a:pt x="3988" y="19995"/>
                  </a:cubicBezTo>
                  <a:lnTo>
                    <a:pt x="4157" y="20107"/>
                  </a:lnTo>
                  <a:lnTo>
                    <a:pt x="4438" y="20332"/>
                  </a:lnTo>
                  <a:lnTo>
                    <a:pt x="4550" y="20444"/>
                  </a:lnTo>
                  <a:lnTo>
                    <a:pt x="4831" y="20669"/>
                  </a:lnTo>
                  <a:lnTo>
                    <a:pt x="4999" y="20781"/>
                  </a:lnTo>
                  <a:lnTo>
                    <a:pt x="5280" y="21006"/>
                  </a:lnTo>
                  <a:lnTo>
                    <a:pt x="5449" y="21118"/>
                  </a:lnTo>
                  <a:lnTo>
                    <a:pt x="5786" y="21343"/>
                  </a:lnTo>
                  <a:lnTo>
                    <a:pt x="5954" y="21455"/>
                  </a:lnTo>
                  <a:cubicBezTo>
                    <a:pt x="6235" y="21568"/>
                    <a:pt x="6516" y="21736"/>
                    <a:pt x="6797" y="21848"/>
                  </a:cubicBezTo>
                  <a:lnTo>
                    <a:pt x="6965" y="21961"/>
                  </a:lnTo>
                  <a:cubicBezTo>
                    <a:pt x="7246" y="22073"/>
                    <a:pt x="7527" y="22185"/>
                    <a:pt x="7864" y="22298"/>
                  </a:cubicBezTo>
                  <a:cubicBezTo>
                    <a:pt x="8032" y="22354"/>
                    <a:pt x="8145" y="22466"/>
                    <a:pt x="8313" y="22466"/>
                  </a:cubicBezTo>
                  <a:cubicBezTo>
                    <a:pt x="9464" y="22821"/>
                    <a:pt x="10634" y="22992"/>
                    <a:pt x="11787" y="22992"/>
                  </a:cubicBezTo>
                  <a:cubicBezTo>
                    <a:pt x="15920" y="22992"/>
                    <a:pt x="19829" y="20795"/>
                    <a:pt x="21849" y="17018"/>
                  </a:cubicBezTo>
                  <a:cubicBezTo>
                    <a:pt x="22242" y="16344"/>
                    <a:pt x="22523" y="15614"/>
                    <a:pt x="22747" y="14884"/>
                  </a:cubicBezTo>
                  <a:lnTo>
                    <a:pt x="22804" y="14772"/>
                  </a:lnTo>
                  <a:cubicBezTo>
                    <a:pt x="22804" y="14659"/>
                    <a:pt x="22860" y="14491"/>
                    <a:pt x="22916" y="14379"/>
                  </a:cubicBezTo>
                  <a:lnTo>
                    <a:pt x="22972" y="14210"/>
                  </a:lnTo>
                  <a:cubicBezTo>
                    <a:pt x="22972" y="14098"/>
                    <a:pt x="23028" y="13985"/>
                    <a:pt x="23028" y="13873"/>
                  </a:cubicBezTo>
                  <a:lnTo>
                    <a:pt x="23028" y="13705"/>
                  </a:lnTo>
                  <a:cubicBezTo>
                    <a:pt x="23028" y="13536"/>
                    <a:pt x="23084" y="13424"/>
                    <a:pt x="23141" y="13255"/>
                  </a:cubicBezTo>
                  <a:lnTo>
                    <a:pt x="23141" y="13087"/>
                  </a:lnTo>
                  <a:cubicBezTo>
                    <a:pt x="23141" y="12918"/>
                    <a:pt x="23141" y="12750"/>
                    <a:pt x="23141" y="12637"/>
                  </a:cubicBezTo>
                  <a:lnTo>
                    <a:pt x="23141" y="12581"/>
                  </a:lnTo>
                  <a:lnTo>
                    <a:pt x="23141" y="12188"/>
                  </a:lnTo>
                  <a:cubicBezTo>
                    <a:pt x="23197" y="12132"/>
                    <a:pt x="23197" y="12020"/>
                    <a:pt x="23141" y="12020"/>
                  </a:cubicBezTo>
                  <a:lnTo>
                    <a:pt x="23141" y="11626"/>
                  </a:lnTo>
                  <a:lnTo>
                    <a:pt x="23141" y="11514"/>
                  </a:lnTo>
                  <a:lnTo>
                    <a:pt x="20782" y="11514"/>
                  </a:lnTo>
                  <a:lnTo>
                    <a:pt x="20782" y="11683"/>
                  </a:lnTo>
                  <a:lnTo>
                    <a:pt x="21287" y="11683"/>
                  </a:lnTo>
                  <a:lnTo>
                    <a:pt x="21287" y="12413"/>
                  </a:lnTo>
                  <a:lnTo>
                    <a:pt x="20725" y="12300"/>
                  </a:lnTo>
                  <a:cubicBezTo>
                    <a:pt x="20725" y="12357"/>
                    <a:pt x="20725" y="12413"/>
                    <a:pt x="20725" y="12525"/>
                  </a:cubicBezTo>
                  <a:lnTo>
                    <a:pt x="21231" y="12525"/>
                  </a:lnTo>
                  <a:cubicBezTo>
                    <a:pt x="21231" y="12806"/>
                    <a:pt x="21175" y="13087"/>
                    <a:pt x="21119" y="13311"/>
                  </a:cubicBezTo>
                  <a:lnTo>
                    <a:pt x="20613" y="13199"/>
                  </a:lnTo>
                  <a:lnTo>
                    <a:pt x="20613" y="13368"/>
                  </a:lnTo>
                  <a:lnTo>
                    <a:pt x="21119" y="13480"/>
                  </a:lnTo>
                  <a:cubicBezTo>
                    <a:pt x="21062" y="13705"/>
                    <a:pt x="21006" y="13985"/>
                    <a:pt x="20894" y="14210"/>
                  </a:cubicBezTo>
                  <a:lnTo>
                    <a:pt x="20445" y="14042"/>
                  </a:lnTo>
                  <a:cubicBezTo>
                    <a:pt x="20445" y="14098"/>
                    <a:pt x="20388" y="14154"/>
                    <a:pt x="20388" y="14210"/>
                  </a:cubicBezTo>
                  <a:lnTo>
                    <a:pt x="20894" y="14322"/>
                  </a:lnTo>
                  <a:cubicBezTo>
                    <a:pt x="20782" y="14603"/>
                    <a:pt x="20725" y="14828"/>
                    <a:pt x="20613" y="15052"/>
                  </a:cubicBezTo>
                  <a:lnTo>
                    <a:pt x="20164" y="14884"/>
                  </a:lnTo>
                  <a:lnTo>
                    <a:pt x="20108" y="14996"/>
                  </a:lnTo>
                  <a:lnTo>
                    <a:pt x="20557" y="15221"/>
                  </a:lnTo>
                  <a:cubicBezTo>
                    <a:pt x="20445" y="15446"/>
                    <a:pt x="20332" y="15670"/>
                    <a:pt x="20220" y="15895"/>
                  </a:cubicBezTo>
                  <a:lnTo>
                    <a:pt x="19771" y="15670"/>
                  </a:lnTo>
                  <a:lnTo>
                    <a:pt x="19714" y="15839"/>
                  </a:lnTo>
                  <a:lnTo>
                    <a:pt x="20164" y="16063"/>
                  </a:lnTo>
                  <a:cubicBezTo>
                    <a:pt x="19995" y="16288"/>
                    <a:pt x="19883" y="16513"/>
                    <a:pt x="19714" y="16737"/>
                  </a:cubicBezTo>
                  <a:lnTo>
                    <a:pt x="19321" y="16457"/>
                  </a:lnTo>
                  <a:cubicBezTo>
                    <a:pt x="19321" y="16513"/>
                    <a:pt x="19265" y="16569"/>
                    <a:pt x="19209" y="16625"/>
                  </a:cubicBezTo>
                  <a:lnTo>
                    <a:pt x="19658" y="16906"/>
                  </a:lnTo>
                  <a:cubicBezTo>
                    <a:pt x="19490" y="17074"/>
                    <a:pt x="19378" y="17299"/>
                    <a:pt x="19209" y="17468"/>
                  </a:cubicBezTo>
                  <a:lnTo>
                    <a:pt x="18816" y="17187"/>
                  </a:lnTo>
                  <a:lnTo>
                    <a:pt x="18704" y="17299"/>
                  </a:lnTo>
                  <a:lnTo>
                    <a:pt x="19097" y="17636"/>
                  </a:lnTo>
                  <a:cubicBezTo>
                    <a:pt x="18928" y="17805"/>
                    <a:pt x="18760" y="18029"/>
                    <a:pt x="18591" y="18198"/>
                  </a:cubicBezTo>
                  <a:lnTo>
                    <a:pt x="18198" y="17861"/>
                  </a:lnTo>
                  <a:lnTo>
                    <a:pt x="18086" y="17973"/>
                  </a:lnTo>
                  <a:lnTo>
                    <a:pt x="18423" y="18310"/>
                  </a:lnTo>
                  <a:lnTo>
                    <a:pt x="17917" y="18816"/>
                  </a:lnTo>
                  <a:lnTo>
                    <a:pt x="17580" y="18422"/>
                  </a:lnTo>
                  <a:lnTo>
                    <a:pt x="17468" y="18535"/>
                  </a:lnTo>
                  <a:lnTo>
                    <a:pt x="17805" y="18928"/>
                  </a:lnTo>
                  <a:cubicBezTo>
                    <a:pt x="17580" y="19096"/>
                    <a:pt x="17356" y="19265"/>
                    <a:pt x="17131" y="19377"/>
                  </a:cubicBezTo>
                  <a:lnTo>
                    <a:pt x="16850" y="18984"/>
                  </a:lnTo>
                  <a:lnTo>
                    <a:pt x="16738" y="19040"/>
                  </a:lnTo>
                  <a:lnTo>
                    <a:pt x="17019" y="19489"/>
                  </a:lnTo>
                  <a:cubicBezTo>
                    <a:pt x="16794" y="19602"/>
                    <a:pt x="16569" y="19770"/>
                    <a:pt x="16401" y="19883"/>
                  </a:cubicBezTo>
                  <a:lnTo>
                    <a:pt x="16120" y="19433"/>
                  </a:lnTo>
                  <a:lnTo>
                    <a:pt x="16008" y="19489"/>
                  </a:lnTo>
                  <a:lnTo>
                    <a:pt x="16232" y="19939"/>
                  </a:lnTo>
                  <a:cubicBezTo>
                    <a:pt x="16008" y="20051"/>
                    <a:pt x="15783" y="20163"/>
                    <a:pt x="15502" y="20276"/>
                  </a:cubicBezTo>
                  <a:lnTo>
                    <a:pt x="15334" y="19826"/>
                  </a:lnTo>
                  <a:lnTo>
                    <a:pt x="15165" y="19883"/>
                  </a:lnTo>
                  <a:lnTo>
                    <a:pt x="15390" y="20332"/>
                  </a:lnTo>
                  <a:cubicBezTo>
                    <a:pt x="15109" y="20444"/>
                    <a:pt x="14884" y="20500"/>
                    <a:pt x="14660" y="20557"/>
                  </a:cubicBezTo>
                  <a:lnTo>
                    <a:pt x="14491" y="20107"/>
                  </a:lnTo>
                  <a:lnTo>
                    <a:pt x="14379" y="20163"/>
                  </a:lnTo>
                  <a:lnTo>
                    <a:pt x="14491" y="20613"/>
                  </a:lnTo>
                  <a:cubicBezTo>
                    <a:pt x="14267" y="20725"/>
                    <a:pt x="13986" y="20781"/>
                    <a:pt x="13761" y="20837"/>
                  </a:cubicBezTo>
                  <a:lnTo>
                    <a:pt x="13649" y="20332"/>
                  </a:lnTo>
                  <a:lnTo>
                    <a:pt x="13480" y="20332"/>
                  </a:lnTo>
                  <a:lnTo>
                    <a:pt x="13593" y="20837"/>
                  </a:lnTo>
                  <a:cubicBezTo>
                    <a:pt x="13312" y="20894"/>
                    <a:pt x="13087" y="20894"/>
                    <a:pt x="12862" y="20950"/>
                  </a:cubicBezTo>
                  <a:lnTo>
                    <a:pt x="12806" y="20444"/>
                  </a:lnTo>
                  <a:lnTo>
                    <a:pt x="12638" y="20444"/>
                  </a:lnTo>
                  <a:lnTo>
                    <a:pt x="12694" y="20950"/>
                  </a:lnTo>
                  <a:lnTo>
                    <a:pt x="11908" y="20950"/>
                  </a:lnTo>
                  <a:lnTo>
                    <a:pt x="11908" y="20444"/>
                  </a:lnTo>
                  <a:lnTo>
                    <a:pt x="11739" y="20444"/>
                  </a:lnTo>
                  <a:lnTo>
                    <a:pt x="11739" y="20950"/>
                  </a:lnTo>
                  <a:lnTo>
                    <a:pt x="11009" y="20950"/>
                  </a:lnTo>
                  <a:lnTo>
                    <a:pt x="11065" y="20444"/>
                  </a:lnTo>
                  <a:lnTo>
                    <a:pt x="10897" y="20444"/>
                  </a:lnTo>
                  <a:lnTo>
                    <a:pt x="10841" y="20950"/>
                  </a:lnTo>
                  <a:cubicBezTo>
                    <a:pt x="10560" y="20950"/>
                    <a:pt x="10335" y="20894"/>
                    <a:pt x="10054" y="20837"/>
                  </a:cubicBezTo>
                  <a:lnTo>
                    <a:pt x="10167" y="20332"/>
                  </a:lnTo>
                  <a:lnTo>
                    <a:pt x="9998" y="20332"/>
                  </a:lnTo>
                  <a:lnTo>
                    <a:pt x="9886" y="20837"/>
                  </a:lnTo>
                  <a:cubicBezTo>
                    <a:pt x="9661" y="20781"/>
                    <a:pt x="9436" y="20725"/>
                    <a:pt x="9212" y="20669"/>
                  </a:cubicBezTo>
                  <a:lnTo>
                    <a:pt x="9324" y="20163"/>
                  </a:lnTo>
                  <a:lnTo>
                    <a:pt x="9212" y="20107"/>
                  </a:lnTo>
                  <a:lnTo>
                    <a:pt x="9043" y="20613"/>
                  </a:lnTo>
                  <a:cubicBezTo>
                    <a:pt x="8819" y="20500"/>
                    <a:pt x="8538" y="20444"/>
                    <a:pt x="8313" y="20332"/>
                  </a:cubicBezTo>
                  <a:lnTo>
                    <a:pt x="8538" y="19883"/>
                  </a:lnTo>
                  <a:cubicBezTo>
                    <a:pt x="8482" y="19826"/>
                    <a:pt x="8425" y="19826"/>
                    <a:pt x="8369" y="19826"/>
                  </a:cubicBezTo>
                  <a:lnTo>
                    <a:pt x="8088" y="20220"/>
                  </a:lnTo>
                  <a:cubicBezTo>
                    <a:pt x="7864" y="20107"/>
                    <a:pt x="7639" y="19995"/>
                    <a:pt x="7414" y="19883"/>
                  </a:cubicBezTo>
                  <a:lnTo>
                    <a:pt x="7639" y="19489"/>
                  </a:lnTo>
                  <a:lnTo>
                    <a:pt x="7527" y="19377"/>
                  </a:lnTo>
                  <a:lnTo>
                    <a:pt x="7246" y="19826"/>
                  </a:lnTo>
                  <a:cubicBezTo>
                    <a:pt x="7021" y="19714"/>
                    <a:pt x="6797" y="19546"/>
                    <a:pt x="6628" y="19433"/>
                  </a:cubicBezTo>
                  <a:lnTo>
                    <a:pt x="6853" y="18984"/>
                  </a:lnTo>
                  <a:lnTo>
                    <a:pt x="6741" y="18928"/>
                  </a:lnTo>
                  <a:lnTo>
                    <a:pt x="6460" y="19321"/>
                  </a:lnTo>
                  <a:cubicBezTo>
                    <a:pt x="6235" y="19209"/>
                    <a:pt x="6067" y="19040"/>
                    <a:pt x="5842" y="18872"/>
                  </a:cubicBezTo>
                  <a:lnTo>
                    <a:pt x="6179" y="18479"/>
                  </a:lnTo>
                  <a:lnTo>
                    <a:pt x="6067" y="18366"/>
                  </a:lnTo>
                  <a:lnTo>
                    <a:pt x="5730" y="18759"/>
                  </a:lnTo>
                  <a:cubicBezTo>
                    <a:pt x="5561" y="18591"/>
                    <a:pt x="5336" y="18422"/>
                    <a:pt x="5168" y="18254"/>
                  </a:cubicBezTo>
                  <a:lnTo>
                    <a:pt x="5505" y="17917"/>
                  </a:lnTo>
                  <a:lnTo>
                    <a:pt x="5393" y="17748"/>
                  </a:lnTo>
                  <a:lnTo>
                    <a:pt x="5056" y="18142"/>
                  </a:lnTo>
                  <a:cubicBezTo>
                    <a:pt x="4887" y="17973"/>
                    <a:pt x="4719" y="17748"/>
                    <a:pt x="4550" y="17580"/>
                  </a:cubicBezTo>
                  <a:lnTo>
                    <a:pt x="4943" y="17243"/>
                  </a:lnTo>
                  <a:lnTo>
                    <a:pt x="4831" y="17131"/>
                  </a:lnTo>
                  <a:lnTo>
                    <a:pt x="4438" y="17468"/>
                  </a:lnTo>
                  <a:cubicBezTo>
                    <a:pt x="4269" y="17243"/>
                    <a:pt x="4101" y="17018"/>
                    <a:pt x="3988" y="16794"/>
                  </a:cubicBezTo>
                  <a:lnTo>
                    <a:pt x="4382" y="16569"/>
                  </a:lnTo>
                  <a:cubicBezTo>
                    <a:pt x="4382" y="16513"/>
                    <a:pt x="4325" y="16457"/>
                    <a:pt x="4269" y="16400"/>
                  </a:cubicBezTo>
                  <a:lnTo>
                    <a:pt x="3876" y="16681"/>
                  </a:lnTo>
                  <a:cubicBezTo>
                    <a:pt x="3764" y="16457"/>
                    <a:pt x="3595" y="16232"/>
                    <a:pt x="3483" y="16063"/>
                  </a:cubicBezTo>
                  <a:lnTo>
                    <a:pt x="3932" y="15783"/>
                  </a:lnTo>
                  <a:lnTo>
                    <a:pt x="3876" y="15670"/>
                  </a:lnTo>
                  <a:lnTo>
                    <a:pt x="3427" y="15895"/>
                  </a:lnTo>
                  <a:cubicBezTo>
                    <a:pt x="3314" y="15670"/>
                    <a:pt x="3202" y="15446"/>
                    <a:pt x="3090" y="15165"/>
                  </a:cubicBezTo>
                  <a:lnTo>
                    <a:pt x="3539" y="14996"/>
                  </a:lnTo>
                  <a:lnTo>
                    <a:pt x="3483" y="14828"/>
                  </a:lnTo>
                  <a:lnTo>
                    <a:pt x="3034" y="14996"/>
                  </a:lnTo>
                  <a:cubicBezTo>
                    <a:pt x="2921" y="14772"/>
                    <a:pt x="2865" y="14547"/>
                    <a:pt x="2809" y="14322"/>
                  </a:cubicBezTo>
                  <a:lnTo>
                    <a:pt x="3258" y="14154"/>
                  </a:lnTo>
                  <a:lnTo>
                    <a:pt x="3146" y="14042"/>
                  </a:lnTo>
                  <a:lnTo>
                    <a:pt x="2697" y="14154"/>
                  </a:lnTo>
                  <a:cubicBezTo>
                    <a:pt x="2640" y="13929"/>
                    <a:pt x="2528" y="13648"/>
                    <a:pt x="2528" y="13424"/>
                  </a:cubicBezTo>
                  <a:lnTo>
                    <a:pt x="2977" y="13311"/>
                  </a:lnTo>
                  <a:lnTo>
                    <a:pt x="2977" y="13143"/>
                  </a:lnTo>
                  <a:lnTo>
                    <a:pt x="2472" y="13255"/>
                  </a:lnTo>
                  <a:cubicBezTo>
                    <a:pt x="2472" y="12974"/>
                    <a:pt x="2416" y="12750"/>
                    <a:pt x="2360" y="12525"/>
                  </a:cubicBezTo>
                  <a:lnTo>
                    <a:pt x="2865" y="12469"/>
                  </a:lnTo>
                  <a:lnTo>
                    <a:pt x="2865" y="12300"/>
                  </a:lnTo>
                  <a:lnTo>
                    <a:pt x="2360" y="12357"/>
                  </a:lnTo>
                  <a:cubicBezTo>
                    <a:pt x="2360" y="12076"/>
                    <a:pt x="2360" y="11851"/>
                    <a:pt x="2360" y="11570"/>
                  </a:cubicBezTo>
                  <a:lnTo>
                    <a:pt x="2865" y="11570"/>
                  </a:lnTo>
                  <a:lnTo>
                    <a:pt x="2865" y="11514"/>
                  </a:lnTo>
                  <a:lnTo>
                    <a:pt x="2865" y="11402"/>
                  </a:lnTo>
                  <a:lnTo>
                    <a:pt x="2360" y="11402"/>
                  </a:lnTo>
                  <a:lnTo>
                    <a:pt x="2360" y="10728"/>
                  </a:lnTo>
                  <a:lnTo>
                    <a:pt x="2865" y="10784"/>
                  </a:lnTo>
                  <a:lnTo>
                    <a:pt x="2865" y="10615"/>
                  </a:lnTo>
                  <a:lnTo>
                    <a:pt x="2360" y="10559"/>
                  </a:lnTo>
                  <a:cubicBezTo>
                    <a:pt x="2360" y="10278"/>
                    <a:pt x="2416" y="10054"/>
                    <a:pt x="2472" y="9773"/>
                  </a:cubicBezTo>
                  <a:lnTo>
                    <a:pt x="2977" y="9885"/>
                  </a:lnTo>
                  <a:cubicBezTo>
                    <a:pt x="2977" y="9829"/>
                    <a:pt x="2977" y="9773"/>
                    <a:pt x="2977" y="9717"/>
                  </a:cubicBezTo>
                  <a:lnTo>
                    <a:pt x="2472" y="9605"/>
                  </a:lnTo>
                  <a:cubicBezTo>
                    <a:pt x="2528" y="9380"/>
                    <a:pt x="2584" y="9155"/>
                    <a:pt x="2640" y="8931"/>
                  </a:cubicBezTo>
                  <a:lnTo>
                    <a:pt x="3146" y="8987"/>
                  </a:lnTo>
                  <a:cubicBezTo>
                    <a:pt x="3202" y="8931"/>
                    <a:pt x="3202" y="8874"/>
                    <a:pt x="3202" y="8818"/>
                  </a:cubicBezTo>
                  <a:lnTo>
                    <a:pt x="2753" y="8706"/>
                  </a:lnTo>
                  <a:cubicBezTo>
                    <a:pt x="2809" y="8425"/>
                    <a:pt x="2921" y="8200"/>
                    <a:pt x="2977" y="7920"/>
                  </a:cubicBezTo>
                  <a:lnTo>
                    <a:pt x="3483" y="8144"/>
                  </a:lnTo>
                  <a:lnTo>
                    <a:pt x="3539" y="7976"/>
                  </a:lnTo>
                  <a:lnTo>
                    <a:pt x="3090" y="7807"/>
                  </a:lnTo>
                  <a:cubicBezTo>
                    <a:pt x="3146" y="7583"/>
                    <a:pt x="3258" y="7358"/>
                    <a:pt x="3371" y="7133"/>
                  </a:cubicBezTo>
                  <a:lnTo>
                    <a:pt x="3820" y="7358"/>
                  </a:lnTo>
                  <a:lnTo>
                    <a:pt x="3932" y="7189"/>
                  </a:lnTo>
                  <a:lnTo>
                    <a:pt x="3483" y="6965"/>
                  </a:lnTo>
                  <a:cubicBezTo>
                    <a:pt x="3595" y="6740"/>
                    <a:pt x="3708" y="6515"/>
                    <a:pt x="3876" y="6291"/>
                  </a:cubicBezTo>
                  <a:lnTo>
                    <a:pt x="4269" y="6572"/>
                  </a:lnTo>
                  <a:cubicBezTo>
                    <a:pt x="4325" y="6515"/>
                    <a:pt x="4325" y="6459"/>
                    <a:pt x="4382" y="6403"/>
                  </a:cubicBezTo>
                  <a:lnTo>
                    <a:pt x="3988" y="6122"/>
                  </a:lnTo>
                  <a:cubicBezTo>
                    <a:pt x="4101" y="5954"/>
                    <a:pt x="4269" y="5729"/>
                    <a:pt x="4382" y="5561"/>
                  </a:cubicBezTo>
                  <a:lnTo>
                    <a:pt x="4775" y="5841"/>
                  </a:lnTo>
                  <a:lnTo>
                    <a:pt x="4887" y="5729"/>
                  </a:lnTo>
                  <a:lnTo>
                    <a:pt x="4550" y="5392"/>
                  </a:lnTo>
                  <a:cubicBezTo>
                    <a:pt x="4719" y="5224"/>
                    <a:pt x="4943" y="4999"/>
                    <a:pt x="5112" y="4831"/>
                  </a:cubicBezTo>
                  <a:lnTo>
                    <a:pt x="5449" y="5224"/>
                  </a:lnTo>
                  <a:lnTo>
                    <a:pt x="5561" y="5055"/>
                  </a:lnTo>
                  <a:lnTo>
                    <a:pt x="5224" y="4718"/>
                  </a:lnTo>
                  <a:cubicBezTo>
                    <a:pt x="5393" y="4550"/>
                    <a:pt x="5561" y="4381"/>
                    <a:pt x="5786" y="4213"/>
                  </a:cubicBezTo>
                  <a:lnTo>
                    <a:pt x="6067" y="4606"/>
                  </a:lnTo>
                  <a:lnTo>
                    <a:pt x="6235" y="4494"/>
                  </a:lnTo>
                  <a:lnTo>
                    <a:pt x="5898" y="4100"/>
                  </a:lnTo>
                  <a:cubicBezTo>
                    <a:pt x="6123" y="3932"/>
                    <a:pt x="6291" y="3820"/>
                    <a:pt x="6516" y="3651"/>
                  </a:cubicBezTo>
                  <a:lnTo>
                    <a:pt x="6797" y="4044"/>
                  </a:lnTo>
                  <a:lnTo>
                    <a:pt x="6965" y="3988"/>
                  </a:lnTo>
                  <a:lnTo>
                    <a:pt x="6684" y="3539"/>
                  </a:lnTo>
                  <a:cubicBezTo>
                    <a:pt x="6853" y="3426"/>
                    <a:pt x="7077" y="3314"/>
                    <a:pt x="7302" y="3202"/>
                  </a:cubicBezTo>
                  <a:lnTo>
                    <a:pt x="7527" y="3595"/>
                  </a:lnTo>
                  <a:lnTo>
                    <a:pt x="7695" y="3539"/>
                  </a:lnTo>
                  <a:lnTo>
                    <a:pt x="7471" y="3089"/>
                  </a:lnTo>
                  <a:cubicBezTo>
                    <a:pt x="7695" y="2977"/>
                    <a:pt x="7920" y="2865"/>
                    <a:pt x="8145" y="2752"/>
                  </a:cubicBezTo>
                  <a:lnTo>
                    <a:pt x="8369" y="3202"/>
                  </a:lnTo>
                  <a:lnTo>
                    <a:pt x="8482" y="3146"/>
                  </a:lnTo>
                  <a:lnTo>
                    <a:pt x="8313" y="2696"/>
                  </a:lnTo>
                  <a:cubicBezTo>
                    <a:pt x="8538" y="2584"/>
                    <a:pt x="8762" y="2472"/>
                    <a:pt x="8987" y="2415"/>
                  </a:cubicBezTo>
                  <a:lnTo>
                    <a:pt x="9156" y="2921"/>
                  </a:lnTo>
                  <a:lnTo>
                    <a:pt x="9268" y="2865"/>
                  </a:lnTo>
                  <a:lnTo>
                    <a:pt x="9156" y="2359"/>
                  </a:lnTo>
                  <a:cubicBezTo>
                    <a:pt x="9380" y="2303"/>
                    <a:pt x="9661" y="2247"/>
                    <a:pt x="9886" y="2191"/>
                  </a:cubicBezTo>
                  <a:lnTo>
                    <a:pt x="9998" y="2696"/>
                  </a:lnTo>
                  <a:lnTo>
                    <a:pt x="10167" y="2696"/>
                  </a:lnTo>
                  <a:lnTo>
                    <a:pt x="10110" y="2191"/>
                  </a:lnTo>
                  <a:cubicBezTo>
                    <a:pt x="10335" y="2135"/>
                    <a:pt x="10560" y="2078"/>
                    <a:pt x="10784" y="2078"/>
                  </a:cubicBezTo>
                  <a:lnTo>
                    <a:pt x="10841" y="2584"/>
                  </a:lnTo>
                  <a:lnTo>
                    <a:pt x="11009" y="2584"/>
                  </a:lnTo>
                  <a:lnTo>
                    <a:pt x="10953" y="2078"/>
                  </a:lnTo>
                  <a:cubicBezTo>
                    <a:pt x="11234" y="2078"/>
                    <a:pt x="11514" y="2022"/>
                    <a:pt x="11739" y="2022"/>
                  </a:cubicBezTo>
                  <a:lnTo>
                    <a:pt x="11739" y="2528"/>
                  </a:lnTo>
                  <a:lnTo>
                    <a:pt x="11908" y="2528"/>
                  </a:lnTo>
                  <a:lnTo>
                    <a:pt x="1190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5"/>
            <p:cNvSpPr/>
            <p:nvPr/>
          </p:nvSpPr>
          <p:spPr>
            <a:xfrm>
              <a:off x="4888325" y="1885150"/>
              <a:ext cx="44975" cy="67400"/>
            </a:xfrm>
            <a:custGeom>
              <a:rect b="b" l="l" r="r" t="t"/>
              <a:pathLst>
                <a:path extrusionOk="0" h="2696" w="1799">
                  <a:moveTo>
                    <a:pt x="225" y="0"/>
                  </a:moveTo>
                  <a:lnTo>
                    <a:pt x="1" y="112"/>
                  </a:lnTo>
                  <a:lnTo>
                    <a:pt x="1573" y="2696"/>
                  </a:lnTo>
                  <a:lnTo>
                    <a:pt x="1798" y="2527"/>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5"/>
            <p:cNvSpPr/>
            <p:nvPr/>
          </p:nvSpPr>
          <p:spPr>
            <a:xfrm>
              <a:off x="4926250" y="1865475"/>
              <a:ext cx="36525" cy="70225"/>
            </a:xfrm>
            <a:custGeom>
              <a:rect b="b" l="l" r="r" t="t"/>
              <a:pathLst>
                <a:path extrusionOk="0" h="2809" w="1461">
                  <a:moveTo>
                    <a:pt x="225" y="1"/>
                  </a:moveTo>
                  <a:lnTo>
                    <a:pt x="0" y="113"/>
                  </a:lnTo>
                  <a:lnTo>
                    <a:pt x="1292" y="2809"/>
                  </a:lnTo>
                  <a:lnTo>
                    <a:pt x="1461" y="2697"/>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5"/>
            <p:cNvSpPr/>
            <p:nvPr/>
          </p:nvSpPr>
          <p:spPr>
            <a:xfrm>
              <a:off x="4965550" y="1848625"/>
              <a:ext cx="30925" cy="73050"/>
            </a:xfrm>
            <a:custGeom>
              <a:rect b="b" l="l" r="r" t="t"/>
              <a:pathLst>
                <a:path extrusionOk="0" h="2922" w="1237">
                  <a:moveTo>
                    <a:pt x="282" y="1"/>
                  </a:moveTo>
                  <a:lnTo>
                    <a:pt x="1" y="113"/>
                  </a:lnTo>
                  <a:lnTo>
                    <a:pt x="1012" y="2921"/>
                  </a:lnTo>
                  <a:lnTo>
                    <a:pt x="1236" y="2809"/>
                  </a:lnTo>
                  <a:lnTo>
                    <a:pt x="28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5"/>
            <p:cNvSpPr/>
            <p:nvPr/>
          </p:nvSpPr>
          <p:spPr>
            <a:xfrm>
              <a:off x="4853225" y="1909000"/>
              <a:ext cx="49175" cy="63225"/>
            </a:xfrm>
            <a:custGeom>
              <a:rect b="b" l="l" r="r" t="t"/>
              <a:pathLst>
                <a:path extrusionOk="0" h="2529" w="1967">
                  <a:moveTo>
                    <a:pt x="169" y="1"/>
                  </a:moveTo>
                  <a:lnTo>
                    <a:pt x="1" y="169"/>
                  </a:lnTo>
                  <a:lnTo>
                    <a:pt x="1742" y="2528"/>
                  </a:lnTo>
                  <a:lnTo>
                    <a:pt x="1966" y="2416"/>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5"/>
            <p:cNvSpPr/>
            <p:nvPr/>
          </p:nvSpPr>
          <p:spPr>
            <a:xfrm>
              <a:off x="5129850" y="1826175"/>
              <a:ext cx="11250" cy="74425"/>
            </a:xfrm>
            <a:custGeom>
              <a:rect b="b" l="l" r="r" t="t"/>
              <a:pathLst>
                <a:path extrusionOk="0" h="2977" w="450">
                  <a:moveTo>
                    <a:pt x="169" y="0"/>
                  </a:moveTo>
                  <a:lnTo>
                    <a:pt x="0" y="2977"/>
                  </a:lnTo>
                  <a:lnTo>
                    <a:pt x="281" y="2977"/>
                  </a:lnTo>
                  <a:lnTo>
                    <a:pt x="44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5"/>
            <p:cNvSpPr/>
            <p:nvPr/>
          </p:nvSpPr>
          <p:spPr>
            <a:xfrm>
              <a:off x="5090525" y="1826175"/>
              <a:ext cx="9850" cy="74425"/>
            </a:xfrm>
            <a:custGeom>
              <a:rect b="b" l="l" r="r" t="t"/>
              <a:pathLst>
                <a:path extrusionOk="0" h="2977" w="394">
                  <a:moveTo>
                    <a:pt x="0" y="0"/>
                  </a:moveTo>
                  <a:lnTo>
                    <a:pt x="169" y="2977"/>
                  </a:lnTo>
                  <a:lnTo>
                    <a:pt x="394" y="2977"/>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5"/>
            <p:cNvSpPr/>
            <p:nvPr/>
          </p:nvSpPr>
          <p:spPr>
            <a:xfrm>
              <a:off x="5048400" y="1830375"/>
              <a:ext cx="16875" cy="73050"/>
            </a:xfrm>
            <a:custGeom>
              <a:rect b="b" l="l" r="r" t="t"/>
              <a:pathLst>
                <a:path extrusionOk="0" h="2922" w="675">
                  <a:moveTo>
                    <a:pt x="1" y="1"/>
                  </a:moveTo>
                  <a:lnTo>
                    <a:pt x="450" y="2921"/>
                  </a:lnTo>
                  <a:lnTo>
                    <a:pt x="675" y="2921"/>
                  </a:lnTo>
                  <a:lnTo>
                    <a:pt x="28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5"/>
            <p:cNvSpPr/>
            <p:nvPr/>
          </p:nvSpPr>
          <p:spPr>
            <a:xfrm>
              <a:off x="5006275" y="1837400"/>
              <a:ext cx="23900" cy="74450"/>
            </a:xfrm>
            <a:custGeom>
              <a:rect b="b" l="l" r="r" t="t"/>
              <a:pathLst>
                <a:path extrusionOk="0" h="2978" w="956">
                  <a:moveTo>
                    <a:pt x="281" y="0"/>
                  </a:moveTo>
                  <a:lnTo>
                    <a:pt x="1" y="57"/>
                  </a:lnTo>
                  <a:lnTo>
                    <a:pt x="731" y="2977"/>
                  </a:lnTo>
                  <a:lnTo>
                    <a:pt x="955" y="2865"/>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5"/>
            <p:cNvSpPr/>
            <p:nvPr/>
          </p:nvSpPr>
          <p:spPr>
            <a:xfrm>
              <a:off x="4763375" y="1998875"/>
              <a:ext cx="63200" cy="49175"/>
            </a:xfrm>
            <a:custGeom>
              <a:rect b="b" l="l" r="r" t="t"/>
              <a:pathLst>
                <a:path extrusionOk="0" h="1967" w="2528">
                  <a:moveTo>
                    <a:pt x="169" y="0"/>
                  </a:moveTo>
                  <a:lnTo>
                    <a:pt x="0" y="169"/>
                  </a:lnTo>
                  <a:lnTo>
                    <a:pt x="2415" y="1966"/>
                  </a:lnTo>
                  <a:lnTo>
                    <a:pt x="2528" y="1741"/>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5"/>
            <p:cNvSpPr/>
            <p:nvPr/>
          </p:nvSpPr>
          <p:spPr>
            <a:xfrm>
              <a:off x="4790050" y="1966575"/>
              <a:ext cx="59000" cy="54775"/>
            </a:xfrm>
            <a:custGeom>
              <a:rect b="b" l="l" r="r" t="t"/>
              <a:pathLst>
                <a:path extrusionOk="0" h="2191" w="2360">
                  <a:moveTo>
                    <a:pt x="169" y="1"/>
                  </a:moveTo>
                  <a:lnTo>
                    <a:pt x="0" y="169"/>
                  </a:lnTo>
                  <a:lnTo>
                    <a:pt x="2191" y="2191"/>
                  </a:lnTo>
                  <a:lnTo>
                    <a:pt x="2359" y="1966"/>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5"/>
            <p:cNvSpPr/>
            <p:nvPr/>
          </p:nvSpPr>
          <p:spPr>
            <a:xfrm>
              <a:off x="4739500" y="2033975"/>
              <a:ext cx="67425" cy="43550"/>
            </a:xfrm>
            <a:custGeom>
              <a:rect b="b" l="l" r="r" t="t"/>
              <a:pathLst>
                <a:path extrusionOk="0" h="1742" w="2697">
                  <a:moveTo>
                    <a:pt x="169" y="0"/>
                  </a:moveTo>
                  <a:cubicBezTo>
                    <a:pt x="113" y="57"/>
                    <a:pt x="57" y="169"/>
                    <a:pt x="0" y="225"/>
                  </a:cubicBezTo>
                  <a:lnTo>
                    <a:pt x="2528" y="1742"/>
                  </a:lnTo>
                  <a:lnTo>
                    <a:pt x="2696" y="1517"/>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5"/>
            <p:cNvSpPr/>
            <p:nvPr/>
          </p:nvSpPr>
          <p:spPr>
            <a:xfrm>
              <a:off x="4820925" y="1935675"/>
              <a:ext cx="54800" cy="60425"/>
            </a:xfrm>
            <a:custGeom>
              <a:rect b="b" l="l" r="r" t="t"/>
              <a:pathLst>
                <a:path extrusionOk="0" h="2417" w="2192">
                  <a:moveTo>
                    <a:pt x="169" y="1"/>
                  </a:moveTo>
                  <a:lnTo>
                    <a:pt x="1" y="169"/>
                  </a:lnTo>
                  <a:lnTo>
                    <a:pt x="1967" y="2416"/>
                  </a:lnTo>
                  <a:lnTo>
                    <a:pt x="2191" y="2191"/>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5"/>
            <p:cNvSpPr/>
            <p:nvPr/>
          </p:nvSpPr>
          <p:spPr>
            <a:xfrm>
              <a:off x="5164950" y="1830375"/>
              <a:ext cx="16875" cy="74450"/>
            </a:xfrm>
            <a:custGeom>
              <a:rect b="b" l="l" r="r" t="t"/>
              <a:pathLst>
                <a:path extrusionOk="0" h="2978" w="675">
                  <a:moveTo>
                    <a:pt x="450" y="1"/>
                  </a:moveTo>
                  <a:lnTo>
                    <a:pt x="0" y="2921"/>
                  </a:lnTo>
                  <a:lnTo>
                    <a:pt x="225" y="2977"/>
                  </a:lnTo>
                  <a:lnTo>
                    <a:pt x="67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5"/>
            <p:cNvSpPr/>
            <p:nvPr/>
          </p:nvSpPr>
          <p:spPr>
            <a:xfrm>
              <a:off x="5267450" y="1866875"/>
              <a:ext cx="37925" cy="68825"/>
            </a:xfrm>
            <a:custGeom>
              <a:rect b="b" l="l" r="r" t="t"/>
              <a:pathLst>
                <a:path extrusionOk="0" h="2753" w="1517">
                  <a:moveTo>
                    <a:pt x="1236" y="1"/>
                  </a:moveTo>
                  <a:lnTo>
                    <a:pt x="0" y="2641"/>
                  </a:lnTo>
                  <a:lnTo>
                    <a:pt x="225" y="2753"/>
                  </a:lnTo>
                  <a:lnTo>
                    <a:pt x="1517" y="113"/>
                  </a:lnTo>
                  <a:lnTo>
                    <a:pt x="123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5"/>
            <p:cNvSpPr/>
            <p:nvPr/>
          </p:nvSpPr>
          <p:spPr>
            <a:xfrm>
              <a:off x="5200050" y="1838800"/>
              <a:ext cx="23900" cy="73050"/>
            </a:xfrm>
            <a:custGeom>
              <a:rect b="b" l="l" r="r" t="t"/>
              <a:pathLst>
                <a:path extrusionOk="0" h="2922" w="956">
                  <a:moveTo>
                    <a:pt x="730" y="1"/>
                  </a:moveTo>
                  <a:lnTo>
                    <a:pt x="0" y="2865"/>
                  </a:lnTo>
                  <a:lnTo>
                    <a:pt x="281" y="2921"/>
                  </a:lnTo>
                  <a:lnTo>
                    <a:pt x="955" y="57"/>
                  </a:lnTo>
                  <a:lnTo>
                    <a:pt x="73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5"/>
            <p:cNvSpPr/>
            <p:nvPr/>
          </p:nvSpPr>
          <p:spPr>
            <a:xfrm>
              <a:off x="5233750" y="1850025"/>
              <a:ext cx="30900" cy="71650"/>
            </a:xfrm>
            <a:custGeom>
              <a:rect b="b" l="l" r="r" t="t"/>
              <a:pathLst>
                <a:path extrusionOk="0" h="2866" w="1236">
                  <a:moveTo>
                    <a:pt x="955" y="1"/>
                  </a:moveTo>
                  <a:lnTo>
                    <a:pt x="0" y="2809"/>
                  </a:lnTo>
                  <a:lnTo>
                    <a:pt x="225" y="2865"/>
                  </a:lnTo>
                  <a:lnTo>
                    <a:pt x="1236" y="113"/>
                  </a:lnTo>
                  <a:lnTo>
                    <a:pt x="95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5"/>
            <p:cNvSpPr/>
            <p:nvPr/>
          </p:nvSpPr>
          <p:spPr>
            <a:xfrm>
              <a:off x="5355900" y="1984825"/>
              <a:ext cx="5650" cy="11275"/>
            </a:xfrm>
            <a:custGeom>
              <a:rect b="b" l="l" r="r" t="t"/>
              <a:pathLst>
                <a:path extrusionOk="0" h="451" w="226">
                  <a:moveTo>
                    <a:pt x="225" y="1"/>
                  </a:moveTo>
                  <a:lnTo>
                    <a:pt x="1" y="225"/>
                  </a:lnTo>
                  <a:lnTo>
                    <a:pt x="169" y="450"/>
                  </a:lnTo>
                  <a:lnTo>
                    <a:pt x="225" y="338"/>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5"/>
            <p:cNvSpPr/>
            <p:nvPr/>
          </p:nvSpPr>
          <p:spPr>
            <a:xfrm>
              <a:off x="5298325" y="1886550"/>
              <a:ext cx="43550" cy="66000"/>
            </a:xfrm>
            <a:custGeom>
              <a:rect b="b" l="l" r="r" t="t"/>
              <a:pathLst>
                <a:path extrusionOk="0" h="2640" w="1742">
                  <a:moveTo>
                    <a:pt x="1517" y="0"/>
                  </a:moveTo>
                  <a:lnTo>
                    <a:pt x="1" y="2528"/>
                  </a:lnTo>
                  <a:lnTo>
                    <a:pt x="225" y="2640"/>
                  </a:lnTo>
                  <a:lnTo>
                    <a:pt x="1742" y="113"/>
                  </a:lnTo>
                  <a:lnTo>
                    <a:pt x="151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5"/>
            <p:cNvSpPr/>
            <p:nvPr/>
          </p:nvSpPr>
          <p:spPr>
            <a:xfrm>
              <a:off x="5327825" y="1925850"/>
              <a:ext cx="33725" cy="47775"/>
            </a:xfrm>
            <a:custGeom>
              <a:rect b="b" l="l" r="r" t="t"/>
              <a:pathLst>
                <a:path extrusionOk="0" h="1911" w="1349">
                  <a:moveTo>
                    <a:pt x="1348" y="1"/>
                  </a:moveTo>
                  <a:lnTo>
                    <a:pt x="0" y="1742"/>
                  </a:lnTo>
                  <a:lnTo>
                    <a:pt x="225" y="1910"/>
                  </a:lnTo>
                  <a:lnTo>
                    <a:pt x="1348" y="394"/>
                  </a:lnTo>
                  <a:lnTo>
                    <a:pt x="134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5"/>
            <p:cNvSpPr/>
            <p:nvPr/>
          </p:nvSpPr>
          <p:spPr>
            <a:xfrm>
              <a:off x="4836375" y="1921650"/>
              <a:ext cx="66025" cy="78650"/>
            </a:xfrm>
            <a:custGeom>
              <a:rect b="b" l="l" r="r" t="t"/>
              <a:pathLst>
                <a:path extrusionOk="0" h="3146" w="2641">
                  <a:moveTo>
                    <a:pt x="225" y="0"/>
                  </a:moveTo>
                  <a:lnTo>
                    <a:pt x="1" y="169"/>
                  </a:lnTo>
                  <a:lnTo>
                    <a:pt x="2472" y="3146"/>
                  </a:lnTo>
                  <a:lnTo>
                    <a:pt x="2640" y="2977"/>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5"/>
            <p:cNvSpPr/>
            <p:nvPr/>
          </p:nvSpPr>
          <p:spPr>
            <a:xfrm>
              <a:off x="4947300" y="1857050"/>
              <a:ext cx="42150" cy="91300"/>
            </a:xfrm>
            <a:custGeom>
              <a:rect b="b" l="l" r="r" t="t"/>
              <a:pathLst>
                <a:path extrusionOk="0" h="3652" w="1686">
                  <a:moveTo>
                    <a:pt x="225" y="1"/>
                  </a:moveTo>
                  <a:lnTo>
                    <a:pt x="1" y="57"/>
                  </a:lnTo>
                  <a:lnTo>
                    <a:pt x="1461" y="3651"/>
                  </a:lnTo>
                  <a:lnTo>
                    <a:pt x="1686" y="3539"/>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5"/>
            <p:cNvSpPr/>
            <p:nvPr/>
          </p:nvSpPr>
          <p:spPr>
            <a:xfrm>
              <a:off x="4908000" y="1875300"/>
              <a:ext cx="50575" cy="88500"/>
            </a:xfrm>
            <a:custGeom>
              <a:rect b="b" l="l" r="r" t="t"/>
              <a:pathLst>
                <a:path extrusionOk="0" h="3540" w="2023">
                  <a:moveTo>
                    <a:pt x="225" y="1"/>
                  </a:moveTo>
                  <a:lnTo>
                    <a:pt x="0" y="113"/>
                  </a:lnTo>
                  <a:lnTo>
                    <a:pt x="1797" y="3539"/>
                  </a:lnTo>
                  <a:lnTo>
                    <a:pt x="2022" y="3427"/>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5"/>
            <p:cNvSpPr/>
            <p:nvPr/>
          </p:nvSpPr>
          <p:spPr>
            <a:xfrm>
              <a:off x="4871475" y="1896375"/>
              <a:ext cx="59000" cy="82875"/>
            </a:xfrm>
            <a:custGeom>
              <a:rect b="b" l="l" r="r" t="t"/>
              <a:pathLst>
                <a:path extrusionOk="0" h="3315" w="2360">
                  <a:moveTo>
                    <a:pt x="225" y="0"/>
                  </a:moveTo>
                  <a:lnTo>
                    <a:pt x="1" y="113"/>
                  </a:lnTo>
                  <a:lnTo>
                    <a:pt x="2135" y="3314"/>
                  </a:lnTo>
                  <a:lnTo>
                    <a:pt x="2360" y="3202"/>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5"/>
            <p:cNvSpPr/>
            <p:nvPr/>
          </p:nvSpPr>
          <p:spPr>
            <a:xfrm>
              <a:off x="4986625" y="1843025"/>
              <a:ext cx="33725" cy="94100"/>
            </a:xfrm>
            <a:custGeom>
              <a:rect b="b" l="l" r="r" t="t"/>
              <a:pathLst>
                <a:path extrusionOk="0" h="3764" w="1349">
                  <a:moveTo>
                    <a:pt x="225" y="0"/>
                  </a:moveTo>
                  <a:lnTo>
                    <a:pt x="0" y="56"/>
                  </a:lnTo>
                  <a:lnTo>
                    <a:pt x="1067" y="3763"/>
                  </a:lnTo>
                  <a:lnTo>
                    <a:pt x="1348" y="3707"/>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5"/>
            <p:cNvSpPr/>
            <p:nvPr/>
          </p:nvSpPr>
          <p:spPr>
            <a:xfrm>
              <a:off x="5113000" y="1826175"/>
              <a:ext cx="7025" cy="95500"/>
            </a:xfrm>
            <a:custGeom>
              <a:rect b="b" l="l" r="r" t="t"/>
              <a:pathLst>
                <a:path extrusionOk="0" h="3820" w="281">
                  <a:moveTo>
                    <a:pt x="0" y="0"/>
                  </a:moveTo>
                  <a:lnTo>
                    <a:pt x="0" y="3819"/>
                  </a:lnTo>
                  <a:lnTo>
                    <a:pt x="281" y="3819"/>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5"/>
            <p:cNvSpPr/>
            <p:nvPr/>
          </p:nvSpPr>
          <p:spPr>
            <a:xfrm>
              <a:off x="5028750" y="1833175"/>
              <a:ext cx="23900" cy="95525"/>
            </a:xfrm>
            <a:custGeom>
              <a:rect b="b" l="l" r="r" t="t"/>
              <a:pathLst>
                <a:path extrusionOk="0" h="3821" w="956">
                  <a:moveTo>
                    <a:pt x="225" y="1"/>
                  </a:moveTo>
                  <a:lnTo>
                    <a:pt x="0" y="57"/>
                  </a:lnTo>
                  <a:lnTo>
                    <a:pt x="674" y="3820"/>
                  </a:lnTo>
                  <a:lnTo>
                    <a:pt x="955" y="3764"/>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5"/>
            <p:cNvSpPr/>
            <p:nvPr/>
          </p:nvSpPr>
          <p:spPr>
            <a:xfrm>
              <a:off x="5069475" y="1827575"/>
              <a:ext cx="15450" cy="95500"/>
            </a:xfrm>
            <a:custGeom>
              <a:rect b="b" l="l" r="r" t="t"/>
              <a:pathLst>
                <a:path extrusionOk="0" h="3820" w="618">
                  <a:moveTo>
                    <a:pt x="0" y="0"/>
                  </a:moveTo>
                  <a:lnTo>
                    <a:pt x="393" y="3819"/>
                  </a:lnTo>
                  <a:lnTo>
                    <a:pt x="618" y="3819"/>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5"/>
            <p:cNvSpPr/>
            <p:nvPr/>
          </p:nvSpPr>
          <p:spPr>
            <a:xfrm>
              <a:off x="4805500" y="1949725"/>
              <a:ext cx="73025" cy="73050"/>
            </a:xfrm>
            <a:custGeom>
              <a:rect b="b" l="l" r="r" t="t"/>
              <a:pathLst>
                <a:path extrusionOk="0" h="2922" w="2921">
                  <a:moveTo>
                    <a:pt x="169" y="1"/>
                  </a:moveTo>
                  <a:lnTo>
                    <a:pt x="0" y="169"/>
                  </a:lnTo>
                  <a:lnTo>
                    <a:pt x="2752" y="2921"/>
                  </a:lnTo>
                  <a:cubicBezTo>
                    <a:pt x="2808" y="2865"/>
                    <a:pt x="2864" y="2809"/>
                    <a:pt x="2921" y="2753"/>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5"/>
            <p:cNvSpPr/>
            <p:nvPr/>
          </p:nvSpPr>
          <p:spPr>
            <a:xfrm>
              <a:off x="4776000" y="1982025"/>
              <a:ext cx="78650" cy="66025"/>
            </a:xfrm>
            <a:custGeom>
              <a:rect b="b" l="l" r="r" t="t"/>
              <a:pathLst>
                <a:path extrusionOk="0" h="2641" w="3146">
                  <a:moveTo>
                    <a:pt x="169" y="0"/>
                  </a:moveTo>
                  <a:cubicBezTo>
                    <a:pt x="113" y="57"/>
                    <a:pt x="57" y="113"/>
                    <a:pt x="1" y="169"/>
                  </a:cubicBezTo>
                  <a:lnTo>
                    <a:pt x="2977" y="2640"/>
                  </a:lnTo>
                  <a:lnTo>
                    <a:pt x="3146" y="2415"/>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5"/>
            <p:cNvSpPr/>
            <p:nvPr/>
          </p:nvSpPr>
          <p:spPr>
            <a:xfrm>
              <a:off x="4752125" y="2015725"/>
              <a:ext cx="82875" cy="59000"/>
            </a:xfrm>
            <a:custGeom>
              <a:rect b="b" l="l" r="r" t="t"/>
              <a:pathLst>
                <a:path extrusionOk="0" h="2360" w="3315">
                  <a:moveTo>
                    <a:pt x="113" y="0"/>
                  </a:moveTo>
                  <a:lnTo>
                    <a:pt x="1" y="169"/>
                  </a:lnTo>
                  <a:lnTo>
                    <a:pt x="3202" y="2359"/>
                  </a:lnTo>
                  <a:lnTo>
                    <a:pt x="3315" y="2135"/>
                  </a:ln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5"/>
            <p:cNvSpPr/>
            <p:nvPr/>
          </p:nvSpPr>
          <p:spPr>
            <a:xfrm>
              <a:off x="5145275" y="1827575"/>
              <a:ext cx="15475" cy="96900"/>
            </a:xfrm>
            <a:custGeom>
              <a:rect b="b" l="l" r="r" t="t"/>
              <a:pathLst>
                <a:path extrusionOk="0" h="3876" w="619">
                  <a:moveTo>
                    <a:pt x="394" y="0"/>
                  </a:moveTo>
                  <a:lnTo>
                    <a:pt x="1" y="3876"/>
                  </a:lnTo>
                  <a:lnTo>
                    <a:pt x="282" y="3876"/>
                  </a:lnTo>
                  <a:lnTo>
                    <a:pt x="61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5"/>
            <p:cNvSpPr/>
            <p:nvPr/>
          </p:nvSpPr>
          <p:spPr>
            <a:xfrm>
              <a:off x="5211275" y="1844425"/>
              <a:ext cx="33725" cy="92700"/>
            </a:xfrm>
            <a:custGeom>
              <a:rect b="b" l="l" r="r" t="t"/>
              <a:pathLst>
                <a:path extrusionOk="0" h="3708" w="1349">
                  <a:moveTo>
                    <a:pt x="1124" y="0"/>
                  </a:moveTo>
                  <a:lnTo>
                    <a:pt x="1" y="3651"/>
                  </a:lnTo>
                  <a:lnTo>
                    <a:pt x="225" y="3707"/>
                  </a:lnTo>
                  <a:lnTo>
                    <a:pt x="1349" y="56"/>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5"/>
            <p:cNvSpPr/>
            <p:nvPr/>
          </p:nvSpPr>
          <p:spPr>
            <a:xfrm>
              <a:off x="5178975" y="1833175"/>
              <a:ext cx="25300" cy="95525"/>
            </a:xfrm>
            <a:custGeom>
              <a:rect b="b" l="l" r="r" t="t"/>
              <a:pathLst>
                <a:path extrusionOk="0" h="3821" w="1012">
                  <a:moveTo>
                    <a:pt x="731" y="1"/>
                  </a:moveTo>
                  <a:lnTo>
                    <a:pt x="1" y="3764"/>
                  </a:lnTo>
                  <a:lnTo>
                    <a:pt x="282" y="3820"/>
                  </a:lnTo>
                  <a:lnTo>
                    <a:pt x="1012" y="57"/>
                  </a:lnTo>
                  <a:lnTo>
                    <a:pt x="73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5"/>
            <p:cNvSpPr/>
            <p:nvPr/>
          </p:nvSpPr>
          <p:spPr>
            <a:xfrm>
              <a:off x="5353100" y="2011500"/>
              <a:ext cx="8450" cy="12675"/>
            </a:xfrm>
            <a:custGeom>
              <a:rect b="b" l="l" r="r" t="t"/>
              <a:pathLst>
                <a:path extrusionOk="0" h="507" w="338">
                  <a:moveTo>
                    <a:pt x="337" y="1"/>
                  </a:moveTo>
                  <a:lnTo>
                    <a:pt x="0" y="338"/>
                  </a:lnTo>
                  <a:lnTo>
                    <a:pt x="169" y="506"/>
                  </a:lnTo>
                  <a:lnTo>
                    <a:pt x="337" y="394"/>
                  </a:lnTo>
                  <a:lnTo>
                    <a:pt x="33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5"/>
            <p:cNvSpPr/>
            <p:nvPr/>
          </p:nvSpPr>
          <p:spPr>
            <a:xfrm>
              <a:off x="5243575" y="1858450"/>
              <a:ext cx="42150" cy="91300"/>
            </a:xfrm>
            <a:custGeom>
              <a:rect b="b" l="l" r="r" t="t"/>
              <a:pathLst>
                <a:path extrusionOk="0" h="3652" w="1686">
                  <a:moveTo>
                    <a:pt x="1461" y="1"/>
                  </a:moveTo>
                  <a:lnTo>
                    <a:pt x="0" y="3539"/>
                  </a:lnTo>
                  <a:lnTo>
                    <a:pt x="225" y="3652"/>
                  </a:lnTo>
                  <a:lnTo>
                    <a:pt x="1685" y="57"/>
                  </a:lnTo>
                  <a:lnTo>
                    <a:pt x="146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5"/>
            <p:cNvSpPr/>
            <p:nvPr/>
          </p:nvSpPr>
          <p:spPr>
            <a:xfrm>
              <a:off x="5273050" y="1875300"/>
              <a:ext cx="50575" cy="88500"/>
            </a:xfrm>
            <a:custGeom>
              <a:rect b="b" l="l" r="r" t="t"/>
              <a:pathLst>
                <a:path extrusionOk="0" h="3540" w="2023">
                  <a:moveTo>
                    <a:pt x="1798" y="1"/>
                  </a:moveTo>
                  <a:lnTo>
                    <a:pt x="1" y="3427"/>
                  </a:lnTo>
                  <a:lnTo>
                    <a:pt x="226" y="3539"/>
                  </a:lnTo>
                  <a:lnTo>
                    <a:pt x="2023" y="113"/>
                  </a:lnTo>
                  <a:lnTo>
                    <a:pt x="179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5"/>
            <p:cNvSpPr/>
            <p:nvPr/>
          </p:nvSpPr>
          <p:spPr>
            <a:xfrm>
              <a:off x="5327825" y="1955350"/>
              <a:ext cx="33725" cy="46350"/>
            </a:xfrm>
            <a:custGeom>
              <a:rect b="b" l="l" r="r" t="t"/>
              <a:pathLst>
                <a:path extrusionOk="0" h="1854" w="1349">
                  <a:moveTo>
                    <a:pt x="1348" y="0"/>
                  </a:moveTo>
                  <a:lnTo>
                    <a:pt x="0" y="1629"/>
                  </a:lnTo>
                  <a:lnTo>
                    <a:pt x="225" y="1854"/>
                  </a:lnTo>
                  <a:lnTo>
                    <a:pt x="1348" y="450"/>
                  </a:lnTo>
                  <a:lnTo>
                    <a:pt x="134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5"/>
            <p:cNvSpPr/>
            <p:nvPr/>
          </p:nvSpPr>
          <p:spPr>
            <a:xfrm>
              <a:off x="5301150" y="1897775"/>
              <a:ext cx="59000" cy="84275"/>
            </a:xfrm>
            <a:custGeom>
              <a:rect b="b" l="l" r="r" t="t"/>
              <a:pathLst>
                <a:path extrusionOk="0" h="3371" w="2360">
                  <a:moveTo>
                    <a:pt x="2191" y="1"/>
                  </a:moveTo>
                  <a:lnTo>
                    <a:pt x="0" y="3202"/>
                  </a:lnTo>
                  <a:lnTo>
                    <a:pt x="225" y="3370"/>
                  </a:lnTo>
                  <a:lnTo>
                    <a:pt x="2359" y="169"/>
                  </a:lnTo>
                  <a:lnTo>
                    <a:pt x="219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5"/>
            <p:cNvSpPr/>
            <p:nvPr/>
          </p:nvSpPr>
          <p:spPr>
            <a:xfrm>
              <a:off x="4903775" y="2062050"/>
              <a:ext cx="487250" cy="430375"/>
            </a:xfrm>
            <a:custGeom>
              <a:rect b="b" l="l" r="r" t="t"/>
              <a:pathLst>
                <a:path extrusionOk="0" h="17215" w="19490">
                  <a:moveTo>
                    <a:pt x="8650" y="1"/>
                  </a:moveTo>
                  <a:lnTo>
                    <a:pt x="8650" y="1012"/>
                  </a:lnTo>
                  <a:cubicBezTo>
                    <a:pt x="15446" y="1012"/>
                    <a:pt x="18816" y="9156"/>
                    <a:pt x="14042" y="13986"/>
                  </a:cubicBezTo>
                  <a:cubicBezTo>
                    <a:pt x="12496" y="15532"/>
                    <a:pt x="10590" y="16224"/>
                    <a:pt x="8721" y="16224"/>
                  </a:cubicBezTo>
                  <a:cubicBezTo>
                    <a:pt x="4817" y="16224"/>
                    <a:pt x="1068" y="13207"/>
                    <a:pt x="1068" y="8650"/>
                  </a:cubicBezTo>
                  <a:lnTo>
                    <a:pt x="1" y="8650"/>
                  </a:lnTo>
                  <a:cubicBezTo>
                    <a:pt x="41" y="13703"/>
                    <a:pt x="4214" y="17215"/>
                    <a:pt x="8664" y="17215"/>
                  </a:cubicBezTo>
                  <a:cubicBezTo>
                    <a:pt x="10397" y="17215"/>
                    <a:pt x="12171" y="16683"/>
                    <a:pt x="13761" y="15502"/>
                  </a:cubicBezTo>
                  <a:cubicBezTo>
                    <a:pt x="19490" y="11346"/>
                    <a:pt x="17973" y="2472"/>
                    <a:pt x="11234" y="338"/>
                  </a:cubicBezTo>
                  <a:lnTo>
                    <a:pt x="11234" y="394"/>
                  </a:lnTo>
                  <a:cubicBezTo>
                    <a:pt x="10391" y="113"/>
                    <a:pt x="9549" y="1"/>
                    <a:pt x="865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5"/>
            <p:cNvSpPr/>
            <p:nvPr/>
          </p:nvSpPr>
          <p:spPr>
            <a:xfrm>
              <a:off x="4982400" y="2160350"/>
              <a:ext cx="330000" cy="255575"/>
            </a:xfrm>
            <a:custGeom>
              <a:rect b="b" l="l" r="r" t="t"/>
              <a:pathLst>
                <a:path extrusionOk="0" h="10223" w="13200">
                  <a:moveTo>
                    <a:pt x="8538" y="0"/>
                  </a:moveTo>
                  <a:lnTo>
                    <a:pt x="8313" y="337"/>
                  </a:lnTo>
                  <a:cubicBezTo>
                    <a:pt x="10167" y="1573"/>
                    <a:pt x="11065" y="3876"/>
                    <a:pt x="10447" y="6066"/>
                  </a:cubicBezTo>
                  <a:cubicBezTo>
                    <a:pt x="10054" y="7358"/>
                    <a:pt x="9212" y="8481"/>
                    <a:pt x="7976" y="9099"/>
                  </a:cubicBezTo>
                  <a:cubicBezTo>
                    <a:pt x="7184" y="9542"/>
                    <a:pt x="6347" y="9744"/>
                    <a:pt x="5530" y="9744"/>
                  </a:cubicBezTo>
                  <a:cubicBezTo>
                    <a:pt x="2930" y="9744"/>
                    <a:pt x="536" y="7694"/>
                    <a:pt x="450" y="4830"/>
                  </a:cubicBezTo>
                  <a:lnTo>
                    <a:pt x="1" y="4830"/>
                  </a:lnTo>
                  <a:cubicBezTo>
                    <a:pt x="57" y="7246"/>
                    <a:pt x="1686" y="9324"/>
                    <a:pt x="4045" y="9998"/>
                  </a:cubicBezTo>
                  <a:cubicBezTo>
                    <a:pt x="4550" y="10110"/>
                    <a:pt x="5056" y="10222"/>
                    <a:pt x="5561" y="10222"/>
                  </a:cubicBezTo>
                  <a:cubicBezTo>
                    <a:pt x="11065" y="10166"/>
                    <a:pt x="13199" y="2977"/>
                    <a:pt x="853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5"/>
            <p:cNvSpPr/>
            <p:nvPr/>
          </p:nvSpPr>
          <p:spPr>
            <a:xfrm>
              <a:off x="5028675" y="2210725"/>
              <a:ext cx="175600" cy="133675"/>
            </a:xfrm>
            <a:custGeom>
              <a:rect b="b" l="l" r="r" t="t"/>
              <a:pathLst>
                <a:path extrusionOk="0" h="5347" w="7024">
                  <a:moveTo>
                    <a:pt x="3631" y="463"/>
                  </a:moveTo>
                  <a:cubicBezTo>
                    <a:pt x="4755" y="463"/>
                    <a:pt x="5844" y="1327"/>
                    <a:pt x="5844" y="2647"/>
                  </a:cubicBezTo>
                  <a:cubicBezTo>
                    <a:pt x="5901" y="3826"/>
                    <a:pt x="4890" y="4894"/>
                    <a:pt x="3654" y="4894"/>
                  </a:cubicBezTo>
                  <a:cubicBezTo>
                    <a:pt x="1688" y="4837"/>
                    <a:pt x="677" y="2478"/>
                    <a:pt x="2081" y="1131"/>
                  </a:cubicBezTo>
                  <a:cubicBezTo>
                    <a:pt x="2524" y="669"/>
                    <a:pt x="3082" y="463"/>
                    <a:pt x="3631" y="463"/>
                  </a:cubicBezTo>
                  <a:close/>
                  <a:moveTo>
                    <a:pt x="3444" y="1"/>
                  </a:moveTo>
                  <a:cubicBezTo>
                    <a:pt x="0" y="1"/>
                    <a:pt x="17" y="5347"/>
                    <a:pt x="3495" y="5347"/>
                  </a:cubicBezTo>
                  <a:cubicBezTo>
                    <a:pt x="3547" y="5347"/>
                    <a:pt x="3600" y="5345"/>
                    <a:pt x="3654" y="5343"/>
                  </a:cubicBezTo>
                  <a:cubicBezTo>
                    <a:pt x="7024" y="5118"/>
                    <a:pt x="7024" y="176"/>
                    <a:pt x="3654" y="7"/>
                  </a:cubicBezTo>
                  <a:cubicBezTo>
                    <a:pt x="3583" y="3"/>
                    <a:pt x="3513" y="1"/>
                    <a:pt x="3444"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5"/>
            <p:cNvSpPr/>
            <p:nvPr/>
          </p:nvSpPr>
          <p:spPr>
            <a:xfrm>
              <a:off x="5027350" y="1948325"/>
              <a:ext cx="37925" cy="94100"/>
            </a:xfrm>
            <a:custGeom>
              <a:rect b="b" l="l" r="r" t="t"/>
              <a:pathLst>
                <a:path extrusionOk="0" h="3764" w="1517">
                  <a:moveTo>
                    <a:pt x="112" y="0"/>
                  </a:moveTo>
                  <a:cubicBezTo>
                    <a:pt x="0" y="0"/>
                    <a:pt x="955" y="3763"/>
                    <a:pt x="955" y="3763"/>
                  </a:cubicBezTo>
                  <a:lnTo>
                    <a:pt x="1517" y="3595"/>
                  </a:lnTo>
                  <a:lnTo>
                    <a:pt x="11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5"/>
            <p:cNvSpPr/>
            <p:nvPr/>
          </p:nvSpPr>
          <p:spPr>
            <a:xfrm>
              <a:off x="3496850" y="1723675"/>
              <a:ext cx="8450" cy="37925"/>
            </a:xfrm>
            <a:custGeom>
              <a:rect b="b" l="l" r="r" t="t"/>
              <a:pathLst>
                <a:path extrusionOk="0" h="1517" w="338">
                  <a:moveTo>
                    <a:pt x="113" y="0"/>
                  </a:moveTo>
                  <a:cubicBezTo>
                    <a:pt x="1" y="0"/>
                    <a:pt x="1" y="56"/>
                    <a:pt x="1" y="112"/>
                  </a:cubicBezTo>
                  <a:lnTo>
                    <a:pt x="113" y="1517"/>
                  </a:lnTo>
                  <a:lnTo>
                    <a:pt x="338" y="1460"/>
                  </a:lnTo>
                  <a:lnTo>
                    <a:pt x="225" y="56"/>
                  </a:lnTo>
                  <a:cubicBezTo>
                    <a:pt x="225" y="0"/>
                    <a:pt x="169" y="0"/>
                    <a:pt x="11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5"/>
            <p:cNvSpPr/>
            <p:nvPr/>
          </p:nvSpPr>
          <p:spPr>
            <a:xfrm>
              <a:off x="3211825" y="1856000"/>
              <a:ext cx="30925" cy="30575"/>
            </a:xfrm>
            <a:custGeom>
              <a:rect b="b" l="l" r="r" t="t"/>
              <a:pathLst>
                <a:path extrusionOk="0" h="1223" w="1237">
                  <a:moveTo>
                    <a:pt x="141" y="1"/>
                  </a:moveTo>
                  <a:cubicBezTo>
                    <a:pt x="113" y="1"/>
                    <a:pt x="85" y="15"/>
                    <a:pt x="57" y="43"/>
                  </a:cubicBezTo>
                  <a:cubicBezTo>
                    <a:pt x="0" y="99"/>
                    <a:pt x="0" y="155"/>
                    <a:pt x="57" y="211"/>
                  </a:cubicBezTo>
                  <a:lnTo>
                    <a:pt x="1068" y="1222"/>
                  </a:lnTo>
                  <a:lnTo>
                    <a:pt x="1236" y="1054"/>
                  </a:lnTo>
                  <a:lnTo>
                    <a:pt x="225" y="43"/>
                  </a:lnTo>
                  <a:cubicBezTo>
                    <a:pt x="197" y="15"/>
                    <a:pt x="169" y="1"/>
                    <a:pt x="14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5"/>
            <p:cNvSpPr/>
            <p:nvPr/>
          </p:nvSpPr>
          <p:spPr>
            <a:xfrm>
              <a:off x="3245525" y="1826525"/>
              <a:ext cx="28100" cy="31950"/>
            </a:xfrm>
            <a:custGeom>
              <a:rect b="b" l="l" r="r" t="t"/>
              <a:pathLst>
                <a:path extrusionOk="0" h="1278" w="1124">
                  <a:moveTo>
                    <a:pt x="141" y="0"/>
                  </a:moveTo>
                  <a:cubicBezTo>
                    <a:pt x="113" y="0"/>
                    <a:pt x="85" y="14"/>
                    <a:pt x="57" y="42"/>
                  </a:cubicBezTo>
                  <a:cubicBezTo>
                    <a:pt x="0" y="42"/>
                    <a:pt x="0" y="155"/>
                    <a:pt x="57" y="155"/>
                  </a:cubicBezTo>
                  <a:lnTo>
                    <a:pt x="955" y="1278"/>
                  </a:lnTo>
                  <a:lnTo>
                    <a:pt x="1124" y="1166"/>
                  </a:lnTo>
                  <a:lnTo>
                    <a:pt x="225" y="42"/>
                  </a:lnTo>
                  <a:cubicBezTo>
                    <a:pt x="197" y="14"/>
                    <a:pt x="169" y="0"/>
                    <a:pt x="14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5"/>
            <p:cNvSpPr/>
            <p:nvPr/>
          </p:nvSpPr>
          <p:spPr>
            <a:xfrm>
              <a:off x="3283425" y="1798075"/>
              <a:ext cx="25300" cy="33725"/>
            </a:xfrm>
            <a:custGeom>
              <a:rect b="b" l="l" r="r" t="t"/>
              <a:pathLst>
                <a:path extrusionOk="0" h="1349" w="1012">
                  <a:moveTo>
                    <a:pt x="57" y="1"/>
                  </a:moveTo>
                  <a:cubicBezTo>
                    <a:pt x="1" y="57"/>
                    <a:pt x="1" y="113"/>
                    <a:pt x="57" y="169"/>
                  </a:cubicBezTo>
                  <a:lnTo>
                    <a:pt x="787" y="1349"/>
                  </a:lnTo>
                  <a:lnTo>
                    <a:pt x="1012" y="1236"/>
                  </a:lnTo>
                  <a:lnTo>
                    <a:pt x="225" y="57"/>
                  </a:lnTo>
                  <a:cubicBezTo>
                    <a:pt x="169" y="1"/>
                    <a:pt x="113" y="1"/>
                    <a:pt x="57"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5"/>
            <p:cNvSpPr/>
            <p:nvPr/>
          </p:nvSpPr>
          <p:spPr>
            <a:xfrm>
              <a:off x="3451925" y="1730100"/>
              <a:ext cx="12675" cy="38525"/>
            </a:xfrm>
            <a:custGeom>
              <a:rect b="b" l="l" r="r" t="t"/>
              <a:pathLst>
                <a:path extrusionOk="0" h="1541" w="507">
                  <a:moveTo>
                    <a:pt x="161" y="1"/>
                  </a:moveTo>
                  <a:cubicBezTo>
                    <a:pt x="146" y="1"/>
                    <a:pt x="129" y="7"/>
                    <a:pt x="113" y="24"/>
                  </a:cubicBezTo>
                  <a:cubicBezTo>
                    <a:pt x="57" y="24"/>
                    <a:pt x="1" y="80"/>
                    <a:pt x="1" y="136"/>
                  </a:cubicBezTo>
                  <a:lnTo>
                    <a:pt x="281" y="1540"/>
                  </a:lnTo>
                  <a:lnTo>
                    <a:pt x="506" y="1484"/>
                  </a:lnTo>
                  <a:lnTo>
                    <a:pt x="225" y="80"/>
                  </a:lnTo>
                  <a:cubicBezTo>
                    <a:pt x="225" y="40"/>
                    <a:pt x="197" y="1"/>
                    <a:pt x="16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5"/>
            <p:cNvSpPr/>
            <p:nvPr/>
          </p:nvSpPr>
          <p:spPr>
            <a:xfrm>
              <a:off x="3363475" y="1755375"/>
              <a:ext cx="19675" cy="37125"/>
            </a:xfrm>
            <a:custGeom>
              <a:rect b="b" l="l" r="r" t="t"/>
              <a:pathLst>
                <a:path extrusionOk="0" h="1485" w="787">
                  <a:moveTo>
                    <a:pt x="160" y="1"/>
                  </a:moveTo>
                  <a:cubicBezTo>
                    <a:pt x="145" y="1"/>
                    <a:pt x="129" y="7"/>
                    <a:pt x="113" y="24"/>
                  </a:cubicBezTo>
                  <a:cubicBezTo>
                    <a:pt x="56" y="24"/>
                    <a:pt x="0" y="80"/>
                    <a:pt x="56" y="136"/>
                  </a:cubicBezTo>
                  <a:lnTo>
                    <a:pt x="618" y="1484"/>
                  </a:lnTo>
                  <a:lnTo>
                    <a:pt x="787" y="1372"/>
                  </a:lnTo>
                  <a:lnTo>
                    <a:pt x="225" y="80"/>
                  </a:lnTo>
                  <a:cubicBezTo>
                    <a:pt x="225" y="40"/>
                    <a:pt x="197" y="1"/>
                    <a:pt x="16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5"/>
            <p:cNvSpPr/>
            <p:nvPr/>
          </p:nvSpPr>
          <p:spPr>
            <a:xfrm>
              <a:off x="3407000" y="1739100"/>
              <a:ext cx="15475" cy="39350"/>
            </a:xfrm>
            <a:custGeom>
              <a:rect b="b" l="l" r="r" t="t"/>
              <a:pathLst>
                <a:path extrusionOk="0" h="1574" w="619">
                  <a:moveTo>
                    <a:pt x="56" y="1"/>
                  </a:moveTo>
                  <a:cubicBezTo>
                    <a:pt x="0" y="57"/>
                    <a:pt x="0" y="113"/>
                    <a:pt x="0" y="169"/>
                  </a:cubicBezTo>
                  <a:lnTo>
                    <a:pt x="393" y="1574"/>
                  </a:lnTo>
                  <a:lnTo>
                    <a:pt x="618" y="1517"/>
                  </a:lnTo>
                  <a:lnTo>
                    <a:pt x="225" y="113"/>
                  </a:lnTo>
                  <a:cubicBezTo>
                    <a:pt x="169" y="1"/>
                    <a:pt x="113" y="1"/>
                    <a:pt x="56"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5"/>
            <p:cNvSpPr/>
            <p:nvPr/>
          </p:nvSpPr>
          <p:spPr>
            <a:xfrm>
              <a:off x="3321350" y="1775025"/>
              <a:ext cx="22475" cy="35725"/>
            </a:xfrm>
            <a:custGeom>
              <a:rect b="b" l="l" r="r" t="t"/>
              <a:pathLst>
                <a:path extrusionOk="0" h="1429" w="899">
                  <a:moveTo>
                    <a:pt x="106" y="1"/>
                  </a:moveTo>
                  <a:cubicBezTo>
                    <a:pt x="89" y="1"/>
                    <a:pt x="73" y="8"/>
                    <a:pt x="56" y="24"/>
                  </a:cubicBezTo>
                  <a:cubicBezTo>
                    <a:pt x="0" y="24"/>
                    <a:pt x="0" y="137"/>
                    <a:pt x="0" y="193"/>
                  </a:cubicBezTo>
                  <a:lnTo>
                    <a:pt x="730" y="1428"/>
                  </a:lnTo>
                  <a:lnTo>
                    <a:pt x="899" y="1316"/>
                  </a:lnTo>
                  <a:lnTo>
                    <a:pt x="225" y="80"/>
                  </a:lnTo>
                  <a:cubicBezTo>
                    <a:pt x="185" y="41"/>
                    <a:pt x="146" y="1"/>
                    <a:pt x="106"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5"/>
            <p:cNvSpPr/>
            <p:nvPr/>
          </p:nvSpPr>
          <p:spPr>
            <a:xfrm>
              <a:off x="3093875" y="2050825"/>
              <a:ext cx="39350" cy="16875"/>
            </a:xfrm>
            <a:custGeom>
              <a:rect b="b" l="l" r="r" t="t"/>
              <a:pathLst>
                <a:path extrusionOk="0" h="675" w="1574">
                  <a:moveTo>
                    <a:pt x="169" y="0"/>
                  </a:moveTo>
                  <a:cubicBezTo>
                    <a:pt x="113" y="0"/>
                    <a:pt x="57" y="57"/>
                    <a:pt x="57" y="113"/>
                  </a:cubicBezTo>
                  <a:cubicBezTo>
                    <a:pt x="1" y="169"/>
                    <a:pt x="57" y="225"/>
                    <a:pt x="113" y="225"/>
                  </a:cubicBezTo>
                  <a:lnTo>
                    <a:pt x="1517" y="674"/>
                  </a:lnTo>
                  <a:lnTo>
                    <a:pt x="1573" y="450"/>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5"/>
            <p:cNvSpPr/>
            <p:nvPr/>
          </p:nvSpPr>
          <p:spPr>
            <a:xfrm>
              <a:off x="3082650" y="2095175"/>
              <a:ext cx="39325" cy="13250"/>
            </a:xfrm>
            <a:custGeom>
              <a:rect b="b" l="l" r="r" t="t"/>
              <a:pathLst>
                <a:path extrusionOk="0" h="530" w="1573">
                  <a:moveTo>
                    <a:pt x="121" y="0"/>
                  </a:moveTo>
                  <a:cubicBezTo>
                    <a:pt x="85" y="0"/>
                    <a:pt x="56" y="40"/>
                    <a:pt x="56" y="80"/>
                  </a:cubicBezTo>
                  <a:cubicBezTo>
                    <a:pt x="0" y="136"/>
                    <a:pt x="56" y="192"/>
                    <a:pt x="113" y="248"/>
                  </a:cubicBezTo>
                  <a:lnTo>
                    <a:pt x="1517" y="529"/>
                  </a:lnTo>
                  <a:lnTo>
                    <a:pt x="1573" y="305"/>
                  </a:lnTo>
                  <a:lnTo>
                    <a:pt x="169" y="24"/>
                  </a:lnTo>
                  <a:cubicBezTo>
                    <a:pt x="152" y="7"/>
                    <a:pt x="136" y="0"/>
                    <a:pt x="12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5"/>
            <p:cNvSpPr/>
            <p:nvPr/>
          </p:nvSpPr>
          <p:spPr>
            <a:xfrm>
              <a:off x="3075625" y="2140675"/>
              <a:ext cx="37925" cy="9875"/>
            </a:xfrm>
            <a:custGeom>
              <a:rect b="b" l="l" r="r" t="t"/>
              <a:pathLst>
                <a:path extrusionOk="0" h="395" w="1517">
                  <a:moveTo>
                    <a:pt x="113" y="1"/>
                  </a:moveTo>
                  <a:cubicBezTo>
                    <a:pt x="57" y="1"/>
                    <a:pt x="0" y="57"/>
                    <a:pt x="0" y="113"/>
                  </a:cubicBezTo>
                  <a:cubicBezTo>
                    <a:pt x="0" y="169"/>
                    <a:pt x="57" y="226"/>
                    <a:pt x="113" y="226"/>
                  </a:cubicBezTo>
                  <a:lnTo>
                    <a:pt x="1517" y="394"/>
                  </a:lnTo>
                  <a:lnTo>
                    <a:pt x="1517" y="169"/>
                  </a:ln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5"/>
            <p:cNvSpPr/>
            <p:nvPr/>
          </p:nvSpPr>
          <p:spPr>
            <a:xfrm>
              <a:off x="3128975" y="1966000"/>
              <a:ext cx="36550" cy="23075"/>
            </a:xfrm>
            <a:custGeom>
              <a:rect b="b" l="l" r="r" t="t"/>
              <a:pathLst>
                <a:path extrusionOk="0" h="923" w="1462">
                  <a:moveTo>
                    <a:pt x="166" y="0"/>
                  </a:moveTo>
                  <a:cubicBezTo>
                    <a:pt x="113" y="0"/>
                    <a:pt x="57" y="40"/>
                    <a:pt x="57" y="80"/>
                  </a:cubicBezTo>
                  <a:cubicBezTo>
                    <a:pt x="1" y="136"/>
                    <a:pt x="57" y="192"/>
                    <a:pt x="113" y="192"/>
                  </a:cubicBezTo>
                  <a:lnTo>
                    <a:pt x="1349" y="922"/>
                  </a:lnTo>
                  <a:lnTo>
                    <a:pt x="1461" y="698"/>
                  </a:lnTo>
                  <a:lnTo>
                    <a:pt x="225" y="24"/>
                  </a:lnTo>
                  <a:cubicBezTo>
                    <a:pt x="209" y="7"/>
                    <a:pt x="188" y="0"/>
                    <a:pt x="16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5"/>
            <p:cNvSpPr/>
            <p:nvPr/>
          </p:nvSpPr>
          <p:spPr>
            <a:xfrm>
              <a:off x="3109625" y="2007075"/>
              <a:ext cx="37625" cy="19900"/>
            </a:xfrm>
            <a:custGeom>
              <a:rect b="b" l="l" r="r" t="t"/>
              <a:pathLst>
                <a:path extrusionOk="0" h="796" w="1505">
                  <a:moveTo>
                    <a:pt x="162" y="0"/>
                  </a:moveTo>
                  <a:cubicBezTo>
                    <a:pt x="34" y="0"/>
                    <a:pt x="1" y="184"/>
                    <a:pt x="101" y="234"/>
                  </a:cubicBezTo>
                  <a:lnTo>
                    <a:pt x="1449" y="796"/>
                  </a:lnTo>
                  <a:lnTo>
                    <a:pt x="1505" y="571"/>
                  </a:lnTo>
                  <a:lnTo>
                    <a:pt x="213" y="9"/>
                  </a:lnTo>
                  <a:cubicBezTo>
                    <a:pt x="195" y="3"/>
                    <a:pt x="178" y="0"/>
                    <a:pt x="16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5"/>
            <p:cNvSpPr/>
            <p:nvPr/>
          </p:nvSpPr>
          <p:spPr>
            <a:xfrm>
              <a:off x="3154250" y="1926200"/>
              <a:ext cx="35125" cy="24950"/>
            </a:xfrm>
            <a:custGeom>
              <a:rect b="b" l="l" r="r" t="t"/>
              <a:pathLst>
                <a:path extrusionOk="0" h="998" w="1405">
                  <a:moveTo>
                    <a:pt x="113" y="1"/>
                  </a:moveTo>
                  <a:cubicBezTo>
                    <a:pt x="85" y="1"/>
                    <a:pt x="57" y="15"/>
                    <a:pt x="57" y="43"/>
                  </a:cubicBezTo>
                  <a:cubicBezTo>
                    <a:pt x="1" y="99"/>
                    <a:pt x="1" y="155"/>
                    <a:pt x="57" y="211"/>
                  </a:cubicBezTo>
                  <a:lnTo>
                    <a:pt x="1236" y="998"/>
                  </a:lnTo>
                  <a:lnTo>
                    <a:pt x="1405" y="829"/>
                  </a:lnTo>
                  <a:lnTo>
                    <a:pt x="169" y="43"/>
                  </a:lnTo>
                  <a:cubicBezTo>
                    <a:pt x="169" y="15"/>
                    <a:pt x="141" y="1"/>
                    <a:pt x="11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5"/>
            <p:cNvSpPr/>
            <p:nvPr/>
          </p:nvSpPr>
          <p:spPr>
            <a:xfrm>
              <a:off x="3180925" y="1890750"/>
              <a:ext cx="32325" cy="28100"/>
            </a:xfrm>
            <a:custGeom>
              <a:rect b="b" l="l" r="r" t="t"/>
              <a:pathLst>
                <a:path extrusionOk="0" h="1124" w="1293">
                  <a:moveTo>
                    <a:pt x="57" y="1"/>
                  </a:moveTo>
                  <a:cubicBezTo>
                    <a:pt x="1" y="57"/>
                    <a:pt x="1" y="113"/>
                    <a:pt x="57" y="169"/>
                  </a:cubicBezTo>
                  <a:lnTo>
                    <a:pt x="1124" y="1124"/>
                  </a:lnTo>
                  <a:lnTo>
                    <a:pt x="1293" y="955"/>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5"/>
            <p:cNvSpPr/>
            <p:nvPr/>
          </p:nvSpPr>
          <p:spPr>
            <a:xfrm>
              <a:off x="3849300" y="1858800"/>
              <a:ext cx="29500" cy="29175"/>
            </a:xfrm>
            <a:custGeom>
              <a:rect b="b" l="l" r="r" t="t"/>
              <a:pathLst>
                <a:path extrusionOk="0" h="1167" w="1180">
                  <a:moveTo>
                    <a:pt x="1095" y="1"/>
                  </a:moveTo>
                  <a:cubicBezTo>
                    <a:pt x="1067" y="1"/>
                    <a:pt x="1039" y="15"/>
                    <a:pt x="1011" y="43"/>
                  </a:cubicBezTo>
                  <a:lnTo>
                    <a:pt x="0" y="1054"/>
                  </a:lnTo>
                  <a:lnTo>
                    <a:pt x="112" y="1166"/>
                  </a:lnTo>
                  <a:lnTo>
                    <a:pt x="1180" y="155"/>
                  </a:lnTo>
                  <a:cubicBezTo>
                    <a:pt x="1180" y="99"/>
                    <a:pt x="1180" y="43"/>
                    <a:pt x="1180" y="43"/>
                  </a:cubicBezTo>
                  <a:cubicBezTo>
                    <a:pt x="1151" y="15"/>
                    <a:pt x="1123" y="1"/>
                    <a:pt x="109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5"/>
            <p:cNvSpPr/>
            <p:nvPr/>
          </p:nvSpPr>
          <p:spPr>
            <a:xfrm>
              <a:off x="3901250" y="1930075"/>
              <a:ext cx="35125" cy="23900"/>
            </a:xfrm>
            <a:custGeom>
              <a:rect b="b" l="l" r="r" t="t"/>
              <a:pathLst>
                <a:path extrusionOk="0" h="956" w="1405">
                  <a:moveTo>
                    <a:pt x="1180" y="0"/>
                  </a:moveTo>
                  <a:lnTo>
                    <a:pt x="0" y="843"/>
                  </a:lnTo>
                  <a:cubicBezTo>
                    <a:pt x="113" y="843"/>
                    <a:pt x="169" y="899"/>
                    <a:pt x="169" y="955"/>
                  </a:cubicBezTo>
                  <a:lnTo>
                    <a:pt x="1348" y="169"/>
                  </a:lnTo>
                  <a:cubicBezTo>
                    <a:pt x="1404" y="113"/>
                    <a:pt x="1404" y="56"/>
                    <a:pt x="134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5"/>
            <p:cNvSpPr/>
            <p:nvPr/>
          </p:nvSpPr>
          <p:spPr>
            <a:xfrm>
              <a:off x="3074225" y="2185625"/>
              <a:ext cx="37925" cy="5625"/>
            </a:xfrm>
            <a:custGeom>
              <a:rect b="b" l="l" r="r" t="t"/>
              <a:pathLst>
                <a:path extrusionOk="0" h="225" w="1517">
                  <a:moveTo>
                    <a:pt x="113" y="0"/>
                  </a:moveTo>
                  <a:cubicBezTo>
                    <a:pt x="56" y="0"/>
                    <a:pt x="0" y="56"/>
                    <a:pt x="0" y="113"/>
                  </a:cubicBezTo>
                  <a:cubicBezTo>
                    <a:pt x="0" y="169"/>
                    <a:pt x="56" y="225"/>
                    <a:pt x="113" y="225"/>
                  </a:cubicBezTo>
                  <a:lnTo>
                    <a:pt x="1517" y="225"/>
                  </a:lnTo>
                  <a:lnTo>
                    <a:pt x="151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5"/>
            <p:cNvSpPr/>
            <p:nvPr/>
          </p:nvSpPr>
          <p:spPr>
            <a:xfrm>
              <a:off x="3875975" y="1891375"/>
              <a:ext cx="34575" cy="27475"/>
            </a:xfrm>
            <a:custGeom>
              <a:rect b="b" l="l" r="r" t="t"/>
              <a:pathLst>
                <a:path extrusionOk="0" h="1099" w="1383">
                  <a:moveTo>
                    <a:pt x="1193" y="1"/>
                  </a:moveTo>
                  <a:cubicBezTo>
                    <a:pt x="1170" y="1"/>
                    <a:pt x="1145" y="10"/>
                    <a:pt x="1124" y="32"/>
                  </a:cubicBezTo>
                  <a:lnTo>
                    <a:pt x="0" y="930"/>
                  </a:lnTo>
                  <a:lnTo>
                    <a:pt x="169" y="1099"/>
                  </a:lnTo>
                  <a:lnTo>
                    <a:pt x="1292" y="200"/>
                  </a:lnTo>
                  <a:cubicBezTo>
                    <a:pt x="1382" y="155"/>
                    <a:pt x="1291" y="1"/>
                    <a:pt x="119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5"/>
            <p:cNvSpPr/>
            <p:nvPr/>
          </p:nvSpPr>
          <p:spPr>
            <a:xfrm>
              <a:off x="3943375" y="2010100"/>
              <a:ext cx="36525" cy="19675"/>
            </a:xfrm>
            <a:custGeom>
              <a:rect b="b" l="l" r="r" t="t"/>
              <a:pathLst>
                <a:path extrusionOk="0" h="787" w="1461">
                  <a:moveTo>
                    <a:pt x="1292" y="1"/>
                  </a:moveTo>
                  <a:lnTo>
                    <a:pt x="0" y="562"/>
                  </a:lnTo>
                  <a:lnTo>
                    <a:pt x="56" y="787"/>
                  </a:lnTo>
                  <a:lnTo>
                    <a:pt x="1404" y="225"/>
                  </a:lnTo>
                  <a:cubicBezTo>
                    <a:pt x="1460" y="169"/>
                    <a:pt x="1460" y="113"/>
                    <a:pt x="1460" y="57"/>
                  </a:cubicBezTo>
                  <a:cubicBezTo>
                    <a:pt x="1404" y="1"/>
                    <a:pt x="1348" y="1"/>
                    <a:pt x="129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5"/>
            <p:cNvSpPr/>
            <p:nvPr/>
          </p:nvSpPr>
          <p:spPr>
            <a:xfrm>
              <a:off x="3923700" y="1967400"/>
              <a:ext cx="36550" cy="23075"/>
            </a:xfrm>
            <a:custGeom>
              <a:rect b="b" l="l" r="r" t="t"/>
              <a:pathLst>
                <a:path extrusionOk="0" h="923" w="1462">
                  <a:moveTo>
                    <a:pt x="1342" y="0"/>
                  </a:moveTo>
                  <a:cubicBezTo>
                    <a:pt x="1326" y="0"/>
                    <a:pt x="1309" y="7"/>
                    <a:pt x="1293" y="24"/>
                  </a:cubicBezTo>
                  <a:lnTo>
                    <a:pt x="1" y="698"/>
                  </a:lnTo>
                  <a:cubicBezTo>
                    <a:pt x="57" y="754"/>
                    <a:pt x="57" y="866"/>
                    <a:pt x="113" y="922"/>
                  </a:cubicBezTo>
                  <a:lnTo>
                    <a:pt x="1405" y="192"/>
                  </a:lnTo>
                  <a:cubicBezTo>
                    <a:pt x="1461" y="192"/>
                    <a:pt x="1461" y="136"/>
                    <a:pt x="1461" y="80"/>
                  </a:cubicBezTo>
                  <a:cubicBezTo>
                    <a:pt x="1421" y="40"/>
                    <a:pt x="1382" y="0"/>
                    <a:pt x="134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5"/>
            <p:cNvSpPr/>
            <p:nvPr/>
          </p:nvSpPr>
          <p:spPr>
            <a:xfrm>
              <a:off x="3974250" y="2142100"/>
              <a:ext cx="36550" cy="9850"/>
            </a:xfrm>
            <a:custGeom>
              <a:rect b="b" l="l" r="r" t="t"/>
              <a:pathLst>
                <a:path extrusionOk="0" h="394" w="1462">
                  <a:moveTo>
                    <a:pt x="1349" y="0"/>
                  </a:moveTo>
                  <a:lnTo>
                    <a:pt x="1" y="169"/>
                  </a:lnTo>
                  <a:lnTo>
                    <a:pt x="1" y="393"/>
                  </a:lnTo>
                  <a:lnTo>
                    <a:pt x="1405" y="225"/>
                  </a:lnTo>
                  <a:cubicBezTo>
                    <a:pt x="1461" y="225"/>
                    <a:pt x="1461" y="169"/>
                    <a:pt x="1461" y="112"/>
                  </a:cubicBezTo>
                  <a:cubicBezTo>
                    <a:pt x="1461" y="56"/>
                    <a:pt x="1405" y="0"/>
                    <a:pt x="134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5"/>
            <p:cNvSpPr/>
            <p:nvPr/>
          </p:nvSpPr>
          <p:spPr>
            <a:xfrm>
              <a:off x="3956000" y="2052050"/>
              <a:ext cx="40375" cy="17050"/>
            </a:xfrm>
            <a:custGeom>
              <a:rect b="b" l="l" r="r" t="t"/>
              <a:pathLst>
                <a:path extrusionOk="0" h="682" w="1615">
                  <a:moveTo>
                    <a:pt x="1435" y="0"/>
                  </a:moveTo>
                  <a:cubicBezTo>
                    <a:pt x="1425" y="0"/>
                    <a:pt x="1415" y="3"/>
                    <a:pt x="1405" y="8"/>
                  </a:cubicBezTo>
                  <a:lnTo>
                    <a:pt x="1" y="457"/>
                  </a:lnTo>
                  <a:lnTo>
                    <a:pt x="57" y="682"/>
                  </a:lnTo>
                  <a:lnTo>
                    <a:pt x="1461" y="232"/>
                  </a:lnTo>
                  <a:cubicBezTo>
                    <a:pt x="1614" y="232"/>
                    <a:pt x="1535" y="0"/>
                    <a:pt x="1435"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5"/>
            <p:cNvSpPr/>
            <p:nvPr/>
          </p:nvSpPr>
          <p:spPr>
            <a:xfrm>
              <a:off x="3967225" y="2098575"/>
              <a:ext cx="39350" cy="12650"/>
            </a:xfrm>
            <a:custGeom>
              <a:rect b="b" l="l" r="r" t="t"/>
              <a:pathLst>
                <a:path extrusionOk="0" h="506" w="1574">
                  <a:moveTo>
                    <a:pt x="1405" y="0"/>
                  </a:moveTo>
                  <a:lnTo>
                    <a:pt x="1" y="281"/>
                  </a:lnTo>
                  <a:cubicBezTo>
                    <a:pt x="1" y="337"/>
                    <a:pt x="57" y="393"/>
                    <a:pt x="57" y="506"/>
                  </a:cubicBezTo>
                  <a:lnTo>
                    <a:pt x="1461" y="225"/>
                  </a:lnTo>
                  <a:cubicBezTo>
                    <a:pt x="1574" y="169"/>
                    <a:pt x="1517" y="0"/>
                    <a:pt x="1405"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5"/>
            <p:cNvSpPr/>
            <p:nvPr/>
          </p:nvSpPr>
          <p:spPr>
            <a:xfrm>
              <a:off x="3668150" y="1740525"/>
              <a:ext cx="15475" cy="39325"/>
            </a:xfrm>
            <a:custGeom>
              <a:rect b="b" l="l" r="r" t="t"/>
              <a:pathLst>
                <a:path extrusionOk="0" h="1573" w="619">
                  <a:moveTo>
                    <a:pt x="563" y="0"/>
                  </a:moveTo>
                  <a:cubicBezTo>
                    <a:pt x="506" y="0"/>
                    <a:pt x="394" y="0"/>
                    <a:pt x="394" y="56"/>
                  </a:cubicBezTo>
                  <a:lnTo>
                    <a:pt x="1" y="1460"/>
                  </a:lnTo>
                  <a:lnTo>
                    <a:pt x="169" y="1573"/>
                  </a:lnTo>
                  <a:lnTo>
                    <a:pt x="619" y="169"/>
                  </a:lnTo>
                  <a:cubicBezTo>
                    <a:pt x="619" y="56"/>
                    <a:pt x="619" y="0"/>
                    <a:pt x="56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5"/>
            <p:cNvSpPr/>
            <p:nvPr/>
          </p:nvSpPr>
          <p:spPr>
            <a:xfrm>
              <a:off x="3627450" y="1728700"/>
              <a:ext cx="12650" cy="38525"/>
            </a:xfrm>
            <a:custGeom>
              <a:rect b="b" l="l" r="r" t="t"/>
              <a:pathLst>
                <a:path extrusionOk="0" h="1541" w="506">
                  <a:moveTo>
                    <a:pt x="345" y="1"/>
                  </a:moveTo>
                  <a:cubicBezTo>
                    <a:pt x="309" y="1"/>
                    <a:pt x="281" y="40"/>
                    <a:pt x="281" y="80"/>
                  </a:cubicBezTo>
                  <a:lnTo>
                    <a:pt x="0" y="1484"/>
                  </a:lnTo>
                  <a:lnTo>
                    <a:pt x="225" y="1540"/>
                  </a:lnTo>
                  <a:lnTo>
                    <a:pt x="506" y="136"/>
                  </a:lnTo>
                  <a:cubicBezTo>
                    <a:pt x="506" y="80"/>
                    <a:pt x="449" y="24"/>
                    <a:pt x="393" y="24"/>
                  </a:cubicBezTo>
                  <a:cubicBezTo>
                    <a:pt x="377" y="7"/>
                    <a:pt x="360" y="1"/>
                    <a:pt x="34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5"/>
            <p:cNvSpPr/>
            <p:nvPr/>
          </p:nvSpPr>
          <p:spPr>
            <a:xfrm>
              <a:off x="3543200" y="1720850"/>
              <a:ext cx="5625" cy="37950"/>
            </a:xfrm>
            <a:custGeom>
              <a:rect b="b" l="l" r="r" t="t"/>
              <a:pathLst>
                <a:path extrusionOk="0" h="1518" w="225">
                  <a:moveTo>
                    <a:pt x="113" y="1"/>
                  </a:moveTo>
                  <a:cubicBezTo>
                    <a:pt x="56" y="1"/>
                    <a:pt x="0" y="1"/>
                    <a:pt x="0" y="113"/>
                  </a:cubicBezTo>
                  <a:lnTo>
                    <a:pt x="0" y="1517"/>
                  </a:lnTo>
                  <a:lnTo>
                    <a:pt x="225" y="1517"/>
                  </a:lnTo>
                  <a:lnTo>
                    <a:pt x="225" y="113"/>
                  </a:lnTo>
                  <a:cubicBezTo>
                    <a:pt x="225" y="1"/>
                    <a:pt x="169" y="1"/>
                    <a:pt x="11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5"/>
            <p:cNvSpPr/>
            <p:nvPr/>
          </p:nvSpPr>
          <p:spPr>
            <a:xfrm>
              <a:off x="3817000" y="1826525"/>
              <a:ext cx="28100" cy="33375"/>
            </a:xfrm>
            <a:custGeom>
              <a:rect b="b" l="l" r="r" t="t"/>
              <a:pathLst>
                <a:path extrusionOk="0" h="1335" w="1124">
                  <a:moveTo>
                    <a:pt x="983" y="0"/>
                  </a:moveTo>
                  <a:cubicBezTo>
                    <a:pt x="955" y="0"/>
                    <a:pt x="927" y="14"/>
                    <a:pt x="899" y="42"/>
                  </a:cubicBezTo>
                  <a:lnTo>
                    <a:pt x="0" y="1166"/>
                  </a:lnTo>
                  <a:lnTo>
                    <a:pt x="169" y="1334"/>
                  </a:lnTo>
                  <a:lnTo>
                    <a:pt x="1067" y="211"/>
                  </a:lnTo>
                  <a:cubicBezTo>
                    <a:pt x="1124" y="155"/>
                    <a:pt x="1124" y="98"/>
                    <a:pt x="1067" y="42"/>
                  </a:cubicBezTo>
                  <a:cubicBezTo>
                    <a:pt x="1039" y="14"/>
                    <a:pt x="1011" y="0"/>
                    <a:pt x="98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5"/>
            <p:cNvSpPr/>
            <p:nvPr/>
          </p:nvSpPr>
          <p:spPr>
            <a:xfrm>
              <a:off x="3585325" y="1722250"/>
              <a:ext cx="8450" cy="37950"/>
            </a:xfrm>
            <a:custGeom>
              <a:rect b="b" l="l" r="r" t="t"/>
              <a:pathLst>
                <a:path extrusionOk="0" h="1518" w="338">
                  <a:moveTo>
                    <a:pt x="225" y="1"/>
                  </a:moveTo>
                  <a:cubicBezTo>
                    <a:pt x="169" y="1"/>
                    <a:pt x="113" y="57"/>
                    <a:pt x="113" y="113"/>
                  </a:cubicBezTo>
                  <a:lnTo>
                    <a:pt x="0" y="1517"/>
                  </a:lnTo>
                  <a:lnTo>
                    <a:pt x="169" y="1517"/>
                  </a:lnTo>
                  <a:lnTo>
                    <a:pt x="337" y="113"/>
                  </a:lnTo>
                  <a:cubicBezTo>
                    <a:pt x="337" y="57"/>
                    <a:pt x="281" y="1"/>
                    <a:pt x="22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5"/>
            <p:cNvSpPr/>
            <p:nvPr/>
          </p:nvSpPr>
          <p:spPr>
            <a:xfrm>
              <a:off x="3781900" y="1799850"/>
              <a:ext cx="26700" cy="34775"/>
            </a:xfrm>
            <a:custGeom>
              <a:rect b="b" l="l" r="r" t="t"/>
              <a:pathLst>
                <a:path extrusionOk="0" h="1391" w="1068">
                  <a:moveTo>
                    <a:pt x="983" y="0"/>
                  </a:moveTo>
                  <a:cubicBezTo>
                    <a:pt x="955" y="0"/>
                    <a:pt x="927" y="14"/>
                    <a:pt x="899" y="42"/>
                  </a:cubicBezTo>
                  <a:lnTo>
                    <a:pt x="0" y="1222"/>
                  </a:lnTo>
                  <a:lnTo>
                    <a:pt x="225" y="1390"/>
                  </a:lnTo>
                  <a:lnTo>
                    <a:pt x="1067" y="154"/>
                  </a:lnTo>
                  <a:cubicBezTo>
                    <a:pt x="1067" y="154"/>
                    <a:pt x="1067" y="42"/>
                    <a:pt x="1067" y="42"/>
                  </a:cubicBezTo>
                  <a:cubicBezTo>
                    <a:pt x="1039" y="14"/>
                    <a:pt x="1011" y="0"/>
                    <a:pt x="98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5"/>
            <p:cNvSpPr/>
            <p:nvPr/>
          </p:nvSpPr>
          <p:spPr>
            <a:xfrm>
              <a:off x="3745375" y="1775625"/>
              <a:ext cx="23900" cy="36525"/>
            </a:xfrm>
            <a:custGeom>
              <a:rect b="b" l="l" r="r" t="t"/>
              <a:pathLst>
                <a:path extrusionOk="0" h="1461" w="956">
                  <a:moveTo>
                    <a:pt x="900" y="0"/>
                  </a:moveTo>
                  <a:cubicBezTo>
                    <a:pt x="843" y="0"/>
                    <a:pt x="731" y="0"/>
                    <a:pt x="731" y="56"/>
                  </a:cubicBezTo>
                  <a:lnTo>
                    <a:pt x="1" y="1348"/>
                  </a:lnTo>
                  <a:lnTo>
                    <a:pt x="226" y="1460"/>
                  </a:lnTo>
                  <a:lnTo>
                    <a:pt x="900" y="169"/>
                  </a:lnTo>
                  <a:cubicBezTo>
                    <a:pt x="956" y="113"/>
                    <a:pt x="956" y="56"/>
                    <a:pt x="90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5"/>
            <p:cNvSpPr/>
            <p:nvPr/>
          </p:nvSpPr>
          <p:spPr>
            <a:xfrm>
              <a:off x="3708875" y="1756775"/>
              <a:ext cx="19675" cy="37125"/>
            </a:xfrm>
            <a:custGeom>
              <a:rect b="b" l="l" r="r" t="t"/>
              <a:pathLst>
                <a:path extrusionOk="0" h="1485" w="787">
                  <a:moveTo>
                    <a:pt x="627" y="1"/>
                  </a:moveTo>
                  <a:cubicBezTo>
                    <a:pt x="590" y="1"/>
                    <a:pt x="562" y="41"/>
                    <a:pt x="562" y="80"/>
                  </a:cubicBezTo>
                  <a:lnTo>
                    <a:pt x="1" y="1372"/>
                  </a:lnTo>
                  <a:lnTo>
                    <a:pt x="169" y="1484"/>
                  </a:lnTo>
                  <a:lnTo>
                    <a:pt x="731" y="136"/>
                  </a:lnTo>
                  <a:cubicBezTo>
                    <a:pt x="787" y="80"/>
                    <a:pt x="731" y="24"/>
                    <a:pt x="675" y="24"/>
                  </a:cubicBezTo>
                  <a:cubicBezTo>
                    <a:pt x="658" y="8"/>
                    <a:pt x="642" y="1"/>
                    <a:pt x="627"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5"/>
            <p:cNvSpPr/>
            <p:nvPr/>
          </p:nvSpPr>
          <p:spPr>
            <a:xfrm>
              <a:off x="3319950" y="2568950"/>
              <a:ext cx="22475" cy="36525"/>
            </a:xfrm>
            <a:custGeom>
              <a:rect b="b" l="l" r="r" t="t"/>
              <a:pathLst>
                <a:path extrusionOk="0" h="1461" w="899">
                  <a:moveTo>
                    <a:pt x="730" y="0"/>
                  </a:moveTo>
                  <a:lnTo>
                    <a:pt x="0" y="1292"/>
                  </a:lnTo>
                  <a:cubicBezTo>
                    <a:pt x="0" y="1348"/>
                    <a:pt x="0" y="1404"/>
                    <a:pt x="56" y="1460"/>
                  </a:cubicBezTo>
                  <a:lnTo>
                    <a:pt x="112" y="1460"/>
                  </a:lnTo>
                  <a:cubicBezTo>
                    <a:pt x="169" y="1404"/>
                    <a:pt x="225" y="1404"/>
                    <a:pt x="225" y="1348"/>
                  </a:cubicBezTo>
                  <a:lnTo>
                    <a:pt x="899" y="113"/>
                  </a:lnTo>
                  <a:lnTo>
                    <a:pt x="73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5"/>
            <p:cNvSpPr/>
            <p:nvPr/>
          </p:nvSpPr>
          <p:spPr>
            <a:xfrm>
              <a:off x="3780500" y="2547875"/>
              <a:ext cx="25275" cy="35125"/>
            </a:xfrm>
            <a:custGeom>
              <a:rect b="b" l="l" r="r" t="t"/>
              <a:pathLst>
                <a:path extrusionOk="0" h="1405" w="1011">
                  <a:moveTo>
                    <a:pt x="169" y="1"/>
                  </a:moveTo>
                  <a:lnTo>
                    <a:pt x="0" y="169"/>
                  </a:lnTo>
                  <a:lnTo>
                    <a:pt x="786" y="1349"/>
                  </a:lnTo>
                  <a:cubicBezTo>
                    <a:pt x="786" y="1405"/>
                    <a:pt x="843" y="1405"/>
                    <a:pt x="899" y="1405"/>
                  </a:cubicBezTo>
                  <a:lnTo>
                    <a:pt x="955" y="1405"/>
                  </a:lnTo>
                  <a:cubicBezTo>
                    <a:pt x="1011" y="1349"/>
                    <a:pt x="1011" y="1293"/>
                    <a:pt x="955" y="1236"/>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5"/>
            <p:cNvSpPr/>
            <p:nvPr/>
          </p:nvSpPr>
          <p:spPr>
            <a:xfrm>
              <a:off x="3815600" y="2522600"/>
              <a:ext cx="28100" cy="32325"/>
            </a:xfrm>
            <a:custGeom>
              <a:rect b="b" l="l" r="r" t="t"/>
              <a:pathLst>
                <a:path extrusionOk="0" h="1293" w="1124">
                  <a:moveTo>
                    <a:pt x="169" y="1"/>
                  </a:moveTo>
                  <a:lnTo>
                    <a:pt x="0" y="113"/>
                  </a:lnTo>
                  <a:lnTo>
                    <a:pt x="899" y="1236"/>
                  </a:lnTo>
                  <a:cubicBezTo>
                    <a:pt x="899" y="1236"/>
                    <a:pt x="955" y="1236"/>
                    <a:pt x="1011" y="1293"/>
                  </a:cubicBezTo>
                  <a:lnTo>
                    <a:pt x="1067" y="1293"/>
                  </a:lnTo>
                  <a:cubicBezTo>
                    <a:pt x="1123" y="1236"/>
                    <a:pt x="1123" y="1124"/>
                    <a:pt x="1067" y="1124"/>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5"/>
            <p:cNvSpPr/>
            <p:nvPr/>
          </p:nvSpPr>
          <p:spPr>
            <a:xfrm>
              <a:off x="3846475" y="2494525"/>
              <a:ext cx="30925" cy="30575"/>
            </a:xfrm>
            <a:custGeom>
              <a:rect b="b" l="l" r="r" t="t"/>
              <a:pathLst>
                <a:path extrusionOk="0" h="1223" w="1237">
                  <a:moveTo>
                    <a:pt x="169" y="0"/>
                  </a:moveTo>
                  <a:lnTo>
                    <a:pt x="1" y="169"/>
                  </a:lnTo>
                  <a:lnTo>
                    <a:pt x="1012" y="1180"/>
                  </a:lnTo>
                  <a:cubicBezTo>
                    <a:pt x="1040" y="1208"/>
                    <a:pt x="1068" y="1222"/>
                    <a:pt x="1096" y="1222"/>
                  </a:cubicBezTo>
                  <a:cubicBezTo>
                    <a:pt x="1124" y="1222"/>
                    <a:pt x="1152" y="1208"/>
                    <a:pt x="1180" y="1180"/>
                  </a:cubicBezTo>
                  <a:cubicBezTo>
                    <a:pt x="1236" y="1124"/>
                    <a:pt x="1236" y="1068"/>
                    <a:pt x="1180" y="1011"/>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5"/>
            <p:cNvSpPr/>
            <p:nvPr/>
          </p:nvSpPr>
          <p:spPr>
            <a:xfrm>
              <a:off x="3745375" y="2570350"/>
              <a:ext cx="22500" cy="35125"/>
            </a:xfrm>
            <a:custGeom>
              <a:rect b="b" l="l" r="r" t="t"/>
              <a:pathLst>
                <a:path extrusionOk="0" h="1405" w="900">
                  <a:moveTo>
                    <a:pt x="169" y="0"/>
                  </a:moveTo>
                  <a:lnTo>
                    <a:pt x="1" y="113"/>
                  </a:lnTo>
                  <a:lnTo>
                    <a:pt x="675" y="1348"/>
                  </a:lnTo>
                  <a:cubicBezTo>
                    <a:pt x="675" y="1404"/>
                    <a:pt x="731" y="1404"/>
                    <a:pt x="787" y="1404"/>
                  </a:cubicBezTo>
                  <a:lnTo>
                    <a:pt x="843" y="1404"/>
                  </a:lnTo>
                  <a:cubicBezTo>
                    <a:pt x="900" y="1404"/>
                    <a:pt x="900" y="1292"/>
                    <a:pt x="843" y="1292"/>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5"/>
            <p:cNvSpPr/>
            <p:nvPr/>
          </p:nvSpPr>
          <p:spPr>
            <a:xfrm>
              <a:off x="3666750" y="2602650"/>
              <a:ext cx="15475" cy="39325"/>
            </a:xfrm>
            <a:custGeom>
              <a:rect b="b" l="l" r="r" t="t"/>
              <a:pathLst>
                <a:path extrusionOk="0" h="1573" w="619">
                  <a:moveTo>
                    <a:pt x="225" y="0"/>
                  </a:moveTo>
                  <a:lnTo>
                    <a:pt x="1" y="56"/>
                  </a:lnTo>
                  <a:lnTo>
                    <a:pt x="394" y="1460"/>
                  </a:lnTo>
                  <a:cubicBezTo>
                    <a:pt x="394" y="1517"/>
                    <a:pt x="450" y="1573"/>
                    <a:pt x="506" y="1573"/>
                  </a:cubicBezTo>
                  <a:lnTo>
                    <a:pt x="562" y="1573"/>
                  </a:lnTo>
                  <a:cubicBezTo>
                    <a:pt x="619" y="1517"/>
                    <a:pt x="619" y="1460"/>
                    <a:pt x="619" y="1404"/>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5"/>
            <p:cNvSpPr/>
            <p:nvPr/>
          </p:nvSpPr>
          <p:spPr>
            <a:xfrm>
              <a:off x="3624625" y="2613875"/>
              <a:ext cx="12675" cy="37925"/>
            </a:xfrm>
            <a:custGeom>
              <a:rect b="b" l="l" r="r" t="t"/>
              <a:pathLst>
                <a:path extrusionOk="0" h="1517" w="507">
                  <a:moveTo>
                    <a:pt x="1" y="0"/>
                  </a:moveTo>
                  <a:lnTo>
                    <a:pt x="282" y="1405"/>
                  </a:lnTo>
                  <a:cubicBezTo>
                    <a:pt x="282" y="1461"/>
                    <a:pt x="338" y="1517"/>
                    <a:pt x="394" y="1517"/>
                  </a:cubicBezTo>
                  <a:cubicBezTo>
                    <a:pt x="450" y="1517"/>
                    <a:pt x="506" y="1461"/>
                    <a:pt x="450" y="1405"/>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5"/>
            <p:cNvSpPr/>
            <p:nvPr/>
          </p:nvSpPr>
          <p:spPr>
            <a:xfrm>
              <a:off x="3706075" y="2588600"/>
              <a:ext cx="18275" cy="36525"/>
            </a:xfrm>
            <a:custGeom>
              <a:rect b="b" l="l" r="r" t="t"/>
              <a:pathLst>
                <a:path extrusionOk="0" h="1461" w="731">
                  <a:moveTo>
                    <a:pt x="169" y="0"/>
                  </a:moveTo>
                  <a:lnTo>
                    <a:pt x="0" y="57"/>
                  </a:lnTo>
                  <a:lnTo>
                    <a:pt x="506" y="1405"/>
                  </a:lnTo>
                  <a:cubicBezTo>
                    <a:pt x="562" y="1461"/>
                    <a:pt x="562" y="1461"/>
                    <a:pt x="618" y="1461"/>
                  </a:cubicBezTo>
                  <a:lnTo>
                    <a:pt x="674" y="1461"/>
                  </a:lnTo>
                  <a:cubicBezTo>
                    <a:pt x="730" y="1461"/>
                    <a:pt x="730" y="1405"/>
                    <a:pt x="730" y="1348"/>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5"/>
            <p:cNvSpPr/>
            <p:nvPr/>
          </p:nvSpPr>
          <p:spPr>
            <a:xfrm>
              <a:off x="3875975" y="2462225"/>
              <a:ext cx="32325" cy="28100"/>
            </a:xfrm>
            <a:custGeom>
              <a:rect b="b" l="l" r="r" t="t"/>
              <a:pathLst>
                <a:path extrusionOk="0" h="1124" w="1293">
                  <a:moveTo>
                    <a:pt x="113" y="1"/>
                  </a:moveTo>
                  <a:lnTo>
                    <a:pt x="0" y="169"/>
                  </a:lnTo>
                  <a:lnTo>
                    <a:pt x="1124" y="1124"/>
                  </a:lnTo>
                  <a:lnTo>
                    <a:pt x="1180" y="1124"/>
                  </a:lnTo>
                  <a:cubicBezTo>
                    <a:pt x="1180" y="1124"/>
                    <a:pt x="1236" y="1068"/>
                    <a:pt x="1236" y="1068"/>
                  </a:cubicBezTo>
                  <a:cubicBezTo>
                    <a:pt x="1292" y="1012"/>
                    <a:pt x="1292" y="955"/>
                    <a:pt x="1236" y="899"/>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5"/>
            <p:cNvSpPr/>
            <p:nvPr/>
          </p:nvSpPr>
          <p:spPr>
            <a:xfrm>
              <a:off x="3975650" y="2230550"/>
              <a:ext cx="37950" cy="9850"/>
            </a:xfrm>
            <a:custGeom>
              <a:rect b="b" l="l" r="r" t="t"/>
              <a:pathLst>
                <a:path extrusionOk="0" h="394" w="1518">
                  <a:moveTo>
                    <a:pt x="1" y="1"/>
                  </a:moveTo>
                  <a:lnTo>
                    <a:pt x="1" y="225"/>
                  </a:lnTo>
                  <a:lnTo>
                    <a:pt x="1405" y="394"/>
                  </a:lnTo>
                  <a:cubicBezTo>
                    <a:pt x="1461" y="394"/>
                    <a:pt x="1517" y="338"/>
                    <a:pt x="1517" y="281"/>
                  </a:cubicBezTo>
                  <a:cubicBezTo>
                    <a:pt x="1517" y="225"/>
                    <a:pt x="1461" y="169"/>
                    <a:pt x="1405" y="169"/>
                  </a:cubicBezTo>
                  <a:lnTo>
                    <a:pt x="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5"/>
            <p:cNvSpPr/>
            <p:nvPr/>
          </p:nvSpPr>
          <p:spPr>
            <a:xfrm>
              <a:off x="3901250" y="2428525"/>
              <a:ext cx="35125" cy="25300"/>
            </a:xfrm>
            <a:custGeom>
              <a:rect b="b" l="l" r="r" t="t"/>
              <a:pathLst>
                <a:path extrusionOk="0" h="1012" w="1405">
                  <a:moveTo>
                    <a:pt x="113" y="1"/>
                  </a:moveTo>
                  <a:lnTo>
                    <a:pt x="0" y="225"/>
                  </a:lnTo>
                  <a:lnTo>
                    <a:pt x="1180" y="1012"/>
                  </a:lnTo>
                  <a:lnTo>
                    <a:pt x="1236" y="1012"/>
                  </a:lnTo>
                  <a:cubicBezTo>
                    <a:pt x="1348" y="1012"/>
                    <a:pt x="1404" y="843"/>
                    <a:pt x="1292" y="843"/>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5"/>
            <p:cNvSpPr/>
            <p:nvPr/>
          </p:nvSpPr>
          <p:spPr>
            <a:xfrm>
              <a:off x="3967225" y="2274075"/>
              <a:ext cx="37950" cy="12675"/>
            </a:xfrm>
            <a:custGeom>
              <a:rect b="b" l="l" r="r" t="t"/>
              <a:pathLst>
                <a:path extrusionOk="0" h="507" w="1518">
                  <a:moveTo>
                    <a:pt x="57" y="1"/>
                  </a:moveTo>
                  <a:lnTo>
                    <a:pt x="1" y="169"/>
                  </a:lnTo>
                  <a:lnTo>
                    <a:pt x="1405" y="506"/>
                  </a:lnTo>
                  <a:cubicBezTo>
                    <a:pt x="1461" y="450"/>
                    <a:pt x="1517" y="450"/>
                    <a:pt x="1517" y="394"/>
                  </a:cubicBezTo>
                  <a:cubicBezTo>
                    <a:pt x="1517" y="338"/>
                    <a:pt x="1461" y="281"/>
                    <a:pt x="1461" y="281"/>
                  </a:cubicBezTo>
                  <a:lnTo>
                    <a:pt x="5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5"/>
            <p:cNvSpPr/>
            <p:nvPr/>
          </p:nvSpPr>
          <p:spPr>
            <a:xfrm>
              <a:off x="3977075" y="2189825"/>
              <a:ext cx="37925" cy="5650"/>
            </a:xfrm>
            <a:custGeom>
              <a:rect b="b" l="l" r="r" t="t"/>
              <a:pathLst>
                <a:path extrusionOk="0" h="226" w="1517">
                  <a:moveTo>
                    <a:pt x="0" y="1"/>
                  </a:moveTo>
                  <a:lnTo>
                    <a:pt x="0" y="57"/>
                  </a:lnTo>
                  <a:cubicBezTo>
                    <a:pt x="0" y="113"/>
                    <a:pt x="0" y="169"/>
                    <a:pt x="0" y="225"/>
                  </a:cubicBezTo>
                  <a:lnTo>
                    <a:pt x="1404" y="225"/>
                  </a:lnTo>
                  <a:cubicBezTo>
                    <a:pt x="1460" y="225"/>
                    <a:pt x="1517" y="169"/>
                    <a:pt x="1517" y="113"/>
                  </a:cubicBezTo>
                  <a:cubicBezTo>
                    <a:pt x="1517" y="57"/>
                    <a:pt x="1460" y="1"/>
                    <a:pt x="1404"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5"/>
            <p:cNvSpPr/>
            <p:nvPr/>
          </p:nvSpPr>
          <p:spPr>
            <a:xfrm>
              <a:off x="3923700" y="2392025"/>
              <a:ext cx="36550" cy="22500"/>
            </a:xfrm>
            <a:custGeom>
              <a:rect b="b" l="l" r="r" t="t"/>
              <a:pathLst>
                <a:path extrusionOk="0" h="900" w="1462">
                  <a:moveTo>
                    <a:pt x="113" y="0"/>
                  </a:moveTo>
                  <a:lnTo>
                    <a:pt x="1" y="169"/>
                  </a:lnTo>
                  <a:lnTo>
                    <a:pt x="1236" y="899"/>
                  </a:lnTo>
                  <a:lnTo>
                    <a:pt x="1293" y="899"/>
                  </a:lnTo>
                  <a:cubicBezTo>
                    <a:pt x="1349" y="899"/>
                    <a:pt x="1405" y="843"/>
                    <a:pt x="1405" y="843"/>
                  </a:cubicBezTo>
                  <a:cubicBezTo>
                    <a:pt x="1461" y="787"/>
                    <a:pt x="1405" y="731"/>
                    <a:pt x="1349" y="674"/>
                  </a:cubicBez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5"/>
            <p:cNvSpPr/>
            <p:nvPr/>
          </p:nvSpPr>
          <p:spPr>
            <a:xfrm>
              <a:off x="3956000" y="2313400"/>
              <a:ext cx="37950" cy="15475"/>
            </a:xfrm>
            <a:custGeom>
              <a:rect b="b" l="l" r="r" t="t"/>
              <a:pathLst>
                <a:path extrusionOk="0" h="619" w="1518">
                  <a:moveTo>
                    <a:pt x="57" y="0"/>
                  </a:moveTo>
                  <a:lnTo>
                    <a:pt x="1" y="225"/>
                  </a:lnTo>
                  <a:lnTo>
                    <a:pt x="1405" y="618"/>
                  </a:lnTo>
                  <a:cubicBezTo>
                    <a:pt x="1461" y="618"/>
                    <a:pt x="1517" y="618"/>
                    <a:pt x="1517" y="562"/>
                  </a:cubicBezTo>
                  <a:cubicBezTo>
                    <a:pt x="1517" y="506"/>
                    <a:pt x="1517" y="450"/>
                    <a:pt x="1461" y="450"/>
                  </a:cubicBezTo>
                  <a:lnTo>
                    <a:pt x="5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5"/>
            <p:cNvSpPr/>
            <p:nvPr/>
          </p:nvSpPr>
          <p:spPr>
            <a:xfrm>
              <a:off x="3941950" y="2354125"/>
              <a:ext cx="36550" cy="19675"/>
            </a:xfrm>
            <a:custGeom>
              <a:rect b="b" l="l" r="r" t="t"/>
              <a:pathLst>
                <a:path extrusionOk="0" h="787" w="1462">
                  <a:moveTo>
                    <a:pt x="57" y="0"/>
                  </a:moveTo>
                  <a:lnTo>
                    <a:pt x="1" y="225"/>
                  </a:lnTo>
                  <a:lnTo>
                    <a:pt x="1293" y="786"/>
                  </a:lnTo>
                  <a:lnTo>
                    <a:pt x="1349" y="786"/>
                  </a:lnTo>
                  <a:cubicBezTo>
                    <a:pt x="1405" y="786"/>
                    <a:pt x="1405" y="730"/>
                    <a:pt x="1461" y="730"/>
                  </a:cubicBezTo>
                  <a:cubicBezTo>
                    <a:pt x="1461" y="618"/>
                    <a:pt x="1461" y="562"/>
                    <a:pt x="1405" y="562"/>
                  </a:cubicBezTo>
                  <a:lnTo>
                    <a:pt x="5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5"/>
            <p:cNvSpPr/>
            <p:nvPr/>
          </p:nvSpPr>
          <p:spPr>
            <a:xfrm>
              <a:off x="3152850" y="2427125"/>
              <a:ext cx="32325" cy="23900"/>
            </a:xfrm>
            <a:custGeom>
              <a:rect b="b" l="l" r="r" t="t"/>
              <a:pathLst>
                <a:path extrusionOk="0" h="956" w="1293">
                  <a:moveTo>
                    <a:pt x="1236" y="1"/>
                  </a:moveTo>
                  <a:lnTo>
                    <a:pt x="1" y="787"/>
                  </a:lnTo>
                  <a:cubicBezTo>
                    <a:pt x="1" y="787"/>
                    <a:pt x="1" y="899"/>
                    <a:pt x="1" y="899"/>
                  </a:cubicBezTo>
                  <a:cubicBezTo>
                    <a:pt x="57" y="955"/>
                    <a:pt x="57" y="955"/>
                    <a:pt x="113" y="955"/>
                  </a:cubicBezTo>
                  <a:lnTo>
                    <a:pt x="169" y="955"/>
                  </a:lnTo>
                  <a:lnTo>
                    <a:pt x="1292" y="169"/>
                  </a:lnTo>
                  <a:lnTo>
                    <a:pt x="123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5"/>
            <p:cNvSpPr/>
            <p:nvPr/>
          </p:nvSpPr>
          <p:spPr>
            <a:xfrm>
              <a:off x="3077025" y="2229150"/>
              <a:ext cx="37950" cy="9850"/>
            </a:xfrm>
            <a:custGeom>
              <a:rect b="b" l="l" r="r" t="t"/>
              <a:pathLst>
                <a:path extrusionOk="0" h="394" w="1518">
                  <a:moveTo>
                    <a:pt x="1517" y="0"/>
                  </a:moveTo>
                  <a:lnTo>
                    <a:pt x="113" y="169"/>
                  </a:lnTo>
                  <a:cubicBezTo>
                    <a:pt x="57" y="169"/>
                    <a:pt x="1" y="225"/>
                    <a:pt x="57" y="281"/>
                  </a:cubicBezTo>
                  <a:cubicBezTo>
                    <a:pt x="57" y="337"/>
                    <a:pt x="57" y="394"/>
                    <a:pt x="113" y="394"/>
                  </a:cubicBezTo>
                  <a:lnTo>
                    <a:pt x="1517" y="225"/>
                  </a:lnTo>
                  <a:lnTo>
                    <a:pt x="151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5"/>
            <p:cNvSpPr/>
            <p:nvPr/>
          </p:nvSpPr>
          <p:spPr>
            <a:xfrm>
              <a:off x="3179525" y="2460825"/>
              <a:ext cx="32325" cy="28100"/>
            </a:xfrm>
            <a:custGeom>
              <a:rect b="b" l="l" r="r" t="t"/>
              <a:pathLst>
                <a:path extrusionOk="0" h="1124" w="1293">
                  <a:moveTo>
                    <a:pt x="1180" y="1"/>
                  </a:moveTo>
                  <a:lnTo>
                    <a:pt x="57" y="955"/>
                  </a:lnTo>
                  <a:cubicBezTo>
                    <a:pt x="1" y="1011"/>
                    <a:pt x="1" y="1124"/>
                    <a:pt x="113" y="1124"/>
                  </a:cubicBezTo>
                  <a:lnTo>
                    <a:pt x="169" y="1124"/>
                  </a:lnTo>
                  <a:lnTo>
                    <a:pt x="1292" y="225"/>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5"/>
            <p:cNvSpPr/>
            <p:nvPr/>
          </p:nvSpPr>
          <p:spPr>
            <a:xfrm>
              <a:off x="3128975" y="2390625"/>
              <a:ext cx="36550" cy="22475"/>
            </a:xfrm>
            <a:custGeom>
              <a:rect b="b" l="l" r="r" t="t"/>
              <a:pathLst>
                <a:path extrusionOk="0" h="899" w="1462">
                  <a:moveTo>
                    <a:pt x="1349" y="0"/>
                  </a:moveTo>
                  <a:lnTo>
                    <a:pt x="57" y="730"/>
                  </a:lnTo>
                  <a:cubicBezTo>
                    <a:pt x="1" y="730"/>
                    <a:pt x="1" y="787"/>
                    <a:pt x="1" y="843"/>
                  </a:cubicBezTo>
                  <a:cubicBezTo>
                    <a:pt x="57" y="899"/>
                    <a:pt x="57" y="899"/>
                    <a:pt x="113" y="899"/>
                  </a:cubicBezTo>
                  <a:lnTo>
                    <a:pt x="169" y="899"/>
                  </a:lnTo>
                  <a:lnTo>
                    <a:pt x="1461" y="225"/>
                  </a:lnTo>
                  <a:lnTo>
                    <a:pt x="134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5"/>
            <p:cNvSpPr/>
            <p:nvPr/>
          </p:nvSpPr>
          <p:spPr>
            <a:xfrm>
              <a:off x="3109325" y="2351300"/>
              <a:ext cx="36525" cy="19675"/>
            </a:xfrm>
            <a:custGeom>
              <a:rect b="b" l="l" r="r" t="t"/>
              <a:pathLst>
                <a:path extrusionOk="0" h="787" w="1461">
                  <a:moveTo>
                    <a:pt x="1405" y="1"/>
                  </a:moveTo>
                  <a:lnTo>
                    <a:pt x="57" y="562"/>
                  </a:lnTo>
                  <a:cubicBezTo>
                    <a:pt x="0" y="562"/>
                    <a:pt x="0" y="618"/>
                    <a:pt x="0" y="675"/>
                  </a:cubicBezTo>
                  <a:cubicBezTo>
                    <a:pt x="0" y="731"/>
                    <a:pt x="57" y="787"/>
                    <a:pt x="113" y="787"/>
                  </a:cubicBezTo>
                  <a:lnTo>
                    <a:pt x="169" y="787"/>
                  </a:lnTo>
                  <a:lnTo>
                    <a:pt x="1461" y="225"/>
                  </a:lnTo>
                  <a:cubicBezTo>
                    <a:pt x="1461" y="169"/>
                    <a:pt x="1405" y="57"/>
                    <a:pt x="140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5"/>
            <p:cNvSpPr/>
            <p:nvPr/>
          </p:nvSpPr>
          <p:spPr>
            <a:xfrm>
              <a:off x="3082650" y="2269875"/>
              <a:ext cx="37925" cy="12650"/>
            </a:xfrm>
            <a:custGeom>
              <a:rect b="b" l="l" r="r" t="t"/>
              <a:pathLst>
                <a:path extrusionOk="0" h="506" w="1517">
                  <a:moveTo>
                    <a:pt x="1517" y="0"/>
                  </a:moveTo>
                  <a:lnTo>
                    <a:pt x="113" y="281"/>
                  </a:lnTo>
                  <a:cubicBezTo>
                    <a:pt x="56" y="281"/>
                    <a:pt x="0" y="337"/>
                    <a:pt x="0" y="449"/>
                  </a:cubicBezTo>
                  <a:cubicBezTo>
                    <a:pt x="56" y="449"/>
                    <a:pt x="56" y="506"/>
                    <a:pt x="113" y="506"/>
                  </a:cubicBezTo>
                  <a:lnTo>
                    <a:pt x="1517" y="225"/>
                  </a:lnTo>
                  <a:cubicBezTo>
                    <a:pt x="1517" y="169"/>
                    <a:pt x="1517" y="112"/>
                    <a:pt x="1517"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5"/>
            <p:cNvSpPr/>
            <p:nvPr/>
          </p:nvSpPr>
          <p:spPr>
            <a:xfrm>
              <a:off x="3092475" y="2312000"/>
              <a:ext cx="39350" cy="16875"/>
            </a:xfrm>
            <a:custGeom>
              <a:rect b="b" l="l" r="r" t="t"/>
              <a:pathLst>
                <a:path extrusionOk="0" h="675" w="1574">
                  <a:moveTo>
                    <a:pt x="1517" y="0"/>
                  </a:moveTo>
                  <a:lnTo>
                    <a:pt x="113" y="449"/>
                  </a:lnTo>
                  <a:cubicBezTo>
                    <a:pt x="57" y="449"/>
                    <a:pt x="0" y="506"/>
                    <a:pt x="57" y="562"/>
                  </a:cubicBezTo>
                  <a:cubicBezTo>
                    <a:pt x="57" y="618"/>
                    <a:pt x="113" y="674"/>
                    <a:pt x="169" y="674"/>
                  </a:cubicBezTo>
                  <a:lnTo>
                    <a:pt x="1573" y="225"/>
                  </a:lnTo>
                  <a:lnTo>
                    <a:pt x="151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5"/>
            <p:cNvSpPr/>
            <p:nvPr/>
          </p:nvSpPr>
          <p:spPr>
            <a:xfrm>
              <a:off x="3210425" y="2491725"/>
              <a:ext cx="29500" cy="30550"/>
            </a:xfrm>
            <a:custGeom>
              <a:rect b="b" l="l" r="r" t="t"/>
              <a:pathLst>
                <a:path extrusionOk="0" h="1222" w="1180">
                  <a:moveTo>
                    <a:pt x="1067" y="0"/>
                  </a:moveTo>
                  <a:lnTo>
                    <a:pt x="0" y="1067"/>
                  </a:lnTo>
                  <a:cubicBezTo>
                    <a:pt x="0" y="1067"/>
                    <a:pt x="0" y="1180"/>
                    <a:pt x="0" y="1180"/>
                  </a:cubicBezTo>
                  <a:cubicBezTo>
                    <a:pt x="28" y="1208"/>
                    <a:pt x="56" y="1222"/>
                    <a:pt x="85" y="1222"/>
                  </a:cubicBezTo>
                  <a:cubicBezTo>
                    <a:pt x="113" y="1222"/>
                    <a:pt x="141" y="1208"/>
                    <a:pt x="169" y="1180"/>
                  </a:cubicBezTo>
                  <a:lnTo>
                    <a:pt x="1180" y="169"/>
                  </a:lnTo>
                  <a:cubicBezTo>
                    <a:pt x="1124" y="112"/>
                    <a:pt x="1067" y="56"/>
                    <a:pt x="1067"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5"/>
            <p:cNvSpPr/>
            <p:nvPr/>
          </p:nvSpPr>
          <p:spPr>
            <a:xfrm>
              <a:off x="3540375" y="2622300"/>
              <a:ext cx="5650" cy="37925"/>
            </a:xfrm>
            <a:custGeom>
              <a:rect b="b" l="l" r="r" t="t"/>
              <a:pathLst>
                <a:path extrusionOk="0" h="1517" w="226">
                  <a:moveTo>
                    <a:pt x="1" y="0"/>
                  </a:moveTo>
                  <a:lnTo>
                    <a:pt x="1" y="1405"/>
                  </a:lnTo>
                  <a:cubicBezTo>
                    <a:pt x="1" y="1461"/>
                    <a:pt x="57" y="1517"/>
                    <a:pt x="113" y="1517"/>
                  </a:cubicBezTo>
                  <a:cubicBezTo>
                    <a:pt x="169" y="1517"/>
                    <a:pt x="226" y="1461"/>
                    <a:pt x="226" y="1405"/>
                  </a:cubicBezTo>
                  <a:lnTo>
                    <a:pt x="22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5"/>
            <p:cNvSpPr/>
            <p:nvPr/>
          </p:nvSpPr>
          <p:spPr>
            <a:xfrm>
              <a:off x="3495450" y="2619500"/>
              <a:ext cx="8450" cy="39325"/>
            </a:xfrm>
            <a:custGeom>
              <a:rect b="b" l="l" r="r" t="t"/>
              <a:pathLst>
                <a:path extrusionOk="0" h="1573" w="338">
                  <a:moveTo>
                    <a:pt x="113" y="0"/>
                  </a:moveTo>
                  <a:lnTo>
                    <a:pt x="1" y="1460"/>
                  </a:lnTo>
                  <a:cubicBezTo>
                    <a:pt x="1" y="1517"/>
                    <a:pt x="1" y="1517"/>
                    <a:pt x="113" y="1573"/>
                  </a:cubicBezTo>
                  <a:cubicBezTo>
                    <a:pt x="113" y="1573"/>
                    <a:pt x="169" y="1517"/>
                    <a:pt x="169" y="1460"/>
                  </a:cubicBezTo>
                  <a:lnTo>
                    <a:pt x="33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5"/>
            <p:cNvSpPr/>
            <p:nvPr/>
          </p:nvSpPr>
          <p:spPr>
            <a:xfrm>
              <a:off x="3449125" y="2612475"/>
              <a:ext cx="11250" cy="39325"/>
            </a:xfrm>
            <a:custGeom>
              <a:rect b="b" l="l" r="r" t="t"/>
              <a:pathLst>
                <a:path extrusionOk="0" h="1573" w="450">
                  <a:moveTo>
                    <a:pt x="281" y="0"/>
                  </a:moveTo>
                  <a:lnTo>
                    <a:pt x="0" y="1404"/>
                  </a:lnTo>
                  <a:cubicBezTo>
                    <a:pt x="0" y="1461"/>
                    <a:pt x="0" y="1517"/>
                    <a:pt x="56" y="1573"/>
                  </a:cubicBezTo>
                  <a:cubicBezTo>
                    <a:pt x="113" y="1573"/>
                    <a:pt x="169" y="1517"/>
                    <a:pt x="169" y="1461"/>
                  </a:cubicBezTo>
                  <a:lnTo>
                    <a:pt x="450" y="56"/>
                  </a:lnTo>
                  <a:cubicBezTo>
                    <a:pt x="393" y="56"/>
                    <a:pt x="337" y="56"/>
                    <a:pt x="28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5"/>
            <p:cNvSpPr/>
            <p:nvPr/>
          </p:nvSpPr>
          <p:spPr>
            <a:xfrm>
              <a:off x="3244125" y="2522600"/>
              <a:ext cx="28100" cy="31975"/>
            </a:xfrm>
            <a:custGeom>
              <a:rect b="b" l="l" r="r" t="t"/>
              <a:pathLst>
                <a:path extrusionOk="0" h="1279" w="1124">
                  <a:moveTo>
                    <a:pt x="955" y="1"/>
                  </a:moveTo>
                  <a:lnTo>
                    <a:pt x="56" y="1068"/>
                  </a:lnTo>
                  <a:cubicBezTo>
                    <a:pt x="0" y="1124"/>
                    <a:pt x="0" y="1180"/>
                    <a:pt x="56" y="1236"/>
                  </a:cubicBezTo>
                  <a:cubicBezTo>
                    <a:pt x="56" y="1264"/>
                    <a:pt x="84" y="1278"/>
                    <a:pt x="113" y="1278"/>
                  </a:cubicBezTo>
                  <a:cubicBezTo>
                    <a:pt x="141" y="1278"/>
                    <a:pt x="169" y="1264"/>
                    <a:pt x="169" y="1236"/>
                  </a:cubicBezTo>
                  <a:lnTo>
                    <a:pt x="1124" y="113"/>
                  </a:lnTo>
                  <a:lnTo>
                    <a:pt x="95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5"/>
            <p:cNvSpPr/>
            <p:nvPr/>
          </p:nvSpPr>
          <p:spPr>
            <a:xfrm>
              <a:off x="3583925" y="2619500"/>
              <a:ext cx="8450" cy="37925"/>
            </a:xfrm>
            <a:custGeom>
              <a:rect b="b" l="l" r="r" t="t"/>
              <a:pathLst>
                <a:path extrusionOk="0" h="1517" w="338">
                  <a:moveTo>
                    <a:pt x="0" y="0"/>
                  </a:moveTo>
                  <a:lnTo>
                    <a:pt x="112" y="1404"/>
                  </a:lnTo>
                  <a:cubicBezTo>
                    <a:pt x="112" y="1460"/>
                    <a:pt x="169" y="1517"/>
                    <a:pt x="225" y="1517"/>
                  </a:cubicBezTo>
                  <a:cubicBezTo>
                    <a:pt x="281" y="1517"/>
                    <a:pt x="337" y="1460"/>
                    <a:pt x="337" y="1404"/>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5"/>
            <p:cNvSpPr/>
            <p:nvPr/>
          </p:nvSpPr>
          <p:spPr>
            <a:xfrm>
              <a:off x="3279225" y="2546475"/>
              <a:ext cx="25300" cy="33725"/>
            </a:xfrm>
            <a:custGeom>
              <a:rect b="b" l="l" r="r" t="t"/>
              <a:pathLst>
                <a:path extrusionOk="0" h="1349" w="1012">
                  <a:moveTo>
                    <a:pt x="899" y="1"/>
                  </a:moveTo>
                  <a:lnTo>
                    <a:pt x="57" y="1180"/>
                  </a:lnTo>
                  <a:cubicBezTo>
                    <a:pt x="0" y="1236"/>
                    <a:pt x="0" y="1292"/>
                    <a:pt x="57" y="1349"/>
                  </a:cubicBezTo>
                  <a:lnTo>
                    <a:pt x="113" y="1349"/>
                  </a:lnTo>
                  <a:cubicBezTo>
                    <a:pt x="169" y="1349"/>
                    <a:pt x="225" y="1349"/>
                    <a:pt x="225" y="1292"/>
                  </a:cubicBezTo>
                  <a:lnTo>
                    <a:pt x="1011" y="113"/>
                  </a:lnTo>
                  <a:lnTo>
                    <a:pt x="89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5"/>
            <p:cNvSpPr/>
            <p:nvPr/>
          </p:nvSpPr>
          <p:spPr>
            <a:xfrm>
              <a:off x="3405600" y="2601225"/>
              <a:ext cx="14050" cy="39350"/>
            </a:xfrm>
            <a:custGeom>
              <a:rect b="b" l="l" r="r" t="t"/>
              <a:pathLst>
                <a:path extrusionOk="0" h="1574" w="562">
                  <a:moveTo>
                    <a:pt x="393" y="1"/>
                  </a:moveTo>
                  <a:lnTo>
                    <a:pt x="0" y="1405"/>
                  </a:lnTo>
                  <a:cubicBezTo>
                    <a:pt x="0" y="1461"/>
                    <a:pt x="0" y="1517"/>
                    <a:pt x="56" y="1574"/>
                  </a:cubicBezTo>
                  <a:cubicBezTo>
                    <a:pt x="112" y="1574"/>
                    <a:pt x="169" y="1517"/>
                    <a:pt x="169" y="1461"/>
                  </a:cubicBezTo>
                  <a:lnTo>
                    <a:pt x="562" y="57"/>
                  </a:lnTo>
                  <a:lnTo>
                    <a:pt x="39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5"/>
            <p:cNvSpPr/>
            <p:nvPr/>
          </p:nvSpPr>
          <p:spPr>
            <a:xfrm>
              <a:off x="3360650" y="2587200"/>
              <a:ext cx="19700" cy="36525"/>
            </a:xfrm>
            <a:custGeom>
              <a:rect b="b" l="l" r="r" t="t"/>
              <a:pathLst>
                <a:path extrusionOk="0" h="1461" w="788">
                  <a:moveTo>
                    <a:pt x="563" y="0"/>
                  </a:moveTo>
                  <a:lnTo>
                    <a:pt x="1" y="1348"/>
                  </a:lnTo>
                  <a:cubicBezTo>
                    <a:pt x="1" y="1404"/>
                    <a:pt x="57" y="1461"/>
                    <a:pt x="113" y="1461"/>
                  </a:cubicBezTo>
                  <a:cubicBezTo>
                    <a:pt x="169" y="1461"/>
                    <a:pt x="226" y="1461"/>
                    <a:pt x="226" y="1404"/>
                  </a:cubicBezTo>
                  <a:lnTo>
                    <a:pt x="787" y="56"/>
                  </a:lnTo>
                  <a:lnTo>
                    <a:pt x="56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5"/>
            <p:cNvSpPr/>
            <p:nvPr/>
          </p:nvSpPr>
          <p:spPr>
            <a:xfrm>
              <a:off x="3301675" y="1786275"/>
              <a:ext cx="40750" cy="62375"/>
            </a:xfrm>
            <a:custGeom>
              <a:rect b="b" l="l" r="r" t="t"/>
              <a:pathLst>
                <a:path extrusionOk="0" h="2495" w="1630">
                  <a:moveTo>
                    <a:pt x="106" y="0"/>
                  </a:moveTo>
                  <a:cubicBezTo>
                    <a:pt x="90" y="0"/>
                    <a:pt x="74" y="7"/>
                    <a:pt x="57" y="24"/>
                  </a:cubicBezTo>
                  <a:cubicBezTo>
                    <a:pt x="1" y="24"/>
                    <a:pt x="1" y="136"/>
                    <a:pt x="57" y="192"/>
                  </a:cubicBezTo>
                  <a:lnTo>
                    <a:pt x="1461" y="2495"/>
                  </a:lnTo>
                  <a:lnTo>
                    <a:pt x="1630" y="2382"/>
                  </a:lnTo>
                  <a:lnTo>
                    <a:pt x="226" y="80"/>
                  </a:lnTo>
                  <a:cubicBezTo>
                    <a:pt x="186" y="40"/>
                    <a:pt x="146" y="0"/>
                    <a:pt x="10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5"/>
            <p:cNvSpPr/>
            <p:nvPr/>
          </p:nvSpPr>
          <p:spPr>
            <a:xfrm>
              <a:off x="3261650" y="1812575"/>
              <a:ext cx="47075" cy="58550"/>
            </a:xfrm>
            <a:custGeom>
              <a:rect b="b" l="l" r="r" t="t"/>
              <a:pathLst>
                <a:path extrusionOk="0" h="2342" w="1883">
                  <a:moveTo>
                    <a:pt x="191" y="1"/>
                  </a:moveTo>
                  <a:cubicBezTo>
                    <a:pt x="109" y="1"/>
                    <a:pt x="0" y="108"/>
                    <a:pt x="86" y="151"/>
                  </a:cubicBezTo>
                  <a:lnTo>
                    <a:pt x="1714" y="2341"/>
                  </a:lnTo>
                  <a:lnTo>
                    <a:pt x="1883" y="2229"/>
                  </a:lnTo>
                  <a:lnTo>
                    <a:pt x="254" y="39"/>
                  </a:lnTo>
                  <a:cubicBezTo>
                    <a:pt x="241" y="12"/>
                    <a:pt x="217" y="1"/>
                    <a:pt x="19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5"/>
            <p:cNvSpPr/>
            <p:nvPr/>
          </p:nvSpPr>
          <p:spPr>
            <a:xfrm>
              <a:off x="3341000" y="1765800"/>
              <a:ext cx="35125" cy="64600"/>
            </a:xfrm>
            <a:custGeom>
              <a:rect b="b" l="l" r="r" t="t"/>
              <a:pathLst>
                <a:path extrusionOk="0" h="2584" w="1405">
                  <a:moveTo>
                    <a:pt x="113" y="0"/>
                  </a:moveTo>
                  <a:cubicBezTo>
                    <a:pt x="57" y="0"/>
                    <a:pt x="1" y="112"/>
                    <a:pt x="57" y="169"/>
                  </a:cubicBezTo>
                  <a:lnTo>
                    <a:pt x="1236" y="2584"/>
                  </a:lnTo>
                  <a:lnTo>
                    <a:pt x="1405" y="2471"/>
                  </a:lnTo>
                  <a:lnTo>
                    <a:pt x="225" y="56"/>
                  </a:lnTo>
                  <a:cubicBezTo>
                    <a:pt x="225" y="0"/>
                    <a:pt x="169" y="0"/>
                    <a:pt x="11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5"/>
            <p:cNvSpPr/>
            <p:nvPr/>
          </p:nvSpPr>
          <p:spPr>
            <a:xfrm>
              <a:off x="3226525" y="1840675"/>
              <a:ext cx="52725" cy="55725"/>
            </a:xfrm>
            <a:custGeom>
              <a:rect b="b" l="l" r="r" t="t"/>
              <a:pathLst>
                <a:path extrusionOk="0" h="2229" w="2109">
                  <a:moveTo>
                    <a:pt x="195" y="1"/>
                  </a:moveTo>
                  <a:cubicBezTo>
                    <a:pt x="113" y="1"/>
                    <a:pt x="0" y="120"/>
                    <a:pt x="86" y="206"/>
                  </a:cubicBezTo>
                  <a:lnTo>
                    <a:pt x="1940" y="2228"/>
                  </a:lnTo>
                  <a:lnTo>
                    <a:pt x="2108" y="2060"/>
                  </a:lnTo>
                  <a:lnTo>
                    <a:pt x="255" y="38"/>
                  </a:lnTo>
                  <a:cubicBezTo>
                    <a:pt x="242" y="12"/>
                    <a:pt x="220" y="1"/>
                    <a:pt x="19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5"/>
            <p:cNvSpPr/>
            <p:nvPr/>
          </p:nvSpPr>
          <p:spPr>
            <a:xfrm>
              <a:off x="3384525" y="1747525"/>
              <a:ext cx="29525" cy="68825"/>
            </a:xfrm>
            <a:custGeom>
              <a:rect b="b" l="l" r="r" t="t"/>
              <a:pathLst>
                <a:path extrusionOk="0" h="2753" w="1181">
                  <a:moveTo>
                    <a:pt x="113" y="1"/>
                  </a:moveTo>
                  <a:cubicBezTo>
                    <a:pt x="57" y="57"/>
                    <a:pt x="1" y="113"/>
                    <a:pt x="57" y="169"/>
                  </a:cubicBezTo>
                  <a:lnTo>
                    <a:pt x="955" y="2753"/>
                  </a:lnTo>
                  <a:lnTo>
                    <a:pt x="1180" y="2641"/>
                  </a:lnTo>
                  <a:lnTo>
                    <a:pt x="225" y="113"/>
                  </a:lnTo>
                  <a:cubicBezTo>
                    <a:pt x="225" y="57"/>
                    <a:pt x="169" y="1"/>
                    <a:pt x="11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5"/>
            <p:cNvSpPr/>
            <p:nvPr/>
          </p:nvSpPr>
          <p:spPr>
            <a:xfrm>
              <a:off x="3519325" y="1720850"/>
              <a:ext cx="8450" cy="71650"/>
            </a:xfrm>
            <a:custGeom>
              <a:rect b="b" l="l" r="r" t="t"/>
              <a:pathLst>
                <a:path extrusionOk="0" h="2866" w="338">
                  <a:moveTo>
                    <a:pt x="113" y="1"/>
                  </a:moveTo>
                  <a:cubicBezTo>
                    <a:pt x="57" y="1"/>
                    <a:pt x="0" y="57"/>
                    <a:pt x="0" y="113"/>
                  </a:cubicBezTo>
                  <a:lnTo>
                    <a:pt x="113" y="2865"/>
                  </a:lnTo>
                  <a:lnTo>
                    <a:pt x="337" y="2809"/>
                  </a:lnTo>
                  <a:lnTo>
                    <a:pt x="225" y="113"/>
                  </a:lnTo>
                  <a:cubicBezTo>
                    <a:pt x="225" y="57"/>
                    <a:pt x="169" y="1"/>
                    <a:pt x="11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5"/>
            <p:cNvSpPr/>
            <p:nvPr/>
          </p:nvSpPr>
          <p:spPr>
            <a:xfrm>
              <a:off x="3428050" y="1734325"/>
              <a:ext cx="22500" cy="69400"/>
            </a:xfrm>
            <a:custGeom>
              <a:rect b="b" l="l" r="r" t="t"/>
              <a:pathLst>
                <a:path extrusionOk="0" h="2776" w="900">
                  <a:moveTo>
                    <a:pt x="141" y="0"/>
                  </a:moveTo>
                  <a:cubicBezTo>
                    <a:pt x="118" y="0"/>
                    <a:pt x="90" y="7"/>
                    <a:pt x="57" y="23"/>
                  </a:cubicBezTo>
                  <a:cubicBezTo>
                    <a:pt x="1" y="23"/>
                    <a:pt x="1" y="80"/>
                    <a:pt x="1" y="136"/>
                  </a:cubicBezTo>
                  <a:lnTo>
                    <a:pt x="675" y="2775"/>
                  </a:lnTo>
                  <a:lnTo>
                    <a:pt x="899" y="2719"/>
                  </a:lnTo>
                  <a:lnTo>
                    <a:pt x="225" y="80"/>
                  </a:lnTo>
                  <a:cubicBezTo>
                    <a:pt x="225" y="40"/>
                    <a:pt x="197" y="0"/>
                    <a:pt x="14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5"/>
            <p:cNvSpPr/>
            <p:nvPr/>
          </p:nvSpPr>
          <p:spPr>
            <a:xfrm>
              <a:off x="3474400" y="1725075"/>
              <a:ext cx="15450" cy="70225"/>
            </a:xfrm>
            <a:custGeom>
              <a:rect b="b" l="l" r="r" t="t"/>
              <a:pathLst>
                <a:path extrusionOk="0" h="2809" w="618">
                  <a:moveTo>
                    <a:pt x="113" y="0"/>
                  </a:moveTo>
                  <a:cubicBezTo>
                    <a:pt x="0" y="0"/>
                    <a:pt x="0" y="56"/>
                    <a:pt x="0" y="113"/>
                  </a:cubicBezTo>
                  <a:lnTo>
                    <a:pt x="393" y="2809"/>
                  </a:lnTo>
                  <a:lnTo>
                    <a:pt x="618" y="2809"/>
                  </a:lnTo>
                  <a:lnTo>
                    <a:pt x="225" y="113"/>
                  </a:lnTo>
                  <a:cubicBezTo>
                    <a:pt x="169" y="56"/>
                    <a:pt x="169" y="0"/>
                    <a:pt x="11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5"/>
            <p:cNvSpPr/>
            <p:nvPr/>
          </p:nvSpPr>
          <p:spPr>
            <a:xfrm>
              <a:off x="3100900" y="2030575"/>
              <a:ext cx="68825" cy="27300"/>
            </a:xfrm>
            <a:custGeom>
              <a:rect b="b" l="l" r="r" t="t"/>
              <a:pathLst>
                <a:path extrusionOk="0" h="1092" w="2753">
                  <a:moveTo>
                    <a:pt x="121" y="1"/>
                  </a:moveTo>
                  <a:cubicBezTo>
                    <a:pt x="85" y="1"/>
                    <a:pt x="57" y="41"/>
                    <a:pt x="57" y="80"/>
                  </a:cubicBezTo>
                  <a:cubicBezTo>
                    <a:pt x="0" y="136"/>
                    <a:pt x="57" y="193"/>
                    <a:pt x="113" y="193"/>
                  </a:cubicBezTo>
                  <a:lnTo>
                    <a:pt x="2696" y="1091"/>
                  </a:lnTo>
                  <a:lnTo>
                    <a:pt x="2753" y="923"/>
                  </a:lnTo>
                  <a:lnTo>
                    <a:pt x="169" y="24"/>
                  </a:lnTo>
                  <a:cubicBezTo>
                    <a:pt x="152" y="8"/>
                    <a:pt x="136" y="1"/>
                    <a:pt x="12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5"/>
            <p:cNvSpPr/>
            <p:nvPr/>
          </p:nvSpPr>
          <p:spPr>
            <a:xfrm>
              <a:off x="3194975" y="1874250"/>
              <a:ext cx="56200" cy="51625"/>
            </a:xfrm>
            <a:custGeom>
              <a:rect b="b" l="l" r="r" t="t"/>
              <a:pathLst>
                <a:path extrusionOk="0" h="2065" w="2248">
                  <a:moveTo>
                    <a:pt x="120" y="1"/>
                  </a:moveTo>
                  <a:cubicBezTo>
                    <a:pt x="85" y="1"/>
                    <a:pt x="57" y="15"/>
                    <a:pt x="57" y="43"/>
                  </a:cubicBezTo>
                  <a:cubicBezTo>
                    <a:pt x="0" y="99"/>
                    <a:pt x="0" y="155"/>
                    <a:pt x="57" y="211"/>
                  </a:cubicBezTo>
                  <a:lnTo>
                    <a:pt x="2079" y="2065"/>
                  </a:lnTo>
                  <a:lnTo>
                    <a:pt x="2247" y="1896"/>
                  </a:lnTo>
                  <a:lnTo>
                    <a:pt x="225" y="43"/>
                  </a:lnTo>
                  <a:cubicBezTo>
                    <a:pt x="197" y="15"/>
                    <a:pt x="155" y="1"/>
                    <a:pt x="12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5"/>
            <p:cNvSpPr/>
            <p:nvPr/>
          </p:nvSpPr>
          <p:spPr>
            <a:xfrm>
              <a:off x="3078425" y="2118225"/>
              <a:ext cx="70250" cy="16875"/>
            </a:xfrm>
            <a:custGeom>
              <a:rect b="b" l="l" r="r" t="t"/>
              <a:pathLst>
                <a:path extrusionOk="0" h="675" w="2810">
                  <a:moveTo>
                    <a:pt x="169" y="0"/>
                  </a:moveTo>
                  <a:cubicBezTo>
                    <a:pt x="113" y="0"/>
                    <a:pt x="57" y="57"/>
                    <a:pt x="57" y="113"/>
                  </a:cubicBezTo>
                  <a:cubicBezTo>
                    <a:pt x="1" y="169"/>
                    <a:pt x="57" y="225"/>
                    <a:pt x="113" y="281"/>
                  </a:cubicBezTo>
                  <a:lnTo>
                    <a:pt x="2809" y="674"/>
                  </a:lnTo>
                  <a:lnTo>
                    <a:pt x="2809" y="450"/>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5"/>
            <p:cNvSpPr/>
            <p:nvPr/>
          </p:nvSpPr>
          <p:spPr>
            <a:xfrm>
              <a:off x="3088250" y="2074100"/>
              <a:ext cx="70250" cy="21675"/>
            </a:xfrm>
            <a:custGeom>
              <a:rect b="b" l="l" r="r" t="t"/>
              <a:pathLst>
                <a:path extrusionOk="0" h="867" w="2810">
                  <a:moveTo>
                    <a:pt x="110" y="1"/>
                  </a:moveTo>
                  <a:cubicBezTo>
                    <a:pt x="57" y="1"/>
                    <a:pt x="1" y="41"/>
                    <a:pt x="1" y="80"/>
                  </a:cubicBezTo>
                  <a:cubicBezTo>
                    <a:pt x="1" y="137"/>
                    <a:pt x="57" y="137"/>
                    <a:pt x="113" y="193"/>
                  </a:cubicBezTo>
                  <a:lnTo>
                    <a:pt x="2753" y="867"/>
                  </a:lnTo>
                  <a:cubicBezTo>
                    <a:pt x="2753" y="811"/>
                    <a:pt x="2753" y="754"/>
                    <a:pt x="2809" y="642"/>
                  </a:cubicBezTo>
                  <a:lnTo>
                    <a:pt x="169" y="24"/>
                  </a:lnTo>
                  <a:cubicBezTo>
                    <a:pt x="153" y="8"/>
                    <a:pt x="132" y="1"/>
                    <a:pt x="11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5"/>
            <p:cNvSpPr/>
            <p:nvPr/>
          </p:nvSpPr>
          <p:spPr>
            <a:xfrm>
              <a:off x="3119150" y="1987050"/>
              <a:ext cx="66025" cy="34300"/>
            </a:xfrm>
            <a:custGeom>
              <a:rect b="b" l="l" r="r" t="t"/>
              <a:pathLst>
                <a:path extrusionOk="0" h="1372" w="2641">
                  <a:moveTo>
                    <a:pt x="121" y="1"/>
                  </a:moveTo>
                  <a:cubicBezTo>
                    <a:pt x="85" y="1"/>
                    <a:pt x="57" y="41"/>
                    <a:pt x="57" y="80"/>
                  </a:cubicBezTo>
                  <a:cubicBezTo>
                    <a:pt x="1" y="80"/>
                    <a:pt x="1" y="193"/>
                    <a:pt x="57" y="193"/>
                  </a:cubicBezTo>
                  <a:lnTo>
                    <a:pt x="2528" y="1372"/>
                  </a:lnTo>
                  <a:cubicBezTo>
                    <a:pt x="2584" y="1316"/>
                    <a:pt x="2584" y="1260"/>
                    <a:pt x="2640" y="1204"/>
                  </a:cubicBezTo>
                  <a:lnTo>
                    <a:pt x="169" y="24"/>
                  </a:lnTo>
                  <a:cubicBezTo>
                    <a:pt x="153" y="8"/>
                    <a:pt x="136" y="1"/>
                    <a:pt x="12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5"/>
            <p:cNvSpPr/>
            <p:nvPr/>
          </p:nvSpPr>
          <p:spPr>
            <a:xfrm>
              <a:off x="3166900" y="1907950"/>
              <a:ext cx="59000" cy="46025"/>
            </a:xfrm>
            <a:custGeom>
              <a:rect b="b" l="l" r="r" t="t"/>
              <a:pathLst>
                <a:path extrusionOk="0" h="1841" w="2360">
                  <a:moveTo>
                    <a:pt x="84" y="1"/>
                  </a:moveTo>
                  <a:cubicBezTo>
                    <a:pt x="56" y="1"/>
                    <a:pt x="28" y="15"/>
                    <a:pt x="0" y="43"/>
                  </a:cubicBezTo>
                  <a:cubicBezTo>
                    <a:pt x="0" y="99"/>
                    <a:pt x="0" y="155"/>
                    <a:pt x="0" y="211"/>
                  </a:cubicBezTo>
                  <a:lnTo>
                    <a:pt x="2247" y="1840"/>
                  </a:lnTo>
                  <a:lnTo>
                    <a:pt x="2359" y="1672"/>
                  </a:lnTo>
                  <a:lnTo>
                    <a:pt x="169" y="43"/>
                  </a:lnTo>
                  <a:cubicBezTo>
                    <a:pt x="141" y="15"/>
                    <a:pt x="113" y="1"/>
                    <a:pt x="84"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5"/>
            <p:cNvSpPr/>
            <p:nvPr/>
          </p:nvSpPr>
          <p:spPr>
            <a:xfrm>
              <a:off x="3140225" y="1947275"/>
              <a:ext cx="63200" cy="40400"/>
            </a:xfrm>
            <a:custGeom>
              <a:rect b="b" l="l" r="r" t="t"/>
              <a:pathLst>
                <a:path extrusionOk="0" h="1616" w="2528">
                  <a:moveTo>
                    <a:pt x="112" y="0"/>
                  </a:moveTo>
                  <a:cubicBezTo>
                    <a:pt x="84" y="0"/>
                    <a:pt x="56" y="14"/>
                    <a:pt x="56" y="42"/>
                  </a:cubicBezTo>
                  <a:cubicBezTo>
                    <a:pt x="0" y="42"/>
                    <a:pt x="0" y="155"/>
                    <a:pt x="56" y="155"/>
                  </a:cubicBezTo>
                  <a:lnTo>
                    <a:pt x="2415" y="1615"/>
                  </a:lnTo>
                  <a:lnTo>
                    <a:pt x="2527" y="1447"/>
                  </a:lnTo>
                  <a:lnTo>
                    <a:pt x="169" y="42"/>
                  </a:lnTo>
                  <a:cubicBezTo>
                    <a:pt x="169" y="14"/>
                    <a:pt x="140" y="0"/>
                    <a:pt x="11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5"/>
            <p:cNvSpPr/>
            <p:nvPr/>
          </p:nvSpPr>
          <p:spPr>
            <a:xfrm>
              <a:off x="3676575" y="1747525"/>
              <a:ext cx="28125" cy="67425"/>
            </a:xfrm>
            <a:custGeom>
              <a:rect b="b" l="l" r="r" t="t"/>
              <a:pathLst>
                <a:path extrusionOk="0" h="2697" w="1125">
                  <a:moveTo>
                    <a:pt x="1068" y="1"/>
                  </a:moveTo>
                  <a:cubicBezTo>
                    <a:pt x="1012" y="1"/>
                    <a:pt x="956" y="1"/>
                    <a:pt x="900" y="57"/>
                  </a:cubicBezTo>
                  <a:lnTo>
                    <a:pt x="1" y="2641"/>
                  </a:lnTo>
                  <a:lnTo>
                    <a:pt x="226" y="2697"/>
                  </a:lnTo>
                  <a:lnTo>
                    <a:pt x="1124" y="169"/>
                  </a:lnTo>
                  <a:cubicBezTo>
                    <a:pt x="1124" y="113"/>
                    <a:pt x="1124" y="57"/>
                    <a:pt x="1068"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5"/>
            <p:cNvSpPr/>
            <p:nvPr/>
          </p:nvSpPr>
          <p:spPr>
            <a:xfrm>
              <a:off x="3919500" y="2031175"/>
              <a:ext cx="68825" cy="28100"/>
            </a:xfrm>
            <a:custGeom>
              <a:rect b="b" l="l" r="r" t="t"/>
              <a:pathLst>
                <a:path extrusionOk="0" h="1124" w="2753">
                  <a:moveTo>
                    <a:pt x="2584" y="0"/>
                  </a:moveTo>
                  <a:lnTo>
                    <a:pt x="0" y="899"/>
                  </a:lnTo>
                  <a:cubicBezTo>
                    <a:pt x="56" y="1011"/>
                    <a:pt x="56" y="1067"/>
                    <a:pt x="113" y="1123"/>
                  </a:cubicBezTo>
                  <a:lnTo>
                    <a:pt x="2640" y="225"/>
                  </a:lnTo>
                  <a:cubicBezTo>
                    <a:pt x="2696" y="169"/>
                    <a:pt x="2752" y="112"/>
                    <a:pt x="2696" y="56"/>
                  </a:cubicBezTo>
                  <a:cubicBezTo>
                    <a:pt x="2696" y="0"/>
                    <a:pt x="2640" y="0"/>
                    <a:pt x="2584"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5"/>
            <p:cNvSpPr/>
            <p:nvPr/>
          </p:nvSpPr>
          <p:spPr>
            <a:xfrm>
              <a:off x="3904050" y="1987650"/>
              <a:ext cx="66025" cy="35125"/>
            </a:xfrm>
            <a:custGeom>
              <a:rect b="b" l="l" r="r" t="t"/>
              <a:pathLst>
                <a:path extrusionOk="0" h="1405" w="2641">
                  <a:moveTo>
                    <a:pt x="2472" y="0"/>
                  </a:moveTo>
                  <a:lnTo>
                    <a:pt x="1" y="1180"/>
                  </a:lnTo>
                  <a:lnTo>
                    <a:pt x="113" y="1404"/>
                  </a:lnTo>
                  <a:lnTo>
                    <a:pt x="2584" y="225"/>
                  </a:lnTo>
                  <a:cubicBezTo>
                    <a:pt x="2640" y="169"/>
                    <a:pt x="2640" y="112"/>
                    <a:pt x="2640" y="56"/>
                  </a:cubicBezTo>
                  <a:cubicBezTo>
                    <a:pt x="2584" y="0"/>
                    <a:pt x="2528" y="0"/>
                    <a:pt x="247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5"/>
            <p:cNvSpPr/>
            <p:nvPr/>
          </p:nvSpPr>
          <p:spPr>
            <a:xfrm>
              <a:off x="3885800" y="1948325"/>
              <a:ext cx="63200" cy="39350"/>
            </a:xfrm>
            <a:custGeom>
              <a:rect b="b" l="l" r="r" t="t"/>
              <a:pathLst>
                <a:path extrusionOk="0" h="1574" w="2528">
                  <a:moveTo>
                    <a:pt x="2359" y="0"/>
                  </a:moveTo>
                  <a:lnTo>
                    <a:pt x="0" y="1405"/>
                  </a:lnTo>
                  <a:lnTo>
                    <a:pt x="113" y="1573"/>
                  </a:lnTo>
                  <a:lnTo>
                    <a:pt x="2472" y="169"/>
                  </a:lnTo>
                  <a:cubicBezTo>
                    <a:pt x="2528" y="169"/>
                    <a:pt x="2528" y="113"/>
                    <a:pt x="2528" y="57"/>
                  </a:cubicBezTo>
                  <a:cubicBezTo>
                    <a:pt x="2472" y="0"/>
                    <a:pt x="2415" y="0"/>
                    <a:pt x="235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5"/>
            <p:cNvSpPr/>
            <p:nvPr/>
          </p:nvSpPr>
          <p:spPr>
            <a:xfrm>
              <a:off x="3863325" y="1909350"/>
              <a:ext cx="59000" cy="46025"/>
            </a:xfrm>
            <a:custGeom>
              <a:rect b="b" l="l" r="r" t="t"/>
              <a:pathLst>
                <a:path extrusionOk="0" h="1841" w="2360">
                  <a:moveTo>
                    <a:pt x="2254" y="1"/>
                  </a:moveTo>
                  <a:cubicBezTo>
                    <a:pt x="2219" y="1"/>
                    <a:pt x="2191" y="15"/>
                    <a:pt x="2191" y="43"/>
                  </a:cubicBezTo>
                  <a:lnTo>
                    <a:pt x="1" y="1672"/>
                  </a:lnTo>
                  <a:cubicBezTo>
                    <a:pt x="57" y="1728"/>
                    <a:pt x="113" y="1784"/>
                    <a:pt x="169" y="1840"/>
                  </a:cubicBezTo>
                  <a:lnTo>
                    <a:pt x="2360" y="211"/>
                  </a:lnTo>
                  <a:cubicBezTo>
                    <a:pt x="2360" y="155"/>
                    <a:pt x="2360" y="99"/>
                    <a:pt x="2360" y="43"/>
                  </a:cubicBezTo>
                  <a:cubicBezTo>
                    <a:pt x="2332" y="15"/>
                    <a:pt x="2289" y="1"/>
                    <a:pt x="2254"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5"/>
            <p:cNvSpPr/>
            <p:nvPr/>
          </p:nvSpPr>
          <p:spPr>
            <a:xfrm>
              <a:off x="3941950" y="2164550"/>
              <a:ext cx="71650" cy="9850"/>
            </a:xfrm>
            <a:custGeom>
              <a:rect b="b" l="l" r="r" t="t"/>
              <a:pathLst>
                <a:path extrusionOk="0" h="394" w="2866">
                  <a:moveTo>
                    <a:pt x="2753" y="1"/>
                  </a:moveTo>
                  <a:lnTo>
                    <a:pt x="1" y="169"/>
                  </a:lnTo>
                  <a:lnTo>
                    <a:pt x="1" y="394"/>
                  </a:lnTo>
                  <a:lnTo>
                    <a:pt x="2753" y="225"/>
                  </a:lnTo>
                  <a:cubicBezTo>
                    <a:pt x="2809" y="225"/>
                    <a:pt x="2865" y="169"/>
                    <a:pt x="2865" y="113"/>
                  </a:cubicBezTo>
                  <a:cubicBezTo>
                    <a:pt x="2865" y="57"/>
                    <a:pt x="2809" y="1"/>
                    <a:pt x="275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5"/>
            <p:cNvSpPr/>
            <p:nvPr/>
          </p:nvSpPr>
          <p:spPr>
            <a:xfrm>
              <a:off x="3839450" y="1874250"/>
              <a:ext cx="54800" cy="51625"/>
            </a:xfrm>
            <a:custGeom>
              <a:rect b="b" l="l" r="r" t="t"/>
              <a:pathLst>
                <a:path extrusionOk="0" h="2065" w="2192">
                  <a:moveTo>
                    <a:pt x="2079" y="1"/>
                  </a:moveTo>
                  <a:cubicBezTo>
                    <a:pt x="2051" y="1"/>
                    <a:pt x="2023" y="15"/>
                    <a:pt x="2023" y="43"/>
                  </a:cubicBezTo>
                  <a:lnTo>
                    <a:pt x="1" y="1896"/>
                  </a:lnTo>
                  <a:lnTo>
                    <a:pt x="113" y="2065"/>
                  </a:lnTo>
                  <a:lnTo>
                    <a:pt x="2135" y="211"/>
                  </a:lnTo>
                  <a:cubicBezTo>
                    <a:pt x="2191" y="155"/>
                    <a:pt x="2191" y="99"/>
                    <a:pt x="2135" y="43"/>
                  </a:cubicBezTo>
                  <a:cubicBezTo>
                    <a:pt x="2135" y="15"/>
                    <a:pt x="2107" y="1"/>
                    <a:pt x="207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5"/>
            <p:cNvSpPr/>
            <p:nvPr/>
          </p:nvSpPr>
          <p:spPr>
            <a:xfrm>
              <a:off x="3930725" y="2074475"/>
              <a:ext cx="70200" cy="21300"/>
            </a:xfrm>
            <a:custGeom>
              <a:rect b="b" l="l" r="r" t="t"/>
              <a:pathLst>
                <a:path extrusionOk="0" h="852" w="2808">
                  <a:moveTo>
                    <a:pt x="2690" y="0"/>
                  </a:moveTo>
                  <a:cubicBezTo>
                    <a:pt x="2675" y="0"/>
                    <a:pt x="2659" y="3"/>
                    <a:pt x="2640" y="9"/>
                  </a:cubicBezTo>
                  <a:lnTo>
                    <a:pt x="1" y="627"/>
                  </a:lnTo>
                  <a:cubicBezTo>
                    <a:pt x="57" y="739"/>
                    <a:pt x="57" y="796"/>
                    <a:pt x="57" y="852"/>
                  </a:cubicBezTo>
                  <a:lnTo>
                    <a:pt x="2697" y="234"/>
                  </a:lnTo>
                  <a:cubicBezTo>
                    <a:pt x="2797" y="184"/>
                    <a:pt x="2808" y="0"/>
                    <a:pt x="269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5"/>
            <p:cNvSpPr/>
            <p:nvPr/>
          </p:nvSpPr>
          <p:spPr>
            <a:xfrm>
              <a:off x="3939150" y="2120450"/>
              <a:ext cx="71650" cy="16050"/>
            </a:xfrm>
            <a:custGeom>
              <a:rect b="b" l="l" r="r" t="t"/>
              <a:pathLst>
                <a:path extrusionOk="0" h="642" w="2866">
                  <a:moveTo>
                    <a:pt x="2746" y="0"/>
                  </a:moveTo>
                  <a:cubicBezTo>
                    <a:pt x="2729" y="0"/>
                    <a:pt x="2713" y="7"/>
                    <a:pt x="2697" y="24"/>
                  </a:cubicBezTo>
                  <a:lnTo>
                    <a:pt x="1" y="417"/>
                  </a:lnTo>
                  <a:cubicBezTo>
                    <a:pt x="1" y="473"/>
                    <a:pt x="57" y="529"/>
                    <a:pt x="57" y="641"/>
                  </a:cubicBezTo>
                  <a:lnTo>
                    <a:pt x="2753" y="248"/>
                  </a:lnTo>
                  <a:cubicBezTo>
                    <a:pt x="2809" y="192"/>
                    <a:pt x="2865" y="136"/>
                    <a:pt x="2865" y="80"/>
                  </a:cubicBezTo>
                  <a:cubicBezTo>
                    <a:pt x="2825" y="40"/>
                    <a:pt x="2786" y="0"/>
                    <a:pt x="274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5"/>
            <p:cNvSpPr/>
            <p:nvPr/>
          </p:nvSpPr>
          <p:spPr>
            <a:xfrm>
              <a:off x="3748200" y="1786850"/>
              <a:ext cx="39325" cy="63200"/>
            </a:xfrm>
            <a:custGeom>
              <a:rect b="b" l="l" r="r" t="t"/>
              <a:pathLst>
                <a:path extrusionOk="0" h="2528" w="1573">
                  <a:moveTo>
                    <a:pt x="1573" y="1"/>
                  </a:moveTo>
                  <a:cubicBezTo>
                    <a:pt x="1517" y="1"/>
                    <a:pt x="1461" y="1"/>
                    <a:pt x="1404" y="57"/>
                  </a:cubicBezTo>
                  <a:lnTo>
                    <a:pt x="0" y="2416"/>
                  </a:lnTo>
                  <a:lnTo>
                    <a:pt x="169" y="2528"/>
                  </a:lnTo>
                  <a:lnTo>
                    <a:pt x="1573" y="169"/>
                  </a:lnTo>
                  <a:cubicBezTo>
                    <a:pt x="1573" y="113"/>
                    <a:pt x="1573" y="57"/>
                    <a:pt x="157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5"/>
            <p:cNvSpPr/>
            <p:nvPr/>
          </p:nvSpPr>
          <p:spPr>
            <a:xfrm>
              <a:off x="3640075" y="1734900"/>
              <a:ext cx="22500" cy="68825"/>
            </a:xfrm>
            <a:custGeom>
              <a:rect b="b" l="l" r="r" t="t"/>
              <a:pathLst>
                <a:path extrusionOk="0" h="2753" w="900">
                  <a:moveTo>
                    <a:pt x="843" y="0"/>
                  </a:moveTo>
                  <a:cubicBezTo>
                    <a:pt x="731" y="0"/>
                    <a:pt x="675" y="0"/>
                    <a:pt x="675" y="57"/>
                  </a:cubicBezTo>
                  <a:lnTo>
                    <a:pt x="1" y="2696"/>
                  </a:lnTo>
                  <a:lnTo>
                    <a:pt x="225" y="2752"/>
                  </a:lnTo>
                  <a:lnTo>
                    <a:pt x="899" y="113"/>
                  </a:lnTo>
                  <a:cubicBezTo>
                    <a:pt x="899" y="57"/>
                    <a:pt x="899" y="0"/>
                    <a:pt x="84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5"/>
            <p:cNvSpPr/>
            <p:nvPr/>
          </p:nvSpPr>
          <p:spPr>
            <a:xfrm>
              <a:off x="3600775" y="1725075"/>
              <a:ext cx="15450" cy="70225"/>
            </a:xfrm>
            <a:custGeom>
              <a:rect b="b" l="l" r="r" t="t"/>
              <a:pathLst>
                <a:path extrusionOk="0" h="2809" w="618">
                  <a:moveTo>
                    <a:pt x="505" y="0"/>
                  </a:moveTo>
                  <a:cubicBezTo>
                    <a:pt x="449" y="0"/>
                    <a:pt x="393" y="56"/>
                    <a:pt x="393" y="113"/>
                  </a:cubicBezTo>
                  <a:lnTo>
                    <a:pt x="0" y="2809"/>
                  </a:lnTo>
                  <a:lnTo>
                    <a:pt x="225" y="2809"/>
                  </a:lnTo>
                  <a:lnTo>
                    <a:pt x="618" y="113"/>
                  </a:lnTo>
                  <a:cubicBezTo>
                    <a:pt x="618" y="56"/>
                    <a:pt x="562" y="0"/>
                    <a:pt x="505"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5"/>
            <p:cNvSpPr/>
            <p:nvPr/>
          </p:nvSpPr>
          <p:spPr>
            <a:xfrm>
              <a:off x="3074225" y="2163150"/>
              <a:ext cx="71625" cy="9850"/>
            </a:xfrm>
            <a:custGeom>
              <a:rect b="b" l="l" r="r" t="t"/>
              <a:pathLst>
                <a:path extrusionOk="0" h="394" w="2865">
                  <a:moveTo>
                    <a:pt x="113" y="1"/>
                  </a:moveTo>
                  <a:cubicBezTo>
                    <a:pt x="56" y="1"/>
                    <a:pt x="0" y="57"/>
                    <a:pt x="0" y="113"/>
                  </a:cubicBezTo>
                  <a:cubicBezTo>
                    <a:pt x="0" y="169"/>
                    <a:pt x="56" y="225"/>
                    <a:pt x="113" y="225"/>
                  </a:cubicBezTo>
                  <a:lnTo>
                    <a:pt x="2865" y="394"/>
                  </a:lnTo>
                  <a:lnTo>
                    <a:pt x="2865" y="169"/>
                  </a:ln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5"/>
            <p:cNvSpPr/>
            <p:nvPr/>
          </p:nvSpPr>
          <p:spPr>
            <a:xfrm>
              <a:off x="3781900" y="1813525"/>
              <a:ext cx="44950" cy="59000"/>
            </a:xfrm>
            <a:custGeom>
              <a:rect b="b" l="l" r="r" t="t"/>
              <a:pathLst>
                <a:path extrusionOk="0" h="2360" w="1798">
                  <a:moveTo>
                    <a:pt x="1629" y="1"/>
                  </a:moveTo>
                  <a:lnTo>
                    <a:pt x="0" y="2191"/>
                  </a:lnTo>
                  <a:lnTo>
                    <a:pt x="113" y="2360"/>
                  </a:lnTo>
                  <a:lnTo>
                    <a:pt x="1741" y="169"/>
                  </a:lnTo>
                  <a:cubicBezTo>
                    <a:pt x="1797" y="113"/>
                    <a:pt x="1797" y="57"/>
                    <a:pt x="174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5"/>
            <p:cNvSpPr/>
            <p:nvPr/>
          </p:nvSpPr>
          <p:spPr>
            <a:xfrm>
              <a:off x="3811375" y="1841600"/>
              <a:ext cx="50575" cy="54800"/>
            </a:xfrm>
            <a:custGeom>
              <a:rect b="b" l="l" r="r" t="t"/>
              <a:pathLst>
                <a:path extrusionOk="0" h="2192" w="2023">
                  <a:moveTo>
                    <a:pt x="1798" y="1"/>
                  </a:moveTo>
                  <a:lnTo>
                    <a:pt x="1" y="2023"/>
                  </a:lnTo>
                  <a:lnTo>
                    <a:pt x="113" y="2191"/>
                  </a:lnTo>
                  <a:lnTo>
                    <a:pt x="1966" y="169"/>
                  </a:lnTo>
                  <a:cubicBezTo>
                    <a:pt x="2023" y="113"/>
                    <a:pt x="2023" y="57"/>
                    <a:pt x="1966"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5"/>
            <p:cNvSpPr/>
            <p:nvPr/>
          </p:nvSpPr>
          <p:spPr>
            <a:xfrm>
              <a:off x="3713100" y="1765200"/>
              <a:ext cx="35125" cy="65200"/>
            </a:xfrm>
            <a:custGeom>
              <a:rect b="b" l="l" r="r" t="t"/>
              <a:pathLst>
                <a:path extrusionOk="0" h="2608" w="1405">
                  <a:moveTo>
                    <a:pt x="1299" y="1"/>
                  </a:moveTo>
                  <a:cubicBezTo>
                    <a:pt x="1259" y="1"/>
                    <a:pt x="1219" y="41"/>
                    <a:pt x="1180" y="80"/>
                  </a:cubicBezTo>
                  <a:lnTo>
                    <a:pt x="0" y="2551"/>
                  </a:lnTo>
                  <a:lnTo>
                    <a:pt x="225" y="2608"/>
                  </a:lnTo>
                  <a:lnTo>
                    <a:pt x="1404" y="193"/>
                  </a:lnTo>
                  <a:cubicBezTo>
                    <a:pt x="1404" y="136"/>
                    <a:pt x="1404" y="24"/>
                    <a:pt x="1348" y="24"/>
                  </a:cubicBezTo>
                  <a:cubicBezTo>
                    <a:pt x="1332" y="8"/>
                    <a:pt x="1315" y="1"/>
                    <a:pt x="129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5"/>
            <p:cNvSpPr/>
            <p:nvPr/>
          </p:nvSpPr>
          <p:spPr>
            <a:xfrm>
              <a:off x="3562850" y="1720850"/>
              <a:ext cx="9850" cy="70250"/>
            </a:xfrm>
            <a:custGeom>
              <a:rect b="b" l="l" r="r" t="t"/>
              <a:pathLst>
                <a:path extrusionOk="0" h="2810" w="394">
                  <a:moveTo>
                    <a:pt x="281" y="1"/>
                  </a:moveTo>
                  <a:cubicBezTo>
                    <a:pt x="169" y="1"/>
                    <a:pt x="169" y="57"/>
                    <a:pt x="169" y="113"/>
                  </a:cubicBezTo>
                  <a:lnTo>
                    <a:pt x="1" y="2809"/>
                  </a:lnTo>
                  <a:lnTo>
                    <a:pt x="225" y="2809"/>
                  </a:lnTo>
                  <a:lnTo>
                    <a:pt x="338" y="113"/>
                  </a:lnTo>
                  <a:cubicBezTo>
                    <a:pt x="394" y="57"/>
                    <a:pt x="338" y="1"/>
                    <a:pt x="28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5"/>
            <p:cNvSpPr/>
            <p:nvPr/>
          </p:nvSpPr>
          <p:spPr>
            <a:xfrm>
              <a:off x="3473000" y="2585800"/>
              <a:ext cx="15450" cy="70225"/>
            </a:xfrm>
            <a:custGeom>
              <a:rect b="b" l="l" r="r" t="t"/>
              <a:pathLst>
                <a:path extrusionOk="0" h="2809" w="618">
                  <a:moveTo>
                    <a:pt x="393" y="0"/>
                  </a:moveTo>
                  <a:lnTo>
                    <a:pt x="0" y="2640"/>
                  </a:lnTo>
                  <a:cubicBezTo>
                    <a:pt x="0" y="2696"/>
                    <a:pt x="56" y="2752"/>
                    <a:pt x="112" y="2808"/>
                  </a:cubicBezTo>
                  <a:cubicBezTo>
                    <a:pt x="169" y="2808"/>
                    <a:pt x="225" y="2752"/>
                    <a:pt x="225" y="2696"/>
                  </a:cubicBezTo>
                  <a:lnTo>
                    <a:pt x="61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5"/>
            <p:cNvSpPr/>
            <p:nvPr/>
          </p:nvSpPr>
          <p:spPr>
            <a:xfrm>
              <a:off x="3780500" y="2509975"/>
              <a:ext cx="44950" cy="59000"/>
            </a:xfrm>
            <a:custGeom>
              <a:rect b="b" l="l" r="r" t="t"/>
              <a:pathLst>
                <a:path extrusionOk="0" h="2360" w="1798">
                  <a:moveTo>
                    <a:pt x="169" y="0"/>
                  </a:moveTo>
                  <a:lnTo>
                    <a:pt x="0" y="113"/>
                  </a:lnTo>
                  <a:lnTo>
                    <a:pt x="1629" y="2303"/>
                  </a:lnTo>
                  <a:cubicBezTo>
                    <a:pt x="1629" y="2303"/>
                    <a:pt x="1685" y="2359"/>
                    <a:pt x="1685" y="2359"/>
                  </a:cubicBezTo>
                  <a:lnTo>
                    <a:pt x="1741" y="2359"/>
                  </a:lnTo>
                  <a:cubicBezTo>
                    <a:pt x="1797" y="2303"/>
                    <a:pt x="1797" y="2247"/>
                    <a:pt x="1741" y="2191"/>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5"/>
            <p:cNvSpPr/>
            <p:nvPr/>
          </p:nvSpPr>
          <p:spPr>
            <a:xfrm>
              <a:off x="3746800" y="2532425"/>
              <a:ext cx="40725" cy="61825"/>
            </a:xfrm>
            <a:custGeom>
              <a:rect b="b" l="l" r="r" t="t"/>
              <a:pathLst>
                <a:path extrusionOk="0" h="2473" w="1629">
                  <a:moveTo>
                    <a:pt x="169" y="1"/>
                  </a:moveTo>
                  <a:lnTo>
                    <a:pt x="0" y="113"/>
                  </a:lnTo>
                  <a:lnTo>
                    <a:pt x="1404" y="2416"/>
                  </a:lnTo>
                  <a:cubicBezTo>
                    <a:pt x="1404" y="2472"/>
                    <a:pt x="1460" y="2472"/>
                    <a:pt x="1517" y="2472"/>
                  </a:cubicBezTo>
                  <a:lnTo>
                    <a:pt x="1573" y="2472"/>
                  </a:lnTo>
                  <a:cubicBezTo>
                    <a:pt x="1573" y="2472"/>
                    <a:pt x="1629" y="2360"/>
                    <a:pt x="1573" y="2360"/>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5"/>
            <p:cNvSpPr/>
            <p:nvPr/>
          </p:nvSpPr>
          <p:spPr>
            <a:xfrm>
              <a:off x="3809975" y="2484700"/>
              <a:ext cx="50575" cy="54775"/>
            </a:xfrm>
            <a:custGeom>
              <a:rect b="b" l="l" r="r" t="t"/>
              <a:pathLst>
                <a:path extrusionOk="0" h="2191" w="2023">
                  <a:moveTo>
                    <a:pt x="169" y="0"/>
                  </a:moveTo>
                  <a:lnTo>
                    <a:pt x="1" y="169"/>
                  </a:lnTo>
                  <a:lnTo>
                    <a:pt x="1798" y="2191"/>
                  </a:lnTo>
                  <a:lnTo>
                    <a:pt x="1966" y="2191"/>
                  </a:lnTo>
                  <a:cubicBezTo>
                    <a:pt x="2022" y="2135"/>
                    <a:pt x="2022" y="2078"/>
                    <a:pt x="1966" y="2022"/>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5"/>
            <p:cNvSpPr/>
            <p:nvPr/>
          </p:nvSpPr>
          <p:spPr>
            <a:xfrm>
              <a:off x="3713100" y="2550700"/>
              <a:ext cx="33725" cy="64600"/>
            </a:xfrm>
            <a:custGeom>
              <a:rect b="b" l="l" r="r" t="t"/>
              <a:pathLst>
                <a:path extrusionOk="0" h="2584" w="1349">
                  <a:moveTo>
                    <a:pt x="169" y="0"/>
                  </a:moveTo>
                  <a:lnTo>
                    <a:pt x="0" y="56"/>
                  </a:lnTo>
                  <a:lnTo>
                    <a:pt x="1123" y="2527"/>
                  </a:lnTo>
                  <a:cubicBezTo>
                    <a:pt x="1180" y="2584"/>
                    <a:pt x="1180" y="2584"/>
                    <a:pt x="1236" y="2584"/>
                  </a:cubicBezTo>
                  <a:lnTo>
                    <a:pt x="1292" y="2584"/>
                  </a:lnTo>
                  <a:cubicBezTo>
                    <a:pt x="1348" y="2584"/>
                    <a:pt x="1348" y="2527"/>
                    <a:pt x="1348" y="2471"/>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5"/>
            <p:cNvSpPr/>
            <p:nvPr/>
          </p:nvSpPr>
          <p:spPr>
            <a:xfrm>
              <a:off x="3838050" y="2456625"/>
              <a:ext cx="56200" cy="50550"/>
            </a:xfrm>
            <a:custGeom>
              <a:rect b="b" l="l" r="r" t="t"/>
              <a:pathLst>
                <a:path extrusionOk="0" h="2022" w="2248">
                  <a:moveTo>
                    <a:pt x="169" y="0"/>
                  </a:moveTo>
                  <a:lnTo>
                    <a:pt x="1" y="169"/>
                  </a:lnTo>
                  <a:lnTo>
                    <a:pt x="2023" y="2022"/>
                  </a:lnTo>
                  <a:lnTo>
                    <a:pt x="2135" y="2022"/>
                  </a:lnTo>
                  <a:cubicBezTo>
                    <a:pt x="2191" y="2022"/>
                    <a:pt x="2247" y="1853"/>
                    <a:pt x="2191" y="1797"/>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5"/>
            <p:cNvSpPr/>
            <p:nvPr/>
          </p:nvSpPr>
          <p:spPr>
            <a:xfrm>
              <a:off x="3638675" y="2577375"/>
              <a:ext cx="21075" cy="68825"/>
            </a:xfrm>
            <a:custGeom>
              <a:rect b="b" l="l" r="r" t="t"/>
              <a:pathLst>
                <a:path extrusionOk="0" h="2753" w="843">
                  <a:moveTo>
                    <a:pt x="169" y="0"/>
                  </a:moveTo>
                  <a:lnTo>
                    <a:pt x="0" y="56"/>
                  </a:lnTo>
                  <a:lnTo>
                    <a:pt x="674" y="2696"/>
                  </a:lnTo>
                  <a:cubicBezTo>
                    <a:pt x="674" y="2752"/>
                    <a:pt x="731" y="2752"/>
                    <a:pt x="787" y="2752"/>
                  </a:cubicBezTo>
                  <a:cubicBezTo>
                    <a:pt x="843" y="2752"/>
                    <a:pt x="843" y="2696"/>
                    <a:pt x="843" y="2640"/>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5"/>
            <p:cNvSpPr/>
            <p:nvPr/>
          </p:nvSpPr>
          <p:spPr>
            <a:xfrm>
              <a:off x="3675175" y="2566125"/>
              <a:ext cx="28100" cy="67425"/>
            </a:xfrm>
            <a:custGeom>
              <a:rect b="b" l="l" r="r" t="t"/>
              <a:pathLst>
                <a:path extrusionOk="0" h="2697" w="1124">
                  <a:moveTo>
                    <a:pt x="169" y="1"/>
                  </a:moveTo>
                  <a:lnTo>
                    <a:pt x="1" y="57"/>
                  </a:lnTo>
                  <a:lnTo>
                    <a:pt x="956" y="2641"/>
                  </a:lnTo>
                  <a:cubicBezTo>
                    <a:pt x="956" y="2697"/>
                    <a:pt x="1012" y="2697"/>
                    <a:pt x="1012" y="2697"/>
                  </a:cubicBezTo>
                  <a:cubicBezTo>
                    <a:pt x="1068" y="2697"/>
                    <a:pt x="1124" y="2584"/>
                    <a:pt x="1124" y="2528"/>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5"/>
            <p:cNvSpPr/>
            <p:nvPr/>
          </p:nvSpPr>
          <p:spPr>
            <a:xfrm>
              <a:off x="3863325" y="2427125"/>
              <a:ext cx="59000" cy="44950"/>
            </a:xfrm>
            <a:custGeom>
              <a:rect b="b" l="l" r="r" t="t"/>
              <a:pathLst>
                <a:path extrusionOk="0" h="1798" w="2360">
                  <a:moveTo>
                    <a:pt x="113" y="1"/>
                  </a:moveTo>
                  <a:cubicBezTo>
                    <a:pt x="57" y="57"/>
                    <a:pt x="57" y="113"/>
                    <a:pt x="1" y="169"/>
                  </a:cubicBezTo>
                  <a:lnTo>
                    <a:pt x="2191" y="1798"/>
                  </a:lnTo>
                  <a:lnTo>
                    <a:pt x="2247" y="1798"/>
                  </a:lnTo>
                  <a:cubicBezTo>
                    <a:pt x="2247" y="1798"/>
                    <a:pt x="2303" y="1798"/>
                    <a:pt x="2303" y="1742"/>
                  </a:cubicBezTo>
                  <a:cubicBezTo>
                    <a:pt x="2360" y="1686"/>
                    <a:pt x="2360" y="1629"/>
                    <a:pt x="2303" y="1573"/>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5"/>
            <p:cNvSpPr/>
            <p:nvPr/>
          </p:nvSpPr>
          <p:spPr>
            <a:xfrm>
              <a:off x="3930725" y="2285300"/>
              <a:ext cx="68825" cy="22500"/>
            </a:xfrm>
            <a:custGeom>
              <a:rect b="b" l="l" r="r" t="t"/>
              <a:pathLst>
                <a:path extrusionOk="0" h="900" w="2753">
                  <a:moveTo>
                    <a:pt x="57" y="1"/>
                  </a:moveTo>
                  <a:cubicBezTo>
                    <a:pt x="57" y="113"/>
                    <a:pt x="1" y="169"/>
                    <a:pt x="1" y="226"/>
                  </a:cubicBezTo>
                  <a:lnTo>
                    <a:pt x="2640" y="900"/>
                  </a:lnTo>
                  <a:cubicBezTo>
                    <a:pt x="2697" y="900"/>
                    <a:pt x="2753" y="843"/>
                    <a:pt x="2753" y="787"/>
                  </a:cubicBezTo>
                  <a:cubicBezTo>
                    <a:pt x="2753" y="731"/>
                    <a:pt x="2753" y="731"/>
                    <a:pt x="2697" y="675"/>
                  </a:cubicBezTo>
                  <a:lnTo>
                    <a:pt x="5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5"/>
            <p:cNvSpPr/>
            <p:nvPr/>
          </p:nvSpPr>
          <p:spPr>
            <a:xfrm>
              <a:off x="3940550" y="2246000"/>
              <a:ext cx="70250" cy="15475"/>
            </a:xfrm>
            <a:custGeom>
              <a:rect b="b" l="l" r="r" t="t"/>
              <a:pathLst>
                <a:path extrusionOk="0" h="619" w="2810">
                  <a:moveTo>
                    <a:pt x="1" y="0"/>
                  </a:moveTo>
                  <a:cubicBezTo>
                    <a:pt x="1" y="113"/>
                    <a:pt x="1" y="169"/>
                    <a:pt x="1" y="225"/>
                  </a:cubicBezTo>
                  <a:lnTo>
                    <a:pt x="2697" y="618"/>
                  </a:lnTo>
                  <a:cubicBezTo>
                    <a:pt x="2753" y="618"/>
                    <a:pt x="2809" y="618"/>
                    <a:pt x="2809" y="562"/>
                  </a:cubicBezTo>
                  <a:cubicBezTo>
                    <a:pt x="2809" y="450"/>
                    <a:pt x="2753" y="393"/>
                    <a:pt x="2697" y="393"/>
                  </a:cubicBezTo>
                  <a:lnTo>
                    <a:pt x="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5"/>
            <p:cNvSpPr/>
            <p:nvPr/>
          </p:nvSpPr>
          <p:spPr>
            <a:xfrm>
              <a:off x="3943375" y="2208075"/>
              <a:ext cx="70225" cy="8450"/>
            </a:xfrm>
            <a:custGeom>
              <a:rect b="b" l="l" r="r" t="t"/>
              <a:pathLst>
                <a:path extrusionOk="0" h="338" w="2809">
                  <a:moveTo>
                    <a:pt x="0" y="1"/>
                  </a:moveTo>
                  <a:lnTo>
                    <a:pt x="0" y="226"/>
                  </a:lnTo>
                  <a:lnTo>
                    <a:pt x="2696" y="338"/>
                  </a:lnTo>
                  <a:cubicBezTo>
                    <a:pt x="2808" y="338"/>
                    <a:pt x="2808" y="169"/>
                    <a:pt x="2696" y="169"/>
                  </a:cubicBezTo>
                  <a:lnTo>
                    <a:pt x="2752" y="169"/>
                  </a:lnTo>
                  <a:lnTo>
                    <a:pt x="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5"/>
            <p:cNvSpPr/>
            <p:nvPr/>
          </p:nvSpPr>
          <p:spPr>
            <a:xfrm>
              <a:off x="3919500" y="2321825"/>
              <a:ext cx="68825" cy="29500"/>
            </a:xfrm>
            <a:custGeom>
              <a:rect b="b" l="l" r="r" t="t"/>
              <a:pathLst>
                <a:path extrusionOk="0" h="1180" w="2753">
                  <a:moveTo>
                    <a:pt x="56" y="0"/>
                  </a:moveTo>
                  <a:cubicBezTo>
                    <a:pt x="56" y="113"/>
                    <a:pt x="0" y="169"/>
                    <a:pt x="0" y="225"/>
                  </a:cubicBezTo>
                  <a:lnTo>
                    <a:pt x="2584" y="1180"/>
                  </a:lnTo>
                  <a:cubicBezTo>
                    <a:pt x="2696" y="1124"/>
                    <a:pt x="2752" y="1011"/>
                    <a:pt x="2640" y="955"/>
                  </a:cubicBezTo>
                  <a:lnTo>
                    <a:pt x="5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5"/>
            <p:cNvSpPr/>
            <p:nvPr/>
          </p:nvSpPr>
          <p:spPr>
            <a:xfrm>
              <a:off x="3884400" y="2393425"/>
              <a:ext cx="64300" cy="39575"/>
            </a:xfrm>
            <a:custGeom>
              <a:rect b="b" l="l" r="r" t="t"/>
              <a:pathLst>
                <a:path extrusionOk="0" h="1583" w="2572">
                  <a:moveTo>
                    <a:pt x="113" y="1"/>
                  </a:moveTo>
                  <a:cubicBezTo>
                    <a:pt x="113" y="57"/>
                    <a:pt x="56" y="113"/>
                    <a:pt x="0" y="169"/>
                  </a:cubicBezTo>
                  <a:lnTo>
                    <a:pt x="2359" y="1573"/>
                  </a:lnTo>
                  <a:lnTo>
                    <a:pt x="2415" y="1573"/>
                  </a:lnTo>
                  <a:cubicBezTo>
                    <a:pt x="2428" y="1579"/>
                    <a:pt x="2440" y="1582"/>
                    <a:pt x="2451" y="1582"/>
                  </a:cubicBezTo>
                  <a:cubicBezTo>
                    <a:pt x="2538" y="1582"/>
                    <a:pt x="2571" y="1405"/>
                    <a:pt x="2471" y="1405"/>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5"/>
            <p:cNvSpPr/>
            <p:nvPr/>
          </p:nvSpPr>
          <p:spPr>
            <a:xfrm>
              <a:off x="3599350" y="2585800"/>
              <a:ext cx="15475" cy="70225"/>
            </a:xfrm>
            <a:custGeom>
              <a:rect b="b" l="l" r="r" t="t"/>
              <a:pathLst>
                <a:path extrusionOk="0" h="2809" w="619">
                  <a:moveTo>
                    <a:pt x="1" y="0"/>
                  </a:moveTo>
                  <a:lnTo>
                    <a:pt x="394" y="2696"/>
                  </a:lnTo>
                  <a:cubicBezTo>
                    <a:pt x="394" y="2752"/>
                    <a:pt x="450" y="2808"/>
                    <a:pt x="506" y="2808"/>
                  </a:cubicBezTo>
                  <a:cubicBezTo>
                    <a:pt x="562" y="2808"/>
                    <a:pt x="619" y="2752"/>
                    <a:pt x="619" y="2696"/>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5"/>
            <p:cNvSpPr/>
            <p:nvPr/>
          </p:nvSpPr>
          <p:spPr>
            <a:xfrm>
              <a:off x="3904050" y="2359725"/>
              <a:ext cx="66025" cy="33725"/>
            </a:xfrm>
            <a:custGeom>
              <a:rect b="b" l="l" r="r" t="t"/>
              <a:pathLst>
                <a:path extrusionOk="0" h="1349" w="2641">
                  <a:moveTo>
                    <a:pt x="113" y="1"/>
                  </a:moveTo>
                  <a:cubicBezTo>
                    <a:pt x="113" y="57"/>
                    <a:pt x="1" y="113"/>
                    <a:pt x="1" y="169"/>
                  </a:cubicBezTo>
                  <a:lnTo>
                    <a:pt x="2472" y="1349"/>
                  </a:lnTo>
                  <a:cubicBezTo>
                    <a:pt x="2528" y="1349"/>
                    <a:pt x="2584" y="1349"/>
                    <a:pt x="2584" y="1292"/>
                  </a:cubicBezTo>
                  <a:cubicBezTo>
                    <a:pt x="2640" y="1236"/>
                    <a:pt x="2584" y="1180"/>
                    <a:pt x="2528" y="1124"/>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5"/>
            <p:cNvSpPr/>
            <p:nvPr/>
          </p:nvSpPr>
          <p:spPr>
            <a:xfrm>
              <a:off x="3100900" y="2321825"/>
              <a:ext cx="67425" cy="28100"/>
            </a:xfrm>
            <a:custGeom>
              <a:rect b="b" l="l" r="r" t="t"/>
              <a:pathLst>
                <a:path extrusionOk="0" h="1124" w="2697">
                  <a:moveTo>
                    <a:pt x="2640" y="0"/>
                  </a:moveTo>
                  <a:lnTo>
                    <a:pt x="113" y="899"/>
                  </a:lnTo>
                  <a:cubicBezTo>
                    <a:pt x="57" y="899"/>
                    <a:pt x="0" y="1011"/>
                    <a:pt x="0" y="1067"/>
                  </a:cubicBezTo>
                  <a:cubicBezTo>
                    <a:pt x="57" y="1067"/>
                    <a:pt x="57" y="1124"/>
                    <a:pt x="113" y="1124"/>
                  </a:cubicBezTo>
                  <a:lnTo>
                    <a:pt x="169" y="1124"/>
                  </a:lnTo>
                  <a:lnTo>
                    <a:pt x="2696" y="225"/>
                  </a:lnTo>
                  <a:cubicBezTo>
                    <a:pt x="2696" y="113"/>
                    <a:pt x="2696" y="56"/>
                    <a:pt x="264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5"/>
            <p:cNvSpPr/>
            <p:nvPr/>
          </p:nvSpPr>
          <p:spPr>
            <a:xfrm>
              <a:off x="3140225" y="2392025"/>
              <a:ext cx="63200" cy="40750"/>
            </a:xfrm>
            <a:custGeom>
              <a:rect b="b" l="l" r="r" t="t"/>
              <a:pathLst>
                <a:path extrusionOk="0" h="1630" w="2528">
                  <a:moveTo>
                    <a:pt x="2415" y="0"/>
                  </a:moveTo>
                  <a:lnTo>
                    <a:pt x="56" y="1405"/>
                  </a:lnTo>
                  <a:cubicBezTo>
                    <a:pt x="0" y="1461"/>
                    <a:pt x="0" y="1517"/>
                    <a:pt x="0" y="1573"/>
                  </a:cubicBezTo>
                  <a:cubicBezTo>
                    <a:pt x="56" y="1629"/>
                    <a:pt x="56" y="1629"/>
                    <a:pt x="112" y="1629"/>
                  </a:cubicBezTo>
                  <a:lnTo>
                    <a:pt x="169" y="1629"/>
                  </a:lnTo>
                  <a:lnTo>
                    <a:pt x="2527" y="225"/>
                  </a:lnTo>
                  <a:lnTo>
                    <a:pt x="241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5"/>
            <p:cNvSpPr/>
            <p:nvPr/>
          </p:nvSpPr>
          <p:spPr>
            <a:xfrm>
              <a:off x="3119150" y="2358325"/>
              <a:ext cx="66025" cy="35125"/>
            </a:xfrm>
            <a:custGeom>
              <a:rect b="b" l="l" r="r" t="t"/>
              <a:pathLst>
                <a:path extrusionOk="0" h="1405" w="2641">
                  <a:moveTo>
                    <a:pt x="2528" y="1"/>
                  </a:moveTo>
                  <a:lnTo>
                    <a:pt x="57" y="1180"/>
                  </a:lnTo>
                  <a:cubicBezTo>
                    <a:pt x="1" y="1180"/>
                    <a:pt x="1" y="1236"/>
                    <a:pt x="1" y="1348"/>
                  </a:cubicBezTo>
                  <a:cubicBezTo>
                    <a:pt x="1" y="1348"/>
                    <a:pt x="57" y="1405"/>
                    <a:pt x="113" y="1405"/>
                  </a:cubicBezTo>
                  <a:lnTo>
                    <a:pt x="169" y="1405"/>
                  </a:lnTo>
                  <a:lnTo>
                    <a:pt x="2640" y="225"/>
                  </a:lnTo>
                  <a:lnTo>
                    <a:pt x="252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5"/>
            <p:cNvSpPr/>
            <p:nvPr/>
          </p:nvSpPr>
          <p:spPr>
            <a:xfrm>
              <a:off x="3166900" y="2425725"/>
              <a:ext cx="60400" cy="46350"/>
            </a:xfrm>
            <a:custGeom>
              <a:rect b="b" l="l" r="r" t="t"/>
              <a:pathLst>
                <a:path extrusionOk="0" h="1854" w="2416">
                  <a:moveTo>
                    <a:pt x="2191" y="0"/>
                  </a:moveTo>
                  <a:lnTo>
                    <a:pt x="56" y="1629"/>
                  </a:lnTo>
                  <a:cubicBezTo>
                    <a:pt x="0" y="1685"/>
                    <a:pt x="0" y="1742"/>
                    <a:pt x="56" y="1798"/>
                  </a:cubicBezTo>
                  <a:cubicBezTo>
                    <a:pt x="56" y="1798"/>
                    <a:pt x="113" y="1854"/>
                    <a:pt x="169" y="1854"/>
                  </a:cubicBezTo>
                  <a:lnTo>
                    <a:pt x="225" y="1854"/>
                  </a:lnTo>
                  <a:lnTo>
                    <a:pt x="2415" y="225"/>
                  </a:lnTo>
                  <a:lnTo>
                    <a:pt x="219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5"/>
            <p:cNvSpPr/>
            <p:nvPr/>
          </p:nvSpPr>
          <p:spPr>
            <a:xfrm>
              <a:off x="3078425" y="2246000"/>
              <a:ext cx="71650" cy="15475"/>
            </a:xfrm>
            <a:custGeom>
              <a:rect b="b" l="l" r="r" t="t"/>
              <a:pathLst>
                <a:path extrusionOk="0" h="619" w="2866">
                  <a:moveTo>
                    <a:pt x="2809" y="0"/>
                  </a:moveTo>
                  <a:lnTo>
                    <a:pt x="113" y="393"/>
                  </a:lnTo>
                  <a:cubicBezTo>
                    <a:pt x="57" y="393"/>
                    <a:pt x="1" y="450"/>
                    <a:pt x="57" y="506"/>
                  </a:cubicBezTo>
                  <a:cubicBezTo>
                    <a:pt x="57" y="562"/>
                    <a:pt x="57" y="618"/>
                    <a:pt x="169" y="618"/>
                  </a:cubicBezTo>
                  <a:lnTo>
                    <a:pt x="2865" y="225"/>
                  </a:lnTo>
                  <a:cubicBezTo>
                    <a:pt x="2865" y="113"/>
                    <a:pt x="2809" y="56"/>
                    <a:pt x="280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5"/>
            <p:cNvSpPr/>
            <p:nvPr/>
          </p:nvSpPr>
          <p:spPr>
            <a:xfrm>
              <a:off x="3194975" y="2455200"/>
              <a:ext cx="54775" cy="50575"/>
            </a:xfrm>
            <a:custGeom>
              <a:rect b="b" l="l" r="r" t="t"/>
              <a:pathLst>
                <a:path extrusionOk="0" h="2023" w="2191">
                  <a:moveTo>
                    <a:pt x="2022" y="1"/>
                  </a:moveTo>
                  <a:lnTo>
                    <a:pt x="0" y="1854"/>
                  </a:lnTo>
                  <a:cubicBezTo>
                    <a:pt x="0" y="1910"/>
                    <a:pt x="0" y="1967"/>
                    <a:pt x="0" y="2023"/>
                  </a:cubicBezTo>
                  <a:lnTo>
                    <a:pt x="169" y="2023"/>
                  </a:lnTo>
                  <a:lnTo>
                    <a:pt x="2191" y="169"/>
                  </a:lnTo>
                  <a:lnTo>
                    <a:pt x="202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5"/>
            <p:cNvSpPr/>
            <p:nvPr/>
          </p:nvSpPr>
          <p:spPr>
            <a:xfrm>
              <a:off x="3088250" y="2285300"/>
              <a:ext cx="68850" cy="22500"/>
            </a:xfrm>
            <a:custGeom>
              <a:rect b="b" l="l" r="r" t="t"/>
              <a:pathLst>
                <a:path extrusionOk="0" h="900" w="2754">
                  <a:moveTo>
                    <a:pt x="2753" y="1"/>
                  </a:moveTo>
                  <a:lnTo>
                    <a:pt x="113" y="675"/>
                  </a:lnTo>
                  <a:cubicBezTo>
                    <a:pt x="1" y="675"/>
                    <a:pt x="1" y="731"/>
                    <a:pt x="1" y="787"/>
                  </a:cubicBezTo>
                  <a:cubicBezTo>
                    <a:pt x="1" y="843"/>
                    <a:pt x="57" y="900"/>
                    <a:pt x="113" y="900"/>
                  </a:cubicBezTo>
                  <a:lnTo>
                    <a:pt x="2753" y="226"/>
                  </a:lnTo>
                  <a:cubicBezTo>
                    <a:pt x="2753" y="169"/>
                    <a:pt x="2753" y="57"/>
                    <a:pt x="275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5"/>
            <p:cNvSpPr/>
            <p:nvPr/>
          </p:nvSpPr>
          <p:spPr>
            <a:xfrm>
              <a:off x="3561450" y="2588600"/>
              <a:ext cx="8450" cy="71625"/>
            </a:xfrm>
            <a:custGeom>
              <a:rect b="b" l="l" r="r" t="t"/>
              <a:pathLst>
                <a:path extrusionOk="0" h="2865" w="338">
                  <a:moveTo>
                    <a:pt x="225" y="0"/>
                  </a:moveTo>
                  <a:lnTo>
                    <a:pt x="0" y="57"/>
                  </a:lnTo>
                  <a:lnTo>
                    <a:pt x="113" y="2753"/>
                  </a:lnTo>
                  <a:cubicBezTo>
                    <a:pt x="113" y="2809"/>
                    <a:pt x="169" y="2865"/>
                    <a:pt x="225" y="2865"/>
                  </a:cubicBezTo>
                  <a:cubicBezTo>
                    <a:pt x="281" y="2865"/>
                    <a:pt x="337" y="2809"/>
                    <a:pt x="337" y="2753"/>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5"/>
            <p:cNvSpPr/>
            <p:nvPr/>
          </p:nvSpPr>
          <p:spPr>
            <a:xfrm>
              <a:off x="3075625" y="2206675"/>
              <a:ext cx="70225" cy="9850"/>
            </a:xfrm>
            <a:custGeom>
              <a:rect b="b" l="l" r="r" t="t"/>
              <a:pathLst>
                <a:path extrusionOk="0" h="394" w="2809">
                  <a:moveTo>
                    <a:pt x="2809" y="1"/>
                  </a:moveTo>
                  <a:lnTo>
                    <a:pt x="113" y="169"/>
                  </a:lnTo>
                  <a:cubicBezTo>
                    <a:pt x="0" y="169"/>
                    <a:pt x="0" y="225"/>
                    <a:pt x="0" y="282"/>
                  </a:cubicBezTo>
                  <a:cubicBezTo>
                    <a:pt x="0" y="338"/>
                    <a:pt x="57" y="394"/>
                    <a:pt x="113" y="394"/>
                  </a:cubicBezTo>
                  <a:lnTo>
                    <a:pt x="2809" y="225"/>
                  </a:lnTo>
                  <a:lnTo>
                    <a:pt x="280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5"/>
            <p:cNvSpPr/>
            <p:nvPr/>
          </p:nvSpPr>
          <p:spPr>
            <a:xfrm>
              <a:off x="3426650" y="2577375"/>
              <a:ext cx="22500" cy="68825"/>
            </a:xfrm>
            <a:custGeom>
              <a:rect b="b" l="l" r="r" t="t"/>
              <a:pathLst>
                <a:path extrusionOk="0" h="2753" w="900">
                  <a:moveTo>
                    <a:pt x="675" y="0"/>
                  </a:moveTo>
                  <a:lnTo>
                    <a:pt x="1" y="2640"/>
                  </a:lnTo>
                  <a:cubicBezTo>
                    <a:pt x="1" y="2696"/>
                    <a:pt x="57" y="2752"/>
                    <a:pt x="113" y="2752"/>
                  </a:cubicBezTo>
                  <a:cubicBezTo>
                    <a:pt x="169" y="2752"/>
                    <a:pt x="169" y="2696"/>
                    <a:pt x="225" y="2696"/>
                  </a:cubicBezTo>
                  <a:lnTo>
                    <a:pt x="899" y="56"/>
                  </a:lnTo>
                  <a:lnTo>
                    <a:pt x="67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5"/>
            <p:cNvSpPr/>
            <p:nvPr/>
          </p:nvSpPr>
          <p:spPr>
            <a:xfrm>
              <a:off x="3384525" y="2566125"/>
              <a:ext cx="26700" cy="67425"/>
            </a:xfrm>
            <a:custGeom>
              <a:rect b="b" l="l" r="r" t="t"/>
              <a:pathLst>
                <a:path extrusionOk="0" h="2697" w="1068">
                  <a:moveTo>
                    <a:pt x="899" y="1"/>
                  </a:moveTo>
                  <a:lnTo>
                    <a:pt x="1" y="2528"/>
                  </a:lnTo>
                  <a:cubicBezTo>
                    <a:pt x="1" y="2584"/>
                    <a:pt x="1" y="2641"/>
                    <a:pt x="57" y="2697"/>
                  </a:cubicBezTo>
                  <a:cubicBezTo>
                    <a:pt x="113" y="2697"/>
                    <a:pt x="169" y="2641"/>
                    <a:pt x="169" y="2584"/>
                  </a:cubicBezTo>
                  <a:lnTo>
                    <a:pt x="1068" y="57"/>
                  </a:lnTo>
                  <a:lnTo>
                    <a:pt x="89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5"/>
            <p:cNvSpPr/>
            <p:nvPr/>
          </p:nvSpPr>
          <p:spPr>
            <a:xfrm>
              <a:off x="3227275" y="2484700"/>
              <a:ext cx="50575" cy="54775"/>
            </a:xfrm>
            <a:custGeom>
              <a:rect b="b" l="l" r="r" t="t"/>
              <a:pathLst>
                <a:path extrusionOk="0" h="2191" w="2023">
                  <a:moveTo>
                    <a:pt x="1854" y="0"/>
                  </a:moveTo>
                  <a:lnTo>
                    <a:pt x="0" y="2022"/>
                  </a:lnTo>
                  <a:cubicBezTo>
                    <a:pt x="0" y="2078"/>
                    <a:pt x="0" y="2135"/>
                    <a:pt x="0" y="2191"/>
                  </a:cubicBezTo>
                  <a:lnTo>
                    <a:pt x="169" y="2191"/>
                  </a:lnTo>
                  <a:lnTo>
                    <a:pt x="2022" y="113"/>
                  </a:lnTo>
                  <a:lnTo>
                    <a:pt x="185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5"/>
            <p:cNvSpPr/>
            <p:nvPr/>
          </p:nvSpPr>
          <p:spPr>
            <a:xfrm>
              <a:off x="3517925" y="2588600"/>
              <a:ext cx="8450" cy="71625"/>
            </a:xfrm>
            <a:custGeom>
              <a:rect b="b" l="l" r="r" t="t"/>
              <a:pathLst>
                <a:path extrusionOk="0" h="2865" w="338">
                  <a:moveTo>
                    <a:pt x="113" y="0"/>
                  </a:moveTo>
                  <a:lnTo>
                    <a:pt x="0" y="2753"/>
                  </a:lnTo>
                  <a:cubicBezTo>
                    <a:pt x="0" y="2809"/>
                    <a:pt x="56" y="2865"/>
                    <a:pt x="113" y="2865"/>
                  </a:cubicBezTo>
                  <a:cubicBezTo>
                    <a:pt x="169" y="2865"/>
                    <a:pt x="225" y="2809"/>
                    <a:pt x="225" y="2753"/>
                  </a:cubicBezTo>
                  <a:lnTo>
                    <a:pt x="33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5"/>
            <p:cNvSpPr/>
            <p:nvPr/>
          </p:nvSpPr>
          <p:spPr>
            <a:xfrm>
              <a:off x="3341000" y="2549275"/>
              <a:ext cx="33725" cy="66025"/>
            </a:xfrm>
            <a:custGeom>
              <a:rect b="b" l="l" r="r" t="t"/>
              <a:pathLst>
                <a:path extrusionOk="0" h="2641" w="1349">
                  <a:moveTo>
                    <a:pt x="1180" y="1"/>
                  </a:moveTo>
                  <a:lnTo>
                    <a:pt x="1" y="2472"/>
                  </a:lnTo>
                  <a:cubicBezTo>
                    <a:pt x="1" y="2528"/>
                    <a:pt x="1" y="2584"/>
                    <a:pt x="57" y="2641"/>
                  </a:cubicBezTo>
                  <a:lnTo>
                    <a:pt x="113" y="2641"/>
                  </a:lnTo>
                  <a:cubicBezTo>
                    <a:pt x="169" y="2641"/>
                    <a:pt x="169" y="2584"/>
                    <a:pt x="225" y="2584"/>
                  </a:cubicBezTo>
                  <a:lnTo>
                    <a:pt x="1349" y="113"/>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5"/>
            <p:cNvSpPr/>
            <p:nvPr/>
          </p:nvSpPr>
          <p:spPr>
            <a:xfrm>
              <a:off x="3262375" y="2508575"/>
              <a:ext cx="46350" cy="59000"/>
            </a:xfrm>
            <a:custGeom>
              <a:rect b="b" l="l" r="r" t="t"/>
              <a:pathLst>
                <a:path extrusionOk="0" h="2360" w="1854">
                  <a:moveTo>
                    <a:pt x="1629" y="0"/>
                  </a:moveTo>
                  <a:lnTo>
                    <a:pt x="0" y="2191"/>
                  </a:lnTo>
                  <a:cubicBezTo>
                    <a:pt x="0" y="2247"/>
                    <a:pt x="0" y="2303"/>
                    <a:pt x="0" y="2359"/>
                  </a:cubicBezTo>
                  <a:lnTo>
                    <a:pt x="113" y="2359"/>
                  </a:lnTo>
                  <a:cubicBezTo>
                    <a:pt x="113" y="2359"/>
                    <a:pt x="169" y="2359"/>
                    <a:pt x="169" y="2303"/>
                  </a:cubicBezTo>
                  <a:lnTo>
                    <a:pt x="1854" y="169"/>
                  </a:lnTo>
                  <a:lnTo>
                    <a:pt x="162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5"/>
            <p:cNvSpPr/>
            <p:nvPr/>
          </p:nvSpPr>
          <p:spPr>
            <a:xfrm>
              <a:off x="3300275" y="2531025"/>
              <a:ext cx="40750" cy="63225"/>
            </a:xfrm>
            <a:custGeom>
              <a:rect b="b" l="l" r="r" t="t"/>
              <a:pathLst>
                <a:path extrusionOk="0" h="2529" w="1630">
                  <a:moveTo>
                    <a:pt x="1461" y="1"/>
                  </a:moveTo>
                  <a:lnTo>
                    <a:pt x="57" y="2360"/>
                  </a:lnTo>
                  <a:cubicBezTo>
                    <a:pt x="1" y="2416"/>
                    <a:pt x="1" y="2472"/>
                    <a:pt x="57" y="2528"/>
                  </a:cubicBezTo>
                  <a:lnTo>
                    <a:pt x="113" y="2528"/>
                  </a:lnTo>
                  <a:cubicBezTo>
                    <a:pt x="169" y="2528"/>
                    <a:pt x="169" y="2472"/>
                    <a:pt x="225" y="2472"/>
                  </a:cubicBezTo>
                  <a:lnTo>
                    <a:pt x="1630" y="113"/>
                  </a:lnTo>
                  <a:lnTo>
                    <a:pt x="146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5"/>
            <p:cNvSpPr/>
            <p:nvPr/>
          </p:nvSpPr>
          <p:spPr>
            <a:xfrm>
              <a:off x="3065800" y="1831775"/>
              <a:ext cx="836875" cy="718050"/>
            </a:xfrm>
            <a:custGeom>
              <a:rect b="b" l="l" r="r" t="t"/>
              <a:pathLst>
                <a:path extrusionOk="0" h="28722" w="33475">
                  <a:moveTo>
                    <a:pt x="19038" y="344"/>
                  </a:moveTo>
                  <a:cubicBezTo>
                    <a:pt x="26234" y="344"/>
                    <a:pt x="33137" y="5917"/>
                    <a:pt x="33137" y="14323"/>
                  </a:cubicBezTo>
                  <a:cubicBezTo>
                    <a:pt x="33081" y="22073"/>
                    <a:pt x="26847" y="28308"/>
                    <a:pt x="19152" y="28308"/>
                  </a:cubicBezTo>
                  <a:cubicBezTo>
                    <a:pt x="6684" y="28308"/>
                    <a:pt x="450" y="13256"/>
                    <a:pt x="9267" y="4438"/>
                  </a:cubicBezTo>
                  <a:cubicBezTo>
                    <a:pt x="12114" y="1610"/>
                    <a:pt x="15609" y="344"/>
                    <a:pt x="19038" y="344"/>
                  </a:cubicBezTo>
                  <a:close/>
                  <a:moveTo>
                    <a:pt x="19152" y="1"/>
                  </a:moveTo>
                  <a:cubicBezTo>
                    <a:pt x="6347" y="1"/>
                    <a:pt x="0" y="15446"/>
                    <a:pt x="8987" y="24489"/>
                  </a:cubicBezTo>
                  <a:cubicBezTo>
                    <a:pt x="11910" y="27412"/>
                    <a:pt x="15503" y="28721"/>
                    <a:pt x="19027" y="28721"/>
                  </a:cubicBezTo>
                  <a:cubicBezTo>
                    <a:pt x="26402" y="28721"/>
                    <a:pt x="33474" y="22988"/>
                    <a:pt x="33474" y="14323"/>
                  </a:cubicBezTo>
                  <a:cubicBezTo>
                    <a:pt x="33474" y="6404"/>
                    <a:pt x="27072" y="1"/>
                    <a:pt x="1915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5"/>
            <p:cNvSpPr/>
            <p:nvPr/>
          </p:nvSpPr>
          <p:spPr>
            <a:xfrm>
              <a:off x="3427300" y="2075175"/>
              <a:ext cx="42900" cy="41675"/>
            </a:xfrm>
            <a:custGeom>
              <a:rect b="b" l="l" r="r" t="t"/>
              <a:pathLst>
                <a:path extrusionOk="0" h="1667" w="1716">
                  <a:moveTo>
                    <a:pt x="172" y="0"/>
                  </a:moveTo>
                  <a:cubicBezTo>
                    <a:pt x="80" y="0"/>
                    <a:pt x="1" y="120"/>
                    <a:pt x="87" y="206"/>
                  </a:cubicBezTo>
                  <a:lnTo>
                    <a:pt x="1547" y="1666"/>
                  </a:lnTo>
                  <a:lnTo>
                    <a:pt x="1716" y="1498"/>
                  </a:lnTo>
                  <a:lnTo>
                    <a:pt x="255" y="37"/>
                  </a:lnTo>
                  <a:cubicBezTo>
                    <a:pt x="229" y="11"/>
                    <a:pt x="200" y="0"/>
                    <a:pt x="17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5"/>
            <p:cNvSpPr/>
            <p:nvPr/>
          </p:nvSpPr>
          <p:spPr>
            <a:xfrm>
              <a:off x="3329775" y="2185625"/>
              <a:ext cx="106725" cy="5625"/>
            </a:xfrm>
            <a:custGeom>
              <a:rect b="b" l="l" r="r" t="t"/>
              <a:pathLst>
                <a:path extrusionOk="0" h="225" w="4269">
                  <a:moveTo>
                    <a:pt x="113" y="0"/>
                  </a:moveTo>
                  <a:cubicBezTo>
                    <a:pt x="56" y="0"/>
                    <a:pt x="0" y="56"/>
                    <a:pt x="0" y="113"/>
                  </a:cubicBezTo>
                  <a:cubicBezTo>
                    <a:pt x="0" y="169"/>
                    <a:pt x="56" y="225"/>
                    <a:pt x="113" y="225"/>
                  </a:cubicBezTo>
                  <a:lnTo>
                    <a:pt x="4269" y="225"/>
                  </a:lnTo>
                  <a:lnTo>
                    <a:pt x="4269" y="169"/>
                  </a:lnTo>
                  <a:lnTo>
                    <a:pt x="42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5"/>
            <p:cNvSpPr/>
            <p:nvPr/>
          </p:nvSpPr>
          <p:spPr>
            <a:xfrm>
              <a:off x="3539675" y="1977100"/>
              <a:ext cx="6350" cy="106050"/>
            </a:xfrm>
            <a:custGeom>
              <a:rect b="b" l="l" r="r" t="t"/>
              <a:pathLst>
                <a:path extrusionOk="0" h="4242" w="254">
                  <a:moveTo>
                    <a:pt x="120" y="1"/>
                  </a:moveTo>
                  <a:cubicBezTo>
                    <a:pt x="57" y="1"/>
                    <a:pt x="1" y="29"/>
                    <a:pt x="29" y="85"/>
                  </a:cubicBezTo>
                  <a:lnTo>
                    <a:pt x="29" y="4241"/>
                  </a:lnTo>
                  <a:lnTo>
                    <a:pt x="254" y="4241"/>
                  </a:lnTo>
                  <a:lnTo>
                    <a:pt x="254" y="85"/>
                  </a:lnTo>
                  <a:cubicBezTo>
                    <a:pt x="254" y="29"/>
                    <a:pt x="183" y="1"/>
                    <a:pt x="12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5"/>
            <p:cNvSpPr/>
            <p:nvPr/>
          </p:nvSpPr>
          <p:spPr>
            <a:xfrm>
              <a:off x="3390150" y="2036775"/>
              <a:ext cx="366500" cy="365100"/>
            </a:xfrm>
            <a:custGeom>
              <a:rect b="b" l="l" r="r" t="t"/>
              <a:pathLst>
                <a:path extrusionOk="0" h="14604" w="14660">
                  <a:moveTo>
                    <a:pt x="7976" y="1"/>
                  </a:moveTo>
                  <a:lnTo>
                    <a:pt x="7751" y="731"/>
                  </a:lnTo>
                  <a:cubicBezTo>
                    <a:pt x="8593" y="1012"/>
                    <a:pt x="9324" y="1461"/>
                    <a:pt x="9998" y="2079"/>
                  </a:cubicBezTo>
                  <a:lnTo>
                    <a:pt x="9099" y="2978"/>
                  </a:lnTo>
                  <a:cubicBezTo>
                    <a:pt x="9155" y="2978"/>
                    <a:pt x="9211" y="3034"/>
                    <a:pt x="9267" y="3090"/>
                  </a:cubicBezTo>
                  <a:lnTo>
                    <a:pt x="10166" y="2247"/>
                  </a:lnTo>
                  <a:cubicBezTo>
                    <a:pt x="11121" y="3258"/>
                    <a:pt x="11683" y="4550"/>
                    <a:pt x="11739" y="5954"/>
                  </a:cubicBezTo>
                  <a:lnTo>
                    <a:pt x="10503" y="5954"/>
                  </a:lnTo>
                  <a:lnTo>
                    <a:pt x="10503" y="6123"/>
                  </a:lnTo>
                  <a:lnTo>
                    <a:pt x="10503" y="6179"/>
                  </a:lnTo>
                  <a:lnTo>
                    <a:pt x="11739" y="6179"/>
                  </a:lnTo>
                  <a:cubicBezTo>
                    <a:pt x="11683" y="7583"/>
                    <a:pt x="11121" y="8931"/>
                    <a:pt x="10166" y="9998"/>
                  </a:cubicBezTo>
                  <a:lnTo>
                    <a:pt x="9324" y="9099"/>
                  </a:lnTo>
                  <a:lnTo>
                    <a:pt x="9155" y="9268"/>
                  </a:lnTo>
                  <a:lnTo>
                    <a:pt x="9998" y="10110"/>
                  </a:lnTo>
                  <a:cubicBezTo>
                    <a:pt x="8987" y="11121"/>
                    <a:pt x="7639" y="11683"/>
                    <a:pt x="6235" y="11683"/>
                  </a:cubicBezTo>
                  <a:lnTo>
                    <a:pt x="6235" y="10447"/>
                  </a:lnTo>
                  <a:lnTo>
                    <a:pt x="6010" y="10447"/>
                  </a:lnTo>
                  <a:lnTo>
                    <a:pt x="6010" y="11683"/>
                  </a:lnTo>
                  <a:cubicBezTo>
                    <a:pt x="4550" y="11683"/>
                    <a:pt x="3202" y="11121"/>
                    <a:pt x="2191" y="10110"/>
                  </a:cubicBezTo>
                  <a:lnTo>
                    <a:pt x="3146" y="9212"/>
                  </a:lnTo>
                  <a:lnTo>
                    <a:pt x="2977" y="9043"/>
                  </a:lnTo>
                  <a:lnTo>
                    <a:pt x="2022" y="9942"/>
                  </a:lnTo>
                  <a:cubicBezTo>
                    <a:pt x="1461" y="9324"/>
                    <a:pt x="1011" y="8594"/>
                    <a:pt x="730" y="7752"/>
                  </a:cubicBezTo>
                  <a:lnTo>
                    <a:pt x="0" y="7976"/>
                  </a:lnTo>
                  <a:cubicBezTo>
                    <a:pt x="787" y="10616"/>
                    <a:pt x="3202" y="12469"/>
                    <a:pt x="6010" y="12469"/>
                  </a:cubicBezTo>
                  <a:lnTo>
                    <a:pt x="6010" y="14491"/>
                  </a:lnTo>
                  <a:cubicBezTo>
                    <a:pt x="6010" y="14547"/>
                    <a:pt x="6066" y="14547"/>
                    <a:pt x="6122" y="14604"/>
                  </a:cubicBezTo>
                  <a:cubicBezTo>
                    <a:pt x="6178" y="14604"/>
                    <a:pt x="6178" y="14547"/>
                    <a:pt x="6235" y="14491"/>
                  </a:cubicBezTo>
                  <a:lnTo>
                    <a:pt x="6235" y="12526"/>
                  </a:lnTo>
                  <a:cubicBezTo>
                    <a:pt x="9661" y="12469"/>
                    <a:pt x="12469" y="9661"/>
                    <a:pt x="12525" y="6179"/>
                  </a:cubicBezTo>
                  <a:lnTo>
                    <a:pt x="14547" y="6179"/>
                  </a:lnTo>
                  <a:cubicBezTo>
                    <a:pt x="14603" y="6179"/>
                    <a:pt x="14659" y="6123"/>
                    <a:pt x="14659" y="6067"/>
                  </a:cubicBezTo>
                  <a:cubicBezTo>
                    <a:pt x="14659" y="6010"/>
                    <a:pt x="14603" y="5954"/>
                    <a:pt x="14547" y="5954"/>
                  </a:cubicBezTo>
                  <a:lnTo>
                    <a:pt x="12525" y="5954"/>
                  </a:lnTo>
                  <a:cubicBezTo>
                    <a:pt x="12469" y="4325"/>
                    <a:pt x="11795" y="2753"/>
                    <a:pt x="10672" y="1630"/>
                  </a:cubicBezTo>
                  <a:lnTo>
                    <a:pt x="10672" y="1573"/>
                  </a:lnTo>
                  <a:cubicBezTo>
                    <a:pt x="9885" y="843"/>
                    <a:pt x="8987" y="282"/>
                    <a:pt x="7976"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5"/>
            <p:cNvSpPr/>
            <p:nvPr/>
          </p:nvSpPr>
          <p:spPr>
            <a:xfrm>
              <a:off x="3238500" y="1894975"/>
              <a:ext cx="659950" cy="590600"/>
            </a:xfrm>
            <a:custGeom>
              <a:rect b="b" l="l" r="r" t="t"/>
              <a:pathLst>
                <a:path extrusionOk="0" h="23624" w="26398">
                  <a:moveTo>
                    <a:pt x="12244" y="0"/>
                  </a:moveTo>
                  <a:lnTo>
                    <a:pt x="12244" y="1067"/>
                  </a:lnTo>
                  <a:lnTo>
                    <a:pt x="12076" y="1067"/>
                  </a:lnTo>
                  <a:cubicBezTo>
                    <a:pt x="11177" y="1067"/>
                    <a:pt x="10223" y="1180"/>
                    <a:pt x="9380" y="1404"/>
                  </a:cubicBezTo>
                  <a:lnTo>
                    <a:pt x="9436" y="1685"/>
                  </a:lnTo>
                  <a:cubicBezTo>
                    <a:pt x="8706" y="1854"/>
                    <a:pt x="7976" y="2134"/>
                    <a:pt x="7302" y="2471"/>
                  </a:cubicBezTo>
                  <a:lnTo>
                    <a:pt x="7190" y="2191"/>
                  </a:lnTo>
                  <a:cubicBezTo>
                    <a:pt x="2303" y="4662"/>
                    <a:pt x="1" y="10334"/>
                    <a:pt x="1798" y="15445"/>
                  </a:cubicBezTo>
                  <a:lnTo>
                    <a:pt x="2079" y="15389"/>
                  </a:lnTo>
                  <a:cubicBezTo>
                    <a:pt x="3580" y="19561"/>
                    <a:pt x="7506" y="22411"/>
                    <a:pt x="11946" y="22411"/>
                  </a:cubicBezTo>
                  <a:cubicBezTo>
                    <a:pt x="11989" y="22411"/>
                    <a:pt x="12033" y="22410"/>
                    <a:pt x="12076" y="22410"/>
                  </a:cubicBezTo>
                  <a:lnTo>
                    <a:pt x="12076" y="20837"/>
                  </a:lnTo>
                  <a:cubicBezTo>
                    <a:pt x="7807" y="20837"/>
                    <a:pt x="4157" y="17861"/>
                    <a:pt x="3314" y="13704"/>
                  </a:cubicBezTo>
                  <a:cubicBezTo>
                    <a:pt x="3202" y="13087"/>
                    <a:pt x="3146" y="12469"/>
                    <a:pt x="3146" y="11907"/>
                  </a:cubicBezTo>
                  <a:lnTo>
                    <a:pt x="2416" y="11907"/>
                  </a:lnTo>
                  <a:cubicBezTo>
                    <a:pt x="2416" y="9380"/>
                    <a:pt x="3427" y="6965"/>
                    <a:pt x="5168" y="5167"/>
                  </a:cubicBezTo>
                  <a:lnTo>
                    <a:pt x="5673" y="5617"/>
                  </a:lnTo>
                  <a:cubicBezTo>
                    <a:pt x="7419" y="3871"/>
                    <a:pt x="9729" y="2952"/>
                    <a:pt x="12141" y="2952"/>
                  </a:cubicBezTo>
                  <a:cubicBezTo>
                    <a:pt x="12677" y="2952"/>
                    <a:pt x="13219" y="2997"/>
                    <a:pt x="13761" y="3089"/>
                  </a:cubicBezTo>
                  <a:lnTo>
                    <a:pt x="13873" y="2415"/>
                  </a:lnTo>
                  <a:cubicBezTo>
                    <a:pt x="14659" y="2528"/>
                    <a:pt x="15390" y="2808"/>
                    <a:pt x="16120" y="3089"/>
                  </a:cubicBezTo>
                  <a:lnTo>
                    <a:pt x="15839" y="3763"/>
                  </a:lnTo>
                  <a:cubicBezTo>
                    <a:pt x="16569" y="4100"/>
                    <a:pt x="17299" y="4550"/>
                    <a:pt x="17917" y="5167"/>
                  </a:cubicBezTo>
                  <a:lnTo>
                    <a:pt x="18366" y="4606"/>
                  </a:lnTo>
                  <a:cubicBezTo>
                    <a:pt x="21624" y="7414"/>
                    <a:pt x="22635" y="12076"/>
                    <a:pt x="20838" y="15951"/>
                  </a:cubicBezTo>
                  <a:lnTo>
                    <a:pt x="21905" y="16456"/>
                  </a:lnTo>
                  <a:cubicBezTo>
                    <a:pt x="22579" y="15052"/>
                    <a:pt x="22916" y="13480"/>
                    <a:pt x="22916" y="11907"/>
                  </a:cubicBezTo>
                  <a:cubicBezTo>
                    <a:pt x="22916" y="6571"/>
                    <a:pt x="19040" y="2078"/>
                    <a:pt x="13817" y="1236"/>
                  </a:cubicBezTo>
                  <a:lnTo>
                    <a:pt x="13817" y="1236"/>
                  </a:lnTo>
                  <a:cubicBezTo>
                    <a:pt x="21006" y="2247"/>
                    <a:pt x="25106" y="10110"/>
                    <a:pt x="21849" y="16625"/>
                  </a:cubicBezTo>
                  <a:cubicBezTo>
                    <a:pt x="19925" y="20505"/>
                    <a:pt x="16083" y="22583"/>
                    <a:pt x="12195" y="22583"/>
                  </a:cubicBezTo>
                  <a:cubicBezTo>
                    <a:pt x="9498" y="22583"/>
                    <a:pt x="6779" y="21583"/>
                    <a:pt x="4662" y="19489"/>
                  </a:cubicBezTo>
                  <a:lnTo>
                    <a:pt x="3876" y="20163"/>
                  </a:lnTo>
                  <a:cubicBezTo>
                    <a:pt x="6229" y="22516"/>
                    <a:pt x="9231" y="23623"/>
                    <a:pt x="12200" y="23623"/>
                  </a:cubicBezTo>
                  <a:cubicBezTo>
                    <a:pt x="16742" y="23623"/>
                    <a:pt x="21204" y="21031"/>
                    <a:pt x="23140" y="16344"/>
                  </a:cubicBezTo>
                  <a:cubicBezTo>
                    <a:pt x="26398" y="8537"/>
                    <a:pt x="20669" y="0"/>
                    <a:pt x="12244"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5"/>
            <p:cNvSpPr/>
            <p:nvPr/>
          </p:nvSpPr>
          <p:spPr>
            <a:xfrm>
              <a:off x="3560050" y="2137875"/>
              <a:ext cx="33725" cy="33725"/>
            </a:xfrm>
            <a:custGeom>
              <a:rect b="b" l="l" r="r" t="t"/>
              <a:pathLst>
                <a:path extrusionOk="0" h="1349" w="1349">
                  <a:moveTo>
                    <a:pt x="1067" y="1"/>
                  </a:moveTo>
                  <a:lnTo>
                    <a:pt x="0" y="1068"/>
                  </a:lnTo>
                  <a:cubicBezTo>
                    <a:pt x="113" y="1124"/>
                    <a:pt x="225" y="1236"/>
                    <a:pt x="281" y="1349"/>
                  </a:cubicBezTo>
                  <a:lnTo>
                    <a:pt x="1348" y="281"/>
                  </a:lnTo>
                  <a:lnTo>
                    <a:pt x="106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5"/>
            <p:cNvSpPr/>
            <p:nvPr/>
          </p:nvSpPr>
          <p:spPr>
            <a:xfrm>
              <a:off x="3489850" y="2208075"/>
              <a:ext cx="32300" cy="33725"/>
            </a:xfrm>
            <a:custGeom>
              <a:rect b="b" l="l" r="r" t="t"/>
              <a:pathLst>
                <a:path extrusionOk="0" h="1349" w="1292">
                  <a:moveTo>
                    <a:pt x="1011" y="1"/>
                  </a:moveTo>
                  <a:lnTo>
                    <a:pt x="0" y="1068"/>
                  </a:lnTo>
                  <a:lnTo>
                    <a:pt x="281" y="1349"/>
                  </a:lnTo>
                  <a:lnTo>
                    <a:pt x="1292" y="282"/>
                  </a:lnTo>
                  <a:cubicBezTo>
                    <a:pt x="1179" y="226"/>
                    <a:pt x="1067" y="113"/>
                    <a:pt x="101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5"/>
            <p:cNvSpPr/>
            <p:nvPr/>
          </p:nvSpPr>
          <p:spPr>
            <a:xfrm>
              <a:off x="3561450" y="2208075"/>
              <a:ext cx="32325" cy="33725"/>
            </a:xfrm>
            <a:custGeom>
              <a:rect b="b" l="l" r="r" t="t"/>
              <a:pathLst>
                <a:path extrusionOk="0" h="1349" w="1293">
                  <a:moveTo>
                    <a:pt x="281" y="1"/>
                  </a:moveTo>
                  <a:cubicBezTo>
                    <a:pt x="169" y="113"/>
                    <a:pt x="57" y="226"/>
                    <a:pt x="0" y="338"/>
                  </a:cubicBezTo>
                  <a:lnTo>
                    <a:pt x="1011" y="1349"/>
                  </a:lnTo>
                  <a:lnTo>
                    <a:pt x="1292" y="1068"/>
                  </a:lnTo>
                  <a:lnTo>
                    <a:pt x="28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5"/>
            <p:cNvSpPr/>
            <p:nvPr/>
          </p:nvSpPr>
          <p:spPr>
            <a:xfrm>
              <a:off x="3489850" y="2137875"/>
              <a:ext cx="33700" cy="33725"/>
            </a:xfrm>
            <a:custGeom>
              <a:rect b="b" l="l" r="r" t="t"/>
              <a:pathLst>
                <a:path extrusionOk="0" h="1349" w="1348">
                  <a:moveTo>
                    <a:pt x="281" y="1"/>
                  </a:moveTo>
                  <a:lnTo>
                    <a:pt x="0" y="281"/>
                  </a:lnTo>
                  <a:lnTo>
                    <a:pt x="1067" y="1349"/>
                  </a:lnTo>
                  <a:cubicBezTo>
                    <a:pt x="1123" y="1236"/>
                    <a:pt x="1236" y="1124"/>
                    <a:pt x="1348" y="1068"/>
                  </a:cubicBezTo>
                  <a:lnTo>
                    <a:pt x="28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5"/>
            <p:cNvSpPr/>
            <p:nvPr/>
          </p:nvSpPr>
          <p:spPr>
            <a:xfrm>
              <a:off x="3519325" y="2168775"/>
              <a:ext cx="51975" cy="44500"/>
            </a:xfrm>
            <a:custGeom>
              <a:rect b="b" l="l" r="r" t="t"/>
              <a:pathLst>
                <a:path extrusionOk="0" h="1780" w="2079">
                  <a:moveTo>
                    <a:pt x="899" y="0"/>
                  </a:moveTo>
                  <a:cubicBezTo>
                    <a:pt x="394" y="0"/>
                    <a:pt x="0" y="393"/>
                    <a:pt x="0" y="843"/>
                  </a:cubicBezTo>
                  <a:cubicBezTo>
                    <a:pt x="0" y="1414"/>
                    <a:pt x="440" y="1779"/>
                    <a:pt x="898" y="1779"/>
                  </a:cubicBezTo>
                  <a:cubicBezTo>
                    <a:pt x="1115" y="1779"/>
                    <a:pt x="1336" y="1697"/>
                    <a:pt x="1517" y="1517"/>
                  </a:cubicBezTo>
                  <a:cubicBezTo>
                    <a:pt x="2079" y="955"/>
                    <a:pt x="1685" y="0"/>
                    <a:pt x="89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5"/>
            <p:cNvSpPr/>
            <p:nvPr/>
          </p:nvSpPr>
          <p:spPr>
            <a:xfrm>
              <a:off x="2634725" y="2247400"/>
              <a:ext cx="370725" cy="209250"/>
            </a:xfrm>
            <a:custGeom>
              <a:rect b="b" l="l" r="r" t="t"/>
              <a:pathLst>
                <a:path extrusionOk="0" h="8370" w="14829">
                  <a:moveTo>
                    <a:pt x="11627" y="0"/>
                  </a:moveTo>
                  <a:lnTo>
                    <a:pt x="6965" y="8201"/>
                  </a:lnTo>
                  <a:lnTo>
                    <a:pt x="1" y="8201"/>
                  </a:lnTo>
                  <a:lnTo>
                    <a:pt x="1" y="8369"/>
                  </a:lnTo>
                  <a:lnTo>
                    <a:pt x="7078" y="8369"/>
                  </a:lnTo>
                  <a:lnTo>
                    <a:pt x="11739" y="169"/>
                  </a:lnTo>
                  <a:lnTo>
                    <a:pt x="14828" y="169"/>
                  </a:lnTo>
                  <a:lnTo>
                    <a:pt x="1482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5"/>
            <p:cNvSpPr/>
            <p:nvPr/>
          </p:nvSpPr>
          <p:spPr>
            <a:xfrm>
              <a:off x="2624900" y="2438350"/>
              <a:ext cx="28100" cy="28125"/>
            </a:xfrm>
            <a:custGeom>
              <a:rect b="b" l="l" r="r" t="t"/>
              <a:pathLst>
                <a:path extrusionOk="0" h="1125" w="1124">
                  <a:moveTo>
                    <a:pt x="1" y="1"/>
                  </a:moveTo>
                  <a:lnTo>
                    <a:pt x="1" y="1124"/>
                  </a:lnTo>
                  <a:lnTo>
                    <a:pt x="1124" y="1124"/>
                  </a:lnTo>
                  <a:lnTo>
                    <a:pt x="112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5"/>
            <p:cNvSpPr/>
            <p:nvPr/>
          </p:nvSpPr>
          <p:spPr>
            <a:xfrm>
              <a:off x="2997000" y="2236175"/>
              <a:ext cx="26700" cy="26700"/>
            </a:xfrm>
            <a:custGeom>
              <a:rect b="b" l="l" r="r" t="t"/>
              <a:pathLst>
                <a:path extrusionOk="0" h="1068" w="1068">
                  <a:moveTo>
                    <a:pt x="0" y="0"/>
                  </a:moveTo>
                  <a:lnTo>
                    <a:pt x="0" y="1067"/>
                  </a:lnTo>
                  <a:lnTo>
                    <a:pt x="1067" y="1067"/>
                  </a:lnTo>
                  <a:lnTo>
                    <a:pt x="106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5"/>
            <p:cNvSpPr/>
            <p:nvPr/>
          </p:nvSpPr>
          <p:spPr>
            <a:xfrm>
              <a:off x="4052875" y="1882325"/>
              <a:ext cx="754050" cy="563075"/>
            </a:xfrm>
            <a:custGeom>
              <a:rect b="b" l="l" r="r" t="t"/>
              <a:pathLst>
                <a:path extrusionOk="0" h="22523" w="30162">
                  <a:moveTo>
                    <a:pt x="26960" y="1"/>
                  </a:moveTo>
                  <a:lnTo>
                    <a:pt x="12750" y="22354"/>
                  </a:lnTo>
                  <a:lnTo>
                    <a:pt x="1" y="22354"/>
                  </a:lnTo>
                  <a:lnTo>
                    <a:pt x="1" y="22523"/>
                  </a:lnTo>
                  <a:lnTo>
                    <a:pt x="12863" y="22523"/>
                  </a:lnTo>
                  <a:lnTo>
                    <a:pt x="27072" y="225"/>
                  </a:lnTo>
                  <a:lnTo>
                    <a:pt x="30161" y="225"/>
                  </a:lnTo>
                  <a:lnTo>
                    <a:pt x="3016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5"/>
            <p:cNvSpPr/>
            <p:nvPr/>
          </p:nvSpPr>
          <p:spPr>
            <a:xfrm>
              <a:off x="4044450" y="2427125"/>
              <a:ext cx="26725" cy="28100"/>
            </a:xfrm>
            <a:custGeom>
              <a:rect b="b" l="l" r="r" t="t"/>
              <a:pathLst>
                <a:path extrusionOk="0" h="1124" w="1069">
                  <a:moveTo>
                    <a:pt x="1" y="1"/>
                  </a:moveTo>
                  <a:lnTo>
                    <a:pt x="1" y="1124"/>
                  </a:lnTo>
                  <a:lnTo>
                    <a:pt x="1068" y="1124"/>
                  </a:lnTo>
                  <a:lnTo>
                    <a:pt x="106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5"/>
            <p:cNvSpPr/>
            <p:nvPr/>
          </p:nvSpPr>
          <p:spPr>
            <a:xfrm>
              <a:off x="4798475" y="1871100"/>
              <a:ext cx="28100" cy="28100"/>
            </a:xfrm>
            <a:custGeom>
              <a:rect b="b" l="l" r="r" t="t"/>
              <a:pathLst>
                <a:path extrusionOk="0" h="1124" w="1124">
                  <a:moveTo>
                    <a:pt x="0" y="0"/>
                  </a:moveTo>
                  <a:lnTo>
                    <a:pt x="0" y="1124"/>
                  </a:lnTo>
                  <a:lnTo>
                    <a:pt x="1124" y="1124"/>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5"/>
            <p:cNvSpPr/>
            <p:nvPr/>
          </p:nvSpPr>
          <p:spPr>
            <a:xfrm>
              <a:off x="2660000" y="1812125"/>
              <a:ext cx="91300" cy="636100"/>
            </a:xfrm>
            <a:custGeom>
              <a:rect b="b" l="l" r="r" t="t"/>
              <a:pathLst>
                <a:path extrusionOk="0" h="25444" w="3652">
                  <a:moveTo>
                    <a:pt x="1" y="0"/>
                  </a:moveTo>
                  <a:lnTo>
                    <a:pt x="1" y="14322"/>
                  </a:lnTo>
                  <a:lnTo>
                    <a:pt x="3483" y="18085"/>
                  </a:lnTo>
                  <a:lnTo>
                    <a:pt x="3483" y="25443"/>
                  </a:lnTo>
                  <a:lnTo>
                    <a:pt x="3652" y="25443"/>
                  </a:lnTo>
                  <a:lnTo>
                    <a:pt x="3652" y="18029"/>
                  </a:lnTo>
                  <a:lnTo>
                    <a:pt x="169" y="14210"/>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5"/>
            <p:cNvSpPr/>
            <p:nvPr/>
          </p:nvSpPr>
          <p:spPr>
            <a:xfrm>
              <a:off x="2735825" y="2436950"/>
              <a:ext cx="28100" cy="28100"/>
            </a:xfrm>
            <a:custGeom>
              <a:rect b="b" l="l" r="r" t="t"/>
              <a:pathLst>
                <a:path extrusionOk="0" h="1124" w="1124">
                  <a:moveTo>
                    <a:pt x="1" y="1"/>
                  </a:moveTo>
                  <a:lnTo>
                    <a:pt x="1" y="1124"/>
                  </a:lnTo>
                  <a:lnTo>
                    <a:pt x="1124" y="1124"/>
                  </a:lnTo>
                  <a:lnTo>
                    <a:pt x="112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5"/>
            <p:cNvSpPr/>
            <p:nvPr/>
          </p:nvSpPr>
          <p:spPr>
            <a:xfrm>
              <a:off x="4229800" y="1924450"/>
              <a:ext cx="61800" cy="520950"/>
            </a:xfrm>
            <a:custGeom>
              <a:rect b="b" l="l" r="r" t="t"/>
              <a:pathLst>
                <a:path extrusionOk="0" h="20838" w="2472">
                  <a:moveTo>
                    <a:pt x="1" y="1"/>
                  </a:moveTo>
                  <a:lnTo>
                    <a:pt x="1" y="169"/>
                  </a:lnTo>
                  <a:lnTo>
                    <a:pt x="2303" y="169"/>
                  </a:lnTo>
                  <a:lnTo>
                    <a:pt x="2303" y="20838"/>
                  </a:lnTo>
                  <a:lnTo>
                    <a:pt x="2472" y="20838"/>
                  </a:lnTo>
                  <a:lnTo>
                    <a:pt x="247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5"/>
            <p:cNvSpPr/>
            <p:nvPr/>
          </p:nvSpPr>
          <p:spPr>
            <a:xfrm>
              <a:off x="4205925" y="1910425"/>
              <a:ext cx="28125" cy="28100"/>
            </a:xfrm>
            <a:custGeom>
              <a:rect b="b" l="l" r="r" t="t"/>
              <a:pathLst>
                <a:path extrusionOk="0" h="1124" w="1125">
                  <a:moveTo>
                    <a:pt x="1" y="0"/>
                  </a:moveTo>
                  <a:lnTo>
                    <a:pt x="1" y="1123"/>
                  </a:lnTo>
                  <a:lnTo>
                    <a:pt x="1124" y="1123"/>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5"/>
            <p:cNvSpPr/>
            <p:nvPr/>
          </p:nvSpPr>
          <p:spPr>
            <a:xfrm>
              <a:off x="4274725" y="2425725"/>
              <a:ext cx="28125" cy="28100"/>
            </a:xfrm>
            <a:custGeom>
              <a:rect b="b" l="l" r="r" t="t"/>
              <a:pathLst>
                <a:path extrusionOk="0" h="1124" w="1125">
                  <a:moveTo>
                    <a:pt x="1" y="0"/>
                  </a:moveTo>
                  <a:lnTo>
                    <a:pt x="1" y="1124"/>
                  </a:lnTo>
                  <a:lnTo>
                    <a:pt x="1124" y="1124"/>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5"/>
            <p:cNvSpPr/>
            <p:nvPr/>
          </p:nvSpPr>
          <p:spPr>
            <a:xfrm>
              <a:off x="3641475" y="2257225"/>
              <a:ext cx="35125" cy="47775"/>
            </a:xfrm>
            <a:custGeom>
              <a:rect b="b" l="l" r="r" t="t"/>
              <a:pathLst>
                <a:path extrusionOk="0" h="1911" w="1405">
                  <a:moveTo>
                    <a:pt x="1405" y="955"/>
                  </a:moveTo>
                  <a:cubicBezTo>
                    <a:pt x="1405" y="1910"/>
                    <a:pt x="1" y="1910"/>
                    <a:pt x="1" y="955"/>
                  </a:cubicBezTo>
                  <a:cubicBezTo>
                    <a:pt x="1" y="1"/>
                    <a:pt x="1405" y="1"/>
                    <a:pt x="1405" y="955"/>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5"/>
            <p:cNvSpPr/>
            <p:nvPr/>
          </p:nvSpPr>
          <p:spPr>
            <a:xfrm>
              <a:off x="3645700" y="2272675"/>
              <a:ext cx="22475" cy="22500"/>
            </a:xfrm>
            <a:custGeom>
              <a:rect b="b" l="l" r="r" t="t"/>
              <a:pathLst>
                <a:path extrusionOk="0" h="900" w="899">
                  <a:moveTo>
                    <a:pt x="899" y="337"/>
                  </a:moveTo>
                  <a:cubicBezTo>
                    <a:pt x="899" y="899"/>
                    <a:pt x="0" y="0"/>
                    <a:pt x="562" y="0"/>
                  </a:cubicBezTo>
                  <a:cubicBezTo>
                    <a:pt x="730" y="0"/>
                    <a:pt x="899" y="169"/>
                    <a:pt x="899" y="337"/>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5"/>
            <p:cNvSpPr/>
            <p:nvPr/>
          </p:nvSpPr>
          <p:spPr>
            <a:xfrm>
              <a:off x="3238500" y="2196850"/>
              <a:ext cx="68825" cy="68825"/>
            </a:xfrm>
            <a:custGeom>
              <a:rect b="b" l="l" r="r" t="t"/>
              <a:pathLst>
                <a:path extrusionOk="0" h="2753" w="2753">
                  <a:moveTo>
                    <a:pt x="2640" y="1686"/>
                  </a:moveTo>
                  <a:cubicBezTo>
                    <a:pt x="2753" y="675"/>
                    <a:pt x="1573" y="1"/>
                    <a:pt x="787" y="675"/>
                  </a:cubicBezTo>
                  <a:cubicBezTo>
                    <a:pt x="1" y="1292"/>
                    <a:pt x="394" y="2584"/>
                    <a:pt x="1405" y="2696"/>
                  </a:cubicBezTo>
                  <a:cubicBezTo>
                    <a:pt x="2022" y="2753"/>
                    <a:pt x="2584" y="2303"/>
                    <a:pt x="2696" y="1686"/>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5"/>
            <p:cNvSpPr/>
            <p:nvPr/>
          </p:nvSpPr>
          <p:spPr>
            <a:xfrm>
              <a:off x="3253950" y="2216500"/>
              <a:ext cx="42150" cy="37950"/>
            </a:xfrm>
            <a:custGeom>
              <a:rect b="b" l="l" r="r" t="t"/>
              <a:pathLst>
                <a:path extrusionOk="0" h="1518" w="1686">
                  <a:moveTo>
                    <a:pt x="1629" y="843"/>
                  </a:moveTo>
                  <a:cubicBezTo>
                    <a:pt x="1685" y="394"/>
                    <a:pt x="1404" y="57"/>
                    <a:pt x="955" y="1"/>
                  </a:cubicBezTo>
                  <a:lnTo>
                    <a:pt x="899" y="1"/>
                  </a:lnTo>
                  <a:cubicBezTo>
                    <a:pt x="0" y="113"/>
                    <a:pt x="0" y="1405"/>
                    <a:pt x="899" y="1517"/>
                  </a:cubicBezTo>
                  <a:lnTo>
                    <a:pt x="955" y="1517"/>
                  </a:lnTo>
                  <a:cubicBezTo>
                    <a:pt x="1292" y="1461"/>
                    <a:pt x="1573" y="1180"/>
                    <a:pt x="1629" y="843"/>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5"/>
            <p:cNvSpPr/>
            <p:nvPr/>
          </p:nvSpPr>
          <p:spPr>
            <a:xfrm>
              <a:off x="3266575" y="2224925"/>
              <a:ext cx="19700" cy="21100"/>
            </a:xfrm>
            <a:custGeom>
              <a:rect b="b" l="l" r="r" t="t"/>
              <a:pathLst>
                <a:path extrusionOk="0" h="844" w="788">
                  <a:moveTo>
                    <a:pt x="787" y="450"/>
                  </a:moveTo>
                  <a:cubicBezTo>
                    <a:pt x="787" y="226"/>
                    <a:pt x="619" y="57"/>
                    <a:pt x="450" y="57"/>
                  </a:cubicBezTo>
                  <a:cubicBezTo>
                    <a:pt x="226" y="1"/>
                    <a:pt x="1" y="169"/>
                    <a:pt x="1" y="394"/>
                  </a:cubicBezTo>
                  <a:cubicBezTo>
                    <a:pt x="1" y="619"/>
                    <a:pt x="113" y="787"/>
                    <a:pt x="338" y="787"/>
                  </a:cubicBezTo>
                  <a:cubicBezTo>
                    <a:pt x="563" y="843"/>
                    <a:pt x="731" y="675"/>
                    <a:pt x="787" y="45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5"/>
            <p:cNvSpPr/>
            <p:nvPr/>
          </p:nvSpPr>
          <p:spPr>
            <a:xfrm>
              <a:off x="3269400" y="2234775"/>
              <a:ext cx="5625" cy="7025"/>
            </a:xfrm>
            <a:custGeom>
              <a:rect b="b" l="l" r="r" t="t"/>
              <a:pathLst>
                <a:path extrusionOk="0" h="281" w="225">
                  <a:moveTo>
                    <a:pt x="225" y="112"/>
                  </a:moveTo>
                  <a:cubicBezTo>
                    <a:pt x="169" y="0"/>
                    <a:pt x="0" y="0"/>
                    <a:pt x="0" y="112"/>
                  </a:cubicBezTo>
                  <a:cubicBezTo>
                    <a:pt x="0" y="225"/>
                    <a:pt x="0" y="281"/>
                    <a:pt x="113" y="281"/>
                  </a:cubicBezTo>
                  <a:cubicBezTo>
                    <a:pt x="169" y="281"/>
                    <a:pt x="225" y="225"/>
                    <a:pt x="225" y="169"/>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0" name="Google Shape;1420;p15"/>
          <p:cNvGrpSpPr/>
          <p:nvPr/>
        </p:nvGrpSpPr>
        <p:grpSpPr>
          <a:xfrm>
            <a:off x="13" y="56"/>
            <a:ext cx="9143721" cy="2251922"/>
            <a:chOff x="-347225" y="-1310325"/>
            <a:chExt cx="7672194" cy="1889514"/>
          </a:xfrm>
        </p:grpSpPr>
        <p:sp>
          <p:nvSpPr>
            <p:cNvPr id="1421" name="Google Shape;1421;p15"/>
            <p:cNvSpPr/>
            <p:nvPr/>
          </p:nvSpPr>
          <p:spPr>
            <a:xfrm>
              <a:off x="1908395" y="18533"/>
              <a:ext cx="98243" cy="116656"/>
            </a:xfrm>
            <a:custGeom>
              <a:rect b="b" l="l" r="r" t="t"/>
              <a:pathLst>
                <a:path extrusionOk="0" h="2135" w="1798">
                  <a:moveTo>
                    <a:pt x="0" y="0"/>
                  </a:moveTo>
                  <a:lnTo>
                    <a:pt x="0" y="2134"/>
                  </a:lnTo>
                  <a:lnTo>
                    <a:pt x="1797" y="2134"/>
                  </a:lnTo>
                  <a:lnTo>
                    <a:pt x="179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5"/>
            <p:cNvSpPr/>
            <p:nvPr/>
          </p:nvSpPr>
          <p:spPr>
            <a:xfrm>
              <a:off x="2046472" y="18533"/>
              <a:ext cx="92123" cy="116656"/>
            </a:xfrm>
            <a:custGeom>
              <a:rect b="b" l="l" r="r" t="t"/>
              <a:pathLst>
                <a:path extrusionOk="0" h="2135" w="1686">
                  <a:moveTo>
                    <a:pt x="0" y="0"/>
                  </a:moveTo>
                  <a:lnTo>
                    <a:pt x="0" y="2134"/>
                  </a:lnTo>
                  <a:lnTo>
                    <a:pt x="1685" y="2134"/>
                  </a:lnTo>
                  <a:lnTo>
                    <a:pt x="168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5"/>
            <p:cNvSpPr/>
            <p:nvPr/>
          </p:nvSpPr>
          <p:spPr>
            <a:xfrm>
              <a:off x="2184549" y="18533"/>
              <a:ext cx="89063" cy="116656"/>
            </a:xfrm>
            <a:custGeom>
              <a:rect b="b" l="l" r="r" t="t"/>
              <a:pathLst>
                <a:path extrusionOk="0" h="2135" w="1630">
                  <a:moveTo>
                    <a:pt x="1" y="0"/>
                  </a:moveTo>
                  <a:lnTo>
                    <a:pt x="1" y="2134"/>
                  </a:lnTo>
                  <a:lnTo>
                    <a:pt x="1630" y="2134"/>
                  </a:lnTo>
                  <a:lnTo>
                    <a:pt x="163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5"/>
            <p:cNvSpPr/>
            <p:nvPr/>
          </p:nvSpPr>
          <p:spPr>
            <a:xfrm>
              <a:off x="2319620" y="18533"/>
              <a:ext cx="89009" cy="116656"/>
            </a:xfrm>
            <a:custGeom>
              <a:rect b="b" l="l" r="r" t="t"/>
              <a:pathLst>
                <a:path extrusionOk="0" h="2135" w="1629">
                  <a:moveTo>
                    <a:pt x="0" y="0"/>
                  </a:moveTo>
                  <a:lnTo>
                    <a:pt x="0" y="2134"/>
                  </a:lnTo>
                  <a:lnTo>
                    <a:pt x="1629" y="2134"/>
                  </a:lnTo>
                  <a:lnTo>
                    <a:pt x="162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5"/>
            <p:cNvSpPr/>
            <p:nvPr/>
          </p:nvSpPr>
          <p:spPr>
            <a:xfrm>
              <a:off x="2457697" y="18533"/>
              <a:ext cx="82889" cy="116656"/>
            </a:xfrm>
            <a:custGeom>
              <a:rect b="b" l="l" r="r" t="t"/>
              <a:pathLst>
                <a:path extrusionOk="0" h="2135" w="1517">
                  <a:moveTo>
                    <a:pt x="1" y="0"/>
                  </a:moveTo>
                  <a:lnTo>
                    <a:pt x="1" y="2134"/>
                  </a:lnTo>
                  <a:lnTo>
                    <a:pt x="1517" y="2134"/>
                  </a:lnTo>
                  <a:lnTo>
                    <a:pt x="151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5"/>
            <p:cNvSpPr/>
            <p:nvPr/>
          </p:nvSpPr>
          <p:spPr>
            <a:xfrm>
              <a:off x="2595774" y="18533"/>
              <a:ext cx="79884" cy="116656"/>
            </a:xfrm>
            <a:custGeom>
              <a:rect b="b" l="l" r="r" t="t"/>
              <a:pathLst>
                <a:path extrusionOk="0" h="2135" w="1462">
                  <a:moveTo>
                    <a:pt x="1" y="0"/>
                  </a:moveTo>
                  <a:lnTo>
                    <a:pt x="1" y="2134"/>
                  </a:lnTo>
                  <a:lnTo>
                    <a:pt x="1461" y="2134"/>
                  </a:lnTo>
                  <a:lnTo>
                    <a:pt x="146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5"/>
            <p:cNvSpPr/>
            <p:nvPr/>
          </p:nvSpPr>
          <p:spPr>
            <a:xfrm>
              <a:off x="2730846" y="18533"/>
              <a:ext cx="76769" cy="116656"/>
            </a:xfrm>
            <a:custGeom>
              <a:rect b="b" l="l" r="r" t="t"/>
              <a:pathLst>
                <a:path extrusionOk="0" h="2135" w="1405">
                  <a:moveTo>
                    <a:pt x="0" y="0"/>
                  </a:moveTo>
                  <a:lnTo>
                    <a:pt x="0" y="2134"/>
                  </a:lnTo>
                  <a:lnTo>
                    <a:pt x="1404" y="2134"/>
                  </a:lnTo>
                  <a:lnTo>
                    <a:pt x="140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5"/>
            <p:cNvSpPr/>
            <p:nvPr/>
          </p:nvSpPr>
          <p:spPr>
            <a:xfrm>
              <a:off x="2868922" y="18533"/>
              <a:ext cx="73709" cy="116656"/>
            </a:xfrm>
            <a:custGeom>
              <a:rect b="b" l="l" r="r" t="t"/>
              <a:pathLst>
                <a:path extrusionOk="0" h="2135" w="1349">
                  <a:moveTo>
                    <a:pt x="1" y="0"/>
                  </a:moveTo>
                  <a:lnTo>
                    <a:pt x="1" y="2134"/>
                  </a:lnTo>
                  <a:lnTo>
                    <a:pt x="1348" y="2134"/>
                  </a:lnTo>
                  <a:lnTo>
                    <a:pt x="134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5"/>
            <p:cNvSpPr/>
            <p:nvPr/>
          </p:nvSpPr>
          <p:spPr>
            <a:xfrm>
              <a:off x="3003939" y="18533"/>
              <a:ext cx="70650" cy="116656"/>
            </a:xfrm>
            <a:custGeom>
              <a:rect b="b" l="l" r="r" t="t"/>
              <a:pathLst>
                <a:path extrusionOk="0" h="2135" w="1293">
                  <a:moveTo>
                    <a:pt x="1" y="0"/>
                  </a:moveTo>
                  <a:lnTo>
                    <a:pt x="1" y="2134"/>
                  </a:lnTo>
                  <a:lnTo>
                    <a:pt x="1293" y="2134"/>
                  </a:lnTo>
                  <a:lnTo>
                    <a:pt x="129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5"/>
            <p:cNvSpPr/>
            <p:nvPr/>
          </p:nvSpPr>
          <p:spPr>
            <a:xfrm>
              <a:off x="3142071" y="18533"/>
              <a:ext cx="67535" cy="116656"/>
            </a:xfrm>
            <a:custGeom>
              <a:rect b="b" l="l" r="r" t="t"/>
              <a:pathLst>
                <a:path extrusionOk="0" h="2135" w="1236">
                  <a:moveTo>
                    <a:pt x="0" y="0"/>
                  </a:moveTo>
                  <a:lnTo>
                    <a:pt x="0" y="2134"/>
                  </a:lnTo>
                  <a:lnTo>
                    <a:pt x="1236" y="2134"/>
                  </a:lnTo>
                  <a:lnTo>
                    <a:pt x="123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5"/>
            <p:cNvSpPr/>
            <p:nvPr/>
          </p:nvSpPr>
          <p:spPr>
            <a:xfrm>
              <a:off x="3280148" y="18533"/>
              <a:ext cx="61415" cy="116656"/>
            </a:xfrm>
            <a:custGeom>
              <a:rect b="b" l="l" r="r" t="t"/>
              <a:pathLst>
                <a:path extrusionOk="0" h="2135" w="1124">
                  <a:moveTo>
                    <a:pt x="1" y="0"/>
                  </a:moveTo>
                  <a:lnTo>
                    <a:pt x="1" y="2134"/>
                  </a:lnTo>
                  <a:lnTo>
                    <a:pt x="1124" y="2134"/>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5"/>
            <p:cNvSpPr/>
            <p:nvPr/>
          </p:nvSpPr>
          <p:spPr>
            <a:xfrm>
              <a:off x="3415165" y="18533"/>
              <a:ext cx="61470" cy="116656"/>
            </a:xfrm>
            <a:custGeom>
              <a:rect b="b" l="l" r="r" t="t"/>
              <a:pathLst>
                <a:path extrusionOk="0" h="2135" w="1125">
                  <a:moveTo>
                    <a:pt x="1" y="0"/>
                  </a:moveTo>
                  <a:lnTo>
                    <a:pt x="1" y="2134"/>
                  </a:lnTo>
                  <a:lnTo>
                    <a:pt x="1124" y="2134"/>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5"/>
            <p:cNvSpPr/>
            <p:nvPr/>
          </p:nvSpPr>
          <p:spPr>
            <a:xfrm>
              <a:off x="3553296" y="18533"/>
              <a:ext cx="58356" cy="116656"/>
            </a:xfrm>
            <a:custGeom>
              <a:rect b="b" l="l" r="r" t="t"/>
              <a:pathLst>
                <a:path extrusionOk="0" h="2135" w="1068">
                  <a:moveTo>
                    <a:pt x="0" y="0"/>
                  </a:moveTo>
                  <a:lnTo>
                    <a:pt x="0" y="2134"/>
                  </a:lnTo>
                  <a:lnTo>
                    <a:pt x="1067" y="2134"/>
                  </a:lnTo>
                  <a:lnTo>
                    <a:pt x="106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5"/>
            <p:cNvSpPr/>
            <p:nvPr/>
          </p:nvSpPr>
          <p:spPr>
            <a:xfrm>
              <a:off x="3691373" y="18533"/>
              <a:ext cx="52236" cy="116656"/>
            </a:xfrm>
            <a:custGeom>
              <a:rect b="b" l="l" r="r" t="t"/>
              <a:pathLst>
                <a:path extrusionOk="0" h="2135" w="956">
                  <a:moveTo>
                    <a:pt x="1" y="0"/>
                  </a:moveTo>
                  <a:lnTo>
                    <a:pt x="1" y="2134"/>
                  </a:lnTo>
                  <a:lnTo>
                    <a:pt x="955" y="2134"/>
                  </a:lnTo>
                  <a:lnTo>
                    <a:pt x="95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5"/>
            <p:cNvSpPr/>
            <p:nvPr/>
          </p:nvSpPr>
          <p:spPr>
            <a:xfrm>
              <a:off x="3826390" y="18533"/>
              <a:ext cx="52236" cy="116656"/>
            </a:xfrm>
            <a:custGeom>
              <a:rect b="b" l="l" r="r" t="t"/>
              <a:pathLst>
                <a:path extrusionOk="0" h="2135" w="956">
                  <a:moveTo>
                    <a:pt x="1" y="0"/>
                  </a:moveTo>
                  <a:lnTo>
                    <a:pt x="1" y="2134"/>
                  </a:lnTo>
                  <a:lnTo>
                    <a:pt x="956" y="2134"/>
                  </a:lnTo>
                  <a:lnTo>
                    <a:pt x="95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5"/>
            <p:cNvSpPr/>
            <p:nvPr/>
          </p:nvSpPr>
          <p:spPr>
            <a:xfrm>
              <a:off x="3964522" y="18533"/>
              <a:ext cx="46062" cy="116656"/>
            </a:xfrm>
            <a:custGeom>
              <a:rect b="b" l="l" r="r" t="t"/>
              <a:pathLst>
                <a:path extrusionOk="0" h="2135" w="843">
                  <a:moveTo>
                    <a:pt x="0" y="0"/>
                  </a:moveTo>
                  <a:lnTo>
                    <a:pt x="0" y="2134"/>
                  </a:lnTo>
                  <a:lnTo>
                    <a:pt x="843" y="2134"/>
                  </a:lnTo>
                  <a:lnTo>
                    <a:pt x="8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5"/>
            <p:cNvSpPr/>
            <p:nvPr/>
          </p:nvSpPr>
          <p:spPr>
            <a:xfrm>
              <a:off x="4099539" y="18533"/>
              <a:ext cx="46062" cy="116656"/>
            </a:xfrm>
            <a:custGeom>
              <a:rect b="b" l="l" r="r" t="t"/>
              <a:pathLst>
                <a:path extrusionOk="0" h="2135" w="843">
                  <a:moveTo>
                    <a:pt x="0" y="0"/>
                  </a:moveTo>
                  <a:lnTo>
                    <a:pt x="0" y="2134"/>
                  </a:lnTo>
                  <a:lnTo>
                    <a:pt x="843" y="2134"/>
                  </a:lnTo>
                  <a:lnTo>
                    <a:pt x="8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5"/>
            <p:cNvSpPr/>
            <p:nvPr/>
          </p:nvSpPr>
          <p:spPr>
            <a:xfrm>
              <a:off x="4237616" y="18533"/>
              <a:ext cx="39996" cy="116656"/>
            </a:xfrm>
            <a:custGeom>
              <a:rect b="b" l="l" r="r" t="t"/>
              <a:pathLst>
                <a:path extrusionOk="0" h="2135" w="732">
                  <a:moveTo>
                    <a:pt x="1" y="0"/>
                  </a:moveTo>
                  <a:lnTo>
                    <a:pt x="1" y="2134"/>
                  </a:lnTo>
                  <a:lnTo>
                    <a:pt x="731" y="2134"/>
                  </a:lnTo>
                  <a:lnTo>
                    <a:pt x="73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5"/>
            <p:cNvSpPr/>
            <p:nvPr/>
          </p:nvSpPr>
          <p:spPr>
            <a:xfrm>
              <a:off x="2362568" y="-1307210"/>
              <a:ext cx="15408" cy="6174"/>
            </a:xfrm>
            <a:custGeom>
              <a:rect b="b" l="l" r="r" t="t"/>
              <a:pathLst>
                <a:path extrusionOk="0" h="113" w="282">
                  <a:moveTo>
                    <a:pt x="0" y="0"/>
                  </a:moveTo>
                  <a:lnTo>
                    <a:pt x="169" y="112"/>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5"/>
            <p:cNvSpPr/>
            <p:nvPr/>
          </p:nvSpPr>
          <p:spPr>
            <a:xfrm>
              <a:off x="2221376" y="-1294971"/>
              <a:ext cx="95183" cy="73709"/>
            </a:xfrm>
            <a:custGeom>
              <a:rect b="b" l="l" r="r" t="t"/>
              <a:pathLst>
                <a:path extrusionOk="0" h="1349" w="1742">
                  <a:moveTo>
                    <a:pt x="169" y="1"/>
                  </a:moveTo>
                  <a:cubicBezTo>
                    <a:pt x="113" y="113"/>
                    <a:pt x="57" y="169"/>
                    <a:pt x="1" y="282"/>
                  </a:cubicBezTo>
                  <a:lnTo>
                    <a:pt x="1573" y="1349"/>
                  </a:lnTo>
                  <a:cubicBezTo>
                    <a:pt x="1630" y="1236"/>
                    <a:pt x="1686" y="1124"/>
                    <a:pt x="1742" y="1068"/>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5"/>
            <p:cNvSpPr/>
            <p:nvPr/>
          </p:nvSpPr>
          <p:spPr>
            <a:xfrm>
              <a:off x="2132421" y="-1080124"/>
              <a:ext cx="104362" cy="36882"/>
            </a:xfrm>
            <a:custGeom>
              <a:rect b="b" l="l" r="r" t="t"/>
              <a:pathLst>
                <a:path extrusionOk="0" h="675" w="1910">
                  <a:moveTo>
                    <a:pt x="56" y="0"/>
                  </a:moveTo>
                  <a:cubicBezTo>
                    <a:pt x="0" y="113"/>
                    <a:pt x="0" y="169"/>
                    <a:pt x="0" y="281"/>
                  </a:cubicBezTo>
                  <a:lnTo>
                    <a:pt x="1854" y="674"/>
                  </a:lnTo>
                  <a:cubicBezTo>
                    <a:pt x="1854" y="618"/>
                    <a:pt x="1910" y="562"/>
                    <a:pt x="1910" y="506"/>
                  </a:cubicBezTo>
                  <a:lnTo>
                    <a:pt x="1910" y="393"/>
                  </a:lnTo>
                  <a:lnTo>
                    <a:pt x="5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5"/>
            <p:cNvSpPr/>
            <p:nvPr/>
          </p:nvSpPr>
          <p:spPr>
            <a:xfrm>
              <a:off x="2147721" y="-1135366"/>
              <a:ext cx="104417" cy="46062"/>
            </a:xfrm>
            <a:custGeom>
              <a:rect b="b" l="l" r="r" t="t"/>
              <a:pathLst>
                <a:path extrusionOk="0" h="843" w="1911">
                  <a:moveTo>
                    <a:pt x="57" y="0"/>
                  </a:moveTo>
                  <a:lnTo>
                    <a:pt x="57" y="56"/>
                  </a:lnTo>
                  <a:cubicBezTo>
                    <a:pt x="57" y="113"/>
                    <a:pt x="57" y="225"/>
                    <a:pt x="1" y="281"/>
                  </a:cubicBezTo>
                  <a:lnTo>
                    <a:pt x="1854" y="843"/>
                  </a:lnTo>
                  <a:cubicBezTo>
                    <a:pt x="1854" y="730"/>
                    <a:pt x="1854" y="618"/>
                    <a:pt x="1910" y="562"/>
                  </a:cubicBezTo>
                  <a:lnTo>
                    <a:pt x="5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5"/>
            <p:cNvSpPr/>
            <p:nvPr/>
          </p:nvSpPr>
          <p:spPr>
            <a:xfrm>
              <a:off x="2282792" y="-1307210"/>
              <a:ext cx="64475" cy="43002"/>
            </a:xfrm>
            <a:custGeom>
              <a:rect b="b" l="l" r="r" t="t"/>
              <a:pathLst>
                <a:path extrusionOk="0" h="787" w="1180">
                  <a:moveTo>
                    <a:pt x="0" y="0"/>
                  </a:moveTo>
                  <a:lnTo>
                    <a:pt x="955" y="786"/>
                  </a:lnTo>
                  <a:lnTo>
                    <a:pt x="1180" y="562"/>
                  </a:lnTo>
                  <a:lnTo>
                    <a:pt x="44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5"/>
            <p:cNvSpPr/>
            <p:nvPr/>
          </p:nvSpPr>
          <p:spPr>
            <a:xfrm>
              <a:off x="2126247" y="-1021823"/>
              <a:ext cx="104417" cy="27648"/>
            </a:xfrm>
            <a:custGeom>
              <a:rect b="b" l="l" r="r" t="t"/>
              <a:pathLst>
                <a:path extrusionOk="0" h="506" w="1911">
                  <a:moveTo>
                    <a:pt x="1" y="0"/>
                  </a:moveTo>
                  <a:lnTo>
                    <a:pt x="1" y="337"/>
                  </a:lnTo>
                  <a:lnTo>
                    <a:pt x="1910" y="506"/>
                  </a:lnTo>
                  <a:cubicBezTo>
                    <a:pt x="1910" y="394"/>
                    <a:pt x="1910" y="337"/>
                    <a:pt x="1910" y="225"/>
                  </a:cubicBezTo>
                  <a:lnTo>
                    <a:pt x="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5"/>
            <p:cNvSpPr/>
            <p:nvPr/>
          </p:nvSpPr>
          <p:spPr>
            <a:xfrm>
              <a:off x="2166135" y="-1193667"/>
              <a:ext cx="101357" cy="55296"/>
            </a:xfrm>
            <a:custGeom>
              <a:rect b="b" l="l" r="r" t="t"/>
              <a:pathLst>
                <a:path extrusionOk="0" h="1012" w="1855">
                  <a:moveTo>
                    <a:pt x="113" y="0"/>
                  </a:moveTo>
                  <a:cubicBezTo>
                    <a:pt x="57" y="113"/>
                    <a:pt x="57" y="225"/>
                    <a:pt x="1" y="281"/>
                  </a:cubicBezTo>
                  <a:lnTo>
                    <a:pt x="1742" y="1011"/>
                  </a:lnTo>
                  <a:cubicBezTo>
                    <a:pt x="1798" y="955"/>
                    <a:pt x="1854" y="843"/>
                    <a:pt x="1854" y="730"/>
                  </a:cubicBez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5"/>
            <p:cNvSpPr/>
            <p:nvPr/>
          </p:nvSpPr>
          <p:spPr>
            <a:xfrm>
              <a:off x="2190723" y="-1245849"/>
              <a:ext cx="98243" cy="67535"/>
            </a:xfrm>
            <a:custGeom>
              <a:rect b="b" l="l" r="r" t="t"/>
              <a:pathLst>
                <a:path extrusionOk="0" h="1236" w="1798">
                  <a:moveTo>
                    <a:pt x="113" y="0"/>
                  </a:moveTo>
                  <a:lnTo>
                    <a:pt x="0" y="281"/>
                  </a:lnTo>
                  <a:lnTo>
                    <a:pt x="1685" y="1236"/>
                  </a:lnTo>
                  <a:lnTo>
                    <a:pt x="1797" y="899"/>
                  </a:ln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5"/>
            <p:cNvSpPr/>
            <p:nvPr/>
          </p:nvSpPr>
          <p:spPr>
            <a:xfrm>
              <a:off x="2123187" y="-1307210"/>
              <a:ext cx="1206123" cy="957511"/>
            </a:xfrm>
            <a:custGeom>
              <a:rect b="b" l="l" r="r" t="t"/>
              <a:pathLst>
                <a:path extrusionOk="0" h="17524" w="22074">
                  <a:moveTo>
                    <a:pt x="18310" y="0"/>
                  </a:moveTo>
                  <a:cubicBezTo>
                    <a:pt x="18366" y="56"/>
                    <a:pt x="18423" y="112"/>
                    <a:pt x="18479" y="225"/>
                  </a:cubicBezTo>
                  <a:lnTo>
                    <a:pt x="18029" y="618"/>
                  </a:lnTo>
                  <a:cubicBezTo>
                    <a:pt x="18086" y="674"/>
                    <a:pt x="18142" y="786"/>
                    <a:pt x="18198" y="843"/>
                  </a:cubicBezTo>
                  <a:lnTo>
                    <a:pt x="18703" y="449"/>
                  </a:lnTo>
                  <a:cubicBezTo>
                    <a:pt x="18816" y="618"/>
                    <a:pt x="18928" y="843"/>
                    <a:pt x="19097" y="1011"/>
                  </a:cubicBezTo>
                  <a:lnTo>
                    <a:pt x="18591" y="1348"/>
                  </a:lnTo>
                  <a:lnTo>
                    <a:pt x="18760" y="1573"/>
                  </a:lnTo>
                  <a:lnTo>
                    <a:pt x="19265" y="1236"/>
                  </a:lnTo>
                  <a:cubicBezTo>
                    <a:pt x="19377" y="1460"/>
                    <a:pt x="19490" y="1629"/>
                    <a:pt x="19546" y="1797"/>
                  </a:cubicBezTo>
                  <a:lnTo>
                    <a:pt x="19040" y="2078"/>
                  </a:lnTo>
                  <a:lnTo>
                    <a:pt x="19153" y="2359"/>
                  </a:lnTo>
                  <a:lnTo>
                    <a:pt x="19714" y="2078"/>
                  </a:lnTo>
                  <a:cubicBezTo>
                    <a:pt x="19827" y="2247"/>
                    <a:pt x="19939" y="2471"/>
                    <a:pt x="19995" y="2696"/>
                  </a:cubicBezTo>
                  <a:lnTo>
                    <a:pt x="19433" y="2921"/>
                  </a:lnTo>
                  <a:cubicBezTo>
                    <a:pt x="19433" y="2977"/>
                    <a:pt x="19546" y="3089"/>
                    <a:pt x="19546" y="3201"/>
                  </a:cubicBezTo>
                  <a:lnTo>
                    <a:pt x="20107" y="2977"/>
                  </a:lnTo>
                  <a:cubicBezTo>
                    <a:pt x="20164" y="3145"/>
                    <a:pt x="20276" y="3370"/>
                    <a:pt x="20332" y="3538"/>
                  </a:cubicBezTo>
                  <a:lnTo>
                    <a:pt x="19770" y="3707"/>
                  </a:lnTo>
                  <a:lnTo>
                    <a:pt x="19827" y="4044"/>
                  </a:lnTo>
                  <a:lnTo>
                    <a:pt x="20388" y="3819"/>
                  </a:lnTo>
                  <a:cubicBezTo>
                    <a:pt x="20501" y="4044"/>
                    <a:pt x="20557" y="4269"/>
                    <a:pt x="20557" y="4493"/>
                  </a:cubicBezTo>
                  <a:lnTo>
                    <a:pt x="19995" y="4606"/>
                  </a:lnTo>
                  <a:cubicBezTo>
                    <a:pt x="19995" y="4718"/>
                    <a:pt x="20051" y="4830"/>
                    <a:pt x="20051" y="4886"/>
                  </a:cubicBezTo>
                  <a:lnTo>
                    <a:pt x="20613" y="4774"/>
                  </a:lnTo>
                  <a:cubicBezTo>
                    <a:pt x="20613" y="4999"/>
                    <a:pt x="20725" y="5223"/>
                    <a:pt x="20725" y="5392"/>
                  </a:cubicBezTo>
                  <a:lnTo>
                    <a:pt x="20107" y="5448"/>
                  </a:lnTo>
                  <a:lnTo>
                    <a:pt x="20107" y="5785"/>
                  </a:lnTo>
                  <a:lnTo>
                    <a:pt x="20725" y="5729"/>
                  </a:lnTo>
                  <a:lnTo>
                    <a:pt x="20725" y="6403"/>
                  </a:lnTo>
                  <a:lnTo>
                    <a:pt x="20107" y="6403"/>
                  </a:lnTo>
                  <a:lnTo>
                    <a:pt x="20107" y="6684"/>
                  </a:lnTo>
                  <a:lnTo>
                    <a:pt x="20781" y="6684"/>
                  </a:lnTo>
                  <a:lnTo>
                    <a:pt x="20781" y="7301"/>
                  </a:lnTo>
                  <a:lnTo>
                    <a:pt x="20220" y="7245"/>
                  </a:lnTo>
                  <a:lnTo>
                    <a:pt x="20220" y="7582"/>
                  </a:lnTo>
                  <a:lnTo>
                    <a:pt x="20838" y="7638"/>
                  </a:lnTo>
                  <a:cubicBezTo>
                    <a:pt x="20838" y="7863"/>
                    <a:pt x="20725" y="8088"/>
                    <a:pt x="20725" y="8312"/>
                  </a:cubicBezTo>
                  <a:lnTo>
                    <a:pt x="20107" y="8144"/>
                  </a:lnTo>
                  <a:cubicBezTo>
                    <a:pt x="20107" y="8200"/>
                    <a:pt x="20107" y="8256"/>
                    <a:pt x="20107" y="8312"/>
                  </a:cubicBezTo>
                  <a:lnTo>
                    <a:pt x="20107" y="8481"/>
                  </a:lnTo>
                  <a:lnTo>
                    <a:pt x="20725" y="8593"/>
                  </a:lnTo>
                  <a:cubicBezTo>
                    <a:pt x="20669" y="8818"/>
                    <a:pt x="20613" y="8986"/>
                    <a:pt x="20557" y="9211"/>
                  </a:cubicBezTo>
                  <a:lnTo>
                    <a:pt x="19995" y="9043"/>
                  </a:lnTo>
                  <a:cubicBezTo>
                    <a:pt x="19995" y="9099"/>
                    <a:pt x="19939" y="9211"/>
                    <a:pt x="19883" y="9323"/>
                  </a:cubicBezTo>
                  <a:lnTo>
                    <a:pt x="20444" y="9492"/>
                  </a:lnTo>
                  <a:cubicBezTo>
                    <a:pt x="20388" y="9717"/>
                    <a:pt x="20332" y="9941"/>
                    <a:pt x="20220" y="10110"/>
                  </a:cubicBezTo>
                  <a:lnTo>
                    <a:pt x="19658" y="9885"/>
                  </a:lnTo>
                  <a:cubicBezTo>
                    <a:pt x="19658" y="9997"/>
                    <a:pt x="19602" y="10110"/>
                    <a:pt x="19546" y="10166"/>
                  </a:cubicBezTo>
                  <a:lnTo>
                    <a:pt x="20107" y="10391"/>
                  </a:lnTo>
                  <a:cubicBezTo>
                    <a:pt x="20051" y="10615"/>
                    <a:pt x="19939" y="10784"/>
                    <a:pt x="19827" y="10952"/>
                  </a:cubicBezTo>
                  <a:lnTo>
                    <a:pt x="19321" y="10671"/>
                  </a:lnTo>
                  <a:cubicBezTo>
                    <a:pt x="19265" y="10784"/>
                    <a:pt x="19209" y="10896"/>
                    <a:pt x="19153" y="10952"/>
                  </a:cubicBezTo>
                  <a:lnTo>
                    <a:pt x="19714" y="11233"/>
                  </a:lnTo>
                  <a:cubicBezTo>
                    <a:pt x="19602" y="11458"/>
                    <a:pt x="19490" y="11626"/>
                    <a:pt x="19377" y="11795"/>
                  </a:cubicBezTo>
                  <a:lnTo>
                    <a:pt x="18703" y="11458"/>
                  </a:lnTo>
                  <a:cubicBezTo>
                    <a:pt x="18647" y="11570"/>
                    <a:pt x="18591" y="11626"/>
                    <a:pt x="18535" y="11738"/>
                  </a:cubicBezTo>
                  <a:lnTo>
                    <a:pt x="19040" y="12075"/>
                  </a:lnTo>
                  <a:cubicBezTo>
                    <a:pt x="18928" y="12244"/>
                    <a:pt x="18760" y="12412"/>
                    <a:pt x="18647" y="12581"/>
                  </a:cubicBezTo>
                  <a:lnTo>
                    <a:pt x="18198" y="12188"/>
                  </a:lnTo>
                  <a:lnTo>
                    <a:pt x="17973" y="12412"/>
                  </a:lnTo>
                  <a:lnTo>
                    <a:pt x="18479" y="12806"/>
                  </a:lnTo>
                  <a:cubicBezTo>
                    <a:pt x="18310" y="12974"/>
                    <a:pt x="18142" y="13143"/>
                    <a:pt x="18029" y="13311"/>
                  </a:cubicBezTo>
                  <a:lnTo>
                    <a:pt x="17580" y="12862"/>
                  </a:lnTo>
                  <a:lnTo>
                    <a:pt x="17355" y="13086"/>
                  </a:lnTo>
                  <a:lnTo>
                    <a:pt x="17805" y="13480"/>
                  </a:lnTo>
                  <a:cubicBezTo>
                    <a:pt x="17636" y="13648"/>
                    <a:pt x="17468" y="13760"/>
                    <a:pt x="17299" y="13929"/>
                  </a:cubicBezTo>
                  <a:lnTo>
                    <a:pt x="16906" y="13480"/>
                  </a:lnTo>
                  <a:lnTo>
                    <a:pt x="16681" y="13648"/>
                  </a:lnTo>
                  <a:lnTo>
                    <a:pt x="17075" y="14097"/>
                  </a:lnTo>
                  <a:cubicBezTo>
                    <a:pt x="16906" y="14266"/>
                    <a:pt x="16738" y="14378"/>
                    <a:pt x="16569" y="14547"/>
                  </a:cubicBezTo>
                  <a:lnTo>
                    <a:pt x="16232" y="14041"/>
                  </a:lnTo>
                  <a:lnTo>
                    <a:pt x="15951" y="14210"/>
                  </a:lnTo>
                  <a:lnTo>
                    <a:pt x="16288" y="14715"/>
                  </a:lnTo>
                  <a:cubicBezTo>
                    <a:pt x="16120" y="14828"/>
                    <a:pt x="15951" y="14940"/>
                    <a:pt x="15727" y="14996"/>
                  </a:cubicBezTo>
                  <a:lnTo>
                    <a:pt x="15446" y="14491"/>
                  </a:lnTo>
                  <a:lnTo>
                    <a:pt x="15165" y="14603"/>
                  </a:lnTo>
                  <a:lnTo>
                    <a:pt x="15502" y="15165"/>
                  </a:lnTo>
                  <a:cubicBezTo>
                    <a:pt x="15277" y="15277"/>
                    <a:pt x="15109" y="15333"/>
                    <a:pt x="14884" y="15445"/>
                  </a:cubicBezTo>
                  <a:lnTo>
                    <a:pt x="14660" y="14884"/>
                  </a:lnTo>
                  <a:lnTo>
                    <a:pt x="14379" y="14996"/>
                  </a:lnTo>
                  <a:lnTo>
                    <a:pt x="14603" y="15558"/>
                  </a:lnTo>
                  <a:cubicBezTo>
                    <a:pt x="14379" y="15614"/>
                    <a:pt x="14210" y="15726"/>
                    <a:pt x="13986" y="15782"/>
                  </a:cubicBezTo>
                  <a:lnTo>
                    <a:pt x="13817" y="15165"/>
                  </a:lnTo>
                  <a:lnTo>
                    <a:pt x="13536" y="15277"/>
                  </a:lnTo>
                  <a:lnTo>
                    <a:pt x="13705" y="15839"/>
                  </a:lnTo>
                  <a:cubicBezTo>
                    <a:pt x="13480" y="15895"/>
                    <a:pt x="13255" y="15951"/>
                    <a:pt x="13031" y="16007"/>
                  </a:cubicBezTo>
                  <a:lnTo>
                    <a:pt x="12918" y="15445"/>
                  </a:lnTo>
                  <a:lnTo>
                    <a:pt x="12638" y="15502"/>
                  </a:lnTo>
                  <a:lnTo>
                    <a:pt x="12750" y="16063"/>
                  </a:lnTo>
                  <a:cubicBezTo>
                    <a:pt x="12525" y="16063"/>
                    <a:pt x="12357" y="16119"/>
                    <a:pt x="12132" y="16175"/>
                  </a:cubicBezTo>
                  <a:lnTo>
                    <a:pt x="12076" y="15558"/>
                  </a:lnTo>
                  <a:lnTo>
                    <a:pt x="11739" y="15558"/>
                  </a:lnTo>
                  <a:lnTo>
                    <a:pt x="11851" y="16175"/>
                  </a:lnTo>
                  <a:lnTo>
                    <a:pt x="11121" y="16175"/>
                  </a:lnTo>
                  <a:lnTo>
                    <a:pt x="11121" y="15670"/>
                  </a:lnTo>
                  <a:lnTo>
                    <a:pt x="10840" y="15670"/>
                  </a:lnTo>
                  <a:lnTo>
                    <a:pt x="10840" y="16288"/>
                  </a:lnTo>
                  <a:lnTo>
                    <a:pt x="10166" y="16288"/>
                  </a:lnTo>
                  <a:lnTo>
                    <a:pt x="10223" y="15670"/>
                  </a:lnTo>
                  <a:lnTo>
                    <a:pt x="9942" y="15670"/>
                  </a:lnTo>
                  <a:lnTo>
                    <a:pt x="9886" y="16288"/>
                  </a:lnTo>
                  <a:cubicBezTo>
                    <a:pt x="9661" y="16288"/>
                    <a:pt x="9436" y="16232"/>
                    <a:pt x="9155" y="16175"/>
                  </a:cubicBezTo>
                  <a:lnTo>
                    <a:pt x="9324" y="15558"/>
                  </a:lnTo>
                  <a:lnTo>
                    <a:pt x="8987" y="15558"/>
                  </a:lnTo>
                  <a:lnTo>
                    <a:pt x="8875" y="16119"/>
                  </a:lnTo>
                  <a:cubicBezTo>
                    <a:pt x="8650" y="16119"/>
                    <a:pt x="8481" y="16063"/>
                    <a:pt x="8257" y="16007"/>
                  </a:cubicBezTo>
                  <a:lnTo>
                    <a:pt x="8425" y="15389"/>
                  </a:lnTo>
                  <a:cubicBezTo>
                    <a:pt x="8369" y="15389"/>
                    <a:pt x="8257" y="15333"/>
                    <a:pt x="8144" y="15333"/>
                  </a:cubicBezTo>
                  <a:lnTo>
                    <a:pt x="7976" y="15895"/>
                  </a:lnTo>
                  <a:cubicBezTo>
                    <a:pt x="7751" y="15839"/>
                    <a:pt x="7527" y="15726"/>
                    <a:pt x="7358" y="15670"/>
                  </a:cubicBezTo>
                  <a:lnTo>
                    <a:pt x="7583" y="15108"/>
                  </a:lnTo>
                  <a:lnTo>
                    <a:pt x="7302" y="14996"/>
                  </a:lnTo>
                  <a:lnTo>
                    <a:pt x="7077" y="15558"/>
                  </a:lnTo>
                  <a:cubicBezTo>
                    <a:pt x="6853" y="15445"/>
                    <a:pt x="6684" y="15389"/>
                    <a:pt x="6516" y="15277"/>
                  </a:cubicBezTo>
                  <a:lnTo>
                    <a:pt x="6796" y="14715"/>
                  </a:lnTo>
                  <a:lnTo>
                    <a:pt x="6516" y="14603"/>
                  </a:lnTo>
                  <a:lnTo>
                    <a:pt x="6235" y="15108"/>
                  </a:lnTo>
                  <a:cubicBezTo>
                    <a:pt x="6010" y="14996"/>
                    <a:pt x="5842" y="14884"/>
                    <a:pt x="5673" y="14771"/>
                  </a:cubicBezTo>
                  <a:lnTo>
                    <a:pt x="6010" y="14266"/>
                  </a:lnTo>
                  <a:cubicBezTo>
                    <a:pt x="5898" y="14210"/>
                    <a:pt x="5842" y="14154"/>
                    <a:pt x="5729" y="14097"/>
                  </a:cubicBezTo>
                  <a:lnTo>
                    <a:pt x="5392" y="14603"/>
                  </a:lnTo>
                  <a:cubicBezTo>
                    <a:pt x="5224" y="14491"/>
                    <a:pt x="5055" y="14378"/>
                    <a:pt x="4887" y="14210"/>
                  </a:cubicBezTo>
                  <a:lnTo>
                    <a:pt x="5280" y="13760"/>
                  </a:lnTo>
                  <a:lnTo>
                    <a:pt x="5055" y="13592"/>
                  </a:lnTo>
                  <a:lnTo>
                    <a:pt x="4662" y="14041"/>
                  </a:lnTo>
                  <a:cubicBezTo>
                    <a:pt x="4494" y="13873"/>
                    <a:pt x="4325" y="13760"/>
                    <a:pt x="4157" y="13592"/>
                  </a:cubicBezTo>
                  <a:lnTo>
                    <a:pt x="4606" y="13143"/>
                  </a:lnTo>
                  <a:lnTo>
                    <a:pt x="4438" y="12862"/>
                  </a:lnTo>
                  <a:lnTo>
                    <a:pt x="4044" y="13311"/>
                  </a:lnTo>
                  <a:cubicBezTo>
                    <a:pt x="3876" y="13143"/>
                    <a:pt x="3764" y="12974"/>
                    <a:pt x="3595" y="12806"/>
                  </a:cubicBezTo>
                  <a:lnTo>
                    <a:pt x="4044" y="12412"/>
                  </a:lnTo>
                  <a:lnTo>
                    <a:pt x="3876" y="12188"/>
                  </a:lnTo>
                  <a:lnTo>
                    <a:pt x="3427" y="12581"/>
                  </a:lnTo>
                  <a:cubicBezTo>
                    <a:pt x="3258" y="12412"/>
                    <a:pt x="3146" y="12244"/>
                    <a:pt x="3033" y="12019"/>
                  </a:cubicBezTo>
                  <a:lnTo>
                    <a:pt x="3539" y="11682"/>
                  </a:lnTo>
                  <a:lnTo>
                    <a:pt x="3370" y="11458"/>
                  </a:lnTo>
                  <a:lnTo>
                    <a:pt x="2865" y="11795"/>
                  </a:lnTo>
                  <a:cubicBezTo>
                    <a:pt x="2753" y="11626"/>
                    <a:pt x="2640" y="11402"/>
                    <a:pt x="2528" y="11233"/>
                  </a:cubicBezTo>
                  <a:lnTo>
                    <a:pt x="3033" y="10952"/>
                  </a:lnTo>
                  <a:lnTo>
                    <a:pt x="2921" y="10671"/>
                  </a:lnTo>
                  <a:lnTo>
                    <a:pt x="2359" y="10952"/>
                  </a:lnTo>
                  <a:cubicBezTo>
                    <a:pt x="2247" y="10784"/>
                    <a:pt x="2191" y="10559"/>
                    <a:pt x="2079" y="10391"/>
                  </a:cubicBezTo>
                  <a:lnTo>
                    <a:pt x="2640" y="10110"/>
                  </a:lnTo>
                  <a:cubicBezTo>
                    <a:pt x="2584" y="10054"/>
                    <a:pt x="2584" y="9941"/>
                    <a:pt x="2528" y="9829"/>
                  </a:cubicBezTo>
                  <a:lnTo>
                    <a:pt x="1966" y="10054"/>
                  </a:lnTo>
                  <a:cubicBezTo>
                    <a:pt x="1910" y="9885"/>
                    <a:pt x="1798" y="9717"/>
                    <a:pt x="1742" y="9492"/>
                  </a:cubicBezTo>
                  <a:lnTo>
                    <a:pt x="2359" y="9323"/>
                  </a:lnTo>
                  <a:lnTo>
                    <a:pt x="2247" y="9043"/>
                  </a:lnTo>
                  <a:lnTo>
                    <a:pt x="1686" y="9211"/>
                  </a:lnTo>
                  <a:cubicBezTo>
                    <a:pt x="1629" y="8986"/>
                    <a:pt x="1573" y="8762"/>
                    <a:pt x="1517" y="8537"/>
                  </a:cubicBezTo>
                  <a:lnTo>
                    <a:pt x="2079" y="8425"/>
                  </a:lnTo>
                  <a:cubicBezTo>
                    <a:pt x="2079" y="8312"/>
                    <a:pt x="2079" y="8256"/>
                    <a:pt x="2023" y="8144"/>
                  </a:cubicBezTo>
                  <a:lnTo>
                    <a:pt x="1461" y="8256"/>
                  </a:lnTo>
                  <a:cubicBezTo>
                    <a:pt x="1461" y="8032"/>
                    <a:pt x="1405" y="7807"/>
                    <a:pt x="1349" y="7638"/>
                  </a:cubicBezTo>
                  <a:lnTo>
                    <a:pt x="1966" y="7582"/>
                  </a:lnTo>
                  <a:lnTo>
                    <a:pt x="1966" y="7245"/>
                  </a:lnTo>
                  <a:lnTo>
                    <a:pt x="1349" y="7301"/>
                  </a:lnTo>
                  <a:lnTo>
                    <a:pt x="1349" y="6628"/>
                  </a:lnTo>
                  <a:lnTo>
                    <a:pt x="1966" y="6628"/>
                  </a:lnTo>
                  <a:lnTo>
                    <a:pt x="1966" y="6291"/>
                  </a:lnTo>
                  <a:lnTo>
                    <a:pt x="1" y="6291"/>
                  </a:lnTo>
                  <a:lnTo>
                    <a:pt x="1" y="6571"/>
                  </a:lnTo>
                  <a:cubicBezTo>
                    <a:pt x="1" y="6908"/>
                    <a:pt x="1" y="7245"/>
                    <a:pt x="57" y="7582"/>
                  </a:cubicBezTo>
                  <a:cubicBezTo>
                    <a:pt x="57" y="7638"/>
                    <a:pt x="57" y="7695"/>
                    <a:pt x="57" y="7751"/>
                  </a:cubicBezTo>
                  <a:cubicBezTo>
                    <a:pt x="57" y="7975"/>
                    <a:pt x="113" y="8200"/>
                    <a:pt x="169" y="8481"/>
                  </a:cubicBezTo>
                  <a:cubicBezTo>
                    <a:pt x="169" y="8593"/>
                    <a:pt x="169" y="8649"/>
                    <a:pt x="225" y="8762"/>
                  </a:cubicBezTo>
                  <a:cubicBezTo>
                    <a:pt x="281" y="9043"/>
                    <a:pt x="338" y="9267"/>
                    <a:pt x="394" y="9548"/>
                  </a:cubicBezTo>
                  <a:cubicBezTo>
                    <a:pt x="450" y="9604"/>
                    <a:pt x="450" y="9717"/>
                    <a:pt x="450" y="9773"/>
                  </a:cubicBezTo>
                  <a:cubicBezTo>
                    <a:pt x="562" y="10054"/>
                    <a:pt x="675" y="10278"/>
                    <a:pt x="731" y="10559"/>
                  </a:cubicBezTo>
                  <a:cubicBezTo>
                    <a:pt x="731" y="10559"/>
                    <a:pt x="731" y="10615"/>
                    <a:pt x="731" y="10615"/>
                  </a:cubicBezTo>
                  <a:cubicBezTo>
                    <a:pt x="899" y="11008"/>
                    <a:pt x="1068" y="11402"/>
                    <a:pt x="1292" y="11738"/>
                  </a:cubicBezTo>
                  <a:lnTo>
                    <a:pt x="1349" y="11851"/>
                  </a:lnTo>
                  <a:cubicBezTo>
                    <a:pt x="1461" y="12075"/>
                    <a:pt x="1573" y="12300"/>
                    <a:pt x="1686" y="12469"/>
                  </a:cubicBezTo>
                  <a:lnTo>
                    <a:pt x="1854" y="12749"/>
                  </a:lnTo>
                  <a:cubicBezTo>
                    <a:pt x="2023" y="12974"/>
                    <a:pt x="2191" y="13199"/>
                    <a:pt x="2359" y="13367"/>
                  </a:cubicBezTo>
                  <a:lnTo>
                    <a:pt x="2472" y="13536"/>
                  </a:lnTo>
                  <a:cubicBezTo>
                    <a:pt x="2640" y="13760"/>
                    <a:pt x="2865" y="13985"/>
                    <a:pt x="3033" y="14210"/>
                  </a:cubicBezTo>
                  <a:lnTo>
                    <a:pt x="3146" y="14266"/>
                  </a:lnTo>
                  <a:cubicBezTo>
                    <a:pt x="3370" y="14491"/>
                    <a:pt x="3595" y="14771"/>
                    <a:pt x="3876" y="14996"/>
                  </a:cubicBezTo>
                  <a:lnTo>
                    <a:pt x="3932" y="15052"/>
                  </a:lnTo>
                  <a:cubicBezTo>
                    <a:pt x="4213" y="15221"/>
                    <a:pt x="4438" y="15445"/>
                    <a:pt x="4718" y="15614"/>
                  </a:cubicBezTo>
                  <a:lnTo>
                    <a:pt x="4943" y="15726"/>
                  </a:lnTo>
                  <a:cubicBezTo>
                    <a:pt x="5168" y="15895"/>
                    <a:pt x="5392" y="16063"/>
                    <a:pt x="5673" y="16175"/>
                  </a:cubicBezTo>
                  <a:lnTo>
                    <a:pt x="5842" y="16288"/>
                  </a:lnTo>
                  <a:cubicBezTo>
                    <a:pt x="6066" y="16400"/>
                    <a:pt x="6347" y="16512"/>
                    <a:pt x="6628" y="16625"/>
                  </a:cubicBezTo>
                  <a:lnTo>
                    <a:pt x="6740" y="16681"/>
                  </a:lnTo>
                  <a:cubicBezTo>
                    <a:pt x="7077" y="16849"/>
                    <a:pt x="7414" y="16962"/>
                    <a:pt x="7751" y="17074"/>
                  </a:cubicBezTo>
                  <a:lnTo>
                    <a:pt x="7976" y="17130"/>
                  </a:lnTo>
                  <a:cubicBezTo>
                    <a:pt x="8313" y="17243"/>
                    <a:pt x="8650" y="17299"/>
                    <a:pt x="8987" y="17355"/>
                  </a:cubicBezTo>
                  <a:cubicBezTo>
                    <a:pt x="9212" y="17411"/>
                    <a:pt x="9492" y="17467"/>
                    <a:pt x="9773" y="17467"/>
                  </a:cubicBezTo>
                  <a:lnTo>
                    <a:pt x="9942" y="17467"/>
                  </a:lnTo>
                  <a:cubicBezTo>
                    <a:pt x="10279" y="17467"/>
                    <a:pt x="10672" y="17523"/>
                    <a:pt x="11009" y="17523"/>
                  </a:cubicBezTo>
                  <a:cubicBezTo>
                    <a:pt x="12020" y="17523"/>
                    <a:pt x="13087" y="17411"/>
                    <a:pt x="14042" y="17130"/>
                  </a:cubicBezTo>
                  <a:lnTo>
                    <a:pt x="14323" y="17018"/>
                  </a:lnTo>
                  <a:cubicBezTo>
                    <a:pt x="15277" y="16737"/>
                    <a:pt x="16176" y="16344"/>
                    <a:pt x="17018" y="15782"/>
                  </a:cubicBezTo>
                  <a:lnTo>
                    <a:pt x="17131" y="15726"/>
                  </a:lnTo>
                  <a:cubicBezTo>
                    <a:pt x="17412" y="15502"/>
                    <a:pt x="17636" y="15333"/>
                    <a:pt x="17917" y="15165"/>
                  </a:cubicBezTo>
                  <a:lnTo>
                    <a:pt x="18142" y="14940"/>
                  </a:lnTo>
                  <a:cubicBezTo>
                    <a:pt x="18310" y="14771"/>
                    <a:pt x="18535" y="14603"/>
                    <a:pt x="18703" y="14434"/>
                  </a:cubicBezTo>
                  <a:lnTo>
                    <a:pt x="18928" y="14210"/>
                  </a:lnTo>
                  <a:cubicBezTo>
                    <a:pt x="19097" y="14041"/>
                    <a:pt x="19265" y="13817"/>
                    <a:pt x="19490" y="13648"/>
                  </a:cubicBezTo>
                  <a:cubicBezTo>
                    <a:pt x="19490" y="13592"/>
                    <a:pt x="19546" y="13536"/>
                    <a:pt x="19602" y="13480"/>
                  </a:cubicBezTo>
                  <a:lnTo>
                    <a:pt x="19658" y="13423"/>
                  </a:lnTo>
                  <a:cubicBezTo>
                    <a:pt x="20107" y="12862"/>
                    <a:pt x="20444" y="12300"/>
                    <a:pt x="20781" y="11682"/>
                  </a:cubicBezTo>
                  <a:lnTo>
                    <a:pt x="20894" y="11570"/>
                  </a:lnTo>
                  <a:cubicBezTo>
                    <a:pt x="21006" y="11345"/>
                    <a:pt x="21062" y="11121"/>
                    <a:pt x="21175" y="10896"/>
                  </a:cubicBezTo>
                  <a:cubicBezTo>
                    <a:pt x="21343" y="10503"/>
                    <a:pt x="21512" y="10166"/>
                    <a:pt x="21624" y="9773"/>
                  </a:cubicBezTo>
                  <a:cubicBezTo>
                    <a:pt x="21624" y="9717"/>
                    <a:pt x="21624" y="9660"/>
                    <a:pt x="21680" y="9548"/>
                  </a:cubicBezTo>
                  <a:cubicBezTo>
                    <a:pt x="21736" y="9211"/>
                    <a:pt x="21849" y="8874"/>
                    <a:pt x="21905" y="8537"/>
                  </a:cubicBezTo>
                  <a:cubicBezTo>
                    <a:pt x="21961" y="8144"/>
                    <a:pt x="22017" y="7807"/>
                    <a:pt x="22073" y="7414"/>
                  </a:cubicBezTo>
                  <a:lnTo>
                    <a:pt x="22073" y="6684"/>
                  </a:lnTo>
                  <a:cubicBezTo>
                    <a:pt x="22073" y="5954"/>
                    <a:pt x="22017" y="5223"/>
                    <a:pt x="21905" y="4493"/>
                  </a:cubicBezTo>
                  <a:cubicBezTo>
                    <a:pt x="21849" y="4156"/>
                    <a:pt x="21736" y="3819"/>
                    <a:pt x="21624" y="3426"/>
                  </a:cubicBezTo>
                  <a:cubicBezTo>
                    <a:pt x="21512" y="2977"/>
                    <a:pt x="21343" y="2584"/>
                    <a:pt x="21175" y="2134"/>
                  </a:cubicBezTo>
                  <a:cubicBezTo>
                    <a:pt x="20950" y="1573"/>
                    <a:pt x="20669" y="1011"/>
                    <a:pt x="20332" y="506"/>
                  </a:cubicBezTo>
                  <a:cubicBezTo>
                    <a:pt x="20164" y="337"/>
                    <a:pt x="20051" y="169"/>
                    <a:pt x="1993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5"/>
            <p:cNvSpPr/>
            <p:nvPr/>
          </p:nvSpPr>
          <p:spPr>
            <a:xfrm>
              <a:off x="3077595" y="-1307210"/>
              <a:ext cx="18468" cy="9234"/>
            </a:xfrm>
            <a:custGeom>
              <a:rect b="b" l="l" r="r" t="t"/>
              <a:pathLst>
                <a:path extrusionOk="0" h="169" w="338">
                  <a:moveTo>
                    <a:pt x="1" y="0"/>
                  </a:moveTo>
                  <a:lnTo>
                    <a:pt x="169" y="169"/>
                  </a:lnTo>
                  <a:lnTo>
                    <a:pt x="33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5"/>
            <p:cNvSpPr/>
            <p:nvPr/>
          </p:nvSpPr>
          <p:spPr>
            <a:xfrm>
              <a:off x="2334920" y="-1282677"/>
              <a:ext cx="816376" cy="721357"/>
            </a:xfrm>
            <a:custGeom>
              <a:rect b="b" l="l" r="r" t="t"/>
              <a:pathLst>
                <a:path extrusionOk="0" h="13202" w="14941">
                  <a:moveTo>
                    <a:pt x="11009" y="0"/>
                  </a:moveTo>
                  <a:lnTo>
                    <a:pt x="10672" y="618"/>
                  </a:lnTo>
                  <a:cubicBezTo>
                    <a:pt x="13031" y="2135"/>
                    <a:pt x="14154" y="5055"/>
                    <a:pt x="13424" y="7807"/>
                  </a:cubicBezTo>
                  <a:cubicBezTo>
                    <a:pt x="12975" y="9492"/>
                    <a:pt x="11852" y="10896"/>
                    <a:pt x="10335" y="11739"/>
                  </a:cubicBezTo>
                  <a:cubicBezTo>
                    <a:pt x="9313" y="12304"/>
                    <a:pt x="8236" y="12563"/>
                    <a:pt x="7187" y="12563"/>
                  </a:cubicBezTo>
                  <a:cubicBezTo>
                    <a:pt x="3855" y="12563"/>
                    <a:pt x="803" y="9951"/>
                    <a:pt x="675" y="6235"/>
                  </a:cubicBezTo>
                  <a:lnTo>
                    <a:pt x="1" y="6235"/>
                  </a:lnTo>
                  <a:cubicBezTo>
                    <a:pt x="113" y="9773"/>
                    <a:pt x="2753" y="12694"/>
                    <a:pt x="6291" y="13143"/>
                  </a:cubicBezTo>
                  <a:cubicBezTo>
                    <a:pt x="6595" y="13182"/>
                    <a:pt x="6897" y="13201"/>
                    <a:pt x="7196" y="13201"/>
                  </a:cubicBezTo>
                  <a:cubicBezTo>
                    <a:pt x="10333" y="13201"/>
                    <a:pt x="13170" y="11103"/>
                    <a:pt x="14042" y="7976"/>
                  </a:cubicBezTo>
                  <a:cubicBezTo>
                    <a:pt x="14941" y="4943"/>
                    <a:pt x="13705" y="1685"/>
                    <a:pt x="1100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5"/>
            <p:cNvSpPr/>
            <p:nvPr/>
          </p:nvSpPr>
          <p:spPr>
            <a:xfrm>
              <a:off x="2460757" y="-1150720"/>
              <a:ext cx="463456" cy="395921"/>
            </a:xfrm>
            <a:custGeom>
              <a:rect b="b" l="l" r="r" t="t"/>
              <a:pathLst>
                <a:path extrusionOk="0" h="7246" w="8482">
                  <a:moveTo>
                    <a:pt x="4944" y="1009"/>
                  </a:moveTo>
                  <a:cubicBezTo>
                    <a:pt x="7058" y="1009"/>
                    <a:pt x="8481" y="3708"/>
                    <a:pt x="6740" y="5448"/>
                  </a:cubicBezTo>
                  <a:lnTo>
                    <a:pt x="6684" y="5448"/>
                  </a:lnTo>
                  <a:cubicBezTo>
                    <a:pt x="6235" y="5954"/>
                    <a:pt x="5561" y="6235"/>
                    <a:pt x="4887" y="6235"/>
                  </a:cubicBezTo>
                  <a:cubicBezTo>
                    <a:pt x="2023" y="6235"/>
                    <a:pt x="1236" y="2303"/>
                    <a:pt x="3876" y="1236"/>
                  </a:cubicBezTo>
                  <a:cubicBezTo>
                    <a:pt x="4243" y="1080"/>
                    <a:pt x="4603" y="1009"/>
                    <a:pt x="4944" y="1009"/>
                  </a:cubicBezTo>
                  <a:close/>
                  <a:moveTo>
                    <a:pt x="4831" y="0"/>
                  </a:moveTo>
                  <a:cubicBezTo>
                    <a:pt x="1" y="0"/>
                    <a:pt x="1" y="7246"/>
                    <a:pt x="4831" y="7246"/>
                  </a:cubicBezTo>
                  <a:cubicBezTo>
                    <a:pt x="6853" y="7246"/>
                    <a:pt x="8482" y="5617"/>
                    <a:pt x="8482" y="3595"/>
                  </a:cubicBezTo>
                  <a:cubicBezTo>
                    <a:pt x="8482" y="1629"/>
                    <a:pt x="6853" y="0"/>
                    <a:pt x="483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5"/>
            <p:cNvSpPr/>
            <p:nvPr/>
          </p:nvSpPr>
          <p:spPr>
            <a:xfrm>
              <a:off x="6312211" y="-1132306"/>
              <a:ext cx="196431" cy="187251"/>
            </a:xfrm>
            <a:custGeom>
              <a:rect b="b" l="l" r="r" t="t"/>
              <a:pathLst>
                <a:path extrusionOk="0" h="3427" w="3595">
                  <a:moveTo>
                    <a:pt x="955" y="0"/>
                  </a:moveTo>
                  <a:lnTo>
                    <a:pt x="0" y="2191"/>
                  </a:lnTo>
                  <a:cubicBezTo>
                    <a:pt x="786" y="2528"/>
                    <a:pt x="1517" y="2977"/>
                    <a:pt x="2247" y="3427"/>
                  </a:cubicBezTo>
                  <a:lnTo>
                    <a:pt x="3595" y="1517"/>
                  </a:lnTo>
                  <a:cubicBezTo>
                    <a:pt x="2752" y="955"/>
                    <a:pt x="1854" y="450"/>
                    <a:pt x="955"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5"/>
            <p:cNvSpPr/>
            <p:nvPr/>
          </p:nvSpPr>
          <p:spPr>
            <a:xfrm>
              <a:off x="6115778" y="-1209021"/>
              <a:ext cx="184191" cy="168838"/>
            </a:xfrm>
            <a:custGeom>
              <a:rect b="b" l="l" r="r" t="t"/>
              <a:pathLst>
                <a:path extrusionOk="0" h="3090" w="3371">
                  <a:moveTo>
                    <a:pt x="506" y="0"/>
                  </a:moveTo>
                  <a:lnTo>
                    <a:pt x="1" y="2303"/>
                  </a:lnTo>
                  <a:cubicBezTo>
                    <a:pt x="843" y="2528"/>
                    <a:pt x="1629" y="2752"/>
                    <a:pt x="2416" y="3089"/>
                  </a:cubicBezTo>
                  <a:lnTo>
                    <a:pt x="3370" y="899"/>
                  </a:lnTo>
                  <a:cubicBezTo>
                    <a:pt x="2472" y="562"/>
                    <a:pt x="1461" y="225"/>
                    <a:pt x="50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5"/>
            <p:cNvSpPr/>
            <p:nvPr/>
          </p:nvSpPr>
          <p:spPr>
            <a:xfrm>
              <a:off x="6766384" y="-665840"/>
              <a:ext cx="187251" cy="196485"/>
            </a:xfrm>
            <a:custGeom>
              <a:rect b="b" l="l" r="r" t="t"/>
              <a:pathLst>
                <a:path extrusionOk="0" h="3596" w="3427">
                  <a:moveTo>
                    <a:pt x="2022" y="0"/>
                  </a:moveTo>
                  <a:lnTo>
                    <a:pt x="0" y="1292"/>
                  </a:lnTo>
                  <a:cubicBezTo>
                    <a:pt x="450" y="2022"/>
                    <a:pt x="899" y="2809"/>
                    <a:pt x="1236" y="3595"/>
                  </a:cubicBezTo>
                  <a:lnTo>
                    <a:pt x="3426" y="2696"/>
                  </a:lnTo>
                  <a:cubicBezTo>
                    <a:pt x="3033" y="1798"/>
                    <a:pt x="2584" y="843"/>
                    <a:pt x="202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5"/>
            <p:cNvSpPr/>
            <p:nvPr/>
          </p:nvSpPr>
          <p:spPr>
            <a:xfrm>
              <a:off x="5910165" y="-1242789"/>
              <a:ext cx="165778" cy="144304"/>
            </a:xfrm>
            <a:custGeom>
              <a:rect b="b" l="l" r="r" t="t"/>
              <a:pathLst>
                <a:path extrusionOk="0" h="2641" w="3034">
                  <a:moveTo>
                    <a:pt x="57" y="1"/>
                  </a:moveTo>
                  <a:lnTo>
                    <a:pt x="1" y="2359"/>
                  </a:lnTo>
                  <a:cubicBezTo>
                    <a:pt x="843" y="2416"/>
                    <a:pt x="1685" y="2528"/>
                    <a:pt x="2528" y="2640"/>
                  </a:cubicBezTo>
                  <a:lnTo>
                    <a:pt x="3033" y="338"/>
                  </a:lnTo>
                  <a:cubicBezTo>
                    <a:pt x="2022" y="169"/>
                    <a:pt x="1068" y="57"/>
                    <a:pt x="57"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5"/>
            <p:cNvSpPr/>
            <p:nvPr/>
          </p:nvSpPr>
          <p:spPr>
            <a:xfrm>
              <a:off x="6643606" y="-853038"/>
              <a:ext cx="199545" cy="199545"/>
            </a:xfrm>
            <a:custGeom>
              <a:rect b="b" l="l" r="r" t="t"/>
              <a:pathLst>
                <a:path extrusionOk="0" h="3652" w="3652">
                  <a:moveTo>
                    <a:pt x="1742" y="0"/>
                  </a:moveTo>
                  <a:lnTo>
                    <a:pt x="1" y="1629"/>
                  </a:lnTo>
                  <a:cubicBezTo>
                    <a:pt x="619" y="2247"/>
                    <a:pt x="1124" y="2921"/>
                    <a:pt x="1630" y="3651"/>
                  </a:cubicBezTo>
                  <a:lnTo>
                    <a:pt x="3652" y="2359"/>
                  </a:lnTo>
                  <a:cubicBezTo>
                    <a:pt x="3034" y="1517"/>
                    <a:pt x="2416" y="731"/>
                    <a:pt x="174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5"/>
            <p:cNvSpPr/>
            <p:nvPr/>
          </p:nvSpPr>
          <p:spPr>
            <a:xfrm>
              <a:off x="6490175" y="-1012643"/>
              <a:ext cx="199545" cy="199545"/>
            </a:xfrm>
            <a:custGeom>
              <a:rect b="b" l="l" r="r" t="t"/>
              <a:pathLst>
                <a:path extrusionOk="0" h="3652" w="3652">
                  <a:moveTo>
                    <a:pt x="1349" y="1"/>
                  </a:moveTo>
                  <a:lnTo>
                    <a:pt x="1" y="1967"/>
                  </a:lnTo>
                  <a:cubicBezTo>
                    <a:pt x="675" y="2472"/>
                    <a:pt x="1349" y="3034"/>
                    <a:pt x="1966" y="3652"/>
                  </a:cubicBezTo>
                  <a:lnTo>
                    <a:pt x="3651" y="2023"/>
                  </a:lnTo>
                  <a:cubicBezTo>
                    <a:pt x="2977" y="1293"/>
                    <a:pt x="2191" y="619"/>
                    <a:pt x="134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5"/>
            <p:cNvSpPr/>
            <p:nvPr/>
          </p:nvSpPr>
          <p:spPr>
            <a:xfrm>
              <a:off x="4783913" y="-705727"/>
              <a:ext cx="184191" cy="196431"/>
            </a:xfrm>
            <a:custGeom>
              <a:rect b="b" l="l" r="r" t="t"/>
              <a:pathLst>
                <a:path extrusionOk="0" h="3595" w="3371">
                  <a:moveTo>
                    <a:pt x="1460" y="0"/>
                  </a:moveTo>
                  <a:cubicBezTo>
                    <a:pt x="899" y="843"/>
                    <a:pt x="393" y="1741"/>
                    <a:pt x="0" y="2640"/>
                  </a:cubicBezTo>
                  <a:lnTo>
                    <a:pt x="2191" y="3595"/>
                  </a:lnTo>
                  <a:cubicBezTo>
                    <a:pt x="2528" y="2809"/>
                    <a:pt x="2921" y="2078"/>
                    <a:pt x="3370" y="1404"/>
                  </a:cubicBezTo>
                  <a:lnTo>
                    <a:pt x="146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5"/>
            <p:cNvSpPr/>
            <p:nvPr/>
          </p:nvSpPr>
          <p:spPr>
            <a:xfrm>
              <a:off x="5680019" y="-1242789"/>
              <a:ext cx="162663" cy="141244"/>
            </a:xfrm>
            <a:custGeom>
              <a:rect b="b" l="l" r="r" t="t"/>
              <a:pathLst>
                <a:path extrusionOk="0" h="2585" w="2977">
                  <a:moveTo>
                    <a:pt x="2977" y="1"/>
                  </a:moveTo>
                  <a:cubicBezTo>
                    <a:pt x="1966" y="1"/>
                    <a:pt x="1011" y="57"/>
                    <a:pt x="0" y="225"/>
                  </a:cubicBezTo>
                  <a:lnTo>
                    <a:pt x="393" y="2584"/>
                  </a:lnTo>
                  <a:cubicBezTo>
                    <a:pt x="1236" y="2416"/>
                    <a:pt x="2078" y="2359"/>
                    <a:pt x="2921" y="2359"/>
                  </a:cubicBezTo>
                  <a:lnTo>
                    <a:pt x="297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5"/>
            <p:cNvSpPr/>
            <p:nvPr/>
          </p:nvSpPr>
          <p:spPr>
            <a:xfrm>
              <a:off x="4903576" y="-886806"/>
              <a:ext cx="193371" cy="199545"/>
            </a:xfrm>
            <a:custGeom>
              <a:rect b="b" l="l" r="r" t="t"/>
              <a:pathLst>
                <a:path extrusionOk="0" h="3652" w="3539">
                  <a:moveTo>
                    <a:pt x="1910" y="1"/>
                  </a:moveTo>
                  <a:cubicBezTo>
                    <a:pt x="1236" y="731"/>
                    <a:pt x="562" y="1517"/>
                    <a:pt x="1" y="2303"/>
                  </a:cubicBezTo>
                  <a:lnTo>
                    <a:pt x="1910" y="3651"/>
                  </a:lnTo>
                  <a:cubicBezTo>
                    <a:pt x="2416" y="2977"/>
                    <a:pt x="2977" y="2360"/>
                    <a:pt x="3539" y="1742"/>
                  </a:cubicBezTo>
                  <a:lnTo>
                    <a:pt x="191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5"/>
            <p:cNvSpPr/>
            <p:nvPr/>
          </p:nvSpPr>
          <p:spPr>
            <a:xfrm>
              <a:off x="4707197" y="-500115"/>
              <a:ext cx="168838" cy="184191"/>
            </a:xfrm>
            <a:custGeom>
              <a:rect b="b" l="l" r="r" t="t"/>
              <a:pathLst>
                <a:path extrusionOk="0" h="3371" w="3090">
                  <a:moveTo>
                    <a:pt x="899" y="0"/>
                  </a:moveTo>
                  <a:cubicBezTo>
                    <a:pt x="506" y="955"/>
                    <a:pt x="225" y="1910"/>
                    <a:pt x="0" y="2865"/>
                  </a:cubicBezTo>
                  <a:lnTo>
                    <a:pt x="2303" y="3370"/>
                  </a:lnTo>
                  <a:cubicBezTo>
                    <a:pt x="2471" y="2584"/>
                    <a:pt x="2752" y="1741"/>
                    <a:pt x="3089" y="955"/>
                  </a:cubicBezTo>
                  <a:lnTo>
                    <a:pt x="89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5"/>
            <p:cNvSpPr/>
            <p:nvPr/>
          </p:nvSpPr>
          <p:spPr>
            <a:xfrm>
              <a:off x="5452932" y="-1218256"/>
              <a:ext cx="181077" cy="165778"/>
            </a:xfrm>
            <a:custGeom>
              <a:rect b="b" l="l" r="r" t="t"/>
              <a:pathLst>
                <a:path extrusionOk="0" h="3034" w="3314">
                  <a:moveTo>
                    <a:pt x="2921" y="1"/>
                  </a:moveTo>
                  <a:cubicBezTo>
                    <a:pt x="1910" y="226"/>
                    <a:pt x="955" y="506"/>
                    <a:pt x="0" y="843"/>
                  </a:cubicBezTo>
                  <a:lnTo>
                    <a:pt x="842" y="3034"/>
                  </a:lnTo>
                  <a:cubicBezTo>
                    <a:pt x="1685" y="2753"/>
                    <a:pt x="2471" y="2528"/>
                    <a:pt x="3314" y="2360"/>
                  </a:cubicBezTo>
                  <a:lnTo>
                    <a:pt x="292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5"/>
            <p:cNvSpPr/>
            <p:nvPr/>
          </p:nvSpPr>
          <p:spPr>
            <a:xfrm>
              <a:off x="5244205" y="-1147660"/>
              <a:ext cx="193426" cy="187251"/>
            </a:xfrm>
            <a:custGeom>
              <a:rect b="b" l="l" r="r" t="t"/>
              <a:pathLst>
                <a:path extrusionOk="0" h="3427" w="3540">
                  <a:moveTo>
                    <a:pt x="2641" y="1"/>
                  </a:moveTo>
                  <a:cubicBezTo>
                    <a:pt x="1742" y="394"/>
                    <a:pt x="843" y="899"/>
                    <a:pt x="1" y="1405"/>
                  </a:cubicBezTo>
                  <a:lnTo>
                    <a:pt x="1236" y="3427"/>
                  </a:lnTo>
                  <a:cubicBezTo>
                    <a:pt x="1967" y="2977"/>
                    <a:pt x="2753" y="2584"/>
                    <a:pt x="3539" y="2247"/>
                  </a:cubicBezTo>
                  <a:lnTo>
                    <a:pt x="264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5"/>
            <p:cNvSpPr/>
            <p:nvPr/>
          </p:nvSpPr>
          <p:spPr>
            <a:xfrm>
              <a:off x="5057006" y="-1034117"/>
              <a:ext cx="196485" cy="193426"/>
            </a:xfrm>
            <a:custGeom>
              <a:rect b="b" l="l" r="r" t="t"/>
              <a:pathLst>
                <a:path extrusionOk="0" h="3540" w="3596">
                  <a:moveTo>
                    <a:pt x="2360" y="1"/>
                  </a:moveTo>
                  <a:cubicBezTo>
                    <a:pt x="1517" y="562"/>
                    <a:pt x="731" y="1180"/>
                    <a:pt x="1" y="1854"/>
                  </a:cubicBezTo>
                  <a:lnTo>
                    <a:pt x="1630" y="3539"/>
                  </a:lnTo>
                  <a:cubicBezTo>
                    <a:pt x="2247" y="2977"/>
                    <a:pt x="2921" y="2472"/>
                    <a:pt x="3595" y="1967"/>
                  </a:cubicBezTo>
                  <a:lnTo>
                    <a:pt x="236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5"/>
            <p:cNvSpPr/>
            <p:nvPr/>
          </p:nvSpPr>
          <p:spPr>
            <a:xfrm>
              <a:off x="6855393" y="-454108"/>
              <a:ext cx="162663" cy="153538"/>
            </a:xfrm>
            <a:custGeom>
              <a:rect b="b" l="l" r="r" t="t"/>
              <a:pathLst>
                <a:path extrusionOk="0" h="2810" w="2977">
                  <a:moveTo>
                    <a:pt x="2247" y="1"/>
                  </a:moveTo>
                  <a:lnTo>
                    <a:pt x="0" y="843"/>
                  </a:lnTo>
                  <a:cubicBezTo>
                    <a:pt x="225" y="1461"/>
                    <a:pt x="393" y="2135"/>
                    <a:pt x="562" y="2809"/>
                  </a:cubicBezTo>
                  <a:lnTo>
                    <a:pt x="2977" y="2809"/>
                  </a:lnTo>
                  <a:cubicBezTo>
                    <a:pt x="2808" y="1854"/>
                    <a:pt x="2584" y="899"/>
                    <a:pt x="2247"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5"/>
            <p:cNvSpPr/>
            <p:nvPr/>
          </p:nvSpPr>
          <p:spPr>
            <a:xfrm>
              <a:off x="4903576" y="-1040237"/>
              <a:ext cx="1908848" cy="739662"/>
            </a:xfrm>
            <a:custGeom>
              <a:rect b="b" l="l" r="r" t="t"/>
              <a:pathLst>
                <a:path extrusionOk="0" h="13537" w="34935">
                  <a:moveTo>
                    <a:pt x="17468" y="0"/>
                  </a:moveTo>
                  <a:cubicBezTo>
                    <a:pt x="9268" y="0"/>
                    <a:pt x="2079" y="5561"/>
                    <a:pt x="1" y="13536"/>
                  </a:cubicBezTo>
                  <a:lnTo>
                    <a:pt x="338" y="13536"/>
                  </a:lnTo>
                  <a:cubicBezTo>
                    <a:pt x="2375" y="5773"/>
                    <a:pt x="9431" y="331"/>
                    <a:pt x="17433" y="331"/>
                  </a:cubicBezTo>
                  <a:cubicBezTo>
                    <a:pt x="17594" y="331"/>
                    <a:pt x="17755" y="333"/>
                    <a:pt x="17917" y="337"/>
                  </a:cubicBezTo>
                  <a:cubicBezTo>
                    <a:pt x="25780" y="506"/>
                    <a:pt x="32632" y="5898"/>
                    <a:pt x="34598" y="13536"/>
                  </a:cubicBezTo>
                  <a:lnTo>
                    <a:pt x="34935" y="13536"/>
                  </a:lnTo>
                  <a:cubicBezTo>
                    <a:pt x="32857" y="5561"/>
                    <a:pt x="25668" y="0"/>
                    <a:pt x="1746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5"/>
            <p:cNvSpPr/>
            <p:nvPr/>
          </p:nvSpPr>
          <p:spPr>
            <a:xfrm>
              <a:off x="5023293" y="-949424"/>
              <a:ext cx="1694004" cy="648850"/>
            </a:xfrm>
            <a:custGeom>
              <a:rect b="b" l="l" r="r" t="t"/>
              <a:pathLst>
                <a:path extrusionOk="0" h="11875" w="31003">
                  <a:moveTo>
                    <a:pt x="15289" y="1"/>
                  </a:moveTo>
                  <a:cubicBezTo>
                    <a:pt x="9303" y="1"/>
                    <a:pt x="3606" y="3317"/>
                    <a:pt x="730" y="8897"/>
                  </a:cubicBezTo>
                  <a:lnTo>
                    <a:pt x="1123" y="9122"/>
                  </a:lnTo>
                  <a:cubicBezTo>
                    <a:pt x="674" y="9964"/>
                    <a:pt x="281" y="10919"/>
                    <a:pt x="0" y="11874"/>
                  </a:cubicBezTo>
                  <a:lnTo>
                    <a:pt x="2640" y="11874"/>
                  </a:lnTo>
                  <a:cubicBezTo>
                    <a:pt x="3033" y="10751"/>
                    <a:pt x="3595" y="9684"/>
                    <a:pt x="4269" y="8729"/>
                  </a:cubicBezTo>
                  <a:cubicBezTo>
                    <a:pt x="4774" y="7943"/>
                    <a:pt x="5336" y="7269"/>
                    <a:pt x="6010" y="6651"/>
                  </a:cubicBezTo>
                  <a:lnTo>
                    <a:pt x="5279" y="5864"/>
                  </a:lnTo>
                  <a:cubicBezTo>
                    <a:pt x="7979" y="3276"/>
                    <a:pt x="11542" y="1875"/>
                    <a:pt x="15228" y="1875"/>
                  </a:cubicBezTo>
                  <a:cubicBezTo>
                    <a:pt x="15300" y="1875"/>
                    <a:pt x="15373" y="1876"/>
                    <a:pt x="15445" y="1877"/>
                  </a:cubicBezTo>
                  <a:lnTo>
                    <a:pt x="15445" y="2944"/>
                  </a:lnTo>
                  <a:cubicBezTo>
                    <a:pt x="19096" y="2944"/>
                    <a:pt x="22522" y="4460"/>
                    <a:pt x="24993" y="7100"/>
                  </a:cubicBezTo>
                  <a:cubicBezTo>
                    <a:pt x="25555" y="7718"/>
                    <a:pt x="26116" y="8336"/>
                    <a:pt x="26566" y="9066"/>
                  </a:cubicBezTo>
                  <a:lnTo>
                    <a:pt x="27464" y="8504"/>
                  </a:lnTo>
                  <a:cubicBezTo>
                    <a:pt x="28138" y="9571"/>
                    <a:pt x="28644" y="10695"/>
                    <a:pt x="29037" y="11874"/>
                  </a:cubicBezTo>
                  <a:lnTo>
                    <a:pt x="31003" y="11874"/>
                  </a:lnTo>
                  <a:cubicBezTo>
                    <a:pt x="30273" y="9291"/>
                    <a:pt x="28981" y="6988"/>
                    <a:pt x="27127" y="5078"/>
                  </a:cubicBezTo>
                  <a:cubicBezTo>
                    <a:pt x="26173" y="4067"/>
                    <a:pt x="25106" y="3169"/>
                    <a:pt x="23926" y="2438"/>
                  </a:cubicBezTo>
                  <a:lnTo>
                    <a:pt x="23701" y="2832"/>
                  </a:lnTo>
                  <a:cubicBezTo>
                    <a:pt x="22747" y="2214"/>
                    <a:pt x="21736" y="1764"/>
                    <a:pt x="20669" y="1371"/>
                  </a:cubicBezTo>
                  <a:lnTo>
                    <a:pt x="20837" y="978"/>
                  </a:lnTo>
                  <a:cubicBezTo>
                    <a:pt x="19010" y="316"/>
                    <a:pt x="17136" y="1"/>
                    <a:pt x="1528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5"/>
            <p:cNvSpPr/>
            <p:nvPr/>
          </p:nvSpPr>
          <p:spPr>
            <a:xfrm>
              <a:off x="5152136" y="-543062"/>
              <a:ext cx="1285898" cy="1122251"/>
            </a:xfrm>
            <a:custGeom>
              <a:rect b="b" l="l" r="r" t="t"/>
              <a:pathLst>
                <a:path extrusionOk="0" h="20539" w="23534">
                  <a:moveTo>
                    <a:pt x="13200" y="0"/>
                  </a:moveTo>
                  <a:cubicBezTo>
                    <a:pt x="4831" y="56"/>
                    <a:pt x="1" y="9604"/>
                    <a:pt x="5000" y="16344"/>
                  </a:cubicBezTo>
                  <a:cubicBezTo>
                    <a:pt x="7100" y="19200"/>
                    <a:pt x="10183" y="20538"/>
                    <a:pt x="13234" y="20538"/>
                  </a:cubicBezTo>
                  <a:cubicBezTo>
                    <a:pt x="17444" y="20538"/>
                    <a:pt x="21596" y="17991"/>
                    <a:pt x="23028" y="13367"/>
                  </a:cubicBezTo>
                  <a:lnTo>
                    <a:pt x="23028" y="13311"/>
                  </a:lnTo>
                  <a:cubicBezTo>
                    <a:pt x="23365" y="12300"/>
                    <a:pt x="23534" y="11289"/>
                    <a:pt x="23534" y="10222"/>
                  </a:cubicBezTo>
                  <a:lnTo>
                    <a:pt x="22298" y="10222"/>
                  </a:lnTo>
                  <a:lnTo>
                    <a:pt x="22298" y="10278"/>
                  </a:lnTo>
                  <a:cubicBezTo>
                    <a:pt x="22298" y="15719"/>
                    <a:pt x="17839" y="19330"/>
                    <a:pt x="13182" y="19330"/>
                  </a:cubicBezTo>
                  <a:cubicBezTo>
                    <a:pt x="10964" y="19330"/>
                    <a:pt x="8701" y="18511"/>
                    <a:pt x="6853" y="16681"/>
                  </a:cubicBezTo>
                  <a:cubicBezTo>
                    <a:pt x="1180" y="11008"/>
                    <a:pt x="5168" y="1236"/>
                    <a:pt x="13200" y="1236"/>
                  </a:cubicBezTo>
                  <a:lnTo>
                    <a:pt x="1320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5"/>
            <p:cNvSpPr/>
            <p:nvPr/>
          </p:nvSpPr>
          <p:spPr>
            <a:xfrm>
              <a:off x="5526533" y="-341056"/>
              <a:ext cx="758075" cy="694147"/>
            </a:xfrm>
            <a:custGeom>
              <a:rect b="b" l="l" r="r" t="t"/>
              <a:pathLst>
                <a:path extrusionOk="0" h="12704" w="13874">
                  <a:moveTo>
                    <a:pt x="6362" y="1"/>
                  </a:moveTo>
                  <a:cubicBezTo>
                    <a:pt x="6245" y="1"/>
                    <a:pt x="6128" y="4"/>
                    <a:pt x="6011" y="10"/>
                  </a:cubicBezTo>
                  <a:lnTo>
                    <a:pt x="6067" y="10"/>
                  </a:lnTo>
                  <a:cubicBezTo>
                    <a:pt x="3146" y="178"/>
                    <a:pt x="675" y="2200"/>
                    <a:pt x="1" y="5009"/>
                  </a:cubicBezTo>
                  <a:lnTo>
                    <a:pt x="450" y="5121"/>
                  </a:lnTo>
                  <a:cubicBezTo>
                    <a:pt x="1185" y="2220"/>
                    <a:pt x="3767" y="472"/>
                    <a:pt x="6425" y="472"/>
                  </a:cubicBezTo>
                  <a:cubicBezTo>
                    <a:pt x="7833" y="472"/>
                    <a:pt x="9261" y="962"/>
                    <a:pt x="10448" y="2032"/>
                  </a:cubicBezTo>
                  <a:cubicBezTo>
                    <a:pt x="13874" y="5065"/>
                    <a:pt x="12806" y="10681"/>
                    <a:pt x="8482" y="12310"/>
                  </a:cubicBezTo>
                  <a:lnTo>
                    <a:pt x="8650" y="12703"/>
                  </a:lnTo>
                  <a:cubicBezTo>
                    <a:pt x="11739" y="11580"/>
                    <a:pt x="13480" y="8435"/>
                    <a:pt x="12806" y="5233"/>
                  </a:cubicBezTo>
                  <a:cubicBezTo>
                    <a:pt x="12211" y="2147"/>
                    <a:pt x="9476" y="1"/>
                    <a:pt x="636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5"/>
            <p:cNvSpPr/>
            <p:nvPr/>
          </p:nvSpPr>
          <p:spPr>
            <a:xfrm>
              <a:off x="5722966" y="-154295"/>
              <a:ext cx="368328" cy="317076"/>
            </a:xfrm>
            <a:custGeom>
              <a:rect b="b" l="l" r="r" t="t"/>
              <a:pathLst>
                <a:path extrusionOk="0" h="5803" w="6741">
                  <a:moveTo>
                    <a:pt x="2918" y="0"/>
                  </a:moveTo>
                  <a:cubicBezTo>
                    <a:pt x="1424" y="0"/>
                    <a:pt x="0" y="1185"/>
                    <a:pt x="0" y="2939"/>
                  </a:cubicBezTo>
                  <a:cubicBezTo>
                    <a:pt x="0" y="4511"/>
                    <a:pt x="1292" y="5803"/>
                    <a:pt x="2921" y="5803"/>
                  </a:cubicBezTo>
                  <a:cubicBezTo>
                    <a:pt x="5505" y="5803"/>
                    <a:pt x="6740" y="2658"/>
                    <a:pt x="4943" y="860"/>
                  </a:cubicBezTo>
                  <a:cubicBezTo>
                    <a:pt x="4348" y="265"/>
                    <a:pt x="3625" y="0"/>
                    <a:pt x="291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5"/>
            <p:cNvSpPr/>
            <p:nvPr/>
          </p:nvSpPr>
          <p:spPr>
            <a:xfrm>
              <a:off x="5600189" y="-138012"/>
              <a:ext cx="633879" cy="427940"/>
            </a:xfrm>
            <a:custGeom>
              <a:rect b="b" l="l" r="r" t="t"/>
              <a:pathLst>
                <a:path extrusionOk="0" h="7832" w="11601">
                  <a:moveTo>
                    <a:pt x="9100" y="1"/>
                  </a:moveTo>
                  <a:lnTo>
                    <a:pt x="8763" y="282"/>
                  </a:lnTo>
                  <a:cubicBezTo>
                    <a:pt x="11035" y="3602"/>
                    <a:pt x="8276" y="7365"/>
                    <a:pt x="5009" y="7365"/>
                  </a:cubicBezTo>
                  <a:cubicBezTo>
                    <a:pt x="4076" y="7365"/>
                    <a:pt x="3102" y="7058"/>
                    <a:pt x="2191" y="6347"/>
                  </a:cubicBezTo>
                  <a:cubicBezTo>
                    <a:pt x="619" y="5112"/>
                    <a:pt x="57" y="3034"/>
                    <a:pt x="787" y="1180"/>
                  </a:cubicBezTo>
                  <a:lnTo>
                    <a:pt x="338" y="1012"/>
                  </a:lnTo>
                  <a:cubicBezTo>
                    <a:pt x="113" y="1573"/>
                    <a:pt x="1" y="2191"/>
                    <a:pt x="1" y="2809"/>
                  </a:cubicBezTo>
                  <a:cubicBezTo>
                    <a:pt x="1" y="4325"/>
                    <a:pt x="731" y="5786"/>
                    <a:pt x="1911" y="6741"/>
                  </a:cubicBezTo>
                  <a:cubicBezTo>
                    <a:pt x="2894" y="7503"/>
                    <a:pt x="3945" y="7832"/>
                    <a:pt x="4953" y="7832"/>
                  </a:cubicBezTo>
                  <a:cubicBezTo>
                    <a:pt x="8549" y="7832"/>
                    <a:pt x="11600" y="3642"/>
                    <a:pt x="910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5"/>
            <p:cNvSpPr/>
            <p:nvPr/>
          </p:nvSpPr>
          <p:spPr>
            <a:xfrm>
              <a:off x="1398926" y="-1267323"/>
              <a:ext cx="95183" cy="49121"/>
            </a:xfrm>
            <a:custGeom>
              <a:rect b="b" l="l" r="r" t="t"/>
              <a:pathLst>
                <a:path extrusionOk="0" h="899" w="1742">
                  <a:moveTo>
                    <a:pt x="1573" y="0"/>
                  </a:moveTo>
                  <a:lnTo>
                    <a:pt x="1" y="674"/>
                  </a:lnTo>
                  <a:lnTo>
                    <a:pt x="57" y="899"/>
                  </a:lnTo>
                  <a:lnTo>
                    <a:pt x="1686" y="281"/>
                  </a:lnTo>
                  <a:cubicBezTo>
                    <a:pt x="1742" y="225"/>
                    <a:pt x="1742" y="169"/>
                    <a:pt x="1742" y="113"/>
                  </a:cubicBezTo>
                  <a:cubicBezTo>
                    <a:pt x="1686" y="0"/>
                    <a:pt x="1630" y="0"/>
                    <a:pt x="157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5"/>
            <p:cNvSpPr/>
            <p:nvPr/>
          </p:nvSpPr>
          <p:spPr>
            <a:xfrm>
              <a:off x="1478756" y="-923962"/>
              <a:ext cx="101248" cy="24916"/>
            </a:xfrm>
            <a:custGeom>
              <a:rect b="b" l="l" r="r" t="t"/>
              <a:pathLst>
                <a:path extrusionOk="0" h="456" w="1853">
                  <a:moveTo>
                    <a:pt x="1721" y="0"/>
                  </a:moveTo>
                  <a:cubicBezTo>
                    <a:pt x="1710" y="0"/>
                    <a:pt x="1698" y="2"/>
                    <a:pt x="1685" y="7"/>
                  </a:cubicBezTo>
                  <a:lnTo>
                    <a:pt x="0" y="175"/>
                  </a:lnTo>
                  <a:lnTo>
                    <a:pt x="0" y="456"/>
                  </a:lnTo>
                  <a:lnTo>
                    <a:pt x="1685" y="287"/>
                  </a:lnTo>
                  <a:cubicBezTo>
                    <a:pt x="1841" y="287"/>
                    <a:pt x="1852" y="0"/>
                    <a:pt x="172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5"/>
            <p:cNvSpPr/>
            <p:nvPr/>
          </p:nvSpPr>
          <p:spPr>
            <a:xfrm>
              <a:off x="1435753" y="-1157277"/>
              <a:ext cx="100483" cy="43439"/>
            </a:xfrm>
            <a:custGeom>
              <a:rect b="b" l="l" r="r" t="t"/>
              <a:pathLst>
                <a:path extrusionOk="0" h="795" w="1839">
                  <a:moveTo>
                    <a:pt x="1672" y="1"/>
                  </a:moveTo>
                  <a:cubicBezTo>
                    <a:pt x="1659" y="1"/>
                    <a:pt x="1645" y="3"/>
                    <a:pt x="1630" y="8"/>
                  </a:cubicBezTo>
                  <a:lnTo>
                    <a:pt x="1" y="514"/>
                  </a:lnTo>
                  <a:cubicBezTo>
                    <a:pt x="1" y="626"/>
                    <a:pt x="57" y="682"/>
                    <a:pt x="57" y="794"/>
                  </a:cubicBezTo>
                  <a:lnTo>
                    <a:pt x="1686" y="289"/>
                  </a:lnTo>
                  <a:cubicBezTo>
                    <a:pt x="1839" y="238"/>
                    <a:pt x="1806" y="1"/>
                    <a:pt x="167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5"/>
            <p:cNvSpPr/>
            <p:nvPr/>
          </p:nvSpPr>
          <p:spPr>
            <a:xfrm>
              <a:off x="1463402" y="-1037559"/>
              <a:ext cx="100483" cy="31145"/>
            </a:xfrm>
            <a:custGeom>
              <a:rect b="b" l="l" r="r" t="t"/>
              <a:pathLst>
                <a:path extrusionOk="0" h="570" w="1839">
                  <a:moveTo>
                    <a:pt x="1672" y="0"/>
                  </a:moveTo>
                  <a:cubicBezTo>
                    <a:pt x="1659" y="0"/>
                    <a:pt x="1644" y="2"/>
                    <a:pt x="1629" y="8"/>
                  </a:cubicBezTo>
                  <a:lnTo>
                    <a:pt x="0" y="288"/>
                  </a:lnTo>
                  <a:lnTo>
                    <a:pt x="0" y="569"/>
                  </a:lnTo>
                  <a:lnTo>
                    <a:pt x="1685" y="232"/>
                  </a:lnTo>
                  <a:cubicBezTo>
                    <a:pt x="1838" y="232"/>
                    <a:pt x="1806" y="0"/>
                    <a:pt x="167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5"/>
            <p:cNvSpPr/>
            <p:nvPr/>
          </p:nvSpPr>
          <p:spPr>
            <a:xfrm>
              <a:off x="-212208" y="181144"/>
              <a:ext cx="58356" cy="92123"/>
            </a:xfrm>
            <a:custGeom>
              <a:rect b="b" l="l" r="r" t="t"/>
              <a:pathLst>
                <a:path extrusionOk="0" h="1686" w="1068">
                  <a:moveTo>
                    <a:pt x="843" y="1"/>
                  </a:moveTo>
                  <a:lnTo>
                    <a:pt x="0" y="1517"/>
                  </a:lnTo>
                  <a:cubicBezTo>
                    <a:pt x="0" y="1574"/>
                    <a:pt x="0" y="1630"/>
                    <a:pt x="57" y="1686"/>
                  </a:cubicBezTo>
                  <a:lnTo>
                    <a:pt x="113" y="1686"/>
                  </a:lnTo>
                  <a:cubicBezTo>
                    <a:pt x="169" y="1686"/>
                    <a:pt x="225" y="1686"/>
                    <a:pt x="225" y="1630"/>
                  </a:cubicBezTo>
                  <a:lnTo>
                    <a:pt x="1068" y="113"/>
                  </a:lnTo>
                  <a:lnTo>
                    <a:pt x="84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5"/>
            <p:cNvSpPr/>
            <p:nvPr/>
          </p:nvSpPr>
          <p:spPr>
            <a:xfrm>
              <a:off x="978521" y="129016"/>
              <a:ext cx="64475" cy="85949"/>
            </a:xfrm>
            <a:custGeom>
              <a:rect b="b" l="l" r="r" t="t"/>
              <a:pathLst>
                <a:path extrusionOk="0" h="1573" w="1180">
                  <a:moveTo>
                    <a:pt x="225" y="0"/>
                  </a:moveTo>
                  <a:lnTo>
                    <a:pt x="0" y="112"/>
                  </a:lnTo>
                  <a:lnTo>
                    <a:pt x="955" y="1517"/>
                  </a:lnTo>
                  <a:cubicBezTo>
                    <a:pt x="955" y="1573"/>
                    <a:pt x="1011" y="1573"/>
                    <a:pt x="1067" y="1573"/>
                  </a:cubicBezTo>
                  <a:lnTo>
                    <a:pt x="1124" y="1573"/>
                  </a:lnTo>
                  <a:cubicBezTo>
                    <a:pt x="1180" y="1517"/>
                    <a:pt x="1180" y="1460"/>
                    <a:pt x="1124" y="1404"/>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5"/>
            <p:cNvSpPr/>
            <p:nvPr/>
          </p:nvSpPr>
          <p:spPr>
            <a:xfrm>
              <a:off x="1067530" y="61481"/>
              <a:ext cx="73655" cy="82889"/>
            </a:xfrm>
            <a:custGeom>
              <a:rect b="b" l="l" r="r" t="t"/>
              <a:pathLst>
                <a:path extrusionOk="0" h="1517" w="1348">
                  <a:moveTo>
                    <a:pt x="225" y="0"/>
                  </a:moveTo>
                  <a:lnTo>
                    <a:pt x="0" y="169"/>
                  </a:lnTo>
                  <a:lnTo>
                    <a:pt x="1123" y="1461"/>
                  </a:lnTo>
                  <a:cubicBezTo>
                    <a:pt x="1123" y="1517"/>
                    <a:pt x="1179" y="1517"/>
                    <a:pt x="1236" y="1517"/>
                  </a:cubicBezTo>
                  <a:lnTo>
                    <a:pt x="1292" y="1517"/>
                  </a:lnTo>
                  <a:cubicBezTo>
                    <a:pt x="1348" y="1461"/>
                    <a:pt x="1348" y="1405"/>
                    <a:pt x="1292" y="1348"/>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5"/>
            <p:cNvSpPr/>
            <p:nvPr/>
          </p:nvSpPr>
          <p:spPr>
            <a:xfrm>
              <a:off x="1150365" y="-12175"/>
              <a:ext cx="76769" cy="79829"/>
            </a:xfrm>
            <a:custGeom>
              <a:rect b="b" l="l" r="r" t="t"/>
              <a:pathLst>
                <a:path extrusionOk="0" h="1461" w="1405">
                  <a:moveTo>
                    <a:pt x="169" y="1"/>
                  </a:moveTo>
                  <a:lnTo>
                    <a:pt x="0" y="169"/>
                  </a:lnTo>
                  <a:lnTo>
                    <a:pt x="1180" y="1405"/>
                  </a:lnTo>
                  <a:cubicBezTo>
                    <a:pt x="1180" y="1405"/>
                    <a:pt x="1236" y="1461"/>
                    <a:pt x="1292" y="1461"/>
                  </a:cubicBezTo>
                  <a:cubicBezTo>
                    <a:pt x="1292" y="1461"/>
                    <a:pt x="1348" y="1405"/>
                    <a:pt x="1348" y="1405"/>
                  </a:cubicBezTo>
                  <a:cubicBezTo>
                    <a:pt x="1405" y="1348"/>
                    <a:pt x="1405" y="1292"/>
                    <a:pt x="1348" y="1236"/>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5"/>
            <p:cNvSpPr/>
            <p:nvPr/>
          </p:nvSpPr>
          <p:spPr>
            <a:xfrm>
              <a:off x="886451" y="184258"/>
              <a:ext cx="58356" cy="92068"/>
            </a:xfrm>
            <a:custGeom>
              <a:rect b="b" l="l" r="r" t="t"/>
              <a:pathLst>
                <a:path extrusionOk="0" h="1685" w="1068">
                  <a:moveTo>
                    <a:pt x="225" y="0"/>
                  </a:moveTo>
                  <a:lnTo>
                    <a:pt x="0" y="112"/>
                  </a:lnTo>
                  <a:lnTo>
                    <a:pt x="787" y="1629"/>
                  </a:lnTo>
                  <a:cubicBezTo>
                    <a:pt x="787" y="1629"/>
                    <a:pt x="843" y="1685"/>
                    <a:pt x="899" y="1685"/>
                  </a:cubicBezTo>
                  <a:lnTo>
                    <a:pt x="955" y="1685"/>
                  </a:lnTo>
                  <a:cubicBezTo>
                    <a:pt x="1011" y="1629"/>
                    <a:pt x="1067" y="1573"/>
                    <a:pt x="1011" y="1517"/>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5"/>
            <p:cNvSpPr/>
            <p:nvPr/>
          </p:nvSpPr>
          <p:spPr>
            <a:xfrm>
              <a:off x="683898" y="270153"/>
              <a:ext cx="39942" cy="95183"/>
            </a:xfrm>
            <a:custGeom>
              <a:rect b="b" l="l" r="r" t="t"/>
              <a:pathLst>
                <a:path extrusionOk="0" h="1742" w="731">
                  <a:moveTo>
                    <a:pt x="225" y="1"/>
                  </a:moveTo>
                  <a:lnTo>
                    <a:pt x="0" y="57"/>
                  </a:lnTo>
                  <a:lnTo>
                    <a:pt x="450" y="1686"/>
                  </a:lnTo>
                  <a:cubicBezTo>
                    <a:pt x="506" y="1742"/>
                    <a:pt x="562" y="1742"/>
                    <a:pt x="618" y="1742"/>
                  </a:cubicBezTo>
                  <a:cubicBezTo>
                    <a:pt x="674" y="1742"/>
                    <a:pt x="731" y="1686"/>
                    <a:pt x="731" y="1629"/>
                  </a:cubicBez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5"/>
            <p:cNvSpPr/>
            <p:nvPr/>
          </p:nvSpPr>
          <p:spPr>
            <a:xfrm>
              <a:off x="573415" y="294741"/>
              <a:ext cx="33822" cy="101303"/>
            </a:xfrm>
            <a:custGeom>
              <a:rect b="b" l="l" r="r" t="t"/>
              <a:pathLst>
                <a:path extrusionOk="0" h="1854" w="619">
                  <a:moveTo>
                    <a:pt x="281" y="0"/>
                  </a:moveTo>
                  <a:lnTo>
                    <a:pt x="1" y="56"/>
                  </a:lnTo>
                  <a:lnTo>
                    <a:pt x="338" y="1741"/>
                  </a:lnTo>
                  <a:cubicBezTo>
                    <a:pt x="338" y="1797"/>
                    <a:pt x="394" y="1853"/>
                    <a:pt x="506" y="1853"/>
                  </a:cubicBezTo>
                  <a:cubicBezTo>
                    <a:pt x="562" y="1853"/>
                    <a:pt x="618" y="1741"/>
                    <a:pt x="562" y="1685"/>
                  </a:cubicBez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5"/>
            <p:cNvSpPr/>
            <p:nvPr/>
          </p:nvSpPr>
          <p:spPr>
            <a:xfrm>
              <a:off x="785147" y="233325"/>
              <a:ext cx="49176" cy="95183"/>
            </a:xfrm>
            <a:custGeom>
              <a:rect b="b" l="l" r="r" t="t"/>
              <a:pathLst>
                <a:path extrusionOk="0" h="1742" w="900">
                  <a:moveTo>
                    <a:pt x="226" y="1"/>
                  </a:moveTo>
                  <a:lnTo>
                    <a:pt x="1" y="57"/>
                  </a:lnTo>
                  <a:lnTo>
                    <a:pt x="619" y="1629"/>
                  </a:lnTo>
                  <a:cubicBezTo>
                    <a:pt x="675" y="1686"/>
                    <a:pt x="675" y="1742"/>
                    <a:pt x="731" y="1742"/>
                  </a:cubicBezTo>
                  <a:lnTo>
                    <a:pt x="787" y="1742"/>
                  </a:lnTo>
                  <a:cubicBezTo>
                    <a:pt x="843" y="1686"/>
                    <a:pt x="900" y="1629"/>
                    <a:pt x="900" y="1573"/>
                  </a:cubicBezTo>
                  <a:lnTo>
                    <a:pt x="22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5"/>
            <p:cNvSpPr/>
            <p:nvPr/>
          </p:nvSpPr>
          <p:spPr>
            <a:xfrm>
              <a:off x="1224021" y="-95010"/>
              <a:ext cx="85949" cy="70595"/>
            </a:xfrm>
            <a:custGeom>
              <a:rect b="b" l="l" r="r" t="t"/>
              <a:pathLst>
                <a:path extrusionOk="0" h="1292" w="1573">
                  <a:moveTo>
                    <a:pt x="169" y="0"/>
                  </a:moveTo>
                  <a:lnTo>
                    <a:pt x="0" y="225"/>
                  </a:lnTo>
                  <a:lnTo>
                    <a:pt x="1348" y="1292"/>
                  </a:lnTo>
                  <a:lnTo>
                    <a:pt x="1405" y="1292"/>
                  </a:lnTo>
                  <a:cubicBezTo>
                    <a:pt x="1461" y="1292"/>
                    <a:pt x="1517" y="1292"/>
                    <a:pt x="1517" y="1236"/>
                  </a:cubicBezTo>
                  <a:cubicBezTo>
                    <a:pt x="1573" y="1180"/>
                    <a:pt x="1573" y="1123"/>
                    <a:pt x="1517" y="1067"/>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5"/>
            <p:cNvSpPr/>
            <p:nvPr/>
          </p:nvSpPr>
          <p:spPr>
            <a:xfrm>
              <a:off x="1478756" y="-696548"/>
              <a:ext cx="101303" cy="24643"/>
            </a:xfrm>
            <a:custGeom>
              <a:rect b="b" l="l" r="r" t="t"/>
              <a:pathLst>
                <a:path extrusionOk="0" h="451" w="1854">
                  <a:moveTo>
                    <a:pt x="0" y="1"/>
                  </a:moveTo>
                  <a:lnTo>
                    <a:pt x="0" y="282"/>
                  </a:lnTo>
                  <a:lnTo>
                    <a:pt x="1685" y="450"/>
                  </a:lnTo>
                  <a:cubicBezTo>
                    <a:pt x="1741" y="450"/>
                    <a:pt x="1797" y="394"/>
                    <a:pt x="1853" y="338"/>
                  </a:cubicBezTo>
                  <a:cubicBezTo>
                    <a:pt x="1853" y="282"/>
                    <a:pt x="1797" y="169"/>
                    <a:pt x="1685" y="169"/>
                  </a:cubicBezTo>
                  <a:lnTo>
                    <a:pt x="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5"/>
            <p:cNvSpPr/>
            <p:nvPr/>
          </p:nvSpPr>
          <p:spPr>
            <a:xfrm>
              <a:off x="1288442" y="-180959"/>
              <a:ext cx="92123" cy="61415"/>
            </a:xfrm>
            <a:custGeom>
              <a:rect b="b" l="l" r="r" t="t"/>
              <a:pathLst>
                <a:path extrusionOk="0" h="1124" w="1686">
                  <a:moveTo>
                    <a:pt x="169" y="0"/>
                  </a:moveTo>
                  <a:lnTo>
                    <a:pt x="1" y="169"/>
                  </a:lnTo>
                  <a:lnTo>
                    <a:pt x="1405" y="1124"/>
                  </a:lnTo>
                  <a:lnTo>
                    <a:pt x="1517" y="1124"/>
                  </a:lnTo>
                  <a:cubicBezTo>
                    <a:pt x="1573" y="1124"/>
                    <a:pt x="1573" y="1124"/>
                    <a:pt x="1630" y="1068"/>
                  </a:cubicBezTo>
                  <a:cubicBezTo>
                    <a:pt x="1686" y="1011"/>
                    <a:pt x="1686" y="955"/>
                    <a:pt x="1630" y="899"/>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5"/>
            <p:cNvSpPr/>
            <p:nvPr/>
          </p:nvSpPr>
          <p:spPr>
            <a:xfrm>
              <a:off x="1460342" y="-583005"/>
              <a:ext cx="98243" cy="30762"/>
            </a:xfrm>
            <a:custGeom>
              <a:rect b="b" l="l" r="r" t="t"/>
              <a:pathLst>
                <a:path extrusionOk="0" h="563" w="1798">
                  <a:moveTo>
                    <a:pt x="56" y="1"/>
                  </a:moveTo>
                  <a:cubicBezTo>
                    <a:pt x="56" y="57"/>
                    <a:pt x="0" y="169"/>
                    <a:pt x="0" y="226"/>
                  </a:cubicBezTo>
                  <a:lnTo>
                    <a:pt x="1685" y="563"/>
                  </a:lnTo>
                  <a:cubicBezTo>
                    <a:pt x="1741" y="563"/>
                    <a:pt x="1797" y="506"/>
                    <a:pt x="1797" y="450"/>
                  </a:cubicBezTo>
                  <a:cubicBezTo>
                    <a:pt x="1797" y="394"/>
                    <a:pt x="1797" y="338"/>
                    <a:pt x="1741" y="338"/>
                  </a:cubicBezTo>
                  <a:lnTo>
                    <a:pt x="5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5"/>
            <p:cNvSpPr/>
            <p:nvPr/>
          </p:nvSpPr>
          <p:spPr>
            <a:xfrm>
              <a:off x="1484875" y="-802059"/>
              <a:ext cx="101303" cy="13496"/>
            </a:xfrm>
            <a:custGeom>
              <a:rect b="b" l="l" r="r" t="t"/>
              <a:pathLst>
                <a:path extrusionOk="0" h="247" w="1854">
                  <a:moveTo>
                    <a:pt x="1739" y="0"/>
                  </a:moveTo>
                  <a:cubicBezTo>
                    <a:pt x="1719" y="0"/>
                    <a:pt x="1700" y="7"/>
                    <a:pt x="1685" y="22"/>
                  </a:cubicBezTo>
                  <a:lnTo>
                    <a:pt x="0" y="22"/>
                  </a:lnTo>
                  <a:lnTo>
                    <a:pt x="0" y="78"/>
                  </a:lnTo>
                  <a:lnTo>
                    <a:pt x="0" y="247"/>
                  </a:lnTo>
                  <a:lnTo>
                    <a:pt x="1685" y="247"/>
                  </a:lnTo>
                  <a:cubicBezTo>
                    <a:pt x="1741" y="247"/>
                    <a:pt x="1854" y="191"/>
                    <a:pt x="1854" y="135"/>
                  </a:cubicBezTo>
                  <a:cubicBezTo>
                    <a:pt x="1854" y="52"/>
                    <a:pt x="1794" y="0"/>
                    <a:pt x="173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5"/>
            <p:cNvSpPr/>
            <p:nvPr/>
          </p:nvSpPr>
          <p:spPr>
            <a:xfrm>
              <a:off x="1346744" y="-276089"/>
              <a:ext cx="95238" cy="55296"/>
            </a:xfrm>
            <a:custGeom>
              <a:rect b="b" l="l" r="r" t="t"/>
              <a:pathLst>
                <a:path extrusionOk="0" h="1012" w="1743">
                  <a:moveTo>
                    <a:pt x="169" y="0"/>
                  </a:moveTo>
                  <a:lnTo>
                    <a:pt x="1" y="225"/>
                  </a:lnTo>
                  <a:lnTo>
                    <a:pt x="1517" y="1011"/>
                  </a:lnTo>
                  <a:lnTo>
                    <a:pt x="1574" y="1011"/>
                  </a:lnTo>
                  <a:cubicBezTo>
                    <a:pt x="1630" y="1011"/>
                    <a:pt x="1686" y="955"/>
                    <a:pt x="1686" y="955"/>
                  </a:cubicBezTo>
                  <a:cubicBezTo>
                    <a:pt x="1742" y="899"/>
                    <a:pt x="1742" y="787"/>
                    <a:pt x="1630" y="787"/>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5"/>
            <p:cNvSpPr/>
            <p:nvPr/>
          </p:nvSpPr>
          <p:spPr>
            <a:xfrm>
              <a:off x="1432693" y="-481701"/>
              <a:ext cx="101357" cy="43002"/>
            </a:xfrm>
            <a:custGeom>
              <a:rect b="b" l="l" r="r" t="t"/>
              <a:pathLst>
                <a:path extrusionOk="0" h="787" w="1855">
                  <a:moveTo>
                    <a:pt x="113" y="0"/>
                  </a:moveTo>
                  <a:cubicBezTo>
                    <a:pt x="113" y="113"/>
                    <a:pt x="57" y="169"/>
                    <a:pt x="1" y="281"/>
                  </a:cubicBezTo>
                  <a:lnTo>
                    <a:pt x="1629" y="787"/>
                  </a:lnTo>
                  <a:lnTo>
                    <a:pt x="1686" y="787"/>
                  </a:lnTo>
                  <a:cubicBezTo>
                    <a:pt x="1742" y="787"/>
                    <a:pt x="1798" y="731"/>
                    <a:pt x="1798" y="674"/>
                  </a:cubicBezTo>
                  <a:cubicBezTo>
                    <a:pt x="1854" y="618"/>
                    <a:pt x="1798" y="562"/>
                    <a:pt x="1742" y="506"/>
                  </a:cubicBez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5"/>
            <p:cNvSpPr/>
            <p:nvPr/>
          </p:nvSpPr>
          <p:spPr>
            <a:xfrm>
              <a:off x="1395866" y="-374278"/>
              <a:ext cx="95183" cy="49121"/>
            </a:xfrm>
            <a:custGeom>
              <a:rect b="b" l="l" r="r" t="t"/>
              <a:pathLst>
                <a:path extrusionOk="0" h="899" w="1742">
                  <a:moveTo>
                    <a:pt x="113" y="0"/>
                  </a:moveTo>
                  <a:cubicBezTo>
                    <a:pt x="57" y="112"/>
                    <a:pt x="1" y="169"/>
                    <a:pt x="1" y="225"/>
                  </a:cubicBezTo>
                  <a:lnTo>
                    <a:pt x="1573" y="899"/>
                  </a:lnTo>
                  <a:lnTo>
                    <a:pt x="1629" y="899"/>
                  </a:lnTo>
                  <a:cubicBezTo>
                    <a:pt x="1686" y="899"/>
                    <a:pt x="1686" y="843"/>
                    <a:pt x="1742" y="843"/>
                  </a:cubicBezTo>
                  <a:cubicBezTo>
                    <a:pt x="1742" y="730"/>
                    <a:pt x="1742" y="674"/>
                    <a:pt x="1686" y="674"/>
                  </a:cubicBez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5"/>
            <p:cNvSpPr/>
            <p:nvPr/>
          </p:nvSpPr>
          <p:spPr>
            <a:xfrm>
              <a:off x="355508" y="316215"/>
              <a:ext cx="15408" cy="101303"/>
            </a:xfrm>
            <a:custGeom>
              <a:rect b="b" l="l" r="r" t="t"/>
              <a:pathLst>
                <a:path extrusionOk="0" h="1854" w="282">
                  <a:moveTo>
                    <a:pt x="1" y="0"/>
                  </a:moveTo>
                  <a:lnTo>
                    <a:pt x="1" y="1685"/>
                  </a:lnTo>
                  <a:cubicBezTo>
                    <a:pt x="1" y="1797"/>
                    <a:pt x="57" y="1854"/>
                    <a:pt x="113" y="1854"/>
                  </a:cubicBezTo>
                  <a:cubicBezTo>
                    <a:pt x="226" y="1854"/>
                    <a:pt x="282" y="1797"/>
                    <a:pt x="282" y="1741"/>
                  </a:cubicBezTo>
                  <a:lnTo>
                    <a:pt x="28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5"/>
            <p:cNvSpPr/>
            <p:nvPr/>
          </p:nvSpPr>
          <p:spPr>
            <a:xfrm>
              <a:off x="238905" y="313101"/>
              <a:ext cx="24588" cy="98297"/>
            </a:xfrm>
            <a:custGeom>
              <a:rect b="b" l="l" r="r" t="t"/>
              <a:pathLst>
                <a:path extrusionOk="0" h="1799" w="450">
                  <a:moveTo>
                    <a:pt x="169" y="1"/>
                  </a:moveTo>
                  <a:lnTo>
                    <a:pt x="1" y="1686"/>
                  </a:lnTo>
                  <a:cubicBezTo>
                    <a:pt x="1" y="1742"/>
                    <a:pt x="57" y="1798"/>
                    <a:pt x="113" y="1798"/>
                  </a:cubicBezTo>
                  <a:cubicBezTo>
                    <a:pt x="169" y="1798"/>
                    <a:pt x="225" y="1742"/>
                    <a:pt x="281" y="1686"/>
                  </a:cubicBezTo>
                  <a:lnTo>
                    <a:pt x="45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5"/>
            <p:cNvSpPr/>
            <p:nvPr/>
          </p:nvSpPr>
          <p:spPr>
            <a:xfrm>
              <a:off x="119242" y="294741"/>
              <a:ext cx="30708" cy="98243"/>
            </a:xfrm>
            <a:custGeom>
              <a:rect b="b" l="l" r="r" t="t"/>
              <a:pathLst>
                <a:path extrusionOk="0" h="1798" w="562">
                  <a:moveTo>
                    <a:pt x="337" y="0"/>
                  </a:moveTo>
                  <a:lnTo>
                    <a:pt x="0" y="1685"/>
                  </a:lnTo>
                  <a:cubicBezTo>
                    <a:pt x="0" y="1741"/>
                    <a:pt x="56" y="1797"/>
                    <a:pt x="113" y="1797"/>
                  </a:cubicBezTo>
                  <a:cubicBezTo>
                    <a:pt x="169" y="1797"/>
                    <a:pt x="225" y="1741"/>
                    <a:pt x="225" y="1685"/>
                  </a:cubicBezTo>
                  <a:lnTo>
                    <a:pt x="562" y="56"/>
                  </a:lnTo>
                  <a:lnTo>
                    <a:pt x="33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5"/>
            <p:cNvSpPr/>
            <p:nvPr/>
          </p:nvSpPr>
          <p:spPr>
            <a:xfrm>
              <a:off x="-347225" y="58421"/>
              <a:ext cx="12294" cy="21528"/>
            </a:xfrm>
            <a:custGeom>
              <a:rect b="b" l="l" r="r" t="t"/>
              <a:pathLst>
                <a:path extrusionOk="0" h="394" w="225">
                  <a:moveTo>
                    <a:pt x="0" y="0"/>
                  </a:moveTo>
                  <a:lnTo>
                    <a:pt x="0" y="393"/>
                  </a:lnTo>
                  <a:lnTo>
                    <a:pt x="225" y="169"/>
                  </a:lnTo>
                  <a:lnTo>
                    <a:pt x="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5"/>
            <p:cNvSpPr/>
            <p:nvPr/>
          </p:nvSpPr>
          <p:spPr>
            <a:xfrm>
              <a:off x="469051" y="313101"/>
              <a:ext cx="21583" cy="98297"/>
            </a:xfrm>
            <a:custGeom>
              <a:rect b="b" l="l" r="r" t="t"/>
              <a:pathLst>
                <a:path extrusionOk="0" h="1799" w="395">
                  <a:moveTo>
                    <a:pt x="1" y="1"/>
                  </a:moveTo>
                  <a:lnTo>
                    <a:pt x="113" y="1686"/>
                  </a:lnTo>
                  <a:cubicBezTo>
                    <a:pt x="169" y="1742"/>
                    <a:pt x="226" y="1798"/>
                    <a:pt x="282" y="1798"/>
                  </a:cubicBezTo>
                  <a:cubicBezTo>
                    <a:pt x="338" y="1798"/>
                    <a:pt x="394" y="1742"/>
                    <a:pt x="394" y="1686"/>
                  </a:cubicBezTo>
                  <a:lnTo>
                    <a:pt x="22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5"/>
            <p:cNvSpPr/>
            <p:nvPr/>
          </p:nvSpPr>
          <p:spPr>
            <a:xfrm>
              <a:off x="-316572" y="125902"/>
              <a:ext cx="64530" cy="86003"/>
            </a:xfrm>
            <a:custGeom>
              <a:rect b="b" l="l" r="r" t="t"/>
              <a:pathLst>
                <a:path extrusionOk="0" h="1574" w="1181">
                  <a:moveTo>
                    <a:pt x="956" y="1"/>
                  </a:moveTo>
                  <a:lnTo>
                    <a:pt x="1" y="1405"/>
                  </a:lnTo>
                  <a:cubicBezTo>
                    <a:pt x="1" y="1461"/>
                    <a:pt x="1" y="1517"/>
                    <a:pt x="57" y="1574"/>
                  </a:cubicBezTo>
                  <a:lnTo>
                    <a:pt x="113" y="1574"/>
                  </a:lnTo>
                  <a:cubicBezTo>
                    <a:pt x="169" y="1574"/>
                    <a:pt x="226" y="1517"/>
                    <a:pt x="226" y="1517"/>
                  </a:cubicBezTo>
                  <a:lnTo>
                    <a:pt x="1180" y="113"/>
                  </a:lnTo>
                  <a:lnTo>
                    <a:pt x="95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5"/>
            <p:cNvSpPr/>
            <p:nvPr/>
          </p:nvSpPr>
          <p:spPr>
            <a:xfrm>
              <a:off x="5699" y="264033"/>
              <a:ext cx="43002" cy="98243"/>
            </a:xfrm>
            <a:custGeom>
              <a:rect b="b" l="l" r="r" t="t"/>
              <a:pathLst>
                <a:path extrusionOk="0" h="1798" w="787">
                  <a:moveTo>
                    <a:pt x="506" y="0"/>
                  </a:moveTo>
                  <a:lnTo>
                    <a:pt x="0" y="1685"/>
                  </a:lnTo>
                  <a:cubicBezTo>
                    <a:pt x="0" y="1741"/>
                    <a:pt x="56" y="1798"/>
                    <a:pt x="112" y="1798"/>
                  </a:cubicBezTo>
                  <a:lnTo>
                    <a:pt x="169" y="1798"/>
                  </a:lnTo>
                  <a:cubicBezTo>
                    <a:pt x="225" y="1798"/>
                    <a:pt x="281" y="1798"/>
                    <a:pt x="281" y="1741"/>
                  </a:cubicBezTo>
                  <a:lnTo>
                    <a:pt x="786" y="113"/>
                  </a:lnTo>
                  <a:lnTo>
                    <a:pt x="50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5"/>
            <p:cNvSpPr/>
            <p:nvPr/>
          </p:nvSpPr>
          <p:spPr>
            <a:xfrm>
              <a:off x="-107844" y="230265"/>
              <a:ext cx="49121" cy="95183"/>
            </a:xfrm>
            <a:custGeom>
              <a:rect b="b" l="l" r="r" t="t"/>
              <a:pathLst>
                <a:path extrusionOk="0" h="1742" w="899">
                  <a:moveTo>
                    <a:pt x="674" y="1"/>
                  </a:moveTo>
                  <a:lnTo>
                    <a:pt x="0" y="1573"/>
                  </a:lnTo>
                  <a:cubicBezTo>
                    <a:pt x="0" y="1629"/>
                    <a:pt x="0" y="1685"/>
                    <a:pt x="112" y="1742"/>
                  </a:cubicBezTo>
                  <a:cubicBezTo>
                    <a:pt x="169" y="1742"/>
                    <a:pt x="225" y="1685"/>
                    <a:pt x="281" y="1685"/>
                  </a:cubicBezTo>
                  <a:lnTo>
                    <a:pt x="899" y="113"/>
                  </a:lnTo>
                  <a:lnTo>
                    <a:pt x="67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5"/>
            <p:cNvSpPr/>
            <p:nvPr/>
          </p:nvSpPr>
          <p:spPr>
            <a:xfrm>
              <a:off x="1337564" y="-1212081"/>
              <a:ext cx="178072" cy="73709"/>
            </a:xfrm>
            <a:custGeom>
              <a:rect b="b" l="l" r="r" t="t"/>
              <a:pathLst>
                <a:path extrusionOk="0" h="1349" w="3259">
                  <a:moveTo>
                    <a:pt x="3090" y="0"/>
                  </a:moveTo>
                  <a:lnTo>
                    <a:pt x="0" y="1067"/>
                  </a:lnTo>
                  <a:cubicBezTo>
                    <a:pt x="57" y="1180"/>
                    <a:pt x="113" y="1236"/>
                    <a:pt x="113" y="1348"/>
                  </a:cubicBezTo>
                  <a:lnTo>
                    <a:pt x="3146" y="281"/>
                  </a:lnTo>
                  <a:cubicBezTo>
                    <a:pt x="3202" y="225"/>
                    <a:pt x="3258" y="169"/>
                    <a:pt x="3258" y="113"/>
                  </a:cubicBezTo>
                  <a:cubicBezTo>
                    <a:pt x="3202" y="0"/>
                    <a:pt x="3146" y="0"/>
                    <a:pt x="309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5"/>
            <p:cNvSpPr/>
            <p:nvPr/>
          </p:nvSpPr>
          <p:spPr>
            <a:xfrm>
              <a:off x="1297676" y="-1307210"/>
              <a:ext cx="159603" cy="70595"/>
            </a:xfrm>
            <a:custGeom>
              <a:rect b="b" l="l" r="r" t="t"/>
              <a:pathLst>
                <a:path extrusionOk="0" h="1292" w="2921">
                  <a:moveTo>
                    <a:pt x="2303" y="0"/>
                  </a:moveTo>
                  <a:lnTo>
                    <a:pt x="0" y="1067"/>
                  </a:lnTo>
                  <a:lnTo>
                    <a:pt x="113" y="1292"/>
                  </a:lnTo>
                  <a:lnTo>
                    <a:pt x="292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5"/>
            <p:cNvSpPr/>
            <p:nvPr/>
          </p:nvSpPr>
          <p:spPr>
            <a:xfrm>
              <a:off x="1398926" y="-865332"/>
              <a:ext cx="184191" cy="21528"/>
            </a:xfrm>
            <a:custGeom>
              <a:rect b="b" l="l" r="r" t="t"/>
              <a:pathLst>
                <a:path extrusionOk="0" h="394" w="3371">
                  <a:moveTo>
                    <a:pt x="3202" y="1"/>
                  </a:moveTo>
                  <a:cubicBezTo>
                    <a:pt x="3212" y="1"/>
                    <a:pt x="3222" y="1"/>
                    <a:pt x="3232" y="2"/>
                  </a:cubicBezTo>
                  <a:lnTo>
                    <a:pt x="3232" y="2"/>
                  </a:lnTo>
                  <a:lnTo>
                    <a:pt x="3258" y="1"/>
                  </a:lnTo>
                  <a:close/>
                  <a:moveTo>
                    <a:pt x="3232" y="2"/>
                  </a:moveTo>
                  <a:lnTo>
                    <a:pt x="1" y="169"/>
                  </a:lnTo>
                  <a:lnTo>
                    <a:pt x="1" y="394"/>
                  </a:lnTo>
                  <a:lnTo>
                    <a:pt x="3258" y="225"/>
                  </a:lnTo>
                  <a:cubicBezTo>
                    <a:pt x="3314" y="225"/>
                    <a:pt x="3371" y="169"/>
                    <a:pt x="3371" y="113"/>
                  </a:cubicBezTo>
                  <a:cubicBezTo>
                    <a:pt x="3371" y="62"/>
                    <a:pt x="3324" y="11"/>
                    <a:pt x="3232" y="2"/>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5"/>
            <p:cNvSpPr/>
            <p:nvPr/>
          </p:nvSpPr>
          <p:spPr>
            <a:xfrm>
              <a:off x="1368272" y="-1101598"/>
              <a:ext cx="181077" cy="58356"/>
            </a:xfrm>
            <a:custGeom>
              <a:rect b="b" l="l" r="r" t="t"/>
              <a:pathLst>
                <a:path extrusionOk="0" h="1068" w="3314">
                  <a:moveTo>
                    <a:pt x="3145" y="0"/>
                  </a:moveTo>
                  <a:lnTo>
                    <a:pt x="0" y="786"/>
                  </a:lnTo>
                  <a:lnTo>
                    <a:pt x="56" y="1067"/>
                  </a:lnTo>
                  <a:lnTo>
                    <a:pt x="3202" y="281"/>
                  </a:lnTo>
                  <a:cubicBezTo>
                    <a:pt x="3258" y="281"/>
                    <a:pt x="3314" y="169"/>
                    <a:pt x="3314" y="112"/>
                  </a:cubicBezTo>
                  <a:cubicBezTo>
                    <a:pt x="3258" y="56"/>
                    <a:pt x="3202" y="0"/>
                    <a:pt x="3145"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5"/>
            <p:cNvSpPr/>
            <p:nvPr/>
          </p:nvSpPr>
          <p:spPr>
            <a:xfrm>
              <a:off x="1389746" y="-981935"/>
              <a:ext cx="181077" cy="39942"/>
            </a:xfrm>
            <a:custGeom>
              <a:rect b="b" l="l" r="r" t="t"/>
              <a:pathLst>
                <a:path extrusionOk="0" h="731" w="3314">
                  <a:moveTo>
                    <a:pt x="3202" y="1"/>
                  </a:moveTo>
                  <a:lnTo>
                    <a:pt x="0" y="450"/>
                  </a:lnTo>
                  <a:cubicBezTo>
                    <a:pt x="0" y="618"/>
                    <a:pt x="0" y="618"/>
                    <a:pt x="0" y="731"/>
                  </a:cubicBezTo>
                  <a:lnTo>
                    <a:pt x="3202" y="281"/>
                  </a:lnTo>
                  <a:cubicBezTo>
                    <a:pt x="3314" y="225"/>
                    <a:pt x="3314" y="169"/>
                    <a:pt x="3314" y="113"/>
                  </a:cubicBezTo>
                  <a:cubicBezTo>
                    <a:pt x="3314" y="57"/>
                    <a:pt x="3258" y="1"/>
                    <a:pt x="320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5"/>
            <p:cNvSpPr/>
            <p:nvPr/>
          </p:nvSpPr>
          <p:spPr>
            <a:xfrm>
              <a:off x="180603" y="221086"/>
              <a:ext cx="39942" cy="184137"/>
            </a:xfrm>
            <a:custGeom>
              <a:rect b="b" l="l" r="r" t="t"/>
              <a:pathLst>
                <a:path extrusionOk="0" h="3370" w="731">
                  <a:moveTo>
                    <a:pt x="506" y="0"/>
                  </a:moveTo>
                  <a:lnTo>
                    <a:pt x="0" y="3201"/>
                  </a:lnTo>
                  <a:cubicBezTo>
                    <a:pt x="0" y="3314"/>
                    <a:pt x="57" y="3370"/>
                    <a:pt x="113" y="3370"/>
                  </a:cubicBezTo>
                  <a:cubicBezTo>
                    <a:pt x="225" y="3370"/>
                    <a:pt x="225" y="3314"/>
                    <a:pt x="281" y="3258"/>
                  </a:cubicBezTo>
                  <a:lnTo>
                    <a:pt x="731" y="56"/>
                  </a:lnTo>
                  <a:lnTo>
                    <a:pt x="50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5"/>
            <p:cNvSpPr/>
            <p:nvPr/>
          </p:nvSpPr>
          <p:spPr>
            <a:xfrm>
              <a:off x="978521" y="27713"/>
              <a:ext cx="116656" cy="153484"/>
            </a:xfrm>
            <a:custGeom>
              <a:rect b="b" l="l" r="r" t="t"/>
              <a:pathLst>
                <a:path extrusionOk="0" h="2809" w="2135">
                  <a:moveTo>
                    <a:pt x="169" y="1"/>
                  </a:moveTo>
                  <a:lnTo>
                    <a:pt x="0" y="169"/>
                  </a:lnTo>
                  <a:lnTo>
                    <a:pt x="1910" y="2753"/>
                  </a:lnTo>
                  <a:cubicBezTo>
                    <a:pt x="1910" y="2753"/>
                    <a:pt x="1966" y="2809"/>
                    <a:pt x="2022" y="2809"/>
                  </a:cubicBezTo>
                  <a:lnTo>
                    <a:pt x="2078" y="2809"/>
                  </a:lnTo>
                  <a:cubicBezTo>
                    <a:pt x="2134" y="2753"/>
                    <a:pt x="2134" y="2640"/>
                    <a:pt x="2078" y="2584"/>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5"/>
            <p:cNvSpPr/>
            <p:nvPr/>
          </p:nvSpPr>
          <p:spPr>
            <a:xfrm>
              <a:off x="889511" y="86014"/>
              <a:ext cx="104417" cy="165013"/>
            </a:xfrm>
            <a:custGeom>
              <a:rect b="b" l="l" r="r" t="t"/>
              <a:pathLst>
                <a:path extrusionOk="0" h="3020" w="1911">
                  <a:moveTo>
                    <a:pt x="225" y="1"/>
                  </a:moveTo>
                  <a:lnTo>
                    <a:pt x="0" y="113"/>
                  </a:lnTo>
                  <a:lnTo>
                    <a:pt x="1685" y="2921"/>
                  </a:lnTo>
                  <a:cubicBezTo>
                    <a:pt x="1685" y="2961"/>
                    <a:pt x="1713" y="3001"/>
                    <a:pt x="1750" y="3001"/>
                  </a:cubicBezTo>
                  <a:cubicBezTo>
                    <a:pt x="1765" y="3001"/>
                    <a:pt x="1781" y="2994"/>
                    <a:pt x="1798" y="2978"/>
                  </a:cubicBezTo>
                  <a:cubicBezTo>
                    <a:pt x="1798" y="3006"/>
                    <a:pt x="1812" y="3020"/>
                    <a:pt x="1826" y="3020"/>
                  </a:cubicBezTo>
                  <a:cubicBezTo>
                    <a:pt x="1840" y="3020"/>
                    <a:pt x="1854" y="3006"/>
                    <a:pt x="1854" y="2978"/>
                  </a:cubicBezTo>
                  <a:cubicBezTo>
                    <a:pt x="1910" y="2978"/>
                    <a:pt x="1910" y="2865"/>
                    <a:pt x="1910" y="2809"/>
                  </a:cubicBez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5"/>
            <p:cNvSpPr/>
            <p:nvPr/>
          </p:nvSpPr>
          <p:spPr>
            <a:xfrm>
              <a:off x="1055236" y="-36708"/>
              <a:ext cx="128950" cy="144250"/>
            </a:xfrm>
            <a:custGeom>
              <a:rect b="b" l="l" r="r" t="t"/>
              <a:pathLst>
                <a:path extrusionOk="0" h="2640" w="2360">
                  <a:moveTo>
                    <a:pt x="169" y="0"/>
                  </a:moveTo>
                  <a:lnTo>
                    <a:pt x="0" y="169"/>
                  </a:lnTo>
                  <a:lnTo>
                    <a:pt x="2135" y="2584"/>
                  </a:lnTo>
                  <a:cubicBezTo>
                    <a:pt x="2191" y="2584"/>
                    <a:pt x="2191" y="2640"/>
                    <a:pt x="2247" y="2640"/>
                  </a:cubicBezTo>
                  <a:lnTo>
                    <a:pt x="2359" y="2640"/>
                  </a:lnTo>
                  <a:cubicBezTo>
                    <a:pt x="2359" y="2584"/>
                    <a:pt x="2359" y="2471"/>
                    <a:pt x="2359" y="2415"/>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5"/>
            <p:cNvSpPr/>
            <p:nvPr/>
          </p:nvSpPr>
          <p:spPr>
            <a:xfrm>
              <a:off x="803561" y="132076"/>
              <a:ext cx="89063" cy="168838"/>
            </a:xfrm>
            <a:custGeom>
              <a:rect b="b" l="l" r="r" t="t"/>
              <a:pathLst>
                <a:path extrusionOk="0" h="3090" w="1630">
                  <a:moveTo>
                    <a:pt x="226" y="0"/>
                  </a:moveTo>
                  <a:lnTo>
                    <a:pt x="1" y="113"/>
                  </a:lnTo>
                  <a:lnTo>
                    <a:pt x="1405" y="3033"/>
                  </a:lnTo>
                  <a:cubicBezTo>
                    <a:pt x="1405" y="3089"/>
                    <a:pt x="1461" y="3089"/>
                    <a:pt x="1517" y="3089"/>
                  </a:cubicBezTo>
                  <a:lnTo>
                    <a:pt x="1573" y="3089"/>
                  </a:lnTo>
                  <a:cubicBezTo>
                    <a:pt x="1630" y="3089"/>
                    <a:pt x="1630" y="2977"/>
                    <a:pt x="1630" y="2921"/>
                  </a:cubicBezTo>
                  <a:lnTo>
                    <a:pt x="22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5"/>
            <p:cNvSpPr/>
            <p:nvPr/>
          </p:nvSpPr>
          <p:spPr>
            <a:xfrm>
              <a:off x="1128892" y="-110364"/>
              <a:ext cx="144304" cy="128950"/>
            </a:xfrm>
            <a:custGeom>
              <a:rect b="b" l="l" r="r" t="t"/>
              <a:pathLst>
                <a:path extrusionOk="0" h="2360" w="2641">
                  <a:moveTo>
                    <a:pt x="169" y="0"/>
                  </a:moveTo>
                  <a:lnTo>
                    <a:pt x="0" y="169"/>
                  </a:lnTo>
                  <a:lnTo>
                    <a:pt x="2359" y="2359"/>
                  </a:lnTo>
                  <a:lnTo>
                    <a:pt x="2472" y="2359"/>
                  </a:lnTo>
                  <a:cubicBezTo>
                    <a:pt x="2528" y="2359"/>
                    <a:pt x="2528" y="2359"/>
                    <a:pt x="2584" y="2303"/>
                  </a:cubicBezTo>
                  <a:cubicBezTo>
                    <a:pt x="2640" y="2247"/>
                    <a:pt x="2640" y="2191"/>
                    <a:pt x="2584" y="2135"/>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5"/>
            <p:cNvSpPr/>
            <p:nvPr/>
          </p:nvSpPr>
          <p:spPr>
            <a:xfrm>
              <a:off x="613303" y="202672"/>
              <a:ext cx="55296" cy="178017"/>
            </a:xfrm>
            <a:custGeom>
              <a:rect b="b" l="l" r="r" t="t"/>
              <a:pathLst>
                <a:path extrusionOk="0" h="3258" w="1012">
                  <a:moveTo>
                    <a:pt x="225" y="0"/>
                  </a:moveTo>
                  <a:lnTo>
                    <a:pt x="1" y="56"/>
                  </a:lnTo>
                  <a:lnTo>
                    <a:pt x="787" y="3201"/>
                  </a:lnTo>
                  <a:cubicBezTo>
                    <a:pt x="787" y="3258"/>
                    <a:pt x="843" y="3258"/>
                    <a:pt x="899" y="3258"/>
                  </a:cubicBezTo>
                  <a:cubicBezTo>
                    <a:pt x="955" y="3258"/>
                    <a:pt x="1012" y="3201"/>
                    <a:pt x="1012" y="3145"/>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5"/>
            <p:cNvSpPr/>
            <p:nvPr/>
          </p:nvSpPr>
          <p:spPr>
            <a:xfrm>
              <a:off x="705372" y="171964"/>
              <a:ext cx="76769" cy="174957"/>
            </a:xfrm>
            <a:custGeom>
              <a:rect b="b" l="l" r="r" t="t"/>
              <a:pathLst>
                <a:path extrusionOk="0" h="3202" w="1405">
                  <a:moveTo>
                    <a:pt x="281" y="0"/>
                  </a:moveTo>
                  <a:lnTo>
                    <a:pt x="1" y="113"/>
                  </a:lnTo>
                  <a:lnTo>
                    <a:pt x="1124" y="3146"/>
                  </a:lnTo>
                  <a:cubicBezTo>
                    <a:pt x="1124" y="3202"/>
                    <a:pt x="1180" y="3202"/>
                    <a:pt x="1236" y="3202"/>
                  </a:cubicBezTo>
                  <a:lnTo>
                    <a:pt x="1292" y="3202"/>
                  </a:lnTo>
                  <a:cubicBezTo>
                    <a:pt x="1349" y="3202"/>
                    <a:pt x="1405" y="3146"/>
                    <a:pt x="1349" y="3033"/>
                  </a:cubicBez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5"/>
            <p:cNvSpPr/>
            <p:nvPr/>
          </p:nvSpPr>
          <p:spPr>
            <a:xfrm>
              <a:off x="1193313" y="-187079"/>
              <a:ext cx="153484" cy="116656"/>
            </a:xfrm>
            <a:custGeom>
              <a:rect b="b" l="l" r="r" t="t"/>
              <a:pathLst>
                <a:path extrusionOk="0" h="2135" w="2809">
                  <a:moveTo>
                    <a:pt x="113" y="0"/>
                  </a:moveTo>
                  <a:cubicBezTo>
                    <a:pt x="57" y="56"/>
                    <a:pt x="1" y="112"/>
                    <a:pt x="1" y="225"/>
                  </a:cubicBezTo>
                  <a:lnTo>
                    <a:pt x="2584" y="2134"/>
                  </a:lnTo>
                  <a:lnTo>
                    <a:pt x="2640" y="2134"/>
                  </a:lnTo>
                  <a:cubicBezTo>
                    <a:pt x="2697" y="2134"/>
                    <a:pt x="2697" y="2134"/>
                    <a:pt x="2753" y="2078"/>
                  </a:cubicBezTo>
                  <a:cubicBezTo>
                    <a:pt x="2809" y="2022"/>
                    <a:pt x="2809" y="1966"/>
                    <a:pt x="2753" y="1910"/>
                  </a:cubicBez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5"/>
            <p:cNvSpPr/>
            <p:nvPr/>
          </p:nvSpPr>
          <p:spPr>
            <a:xfrm>
              <a:off x="1368272" y="-552297"/>
              <a:ext cx="178017" cy="55296"/>
            </a:xfrm>
            <a:custGeom>
              <a:rect b="b" l="l" r="r" t="t"/>
              <a:pathLst>
                <a:path extrusionOk="0" h="1012" w="3258">
                  <a:moveTo>
                    <a:pt x="56" y="1"/>
                  </a:moveTo>
                  <a:cubicBezTo>
                    <a:pt x="56" y="57"/>
                    <a:pt x="0" y="169"/>
                    <a:pt x="0" y="225"/>
                  </a:cubicBezTo>
                  <a:lnTo>
                    <a:pt x="3145" y="1012"/>
                  </a:lnTo>
                  <a:cubicBezTo>
                    <a:pt x="3258" y="1012"/>
                    <a:pt x="3258" y="787"/>
                    <a:pt x="3145" y="787"/>
                  </a:cubicBezTo>
                  <a:lnTo>
                    <a:pt x="3202" y="787"/>
                  </a:lnTo>
                  <a:lnTo>
                    <a:pt x="5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5"/>
            <p:cNvSpPr/>
            <p:nvPr/>
          </p:nvSpPr>
          <p:spPr>
            <a:xfrm>
              <a:off x="1389746" y="-653546"/>
              <a:ext cx="181077" cy="39942"/>
            </a:xfrm>
            <a:custGeom>
              <a:rect b="b" l="l" r="r" t="t"/>
              <a:pathLst>
                <a:path extrusionOk="0" h="731" w="3314">
                  <a:moveTo>
                    <a:pt x="0" y="0"/>
                  </a:moveTo>
                  <a:lnTo>
                    <a:pt x="0" y="225"/>
                  </a:lnTo>
                  <a:lnTo>
                    <a:pt x="3202" y="730"/>
                  </a:lnTo>
                  <a:cubicBezTo>
                    <a:pt x="3258" y="730"/>
                    <a:pt x="3314" y="674"/>
                    <a:pt x="3314" y="618"/>
                  </a:cubicBezTo>
                  <a:cubicBezTo>
                    <a:pt x="3314" y="506"/>
                    <a:pt x="3258" y="449"/>
                    <a:pt x="3202" y="449"/>
                  </a:cubicBezTo>
                  <a:lnTo>
                    <a:pt x="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5"/>
            <p:cNvSpPr/>
            <p:nvPr/>
          </p:nvSpPr>
          <p:spPr>
            <a:xfrm>
              <a:off x="1398926" y="-754849"/>
              <a:ext cx="184191" cy="24643"/>
            </a:xfrm>
            <a:custGeom>
              <a:rect b="b" l="l" r="r" t="t"/>
              <a:pathLst>
                <a:path extrusionOk="0" h="451" w="3371">
                  <a:moveTo>
                    <a:pt x="1" y="1"/>
                  </a:moveTo>
                  <a:lnTo>
                    <a:pt x="1" y="282"/>
                  </a:lnTo>
                  <a:lnTo>
                    <a:pt x="3258" y="450"/>
                  </a:lnTo>
                  <a:cubicBezTo>
                    <a:pt x="3314" y="450"/>
                    <a:pt x="3371" y="394"/>
                    <a:pt x="3371" y="338"/>
                  </a:cubicBezTo>
                  <a:cubicBezTo>
                    <a:pt x="3371" y="225"/>
                    <a:pt x="3314" y="169"/>
                    <a:pt x="3258" y="169"/>
                  </a:cubicBezTo>
                  <a:lnTo>
                    <a:pt x="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5"/>
            <p:cNvSpPr/>
            <p:nvPr/>
          </p:nvSpPr>
          <p:spPr>
            <a:xfrm>
              <a:off x="1337564" y="-457167"/>
              <a:ext cx="174957" cy="73709"/>
            </a:xfrm>
            <a:custGeom>
              <a:rect b="b" l="l" r="r" t="t"/>
              <a:pathLst>
                <a:path extrusionOk="0" h="1349" w="3202">
                  <a:moveTo>
                    <a:pt x="57" y="1"/>
                  </a:moveTo>
                  <a:cubicBezTo>
                    <a:pt x="57" y="57"/>
                    <a:pt x="0" y="169"/>
                    <a:pt x="0" y="225"/>
                  </a:cubicBezTo>
                  <a:lnTo>
                    <a:pt x="3033" y="1349"/>
                  </a:lnTo>
                  <a:lnTo>
                    <a:pt x="3090" y="1349"/>
                  </a:lnTo>
                  <a:cubicBezTo>
                    <a:pt x="3146" y="1292"/>
                    <a:pt x="3202" y="1292"/>
                    <a:pt x="3202" y="1236"/>
                  </a:cubicBezTo>
                  <a:cubicBezTo>
                    <a:pt x="3202" y="1180"/>
                    <a:pt x="3202" y="1124"/>
                    <a:pt x="3146" y="1068"/>
                  </a:cubicBezTo>
                  <a:lnTo>
                    <a:pt x="5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5"/>
            <p:cNvSpPr/>
            <p:nvPr/>
          </p:nvSpPr>
          <p:spPr>
            <a:xfrm>
              <a:off x="1251614" y="-273029"/>
              <a:ext cx="162718" cy="101303"/>
            </a:xfrm>
            <a:custGeom>
              <a:rect b="b" l="l" r="r" t="t"/>
              <a:pathLst>
                <a:path extrusionOk="0" h="1854" w="2978">
                  <a:moveTo>
                    <a:pt x="113" y="1"/>
                  </a:moveTo>
                  <a:lnTo>
                    <a:pt x="1" y="225"/>
                  </a:lnTo>
                  <a:lnTo>
                    <a:pt x="2753" y="1854"/>
                  </a:lnTo>
                  <a:lnTo>
                    <a:pt x="2809" y="1854"/>
                  </a:lnTo>
                  <a:cubicBezTo>
                    <a:pt x="2865" y="1854"/>
                    <a:pt x="2921" y="1854"/>
                    <a:pt x="2921" y="1798"/>
                  </a:cubicBezTo>
                  <a:cubicBezTo>
                    <a:pt x="2978" y="1742"/>
                    <a:pt x="2921" y="1685"/>
                    <a:pt x="2865" y="1629"/>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5"/>
            <p:cNvSpPr/>
            <p:nvPr/>
          </p:nvSpPr>
          <p:spPr>
            <a:xfrm>
              <a:off x="508994" y="221086"/>
              <a:ext cx="39942" cy="184137"/>
            </a:xfrm>
            <a:custGeom>
              <a:rect b="b" l="l" r="r" t="t"/>
              <a:pathLst>
                <a:path extrusionOk="0" h="3370" w="731">
                  <a:moveTo>
                    <a:pt x="281" y="0"/>
                  </a:moveTo>
                  <a:lnTo>
                    <a:pt x="0" y="56"/>
                  </a:lnTo>
                  <a:lnTo>
                    <a:pt x="449" y="3258"/>
                  </a:lnTo>
                  <a:cubicBezTo>
                    <a:pt x="506" y="3314"/>
                    <a:pt x="562" y="3370"/>
                    <a:pt x="618" y="3370"/>
                  </a:cubicBezTo>
                  <a:cubicBezTo>
                    <a:pt x="674" y="3370"/>
                    <a:pt x="730" y="3314"/>
                    <a:pt x="730" y="3201"/>
                  </a:cubicBez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5"/>
            <p:cNvSpPr/>
            <p:nvPr/>
          </p:nvSpPr>
          <p:spPr>
            <a:xfrm>
              <a:off x="1297676" y="-362038"/>
              <a:ext cx="168838" cy="89063"/>
            </a:xfrm>
            <a:custGeom>
              <a:rect b="b" l="l" r="r" t="t"/>
              <a:pathLst>
                <a:path extrusionOk="0" h="1630" w="3090">
                  <a:moveTo>
                    <a:pt x="113" y="1"/>
                  </a:moveTo>
                  <a:lnTo>
                    <a:pt x="0" y="225"/>
                  </a:lnTo>
                  <a:lnTo>
                    <a:pt x="2921" y="1630"/>
                  </a:lnTo>
                  <a:lnTo>
                    <a:pt x="2977" y="1630"/>
                  </a:lnTo>
                  <a:cubicBezTo>
                    <a:pt x="3033" y="1630"/>
                    <a:pt x="3089" y="1630"/>
                    <a:pt x="3089" y="1573"/>
                  </a:cubicBezTo>
                  <a:cubicBezTo>
                    <a:pt x="3089" y="1517"/>
                    <a:pt x="3089" y="1405"/>
                    <a:pt x="3033" y="1405"/>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5"/>
            <p:cNvSpPr/>
            <p:nvPr/>
          </p:nvSpPr>
          <p:spPr>
            <a:xfrm>
              <a:off x="410750" y="233325"/>
              <a:ext cx="21528" cy="184191"/>
            </a:xfrm>
            <a:custGeom>
              <a:rect b="b" l="l" r="r" t="t"/>
              <a:pathLst>
                <a:path extrusionOk="0" h="3371" w="394">
                  <a:moveTo>
                    <a:pt x="1" y="1"/>
                  </a:moveTo>
                  <a:lnTo>
                    <a:pt x="169" y="3258"/>
                  </a:lnTo>
                  <a:cubicBezTo>
                    <a:pt x="169" y="3314"/>
                    <a:pt x="225" y="3371"/>
                    <a:pt x="282" y="3371"/>
                  </a:cubicBezTo>
                  <a:cubicBezTo>
                    <a:pt x="338" y="3371"/>
                    <a:pt x="394" y="3314"/>
                    <a:pt x="394" y="3202"/>
                  </a:cubicBez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5"/>
            <p:cNvSpPr/>
            <p:nvPr/>
          </p:nvSpPr>
          <p:spPr>
            <a:xfrm>
              <a:off x="60940" y="202672"/>
              <a:ext cx="58356" cy="178017"/>
            </a:xfrm>
            <a:custGeom>
              <a:rect b="b" l="l" r="r" t="t"/>
              <a:pathLst>
                <a:path extrusionOk="0" h="3258" w="1068">
                  <a:moveTo>
                    <a:pt x="843" y="0"/>
                  </a:moveTo>
                  <a:lnTo>
                    <a:pt x="56" y="3089"/>
                  </a:lnTo>
                  <a:cubicBezTo>
                    <a:pt x="0" y="3145"/>
                    <a:pt x="56" y="3258"/>
                    <a:pt x="112" y="3258"/>
                  </a:cubicBezTo>
                  <a:cubicBezTo>
                    <a:pt x="169" y="3258"/>
                    <a:pt x="225" y="3201"/>
                    <a:pt x="281" y="3145"/>
                  </a:cubicBezTo>
                  <a:lnTo>
                    <a:pt x="1067" y="56"/>
                  </a:lnTo>
                  <a:lnTo>
                    <a:pt x="8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5"/>
            <p:cNvSpPr/>
            <p:nvPr/>
          </p:nvSpPr>
          <p:spPr>
            <a:xfrm>
              <a:off x="-49543" y="171964"/>
              <a:ext cx="76769" cy="174957"/>
            </a:xfrm>
            <a:custGeom>
              <a:rect b="b" l="l" r="r" t="t"/>
              <a:pathLst>
                <a:path extrusionOk="0" h="3202" w="1405">
                  <a:moveTo>
                    <a:pt x="1123" y="0"/>
                  </a:moveTo>
                  <a:lnTo>
                    <a:pt x="56" y="3033"/>
                  </a:lnTo>
                  <a:cubicBezTo>
                    <a:pt x="0" y="3089"/>
                    <a:pt x="56" y="3202"/>
                    <a:pt x="112" y="3202"/>
                  </a:cubicBezTo>
                  <a:lnTo>
                    <a:pt x="169" y="3202"/>
                  </a:lnTo>
                  <a:cubicBezTo>
                    <a:pt x="225" y="3202"/>
                    <a:pt x="281" y="3146"/>
                    <a:pt x="337" y="3089"/>
                  </a:cubicBezTo>
                  <a:lnTo>
                    <a:pt x="1404" y="57"/>
                  </a:lnTo>
                  <a:lnTo>
                    <a:pt x="112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5"/>
            <p:cNvSpPr/>
            <p:nvPr/>
          </p:nvSpPr>
          <p:spPr>
            <a:xfrm>
              <a:off x="-347225" y="-39768"/>
              <a:ext cx="24588" cy="39942"/>
            </a:xfrm>
            <a:custGeom>
              <a:rect b="b" l="l" r="r" t="t"/>
              <a:pathLst>
                <a:path extrusionOk="0" h="731" w="450">
                  <a:moveTo>
                    <a:pt x="281" y="0"/>
                  </a:moveTo>
                  <a:lnTo>
                    <a:pt x="0" y="337"/>
                  </a:lnTo>
                  <a:lnTo>
                    <a:pt x="0" y="730"/>
                  </a:lnTo>
                  <a:lnTo>
                    <a:pt x="450" y="225"/>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5"/>
            <p:cNvSpPr/>
            <p:nvPr/>
          </p:nvSpPr>
          <p:spPr>
            <a:xfrm>
              <a:off x="297207" y="233325"/>
              <a:ext cx="24643" cy="184191"/>
            </a:xfrm>
            <a:custGeom>
              <a:rect b="b" l="l" r="r" t="t"/>
              <a:pathLst>
                <a:path extrusionOk="0" h="3371" w="451">
                  <a:moveTo>
                    <a:pt x="169" y="1"/>
                  </a:moveTo>
                  <a:lnTo>
                    <a:pt x="1" y="3202"/>
                  </a:lnTo>
                  <a:cubicBezTo>
                    <a:pt x="1" y="3314"/>
                    <a:pt x="57" y="3371"/>
                    <a:pt x="113" y="3371"/>
                  </a:cubicBezTo>
                  <a:cubicBezTo>
                    <a:pt x="225" y="3371"/>
                    <a:pt x="282" y="3314"/>
                    <a:pt x="282" y="3202"/>
                  </a:cubicBezTo>
                  <a:lnTo>
                    <a:pt x="45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5"/>
            <p:cNvSpPr/>
            <p:nvPr/>
          </p:nvSpPr>
          <p:spPr>
            <a:xfrm>
              <a:off x="-163086" y="132076"/>
              <a:ext cx="92068" cy="168838"/>
            </a:xfrm>
            <a:custGeom>
              <a:rect b="b" l="l" r="r" t="t"/>
              <a:pathLst>
                <a:path extrusionOk="0" h="3090" w="1685">
                  <a:moveTo>
                    <a:pt x="1460" y="0"/>
                  </a:moveTo>
                  <a:lnTo>
                    <a:pt x="56" y="2921"/>
                  </a:lnTo>
                  <a:cubicBezTo>
                    <a:pt x="0" y="2977"/>
                    <a:pt x="56" y="3033"/>
                    <a:pt x="112" y="3089"/>
                  </a:cubicBezTo>
                  <a:lnTo>
                    <a:pt x="169" y="3089"/>
                  </a:lnTo>
                  <a:cubicBezTo>
                    <a:pt x="225" y="3089"/>
                    <a:pt x="281" y="3033"/>
                    <a:pt x="281" y="2977"/>
                  </a:cubicBezTo>
                  <a:lnTo>
                    <a:pt x="1685" y="113"/>
                  </a:lnTo>
                  <a:lnTo>
                    <a:pt x="146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5"/>
            <p:cNvSpPr/>
            <p:nvPr/>
          </p:nvSpPr>
          <p:spPr>
            <a:xfrm>
              <a:off x="-347225" y="24653"/>
              <a:ext cx="104362" cy="147364"/>
            </a:xfrm>
            <a:custGeom>
              <a:rect b="b" l="l" r="r" t="t"/>
              <a:pathLst>
                <a:path extrusionOk="0" h="2697" w="1910">
                  <a:moveTo>
                    <a:pt x="1685" y="1"/>
                  </a:moveTo>
                  <a:lnTo>
                    <a:pt x="0" y="2247"/>
                  </a:lnTo>
                  <a:lnTo>
                    <a:pt x="0" y="2696"/>
                  </a:lnTo>
                  <a:lnTo>
                    <a:pt x="1910" y="169"/>
                  </a:lnTo>
                  <a:lnTo>
                    <a:pt x="168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5"/>
            <p:cNvSpPr/>
            <p:nvPr/>
          </p:nvSpPr>
          <p:spPr>
            <a:xfrm>
              <a:off x="-264390" y="82954"/>
              <a:ext cx="104417" cy="162718"/>
            </a:xfrm>
            <a:custGeom>
              <a:rect b="b" l="l" r="r" t="t"/>
              <a:pathLst>
                <a:path extrusionOk="0" h="2978" w="1911">
                  <a:moveTo>
                    <a:pt x="1686" y="1"/>
                  </a:moveTo>
                  <a:lnTo>
                    <a:pt x="57" y="2809"/>
                  </a:lnTo>
                  <a:cubicBezTo>
                    <a:pt x="1" y="2865"/>
                    <a:pt x="1" y="2921"/>
                    <a:pt x="113" y="2977"/>
                  </a:cubicBezTo>
                  <a:lnTo>
                    <a:pt x="169" y="2977"/>
                  </a:lnTo>
                  <a:cubicBezTo>
                    <a:pt x="225" y="2977"/>
                    <a:pt x="225" y="2921"/>
                    <a:pt x="281" y="2921"/>
                  </a:cubicBezTo>
                  <a:lnTo>
                    <a:pt x="1910" y="113"/>
                  </a:lnTo>
                  <a:lnTo>
                    <a:pt x="168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5"/>
            <p:cNvSpPr/>
            <p:nvPr/>
          </p:nvSpPr>
          <p:spPr>
            <a:xfrm>
              <a:off x="-347225" y="-1307210"/>
              <a:ext cx="1896554" cy="1436267"/>
            </a:xfrm>
            <a:custGeom>
              <a:rect b="b" l="l" r="r" t="t"/>
              <a:pathLst>
                <a:path extrusionOk="0" h="26286" w="34710">
                  <a:moveTo>
                    <a:pt x="26791" y="0"/>
                  </a:moveTo>
                  <a:cubicBezTo>
                    <a:pt x="31677" y="7358"/>
                    <a:pt x="29936" y="17355"/>
                    <a:pt x="22747" y="22578"/>
                  </a:cubicBezTo>
                  <a:cubicBezTo>
                    <a:pt x="19818" y="24706"/>
                    <a:pt x="16413" y="25734"/>
                    <a:pt x="13035" y="25734"/>
                  </a:cubicBezTo>
                  <a:cubicBezTo>
                    <a:pt x="8121" y="25734"/>
                    <a:pt x="3262" y="23560"/>
                    <a:pt x="0" y="19433"/>
                  </a:cubicBezTo>
                  <a:lnTo>
                    <a:pt x="0" y="20163"/>
                  </a:lnTo>
                  <a:cubicBezTo>
                    <a:pt x="3258" y="24039"/>
                    <a:pt x="8032" y="26285"/>
                    <a:pt x="13087" y="26285"/>
                  </a:cubicBezTo>
                  <a:cubicBezTo>
                    <a:pt x="26566" y="26285"/>
                    <a:pt x="34710" y="11289"/>
                    <a:pt x="2729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5"/>
            <p:cNvSpPr/>
            <p:nvPr/>
          </p:nvSpPr>
          <p:spPr>
            <a:xfrm>
              <a:off x="67060" y="-1097773"/>
              <a:ext cx="107477" cy="106712"/>
            </a:xfrm>
            <a:custGeom>
              <a:rect b="b" l="l" r="r" t="t"/>
              <a:pathLst>
                <a:path extrusionOk="0" h="1953" w="1967">
                  <a:moveTo>
                    <a:pt x="169" y="0"/>
                  </a:moveTo>
                  <a:cubicBezTo>
                    <a:pt x="127" y="0"/>
                    <a:pt x="85" y="14"/>
                    <a:pt x="57" y="42"/>
                  </a:cubicBezTo>
                  <a:cubicBezTo>
                    <a:pt x="0" y="99"/>
                    <a:pt x="0" y="155"/>
                    <a:pt x="57" y="211"/>
                  </a:cubicBezTo>
                  <a:lnTo>
                    <a:pt x="1798" y="1952"/>
                  </a:lnTo>
                  <a:lnTo>
                    <a:pt x="1966" y="1727"/>
                  </a:lnTo>
                  <a:lnTo>
                    <a:pt x="281" y="42"/>
                  </a:lnTo>
                  <a:cubicBezTo>
                    <a:pt x="253" y="14"/>
                    <a:pt x="211" y="0"/>
                    <a:pt x="16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5"/>
            <p:cNvSpPr/>
            <p:nvPr/>
          </p:nvSpPr>
          <p:spPr>
            <a:xfrm>
              <a:off x="-187674" y="-810091"/>
              <a:ext cx="276260" cy="12349"/>
            </a:xfrm>
            <a:custGeom>
              <a:rect b="b" l="l" r="r" t="t"/>
              <a:pathLst>
                <a:path extrusionOk="0" h="226" w="5056">
                  <a:moveTo>
                    <a:pt x="113" y="1"/>
                  </a:moveTo>
                  <a:cubicBezTo>
                    <a:pt x="57" y="1"/>
                    <a:pt x="1" y="57"/>
                    <a:pt x="1" y="113"/>
                  </a:cubicBezTo>
                  <a:cubicBezTo>
                    <a:pt x="1" y="169"/>
                    <a:pt x="57" y="225"/>
                    <a:pt x="113" y="225"/>
                  </a:cubicBezTo>
                  <a:lnTo>
                    <a:pt x="5056" y="225"/>
                  </a:lnTo>
                  <a:lnTo>
                    <a:pt x="5056" y="169"/>
                  </a:lnTo>
                  <a:lnTo>
                    <a:pt x="505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5"/>
            <p:cNvSpPr/>
            <p:nvPr/>
          </p:nvSpPr>
          <p:spPr>
            <a:xfrm>
              <a:off x="355508" y="-1310325"/>
              <a:ext cx="15408" cy="230253"/>
            </a:xfrm>
            <a:custGeom>
              <a:rect b="b" l="l" r="r" t="t"/>
              <a:pathLst>
                <a:path extrusionOk="0" h="4214" w="282">
                  <a:moveTo>
                    <a:pt x="1" y="1"/>
                  </a:moveTo>
                  <a:lnTo>
                    <a:pt x="1" y="4213"/>
                  </a:lnTo>
                  <a:lnTo>
                    <a:pt x="282" y="4213"/>
                  </a:lnTo>
                  <a:lnTo>
                    <a:pt x="28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5"/>
            <p:cNvSpPr/>
            <p:nvPr/>
          </p:nvSpPr>
          <p:spPr>
            <a:xfrm>
              <a:off x="-34243" y="-1196727"/>
              <a:ext cx="948277" cy="943414"/>
            </a:xfrm>
            <a:custGeom>
              <a:rect b="b" l="l" r="r" t="t"/>
              <a:pathLst>
                <a:path extrusionOk="0" h="17266" w="17355">
                  <a:moveTo>
                    <a:pt x="9493" y="0"/>
                  </a:moveTo>
                  <a:lnTo>
                    <a:pt x="9212" y="899"/>
                  </a:lnTo>
                  <a:cubicBezTo>
                    <a:pt x="10167" y="1179"/>
                    <a:pt x="11065" y="1685"/>
                    <a:pt x="11852" y="2415"/>
                  </a:cubicBezTo>
                  <a:lnTo>
                    <a:pt x="10785" y="3482"/>
                  </a:lnTo>
                  <a:lnTo>
                    <a:pt x="11009" y="3651"/>
                  </a:lnTo>
                  <a:lnTo>
                    <a:pt x="12020" y="2584"/>
                  </a:lnTo>
                  <a:cubicBezTo>
                    <a:pt x="13200" y="3819"/>
                    <a:pt x="13874" y="5392"/>
                    <a:pt x="13930" y="7021"/>
                  </a:cubicBezTo>
                  <a:lnTo>
                    <a:pt x="12469" y="7021"/>
                  </a:lnTo>
                  <a:lnTo>
                    <a:pt x="12469" y="7245"/>
                  </a:lnTo>
                  <a:lnTo>
                    <a:pt x="12469" y="7358"/>
                  </a:lnTo>
                  <a:lnTo>
                    <a:pt x="13874" y="7358"/>
                  </a:lnTo>
                  <a:cubicBezTo>
                    <a:pt x="13817" y="8986"/>
                    <a:pt x="13200" y="10615"/>
                    <a:pt x="12020" y="11795"/>
                  </a:cubicBezTo>
                  <a:lnTo>
                    <a:pt x="11009" y="10784"/>
                  </a:lnTo>
                  <a:lnTo>
                    <a:pt x="10841" y="11008"/>
                  </a:lnTo>
                  <a:lnTo>
                    <a:pt x="11852" y="12019"/>
                  </a:lnTo>
                  <a:cubicBezTo>
                    <a:pt x="10616" y="13199"/>
                    <a:pt x="9043" y="13873"/>
                    <a:pt x="7359" y="13873"/>
                  </a:cubicBezTo>
                  <a:lnTo>
                    <a:pt x="7359" y="12412"/>
                  </a:lnTo>
                  <a:lnTo>
                    <a:pt x="7078" y="12412"/>
                  </a:lnTo>
                  <a:lnTo>
                    <a:pt x="7078" y="13873"/>
                  </a:lnTo>
                  <a:cubicBezTo>
                    <a:pt x="5393" y="13873"/>
                    <a:pt x="3820" y="13199"/>
                    <a:pt x="2585" y="12019"/>
                  </a:cubicBezTo>
                  <a:lnTo>
                    <a:pt x="3708" y="10896"/>
                  </a:lnTo>
                  <a:lnTo>
                    <a:pt x="3539" y="10727"/>
                  </a:lnTo>
                  <a:lnTo>
                    <a:pt x="2416" y="11851"/>
                  </a:lnTo>
                  <a:cubicBezTo>
                    <a:pt x="1686" y="11121"/>
                    <a:pt x="1180" y="10222"/>
                    <a:pt x="900" y="9211"/>
                  </a:cubicBezTo>
                  <a:lnTo>
                    <a:pt x="1" y="9492"/>
                  </a:lnTo>
                  <a:cubicBezTo>
                    <a:pt x="956" y="12637"/>
                    <a:pt x="3820" y="14771"/>
                    <a:pt x="7078" y="14827"/>
                  </a:cubicBezTo>
                  <a:lnTo>
                    <a:pt x="7078" y="17186"/>
                  </a:lnTo>
                  <a:cubicBezTo>
                    <a:pt x="7117" y="17226"/>
                    <a:pt x="7157" y="17266"/>
                    <a:pt x="7197" y="17266"/>
                  </a:cubicBezTo>
                  <a:cubicBezTo>
                    <a:pt x="7213" y="17266"/>
                    <a:pt x="7230" y="17259"/>
                    <a:pt x="7246" y="17243"/>
                  </a:cubicBezTo>
                  <a:cubicBezTo>
                    <a:pt x="7359" y="17243"/>
                    <a:pt x="7415" y="17186"/>
                    <a:pt x="7415" y="17130"/>
                  </a:cubicBezTo>
                  <a:lnTo>
                    <a:pt x="7415" y="14827"/>
                  </a:lnTo>
                  <a:cubicBezTo>
                    <a:pt x="11459" y="14715"/>
                    <a:pt x="14772" y="11401"/>
                    <a:pt x="14828" y="7358"/>
                  </a:cubicBezTo>
                  <a:lnTo>
                    <a:pt x="17187" y="7358"/>
                  </a:lnTo>
                  <a:cubicBezTo>
                    <a:pt x="17343" y="7358"/>
                    <a:pt x="17355" y="7070"/>
                    <a:pt x="17223" y="7070"/>
                  </a:cubicBezTo>
                  <a:cubicBezTo>
                    <a:pt x="17212" y="7070"/>
                    <a:pt x="17200" y="7072"/>
                    <a:pt x="17187" y="7077"/>
                  </a:cubicBezTo>
                  <a:lnTo>
                    <a:pt x="14828" y="7077"/>
                  </a:lnTo>
                  <a:cubicBezTo>
                    <a:pt x="14772" y="5111"/>
                    <a:pt x="13986" y="3258"/>
                    <a:pt x="12638" y="1910"/>
                  </a:cubicBezTo>
                  <a:lnTo>
                    <a:pt x="12638" y="1853"/>
                  </a:lnTo>
                  <a:cubicBezTo>
                    <a:pt x="12638" y="1835"/>
                    <a:pt x="12638" y="1828"/>
                    <a:pt x="12636" y="1828"/>
                  </a:cubicBezTo>
                  <a:cubicBezTo>
                    <a:pt x="12632" y="1828"/>
                    <a:pt x="12619" y="1853"/>
                    <a:pt x="12582" y="1853"/>
                  </a:cubicBezTo>
                  <a:cubicBezTo>
                    <a:pt x="11683" y="1011"/>
                    <a:pt x="10616" y="337"/>
                    <a:pt x="949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5"/>
            <p:cNvSpPr/>
            <p:nvPr/>
          </p:nvSpPr>
          <p:spPr>
            <a:xfrm>
              <a:off x="-175380" y="-1307210"/>
              <a:ext cx="1402500" cy="1288466"/>
            </a:xfrm>
            <a:custGeom>
              <a:rect b="b" l="l" r="r" t="t"/>
              <a:pathLst>
                <a:path extrusionOk="0" h="23581" w="25668">
                  <a:moveTo>
                    <a:pt x="18647" y="0"/>
                  </a:moveTo>
                  <a:cubicBezTo>
                    <a:pt x="21231" y="2415"/>
                    <a:pt x="22691" y="5785"/>
                    <a:pt x="22635" y="9267"/>
                  </a:cubicBezTo>
                  <a:cubicBezTo>
                    <a:pt x="22673" y="16981"/>
                    <a:pt x="16387" y="22072"/>
                    <a:pt x="9830" y="22072"/>
                  </a:cubicBezTo>
                  <a:cubicBezTo>
                    <a:pt x="6695" y="22072"/>
                    <a:pt x="3497" y="20908"/>
                    <a:pt x="899" y="18310"/>
                  </a:cubicBezTo>
                  <a:lnTo>
                    <a:pt x="0" y="19208"/>
                  </a:lnTo>
                  <a:cubicBezTo>
                    <a:pt x="2764" y="22118"/>
                    <a:pt x="6463" y="23580"/>
                    <a:pt x="10175" y="23580"/>
                  </a:cubicBezTo>
                  <a:cubicBezTo>
                    <a:pt x="13628" y="23580"/>
                    <a:pt x="17092" y="22315"/>
                    <a:pt x="19826" y="19770"/>
                  </a:cubicBezTo>
                  <a:cubicBezTo>
                    <a:pt x="25443" y="14434"/>
                    <a:pt x="25668" y="5617"/>
                    <a:pt x="2038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5"/>
            <p:cNvSpPr/>
            <p:nvPr/>
          </p:nvSpPr>
          <p:spPr>
            <a:xfrm>
              <a:off x="622537" y="-1307210"/>
              <a:ext cx="494110" cy="807142"/>
            </a:xfrm>
            <a:custGeom>
              <a:rect b="b" l="l" r="r" t="t"/>
              <a:pathLst>
                <a:path extrusionOk="0" h="14772" w="9043">
                  <a:moveTo>
                    <a:pt x="0" y="0"/>
                  </a:moveTo>
                  <a:cubicBezTo>
                    <a:pt x="730" y="393"/>
                    <a:pt x="1460" y="843"/>
                    <a:pt x="2134" y="1404"/>
                  </a:cubicBezTo>
                  <a:lnTo>
                    <a:pt x="2640" y="786"/>
                  </a:lnTo>
                  <a:cubicBezTo>
                    <a:pt x="6403" y="4156"/>
                    <a:pt x="7582" y="9548"/>
                    <a:pt x="5448" y="14154"/>
                  </a:cubicBezTo>
                  <a:lnTo>
                    <a:pt x="6740" y="14771"/>
                  </a:lnTo>
                  <a:cubicBezTo>
                    <a:pt x="9043" y="9717"/>
                    <a:pt x="7863" y="3763"/>
                    <a:pt x="381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5"/>
            <p:cNvSpPr/>
            <p:nvPr/>
          </p:nvSpPr>
          <p:spPr>
            <a:xfrm>
              <a:off x="-347225" y="-1304151"/>
              <a:ext cx="702780" cy="1190770"/>
            </a:xfrm>
            <a:custGeom>
              <a:rect b="b" l="l" r="r" t="t"/>
              <a:pathLst>
                <a:path extrusionOk="0" h="21793" w="12862">
                  <a:moveTo>
                    <a:pt x="4100" y="0"/>
                  </a:moveTo>
                  <a:cubicBezTo>
                    <a:pt x="1517" y="2415"/>
                    <a:pt x="56" y="5785"/>
                    <a:pt x="0" y="9324"/>
                  </a:cubicBezTo>
                  <a:cubicBezTo>
                    <a:pt x="0" y="10728"/>
                    <a:pt x="281" y="12132"/>
                    <a:pt x="730" y="13536"/>
                  </a:cubicBezTo>
                  <a:lnTo>
                    <a:pt x="1067" y="13424"/>
                  </a:lnTo>
                  <a:cubicBezTo>
                    <a:pt x="2808" y="18422"/>
                    <a:pt x="7526" y="21792"/>
                    <a:pt x="12862" y="21792"/>
                  </a:cubicBezTo>
                  <a:lnTo>
                    <a:pt x="12862" y="19883"/>
                  </a:lnTo>
                  <a:cubicBezTo>
                    <a:pt x="7863" y="19883"/>
                    <a:pt x="3482" y="16400"/>
                    <a:pt x="2471" y="11458"/>
                  </a:cubicBezTo>
                  <a:cubicBezTo>
                    <a:pt x="2359" y="10784"/>
                    <a:pt x="2303" y="10054"/>
                    <a:pt x="2303" y="9380"/>
                  </a:cubicBezTo>
                  <a:lnTo>
                    <a:pt x="1460" y="9380"/>
                  </a:lnTo>
                  <a:cubicBezTo>
                    <a:pt x="1460" y="6403"/>
                    <a:pt x="2640" y="3482"/>
                    <a:pt x="4718" y="1404"/>
                  </a:cubicBezTo>
                  <a:lnTo>
                    <a:pt x="5336" y="1966"/>
                  </a:lnTo>
                  <a:cubicBezTo>
                    <a:pt x="6066" y="1180"/>
                    <a:pt x="7021" y="506"/>
                    <a:pt x="797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5"/>
            <p:cNvSpPr/>
            <p:nvPr/>
          </p:nvSpPr>
          <p:spPr>
            <a:xfrm>
              <a:off x="407690" y="-935873"/>
              <a:ext cx="86003" cy="85949"/>
            </a:xfrm>
            <a:custGeom>
              <a:rect b="b" l="l" r="r" t="t"/>
              <a:pathLst>
                <a:path extrusionOk="0" h="1573" w="1574">
                  <a:moveTo>
                    <a:pt x="1236" y="0"/>
                  </a:moveTo>
                  <a:lnTo>
                    <a:pt x="1" y="1236"/>
                  </a:lnTo>
                  <a:cubicBezTo>
                    <a:pt x="113" y="1348"/>
                    <a:pt x="225" y="1460"/>
                    <a:pt x="338" y="1573"/>
                  </a:cubicBezTo>
                  <a:lnTo>
                    <a:pt x="1573" y="337"/>
                  </a:lnTo>
                  <a:lnTo>
                    <a:pt x="123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5"/>
            <p:cNvSpPr/>
            <p:nvPr/>
          </p:nvSpPr>
          <p:spPr>
            <a:xfrm>
              <a:off x="226611" y="-751789"/>
              <a:ext cx="82944" cy="86003"/>
            </a:xfrm>
            <a:custGeom>
              <a:rect b="b" l="l" r="r" t="t"/>
              <a:pathLst>
                <a:path extrusionOk="0" h="1574" w="1518">
                  <a:moveTo>
                    <a:pt x="1180" y="1"/>
                  </a:moveTo>
                  <a:lnTo>
                    <a:pt x="1" y="1237"/>
                  </a:lnTo>
                  <a:lnTo>
                    <a:pt x="338" y="1573"/>
                  </a:lnTo>
                  <a:lnTo>
                    <a:pt x="1517" y="338"/>
                  </a:lnTo>
                  <a:cubicBezTo>
                    <a:pt x="1405" y="226"/>
                    <a:pt x="1293" y="113"/>
                    <a:pt x="118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5"/>
            <p:cNvSpPr/>
            <p:nvPr/>
          </p:nvSpPr>
          <p:spPr>
            <a:xfrm>
              <a:off x="410750" y="-751789"/>
              <a:ext cx="82944" cy="86003"/>
            </a:xfrm>
            <a:custGeom>
              <a:rect b="b" l="l" r="r" t="t"/>
              <a:pathLst>
                <a:path extrusionOk="0" h="1574" w="1518">
                  <a:moveTo>
                    <a:pt x="282" y="1"/>
                  </a:moveTo>
                  <a:cubicBezTo>
                    <a:pt x="225" y="113"/>
                    <a:pt x="113" y="226"/>
                    <a:pt x="1" y="338"/>
                  </a:cubicBezTo>
                  <a:lnTo>
                    <a:pt x="1180" y="1573"/>
                  </a:lnTo>
                  <a:lnTo>
                    <a:pt x="1517" y="1237"/>
                  </a:lnTo>
                  <a:lnTo>
                    <a:pt x="28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5"/>
            <p:cNvSpPr/>
            <p:nvPr/>
          </p:nvSpPr>
          <p:spPr>
            <a:xfrm>
              <a:off x="226611" y="-935873"/>
              <a:ext cx="86003" cy="85949"/>
            </a:xfrm>
            <a:custGeom>
              <a:rect b="b" l="l" r="r" t="t"/>
              <a:pathLst>
                <a:path extrusionOk="0" h="1573" w="1574">
                  <a:moveTo>
                    <a:pt x="338" y="0"/>
                  </a:moveTo>
                  <a:lnTo>
                    <a:pt x="1" y="337"/>
                  </a:lnTo>
                  <a:lnTo>
                    <a:pt x="1237" y="1573"/>
                  </a:lnTo>
                  <a:cubicBezTo>
                    <a:pt x="1293" y="1460"/>
                    <a:pt x="1405" y="1348"/>
                    <a:pt x="1574" y="1236"/>
                  </a:cubicBezTo>
                  <a:lnTo>
                    <a:pt x="33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5"/>
            <p:cNvSpPr/>
            <p:nvPr/>
          </p:nvSpPr>
          <p:spPr>
            <a:xfrm>
              <a:off x="303381" y="-856098"/>
              <a:ext cx="132010" cy="113760"/>
            </a:xfrm>
            <a:custGeom>
              <a:rect b="b" l="l" r="r" t="t"/>
              <a:pathLst>
                <a:path extrusionOk="0" h="2082" w="2416">
                  <a:moveTo>
                    <a:pt x="1011" y="0"/>
                  </a:moveTo>
                  <a:cubicBezTo>
                    <a:pt x="449" y="0"/>
                    <a:pt x="0" y="450"/>
                    <a:pt x="0" y="1011"/>
                  </a:cubicBezTo>
                  <a:cubicBezTo>
                    <a:pt x="0" y="1665"/>
                    <a:pt x="526" y="2081"/>
                    <a:pt x="1074" y="2081"/>
                  </a:cubicBezTo>
                  <a:cubicBezTo>
                    <a:pt x="1327" y="2081"/>
                    <a:pt x="1585" y="1993"/>
                    <a:pt x="1797" y="1798"/>
                  </a:cubicBezTo>
                  <a:cubicBezTo>
                    <a:pt x="2415" y="1124"/>
                    <a:pt x="1966" y="0"/>
                    <a:pt x="101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5"/>
            <p:cNvSpPr/>
            <p:nvPr/>
          </p:nvSpPr>
          <p:spPr>
            <a:xfrm>
              <a:off x="3439753" y="-1034117"/>
              <a:ext cx="1157002" cy="616886"/>
            </a:xfrm>
            <a:custGeom>
              <a:rect b="b" l="l" r="r" t="t"/>
              <a:pathLst>
                <a:path extrusionOk="0" h="11290" w="21175">
                  <a:moveTo>
                    <a:pt x="0" y="1"/>
                  </a:moveTo>
                  <a:lnTo>
                    <a:pt x="0" y="169"/>
                  </a:lnTo>
                  <a:lnTo>
                    <a:pt x="5504" y="169"/>
                  </a:lnTo>
                  <a:lnTo>
                    <a:pt x="7751" y="11290"/>
                  </a:lnTo>
                  <a:lnTo>
                    <a:pt x="21174" y="11290"/>
                  </a:lnTo>
                  <a:lnTo>
                    <a:pt x="21174" y="11121"/>
                  </a:lnTo>
                  <a:lnTo>
                    <a:pt x="7919" y="11121"/>
                  </a:lnTo>
                  <a:lnTo>
                    <a:pt x="561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5"/>
            <p:cNvSpPr/>
            <p:nvPr/>
          </p:nvSpPr>
          <p:spPr>
            <a:xfrm>
              <a:off x="3412105" y="-1061710"/>
              <a:ext cx="64530" cy="64475"/>
            </a:xfrm>
            <a:custGeom>
              <a:rect b="b" l="l" r="r" t="t"/>
              <a:pathLst>
                <a:path extrusionOk="0" h="1180" w="1181">
                  <a:moveTo>
                    <a:pt x="1" y="0"/>
                  </a:moveTo>
                  <a:lnTo>
                    <a:pt x="1" y="1180"/>
                  </a:lnTo>
                  <a:lnTo>
                    <a:pt x="1180" y="1180"/>
                  </a:lnTo>
                  <a:lnTo>
                    <a:pt x="118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5"/>
            <p:cNvSpPr/>
            <p:nvPr/>
          </p:nvSpPr>
          <p:spPr>
            <a:xfrm>
              <a:off x="4566006" y="-454108"/>
              <a:ext cx="64475" cy="64530"/>
            </a:xfrm>
            <a:custGeom>
              <a:rect b="b" l="l" r="r" t="t"/>
              <a:pathLst>
                <a:path extrusionOk="0" h="1181" w="1180">
                  <a:moveTo>
                    <a:pt x="0" y="1"/>
                  </a:moveTo>
                  <a:lnTo>
                    <a:pt x="0" y="1180"/>
                  </a:lnTo>
                  <a:lnTo>
                    <a:pt x="1180" y="1180"/>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5"/>
            <p:cNvSpPr/>
            <p:nvPr/>
          </p:nvSpPr>
          <p:spPr>
            <a:xfrm>
              <a:off x="1641366" y="-1202902"/>
              <a:ext cx="472691" cy="583118"/>
            </a:xfrm>
            <a:custGeom>
              <a:rect b="b" l="l" r="r" t="t"/>
              <a:pathLst>
                <a:path extrusionOk="0" h="10672" w="8651">
                  <a:moveTo>
                    <a:pt x="1" y="1"/>
                  </a:moveTo>
                  <a:lnTo>
                    <a:pt x="1" y="169"/>
                  </a:lnTo>
                  <a:lnTo>
                    <a:pt x="4943" y="169"/>
                  </a:lnTo>
                  <a:lnTo>
                    <a:pt x="4943" y="10672"/>
                  </a:lnTo>
                  <a:lnTo>
                    <a:pt x="8650" y="10672"/>
                  </a:lnTo>
                  <a:lnTo>
                    <a:pt x="8650" y="10503"/>
                  </a:lnTo>
                  <a:lnTo>
                    <a:pt x="5112" y="10503"/>
                  </a:lnTo>
                  <a:lnTo>
                    <a:pt x="511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5"/>
            <p:cNvSpPr/>
            <p:nvPr/>
          </p:nvSpPr>
          <p:spPr>
            <a:xfrm>
              <a:off x="2083299" y="-656660"/>
              <a:ext cx="64475" cy="64530"/>
            </a:xfrm>
            <a:custGeom>
              <a:rect b="b" l="l" r="r" t="t"/>
              <a:pathLst>
                <a:path extrusionOk="0" h="1181" w="1180">
                  <a:moveTo>
                    <a:pt x="0" y="1"/>
                  </a:moveTo>
                  <a:lnTo>
                    <a:pt x="0" y="1180"/>
                  </a:lnTo>
                  <a:lnTo>
                    <a:pt x="1180" y="1180"/>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5"/>
            <p:cNvSpPr/>
            <p:nvPr/>
          </p:nvSpPr>
          <p:spPr>
            <a:xfrm>
              <a:off x="6787858" y="-1187548"/>
              <a:ext cx="537111" cy="273200"/>
            </a:xfrm>
            <a:custGeom>
              <a:rect b="b" l="l" r="r" t="t"/>
              <a:pathLst>
                <a:path extrusionOk="0" h="5000" w="9830">
                  <a:moveTo>
                    <a:pt x="3876" y="1"/>
                  </a:moveTo>
                  <a:lnTo>
                    <a:pt x="3876" y="4831"/>
                  </a:lnTo>
                  <a:lnTo>
                    <a:pt x="1" y="4831"/>
                  </a:lnTo>
                  <a:lnTo>
                    <a:pt x="1" y="4999"/>
                  </a:lnTo>
                  <a:lnTo>
                    <a:pt x="4044" y="4999"/>
                  </a:lnTo>
                  <a:lnTo>
                    <a:pt x="4044" y="169"/>
                  </a:lnTo>
                  <a:lnTo>
                    <a:pt x="9829" y="169"/>
                  </a:lnTo>
                  <a:lnTo>
                    <a:pt x="982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5"/>
            <p:cNvSpPr/>
            <p:nvPr/>
          </p:nvSpPr>
          <p:spPr>
            <a:xfrm>
              <a:off x="6766384" y="-951227"/>
              <a:ext cx="64475" cy="64475"/>
            </a:xfrm>
            <a:custGeom>
              <a:rect b="b" l="l" r="r" t="t"/>
              <a:pathLst>
                <a:path extrusionOk="0" h="1180" w="1180">
                  <a:moveTo>
                    <a:pt x="0" y="0"/>
                  </a:moveTo>
                  <a:lnTo>
                    <a:pt x="0" y="1180"/>
                  </a:lnTo>
                  <a:lnTo>
                    <a:pt x="1180" y="1180"/>
                  </a:lnTo>
                  <a:lnTo>
                    <a:pt x="118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5"/>
            <p:cNvSpPr/>
            <p:nvPr/>
          </p:nvSpPr>
          <p:spPr>
            <a:xfrm>
              <a:off x="3596244" y="-426459"/>
              <a:ext cx="270086" cy="383627"/>
            </a:xfrm>
            <a:custGeom>
              <a:rect b="b" l="l" r="r" t="t"/>
              <a:pathLst>
                <a:path extrusionOk="0" h="7021" w="4943">
                  <a:moveTo>
                    <a:pt x="1" y="0"/>
                  </a:moveTo>
                  <a:lnTo>
                    <a:pt x="1" y="7021"/>
                  </a:lnTo>
                  <a:lnTo>
                    <a:pt x="169" y="7021"/>
                  </a:lnTo>
                  <a:lnTo>
                    <a:pt x="169" y="169"/>
                  </a:lnTo>
                  <a:lnTo>
                    <a:pt x="4943" y="169"/>
                  </a:lnTo>
                  <a:lnTo>
                    <a:pt x="49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5"/>
            <p:cNvSpPr/>
            <p:nvPr/>
          </p:nvSpPr>
          <p:spPr>
            <a:xfrm>
              <a:off x="3568650" y="-79710"/>
              <a:ext cx="64475" cy="64530"/>
            </a:xfrm>
            <a:custGeom>
              <a:rect b="b" l="l" r="r" t="t"/>
              <a:pathLst>
                <a:path extrusionOk="0" h="1181" w="1180">
                  <a:moveTo>
                    <a:pt x="0" y="1"/>
                  </a:moveTo>
                  <a:lnTo>
                    <a:pt x="0" y="1180"/>
                  </a:lnTo>
                  <a:lnTo>
                    <a:pt x="1180" y="1180"/>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5"/>
            <p:cNvSpPr/>
            <p:nvPr/>
          </p:nvSpPr>
          <p:spPr>
            <a:xfrm>
              <a:off x="3835624" y="-457167"/>
              <a:ext cx="64475" cy="64530"/>
            </a:xfrm>
            <a:custGeom>
              <a:rect b="b" l="l" r="r" t="t"/>
              <a:pathLst>
                <a:path extrusionOk="0" h="1181" w="1180">
                  <a:moveTo>
                    <a:pt x="0" y="1"/>
                  </a:moveTo>
                  <a:lnTo>
                    <a:pt x="0" y="1180"/>
                  </a:lnTo>
                  <a:lnTo>
                    <a:pt x="1180" y="1180"/>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5"/>
            <p:cNvSpPr/>
            <p:nvPr/>
          </p:nvSpPr>
          <p:spPr>
            <a:xfrm>
              <a:off x="2295032" y="-128778"/>
              <a:ext cx="24643" cy="39942"/>
            </a:xfrm>
            <a:custGeom>
              <a:rect b="b" l="l" r="r" t="t"/>
              <a:pathLst>
                <a:path extrusionOk="0" h="731" w="451">
                  <a:moveTo>
                    <a:pt x="1" y="0"/>
                  </a:moveTo>
                  <a:lnTo>
                    <a:pt x="1" y="730"/>
                  </a:lnTo>
                  <a:lnTo>
                    <a:pt x="450" y="730"/>
                  </a:lnTo>
                  <a:lnTo>
                    <a:pt x="45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2" name="Google Shape;1552;p15"/>
          <p:cNvGrpSpPr/>
          <p:nvPr/>
        </p:nvGrpSpPr>
        <p:grpSpPr>
          <a:xfrm>
            <a:off x="-31476" y="4719701"/>
            <a:ext cx="9206952" cy="461886"/>
            <a:chOff x="12" y="4706850"/>
            <a:chExt cx="9519181" cy="461886"/>
          </a:xfrm>
        </p:grpSpPr>
        <p:sp>
          <p:nvSpPr>
            <p:cNvPr id="1553" name="Google Shape;1553;p15"/>
            <p:cNvSpPr/>
            <p:nvPr/>
          </p:nvSpPr>
          <p:spPr>
            <a:xfrm>
              <a:off x="12" y="4900567"/>
              <a:ext cx="9493606" cy="235503"/>
            </a:xfrm>
            <a:custGeom>
              <a:rect b="b" l="l" r="r" t="t"/>
              <a:pathLst>
                <a:path extrusionOk="0" h="3483" w="140412">
                  <a:moveTo>
                    <a:pt x="0" y="0"/>
                  </a:moveTo>
                  <a:lnTo>
                    <a:pt x="0" y="3482"/>
                  </a:lnTo>
                  <a:lnTo>
                    <a:pt x="140411" y="3482"/>
                  </a:lnTo>
                  <a:lnTo>
                    <a:pt x="1404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4" name="Google Shape;1554;p15"/>
            <p:cNvGrpSpPr/>
            <p:nvPr/>
          </p:nvGrpSpPr>
          <p:grpSpPr>
            <a:xfrm>
              <a:off x="1209078" y="4884373"/>
              <a:ext cx="258320" cy="284364"/>
              <a:chOff x="-95938" y="5196046"/>
              <a:chExt cx="289499" cy="318687"/>
            </a:xfrm>
          </p:grpSpPr>
          <p:sp>
            <p:nvSpPr>
              <p:cNvPr id="1555" name="Google Shape;1555;p15"/>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5"/>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5"/>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5"/>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5"/>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0" name="Google Shape;1560;p15"/>
            <p:cNvGrpSpPr/>
            <p:nvPr/>
          </p:nvGrpSpPr>
          <p:grpSpPr>
            <a:xfrm>
              <a:off x="500999" y="4884373"/>
              <a:ext cx="258320" cy="284364"/>
              <a:chOff x="-95938" y="5196046"/>
              <a:chExt cx="289499" cy="318687"/>
            </a:xfrm>
          </p:grpSpPr>
          <p:sp>
            <p:nvSpPr>
              <p:cNvPr id="1561" name="Google Shape;1561;p15"/>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15"/>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15"/>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5"/>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5"/>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6" name="Google Shape;1566;p15"/>
            <p:cNvSpPr/>
            <p:nvPr/>
          </p:nvSpPr>
          <p:spPr>
            <a:xfrm>
              <a:off x="12" y="4706850"/>
              <a:ext cx="9493606" cy="193785"/>
            </a:xfrm>
            <a:custGeom>
              <a:rect b="b" l="l" r="r" t="t"/>
              <a:pathLst>
                <a:path extrusionOk="0" h="2866" w="140412">
                  <a:moveTo>
                    <a:pt x="140411" y="2191"/>
                  </a:moveTo>
                  <a:lnTo>
                    <a:pt x="136648" y="1"/>
                  </a:lnTo>
                  <a:lnTo>
                    <a:pt x="3089" y="1"/>
                  </a:lnTo>
                  <a:lnTo>
                    <a:pt x="0" y="2247"/>
                  </a:lnTo>
                  <a:lnTo>
                    <a:pt x="0" y="2865"/>
                  </a:lnTo>
                  <a:lnTo>
                    <a:pt x="140411" y="2865"/>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7" name="Google Shape;1567;p15"/>
            <p:cNvGrpSpPr/>
            <p:nvPr/>
          </p:nvGrpSpPr>
          <p:grpSpPr>
            <a:xfrm>
              <a:off x="1917157" y="4884373"/>
              <a:ext cx="258320" cy="284364"/>
              <a:chOff x="-95938" y="5196046"/>
              <a:chExt cx="289499" cy="318687"/>
            </a:xfrm>
          </p:grpSpPr>
          <p:sp>
            <p:nvSpPr>
              <p:cNvPr id="1568" name="Google Shape;1568;p15"/>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15"/>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15"/>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5"/>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5"/>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3" name="Google Shape;1573;p15"/>
            <p:cNvGrpSpPr/>
            <p:nvPr/>
          </p:nvGrpSpPr>
          <p:grpSpPr>
            <a:xfrm>
              <a:off x="2625237" y="4884373"/>
              <a:ext cx="258320" cy="284364"/>
              <a:chOff x="-95938" y="5196046"/>
              <a:chExt cx="289499" cy="318687"/>
            </a:xfrm>
          </p:grpSpPr>
          <p:sp>
            <p:nvSpPr>
              <p:cNvPr id="1574" name="Google Shape;1574;p15"/>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15"/>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15"/>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5"/>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5"/>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9" name="Google Shape;1579;p15"/>
            <p:cNvGrpSpPr/>
            <p:nvPr/>
          </p:nvGrpSpPr>
          <p:grpSpPr>
            <a:xfrm>
              <a:off x="3333316" y="4884373"/>
              <a:ext cx="258320" cy="284364"/>
              <a:chOff x="-95938" y="5196046"/>
              <a:chExt cx="289499" cy="318687"/>
            </a:xfrm>
          </p:grpSpPr>
          <p:sp>
            <p:nvSpPr>
              <p:cNvPr id="1580" name="Google Shape;1580;p15"/>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5"/>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15"/>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15"/>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5"/>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5" name="Google Shape;1585;p15"/>
            <p:cNvGrpSpPr/>
            <p:nvPr/>
          </p:nvGrpSpPr>
          <p:grpSpPr>
            <a:xfrm>
              <a:off x="4041396" y="4884373"/>
              <a:ext cx="258320" cy="284364"/>
              <a:chOff x="-95938" y="5196046"/>
              <a:chExt cx="289499" cy="318687"/>
            </a:xfrm>
          </p:grpSpPr>
          <p:sp>
            <p:nvSpPr>
              <p:cNvPr id="1586" name="Google Shape;1586;p15"/>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5"/>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5"/>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5"/>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5"/>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1" name="Google Shape;1591;p15"/>
            <p:cNvGrpSpPr/>
            <p:nvPr/>
          </p:nvGrpSpPr>
          <p:grpSpPr>
            <a:xfrm>
              <a:off x="4749475" y="4884373"/>
              <a:ext cx="258320" cy="284364"/>
              <a:chOff x="-95938" y="5196046"/>
              <a:chExt cx="289499" cy="318687"/>
            </a:xfrm>
          </p:grpSpPr>
          <p:sp>
            <p:nvSpPr>
              <p:cNvPr id="1592" name="Google Shape;1592;p15"/>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5"/>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5"/>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15"/>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15"/>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7" name="Google Shape;1597;p15"/>
            <p:cNvGrpSpPr/>
            <p:nvPr/>
          </p:nvGrpSpPr>
          <p:grpSpPr>
            <a:xfrm>
              <a:off x="5457554" y="4884373"/>
              <a:ext cx="258320" cy="284364"/>
              <a:chOff x="-95938" y="5196046"/>
              <a:chExt cx="289499" cy="318687"/>
            </a:xfrm>
          </p:grpSpPr>
          <p:sp>
            <p:nvSpPr>
              <p:cNvPr id="1598" name="Google Shape;1598;p15"/>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5"/>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5"/>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5"/>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15"/>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3" name="Google Shape;1603;p15"/>
            <p:cNvGrpSpPr/>
            <p:nvPr/>
          </p:nvGrpSpPr>
          <p:grpSpPr>
            <a:xfrm>
              <a:off x="6165634" y="4884373"/>
              <a:ext cx="258320" cy="284364"/>
              <a:chOff x="-95938" y="5196046"/>
              <a:chExt cx="289499" cy="318687"/>
            </a:xfrm>
          </p:grpSpPr>
          <p:sp>
            <p:nvSpPr>
              <p:cNvPr id="1604" name="Google Shape;1604;p15"/>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5"/>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5"/>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5"/>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5"/>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9" name="Google Shape;1609;p15"/>
            <p:cNvGrpSpPr/>
            <p:nvPr/>
          </p:nvGrpSpPr>
          <p:grpSpPr>
            <a:xfrm>
              <a:off x="6873713" y="4884373"/>
              <a:ext cx="258320" cy="284364"/>
              <a:chOff x="-95938" y="5196046"/>
              <a:chExt cx="289499" cy="318687"/>
            </a:xfrm>
          </p:grpSpPr>
          <p:sp>
            <p:nvSpPr>
              <p:cNvPr id="1610" name="Google Shape;1610;p15"/>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15"/>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15"/>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5"/>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5"/>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5" name="Google Shape;1615;p15"/>
            <p:cNvGrpSpPr/>
            <p:nvPr/>
          </p:nvGrpSpPr>
          <p:grpSpPr>
            <a:xfrm>
              <a:off x="7581793" y="4884373"/>
              <a:ext cx="258320" cy="284364"/>
              <a:chOff x="-95938" y="5196046"/>
              <a:chExt cx="289499" cy="318687"/>
            </a:xfrm>
          </p:grpSpPr>
          <p:sp>
            <p:nvSpPr>
              <p:cNvPr id="1616" name="Google Shape;1616;p15"/>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5"/>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5"/>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5"/>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15"/>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1" name="Google Shape;1621;p15"/>
            <p:cNvGrpSpPr/>
            <p:nvPr/>
          </p:nvGrpSpPr>
          <p:grpSpPr>
            <a:xfrm>
              <a:off x="8289872" y="4884373"/>
              <a:ext cx="258320" cy="284364"/>
              <a:chOff x="-95938" y="5196046"/>
              <a:chExt cx="289499" cy="318687"/>
            </a:xfrm>
          </p:grpSpPr>
          <p:sp>
            <p:nvSpPr>
              <p:cNvPr id="1622" name="Google Shape;1622;p15"/>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5"/>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5"/>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15"/>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5"/>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7" name="Google Shape;1627;p15"/>
            <p:cNvGrpSpPr/>
            <p:nvPr/>
          </p:nvGrpSpPr>
          <p:grpSpPr>
            <a:xfrm>
              <a:off x="8997951" y="4884373"/>
              <a:ext cx="258320" cy="284364"/>
              <a:chOff x="-95938" y="5196046"/>
              <a:chExt cx="289499" cy="318687"/>
            </a:xfrm>
          </p:grpSpPr>
          <p:sp>
            <p:nvSpPr>
              <p:cNvPr id="1628" name="Google Shape;1628;p15"/>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5"/>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5"/>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5"/>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5"/>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3" name="Google Shape;1633;p15"/>
            <p:cNvSpPr/>
            <p:nvPr/>
          </p:nvSpPr>
          <p:spPr>
            <a:xfrm>
              <a:off x="12" y="4896780"/>
              <a:ext cx="9519181" cy="79786"/>
            </a:xfrm>
            <a:custGeom>
              <a:rect b="b" l="l" r="r" t="t"/>
              <a:pathLst>
                <a:path extrusionOk="0" h="1180" w="122327">
                  <a:moveTo>
                    <a:pt x="122045" y="0"/>
                  </a:moveTo>
                  <a:lnTo>
                    <a:pt x="0" y="56"/>
                  </a:lnTo>
                  <a:lnTo>
                    <a:pt x="0" y="1179"/>
                  </a:lnTo>
                  <a:lnTo>
                    <a:pt x="122326" y="1179"/>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4" name="Google Shape;1634;p15"/>
          <p:cNvSpPr txBox="1"/>
          <p:nvPr>
            <p:ph type="title"/>
          </p:nvPr>
        </p:nvSpPr>
        <p:spPr>
          <a:xfrm>
            <a:off x="714675" y="445025"/>
            <a:ext cx="7714800" cy="5781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635" name="Google Shape;1635;p15"/>
          <p:cNvSpPr txBox="1"/>
          <p:nvPr>
            <p:ph idx="1" type="subTitle"/>
          </p:nvPr>
        </p:nvSpPr>
        <p:spPr>
          <a:xfrm>
            <a:off x="739400" y="1465925"/>
            <a:ext cx="2049300" cy="719400"/>
          </a:xfrm>
          <a:prstGeom prst="rect">
            <a:avLst/>
          </a:prstGeom>
          <a:ln>
            <a:noFill/>
          </a:ln>
        </p:spPr>
        <p:txBody>
          <a:bodyPr anchorCtr="0" anchor="b" bIns="91425" lIns="91425" spcFirstLastPara="1" rIns="91425" wrap="square" tIns="91425">
            <a:normAutofit/>
          </a:bodyPr>
          <a:lstStyle>
            <a:lvl1pPr lvl="0">
              <a:spcBef>
                <a:spcPts val="0"/>
              </a:spcBef>
              <a:spcAft>
                <a:spcPts val="0"/>
              </a:spcAft>
              <a:buSzPts val="1800"/>
              <a:buNone/>
              <a:defRPr b="1" sz="1700">
                <a:latin typeface="Michroma"/>
                <a:ea typeface="Michroma"/>
                <a:cs typeface="Michroma"/>
                <a:sym typeface="Michr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36" name="Google Shape;1636;p15"/>
          <p:cNvSpPr txBox="1"/>
          <p:nvPr>
            <p:ph idx="2" type="subTitle"/>
          </p:nvPr>
        </p:nvSpPr>
        <p:spPr>
          <a:xfrm>
            <a:off x="739398" y="2134050"/>
            <a:ext cx="2049300" cy="204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sz="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37" name="Google Shape;1637;p15"/>
          <p:cNvSpPr txBox="1"/>
          <p:nvPr>
            <p:ph idx="3" type="subTitle"/>
          </p:nvPr>
        </p:nvSpPr>
        <p:spPr>
          <a:xfrm>
            <a:off x="3166350" y="1465925"/>
            <a:ext cx="2049300" cy="719400"/>
          </a:xfrm>
          <a:prstGeom prst="rect">
            <a:avLst/>
          </a:prstGeom>
          <a:ln>
            <a:noFill/>
          </a:ln>
        </p:spPr>
        <p:txBody>
          <a:bodyPr anchorCtr="0" anchor="b" bIns="91425" lIns="91425" spcFirstLastPara="1" rIns="91425" wrap="square" tIns="91425">
            <a:normAutofit/>
          </a:bodyPr>
          <a:lstStyle>
            <a:lvl1pPr lvl="0">
              <a:spcBef>
                <a:spcPts val="0"/>
              </a:spcBef>
              <a:spcAft>
                <a:spcPts val="0"/>
              </a:spcAft>
              <a:buSzPts val="1800"/>
              <a:buNone/>
              <a:defRPr b="1" sz="1700">
                <a:latin typeface="Michroma"/>
                <a:ea typeface="Michroma"/>
                <a:cs typeface="Michroma"/>
                <a:sym typeface="Michr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38" name="Google Shape;1638;p15"/>
          <p:cNvSpPr txBox="1"/>
          <p:nvPr>
            <p:ph idx="4" type="subTitle"/>
          </p:nvPr>
        </p:nvSpPr>
        <p:spPr>
          <a:xfrm>
            <a:off x="3166349" y="2134050"/>
            <a:ext cx="2049300" cy="204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sz="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39" name="Google Shape;1639;p15"/>
          <p:cNvSpPr txBox="1"/>
          <p:nvPr>
            <p:ph idx="5" type="subTitle"/>
          </p:nvPr>
        </p:nvSpPr>
        <p:spPr>
          <a:xfrm>
            <a:off x="5593301" y="1465925"/>
            <a:ext cx="2049300" cy="719400"/>
          </a:xfrm>
          <a:prstGeom prst="rect">
            <a:avLst/>
          </a:prstGeom>
          <a:ln>
            <a:noFill/>
          </a:ln>
        </p:spPr>
        <p:txBody>
          <a:bodyPr anchorCtr="0" anchor="b" bIns="91425" lIns="91425" spcFirstLastPara="1" rIns="91425" wrap="square" tIns="91425">
            <a:normAutofit/>
          </a:bodyPr>
          <a:lstStyle>
            <a:lvl1pPr lvl="0">
              <a:spcBef>
                <a:spcPts val="0"/>
              </a:spcBef>
              <a:spcAft>
                <a:spcPts val="0"/>
              </a:spcAft>
              <a:buSzPts val="1800"/>
              <a:buNone/>
              <a:defRPr b="1" sz="1700">
                <a:latin typeface="Michroma"/>
                <a:ea typeface="Michroma"/>
                <a:cs typeface="Michroma"/>
                <a:sym typeface="Michr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40" name="Google Shape;1640;p15"/>
          <p:cNvSpPr txBox="1"/>
          <p:nvPr>
            <p:ph idx="6" type="subTitle"/>
          </p:nvPr>
        </p:nvSpPr>
        <p:spPr>
          <a:xfrm>
            <a:off x="5593299" y="2134050"/>
            <a:ext cx="2049300" cy="204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sz="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1641" name="Google Shape;1641;p15"/>
          <p:cNvGrpSpPr/>
          <p:nvPr/>
        </p:nvGrpSpPr>
        <p:grpSpPr>
          <a:xfrm>
            <a:off x="901650" y="4536578"/>
            <a:ext cx="7632924" cy="308644"/>
            <a:chOff x="901650" y="4536578"/>
            <a:chExt cx="7632924" cy="308644"/>
          </a:xfrm>
        </p:grpSpPr>
        <p:grpSp>
          <p:nvGrpSpPr>
            <p:cNvPr id="1642" name="Google Shape;1642;p15"/>
            <p:cNvGrpSpPr/>
            <p:nvPr/>
          </p:nvGrpSpPr>
          <p:grpSpPr>
            <a:xfrm>
              <a:off x="3722400" y="4608254"/>
              <a:ext cx="208157" cy="236967"/>
              <a:chOff x="3722400" y="4608254"/>
              <a:chExt cx="208157" cy="236967"/>
            </a:xfrm>
          </p:grpSpPr>
          <p:sp>
            <p:nvSpPr>
              <p:cNvPr id="1643" name="Google Shape;1643;p15"/>
              <p:cNvSpPr/>
              <p:nvPr/>
            </p:nvSpPr>
            <p:spPr>
              <a:xfrm>
                <a:off x="3722400" y="4608254"/>
                <a:ext cx="208157" cy="236967"/>
              </a:xfrm>
              <a:custGeom>
                <a:rect b="b" l="l" r="r" t="t"/>
                <a:pathLst>
                  <a:path extrusionOk="0" h="2303" w="2023">
                    <a:moveTo>
                      <a:pt x="394" y="1460"/>
                    </a:moveTo>
                    <a:cubicBezTo>
                      <a:pt x="1" y="562"/>
                      <a:pt x="1292" y="0"/>
                      <a:pt x="1686" y="843"/>
                    </a:cubicBezTo>
                    <a:cubicBezTo>
                      <a:pt x="2023" y="1741"/>
                      <a:pt x="731" y="2303"/>
                      <a:pt x="394" y="146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5"/>
              <p:cNvSpPr/>
              <p:nvPr/>
            </p:nvSpPr>
            <p:spPr>
              <a:xfrm>
                <a:off x="3762838" y="4660217"/>
                <a:ext cx="127281" cy="127281"/>
              </a:xfrm>
              <a:custGeom>
                <a:rect b="b" l="l" r="r" t="t"/>
                <a:pathLst>
                  <a:path extrusionOk="0" h="1237" w="1237">
                    <a:moveTo>
                      <a:pt x="169" y="843"/>
                    </a:moveTo>
                    <a:cubicBezTo>
                      <a:pt x="1" y="562"/>
                      <a:pt x="169" y="281"/>
                      <a:pt x="394" y="169"/>
                    </a:cubicBezTo>
                    <a:cubicBezTo>
                      <a:pt x="843" y="1"/>
                      <a:pt x="1236" y="394"/>
                      <a:pt x="1068" y="787"/>
                    </a:cubicBezTo>
                    <a:cubicBezTo>
                      <a:pt x="956" y="1236"/>
                      <a:pt x="338" y="1236"/>
                      <a:pt x="169" y="84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15"/>
              <p:cNvSpPr/>
              <p:nvPr/>
            </p:nvSpPr>
            <p:spPr>
              <a:xfrm>
                <a:off x="3768600" y="4665979"/>
                <a:ext cx="127281" cy="121519"/>
              </a:xfrm>
              <a:custGeom>
                <a:rect b="b" l="l" r="r" t="t"/>
                <a:pathLst>
                  <a:path extrusionOk="0" h="1181" w="1237">
                    <a:moveTo>
                      <a:pt x="113" y="787"/>
                    </a:moveTo>
                    <a:cubicBezTo>
                      <a:pt x="1" y="619"/>
                      <a:pt x="57" y="450"/>
                      <a:pt x="169" y="282"/>
                    </a:cubicBezTo>
                    <a:cubicBezTo>
                      <a:pt x="169" y="225"/>
                      <a:pt x="226" y="225"/>
                      <a:pt x="282" y="225"/>
                    </a:cubicBezTo>
                    <a:cubicBezTo>
                      <a:pt x="787" y="1"/>
                      <a:pt x="1237" y="506"/>
                      <a:pt x="900" y="956"/>
                    </a:cubicBezTo>
                    <a:cubicBezTo>
                      <a:pt x="900" y="1012"/>
                      <a:pt x="843" y="1012"/>
                      <a:pt x="787" y="1068"/>
                    </a:cubicBezTo>
                    <a:cubicBezTo>
                      <a:pt x="506" y="1180"/>
                      <a:pt x="169" y="1068"/>
                      <a:pt x="57" y="787"/>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5"/>
              <p:cNvSpPr/>
              <p:nvPr/>
            </p:nvSpPr>
            <p:spPr>
              <a:xfrm>
                <a:off x="3780228" y="4694893"/>
                <a:ext cx="80978" cy="69454"/>
              </a:xfrm>
              <a:custGeom>
                <a:rect b="b" l="l" r="r" t="t"/>
                <a:pathLst>
                  <a:path extrusionOk="0" h="675" w="787">
                    <a:moveTo>
                      <a:pt x="450" y="618"/>
                    </a:moveTo>
                    <a:cubicBezTo>
                      <a:pt x="113" y="618"/>
                      <a:pt x="0" y="225"/>
                      <a:pt x="225" y="1"/>
                    </a:cubicBezTo>
                    <a:cubicBezTo>
                      <a:pt x="169" y="57"/>
                      <a:pt x="169" y="113"/>
                      <a:pt x="169" y="169"/>
                    </a:cubicBezTo>
                    <a:cubicBezTo>
                      <a:pt x="113" y="338"/>
                      <a:pt x="281" y="562"/>
                      <a:pt x="506" y="562"/>
                    </a:cubicBezTo>
                    <a:cubicBezTo>
                      <a:pt x="562" y="562"/>
                      <a:pt x="674" y="562"/>
                      <a:pt x="787" y="450"/>
                    </a:cubicBezTo>
                    <a:cubicBezTo>
                      <a:pt x="730" y="562"/>
                      <a:pt x="562" y="675"/>
                      <a:pt x="450" y="61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7" name="Google Shape;1647;p15"/>
            <p:cNvGrpSpPr/>
            <p:nvPr/>
          </p:nvGrpSpPr>
          <p:grpSpPr>
            <a:xfrm>
              <a:off x="1260693" y="4681212"/>
              <a:ext cx="356261" cy="81650"/>
              <a:chOff x="1962943" y="5517637"/>
              <a:chExt cx="356261" cy="81650"/>
            </a:xfrm>
          </p:grpSpPr>
          <p:sp>
            <p:nvSpPr>
              <p:cNvPr id="1648" name="Google Shape;1648;p15"/>
              <p:cNvSpPr/>
              <p:nvPr/>
            </p:nvSpPr>
            <p:spPr>
              <a:xfrm>
                <a:off x="1985205" y="5517637"/>
                <a:ext cx="70552" cy="81650"/>
              </a:xfrm>
              <a:custGeom>
                <a:rect b="b" l="l" r="r" t="t"/>
                <a:pathLst>
                  <a:path extrusionOk="0" h="1236" w="1068">
                    <a:moveTo>
                      <a:pt x="57" y="1236"/>
                    </a:moveTo>
                    <a:lnTo>
                      <a:pt x="0" y="0"/>
                    </a:lnTo>
                    <a:lnTo>
                      <a:pt x="1068" y="0"/>
                    </a:lnTo>
                    <a:lnTo>
                      <a:pt x="1068" y="1236"/>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5"/>
              <p:cNvSpPr/>
              <p:nvPr/>
            </p:nvSpPr>
            <p:spPr>
              <a:xfrm>
                <a:off x="2055690" y="5517637"/>
                <a:ext cx="263513" cy="81650"/>
              </a:xfrm>
              <a:custGeom>
                <a:rect b="b" l="l" r="r" t="t"/>
                <a:pathLst>
                  <a:path extrusionOk="0" h="1236" w="3989">
                    <a:moveTo>
                      <a:pt x="1" y="1236"/>
                    </a:moveTo>
                    <a:lnTo>
                      <a:pt x="1" y="0"/>
                    </a:lnTo>
                    <a:lnTo>
                      <a:pt x="3988" y="0"/>
                    </a:lnTo>
                    <a:lnTo>
                      <a:pt x="3988" y="123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5"/>
              <p:cNvSpPr/>
              <p:nvPr/>
            </p:nvSpPr>
            <p:spPr>
              <a:xfrm>
                <a:off x="1962943" y="5517637"/>
                <a:ext cx="26028" cy="81650"/>
              </a:xfrm>
              <a:custGeom>
                <a:rect b="b" l="l" r="r" t="t"/>
                <a:pathLst>
                  <a:path extrusionOk="0" h="1236" w="394">
                    <a:moveTo>
                      <a:pt x="0" y="1236"/>
                    </a:moveTo>
                    <a:lnTo>
                      <a:pt x="0" y="0"/>
                    </a:lnTo>
                    <a:lnTo>
                      <a:pt x="337" y="0"/>
                    </a:lnTo>
                    <a:lnTo>
                      <a:pt x="394" y="123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5"/>
              <p:cNvSpPr/>
              <p:nvPr/>
            </p:nvSpPr>
            <p:spPr>
              <a:xfrm>
                <a:off x="2055690" y="5580723"/>
                <a:ext cx="263513" cy="18563"/>
              </a:xfrm>
              <a:custGeom>
                <a:rect b="b" l="l" r="r" t="t"/>
                <a:pathLst>
                  <a:path extrusionOk="0" h="281" w="3989">
                    <a:moveTo>
                      <a:pt x="3988" y="0"/>
                    </a:moveTo>
                    <a:lnTo>
                      <a:pt x="3988" y="281"/>
                    </a:lnTo>
                    <a:lnTo>
                      <a:pt x="1" y="281"/>
                    </a:lnTo>
                    <a:lnTo>
                      <a:pt x="1" y="0"/>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5"/>
              <p:cNvSpPr/>
              <p:nvPr/>
            </p:nvSpPr>
            <p:spPr>
              <a:xfrm>
                <a:off x="1962943" y="5580723"/>
                <a:ext cx="26028" cy="18563"/>
              </a:xfrm>
              <a:custGeom>
                <a:rect b="b" l="l" r="r" t="t"/>
                <a:pathLst>
                  <a:path extrusionOk="0" h="281" w="394">
                    <a:moveTo>
                      <a:pt x="394" y="0"/>
                    </a:moveTo>
                    <a:lnTo>
                      <a:pt x="394" y="281"/>
                    </a:lnTo>
                    <a:lnTo>
                      <a:pt x="0" y="281"/>
                    </a:lnTo>
                    <a:lnTo>
                      <a:pt x="0" y="0"/>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3" name="Google Shape;1653;p15"/>
            <p:cNvGrpSpPr/>
            <p:nvPr/>
          </p:nvGrpSpPr>
          <p:grpSpPr>
            <a:xfrm>
              <a:off x="901650" y="4536578"/>
              <a:ext cx="252349" cy="252349"/>
              <a:chOff x="1647575" y="5358103"/>
              <a:chExt cx="252349" cy="252349"/>
            </a:xfrm>
          </p:grpSpPr>
          <p:sp>
            <p:nvSpPr>
              <p:cNvPr id="1654" name="Google Shape;1654;p15"/>
              <p:cNvSpPr/>
              <p:nvPr/>
            </p:nvSpPr>
            <p:spPr>
              <a:xfrm>
                <a:off x="1647575" y="5358103"/>
                <a:ext cx="252349" cy="252349"/>
              </a:xfrm>
              <a:custGeom>
                <a:rect b="b" l="l" r="r" t="t"/>
                <a:pathLst>
                  <a:path extrusionOk="0" h="3820" w="3820">
                    <a:moveTo>
                      <a:pt x="3707" y="2303"/>
                    </a:moveTo>
                    <a:cubicBezTo>
                      <a:pt x="3820" y="899"/>
                      <a:pt x="2247" y="0"/>
                      <a:pt x="1124" y="899"/>
                    </a:cubicBezTo>
                    <a:cubicBezTo>
                      <a:pt x="0" y="1741"/>
                      <a:pt x="506" y="3539"/>
                      <a:pt x="1910" y="3707"/>
                    </a:cubicBezTo>
                    <a:cubicBezTo>
                      <a:pt x="2809" y="3819"/>
                      <a:pt x="3595" y="3145"/>
                      <a:pt x="3707" y="230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5"/>
              <p:cNvSpPr/>
              <p:nvPr/>
            </p:nvSpPr>
            <p:spPr>
              <a:xfrm>
                <a:off x="1695798" y="5428588"/>
                <a:ext cx="163300" cy="141038"/>
              </a:xfrm>
              <a:custGeom>
                <a:rect b="b" l="l" r="r" t="t"/>
                <a:pathLst>
                  <a:path extrusionOk="0" h="2135" w="2472">
                    <a:moveTo>
                      <a:pt x="2416" y="1180"/>
                    </a:moveTo>
                    <a:cubicBezTo>
                      <a:pt x="2472" y="562"/>
                      <a:pt x="2079" y="57"/>
                      <a:pt x="1461" y="0"/>
                    </a:cubicBezTo>
                    <a:lnTo>
                      <a:pt x="1405" y="0"/>
                    </a:lnTo>
                    <a:cubicBezTo>
                      <a:pt x="1" y="0"/>
                      <a:pt x="1" y="2135"/>
                      <a:pt x="1405" y="2135"/>
                    </a:cubicBezTo>
                    <a:lnTo>
                      <a:pt x="1461" y="2135"/>
                    </a:lnTo>
                    <a:cubicBezTo>
                      <a:pt x="1966" y="2022"/>
                      <a:pt x="2360" y="1685"/>
                      <a:pt x="2416" y="1180"/>
                    </a:cubicBezTo>
                    <a:close/>
                  </a:path>
                </a:pathLst>
              </a:custGeom>
              <a:solidFill>
                <a:srgbClr val="EFF0F1">
                  <a:alpha val="4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5"/>
              <p:cNvSpPr/>
              <p:nvPr/>
            </p:nvSpPr>
            <p:spPr>
              <a:xfrm>
                <a:off x="1740322" y="5450850"/>
                <a:ext cx="85416" cy="85416"/>
              </a:xfrm>
              <a:custGeom>
                <a:rect b="b" l="l" r="r" t="t"/>
                <a:pathLst>
                  <a:path extrusionOk="0" h="1293" w="1293">
                    <a:moveTo>
                      <a:pt x="1236" y="787"/>
                    </a:moveTo>
                    <a:cubicBezTo>
                      <a:pt x="1292" y="281"/>
                      <a:pt x="731" y="0"/>
                      <a:pt x="394" y="281"/>
                    </a:cubicBezTo>
                    <a:cubicBezTo>
                      <a:pt x="1" y="618"/>
                      <a:pt x="169" y="1180"/>
                      <a:pt x="675" y="1236"/>
                    </a:cubicBezTo>
                    <a:cubicBezTo>
                      <a:pt x="955" y="1292"/>
                      <a:pt x="1180" y="1068"/>
                      <a:pt x="1236" y="78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5"/>
              <p:cNvSpPr/>
              <p:nvPr/>
            </p:nvSpPr>
            <p:spPr>
              <a:xfrm>
                <a:off x="1758885" y="5495374"/>
                <a:ext cx="22328" cy="22328"/>
              </a:xfrm>
              <a:custGeom>
                <a:rect b="b" l="l" r="r" t="t"/>
                <a:pathLst>
                  <a:path extrusionOk="0" h="338" w="338">
                    <a:moveTo>
                      <a:pt x="337" y="169"/>
                    </a:moveTo>
                    <a:cubicBezTo>
                      <a:pt x="337" y="113"/>
                      <a:pt x="281" y="0"/>
                      <a:pt x="225" y="0"/>
                    </a:cubicBezTo>
                    <a:cubicBezTo>
                      <a:pt x="113" y="0"/>
                      <a:pt x="57" y="57"/>
                      <a:pt x="57" y="169"/>
                    </a:cubicBezTo>
                    <a:cubicBezTo>
                      <a:pt x="0" y="225"/>
                      <a:pt x="57" y="337"/>
                      <a:pt x="169" y="337"/>
                    </a:cubicBezTo>
                    <a:cubicBezTo>
                      <a:pt x="281" y="337"/>
                      <a:pt x="337" y="281"/>
                      <a:pt x="337" y="16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8" name="Google Shape;1658;p15"/>
            <p:cNvGrpSpPr/>
            <p:nvPr/>
          </p:nvGrpSpPr>
          <p:grpSpPr>
            <a:xfrm>
              <a:off x="8282225" y="4557203"/>
              <a:ext cx="252349" cy="252349"/>
              <a:chOff x="1647575" y="5358103"/>
              <a:chExt cx="252349" cy="252349"/>
            </a:xfrm>
          </p:grpSpPr>
          <p:sp>
            <p:nvSpPr>
              <p:cNvPr id="1659" name="Google Shape;1659;p15"/>
              <p:cNvSpPr/>
              <p:nvPr/>
            </p:nvSpPr>
            <p:spPr>
              <a:xfrm>
                <a:off x="1647575" y="5358103"/>
                <a:ext cx="252349" cy="252349"/>
              </a:xfrm>
              <a:custGeom>
                <a:rect b="b" l="l" r="r" t="t"/>
                <a:pathLst>
                  <a:path extrusionOk="0" h="3820" w="3820">
                    <a:moveTo>
                      <a:pt x="3707" y="2303"/>
                    </a:moveTo>
                    <a:cubicBezTo>
                      <a:pt x="3820" y="899"/>
                      <a:pt x="2247" y="0"/>
                      <a:pt x="1124" y="899"/>
                    </a:cubicBezTo>
                    <a:cubicBezTo>
                      <a:pt x="0" y="1741"/>
                      <a:pt x="506" y="3539"/>
                      <a:pt x="1910" y="3707"/>
                    </a:cubicBezTo>
                    <a:cubicBezTo>
                      <a:pt x="2809" y="3819"/>
                      <a:pt x="3595" y="3145"/>
                      <a:pt x="3707" y="230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15"/>
              <p:cNvSpPr/>
              <p:nvPr/>
            </p:nvSpPr>
            <p:spPr>
              <a:xfrm>
                <a:off x="1695798" y="5428588"/>
                <a:ext cx="163300" cy="141038"/>
              </a:xfrm>
              <a:custGeom>
                <a:rect b="b" l="l" r="r" t="t"/>
                <a:pathLst>
                  <a:path extrusionOk="0" h="2135" w="2472">
                    <a:moveTo>
                      <a:pt x="2416" y="1180"/>
                    </a:moveTo>
                    <a:cubicBezTo>
                      <a:pt x="2472" y="562"/>
                      <a:pt x="2079" y="57"/>
                      <a:pt x="1461" y="0"/>
                    </a:cubicBezTo>
                    <a:lnTo>
                      <a:pt x="1405" y="0"/>
                    </a:lnTo>
                    <a:cubicBezTo>
                      <a:pt x="1" y="0"/>
                      <a:pt x="1" y="2135"/>
                      <a:pt x="1405" y="2135"/>
                    </a:cubicBezTo>
                    <a:lnTo>
                      <a:pt x="1461" y="2135"/>
                    </a:lnTo>
                    <a:cubicBezTo>
                      <a:pt x="1966" y="2022"/>
                      <a:pt x="2360" y="1685"/>
                      <a:pt x="2416" y="1180"/>
                    </a:cubicBezTo>
                    <a:close/>
                  </a:path>
                </a:pathLst>
              </a:custGeom>
              <a:solidFill>
                <a:srgbClr val="EFF0F1">
                  <a:alpha val="4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5"/>
              <p:cNvSpPr/>
              <p:nvPr/>
            </p:nvSpPr>
            <p:spPr>
              <a:xfrm>
                <a:off x="1740322" y="5450850"/>
                <a:ext cx="85416" cy="85416"/>
              </a:xfrm>
              <a:custGeom>
                <a:rect b="b" l="l" r="r" t="t"/>
                <a:pathLst>
                  <a:path extrusionOk="0" h="1293" w="1293">
                    <a:moveTo>
                      <a:pt x="1236" y="787"/>
                    </a:moveTo>
                    <a:cubicBezTo>
                      <a:pt x="1292" y="281"/>
                      <a:pt x="731" y="0"/>
                      <a:pt x="394" y="281"/>
                    </a:cubicBezTo>
                    <a:cubicBezTo>
                      <a:pt x="1" y="618"/>
                      <a:pt x="169" y="1180"/>
                      <a:pt x="675" y="1236"/>
                    </a:cubicBezTo>
                    <a:cubicBezTo>
                      <a:pt x="955" y="1292"/>
                      <a:pt x="1180" y="1068"/>
                      <a:pt x="1236" y="78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5"/>
              <p:cNvSpPr/>
              <p:nvPr/>
            </p:nvSpPr>
            <p:spPr>
              <a:xfrm>
                <a:off x="1758885" y="5495374"/>
                <a:ext cx="22328" cy="22328"/>
              </a:xfrm>
              <a:custGeom>
                <a:rect b="b" l="l" r="r" t="t"/>
                <a:pathLst>
                  <a:path extrusionOk="0" h="338" w="338">
                    <a:moveTo>
                      <a:pt x="337" y="169"/>
                    </a:moveTo>
                    <a:cubicBezTo>
                      <a:pt x="337" y="113"/>
                      <a:pt x="281" y="0"/>
                      <a:pt x="225" y="0"/>
                    </a:cubicBezTo>
                    <a:cubicBezTo>
                      <a:pt x="113" y="0"/>
                      <a:pt x="57" y="57"/>
                      <a:pt x="57" y="169"/>
                    </a:cubicBezTo>
                    <a:cubicBezTo>
                      <a:pt x="0" y="225"/>
                      <a:pt x="57" y="337"/>
                      <a:pt x="169" y="337"/>
                    </a:cubicBezTo>
                    <a:cubicBezTo>
                      <a:pt x="281" y="337"/>
                      <a:pt x="337" y="281"/>
                      <a:pt x="337" y="16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2_1_1_1">
    <p:bg>
      <p:bgPr>
        <a:gradFill>
          <a:gsLst>
            <a:gs pos="0">
              <a:schemeClr val="accent6"/>
            </a:gs>
            <a:gs pos="50000">
              <a:schemeClr val="accent6"/>
            </a:gs>
            <a:gs pos="100000">
              <a:schemeClr val="dk1"/>
            </a:gs>
          </a:gsLst>
          <a:lin ang="18900732" scaled="0"/>
        </a:gradFill>
      </p:bgPr>
    </p:bg>
    <p:spTree>
      <p:nvGrpSpPr>
        <p:cNvPr id="1663" name="Shape 1663"/>
        <p:cNvGrpSpPr/>
        <p:nvPr/>
      </p:nvGrpSpPr>
      <p:grpSpPr>
        <a:xfrm>
          <a:off x="0" y="0"/>
          <a:ext cx="0" cy="0"/>
          <a:chOff x="0" y="0"/>
          <a:chExt cx="0" cy="0"/>
        </a:xfrm>
      </p:grpSpPr>
      <p:grpSp>
        <p:nvGrpSpPr>
          <p:cNvPr id="1664" name="Google Shape;1664;p16"/>
          <p:cNvGrpSpPr/>
          <p:nvPr/>
        </p:nvGrpSpPr>
        <p:grpSpPr>
          <a:xfrm flipH="1" rot="10800000">
            <a:off x="-82849" y="56"/>
            <a:ext cx="9363767" cy="2555558"/>
            <a:chOff x="1851250" y="1720850"/>
            <a:chExt cx="3539775" cy="966075"/>
          </a:xfrm>
        </p:grpSpPr>
        <p:sp>
          <p:nvSpPr>
            <p:cNvPr id="1665" name="Google Shape;1665;p16"/>
            <p:cNvSpPr/>
            <p:nvPr/>
          </p:nvSpPr>
          <p:spPr>
            <a:xfrm>
              <a:off x="4361800" y="2473450"/>
              <a:ext cx="44950" cy="66025"/>
            </a:xfrm>
            <a:custGeom>
              <a:rect b="b" l="l" r="r" t="t"/>
              <a:pathLst>
                <a:path extrusionOk="0" h="2641" w="1798">
                  <a:moveTo>
                    <a:pt x="225" y="1"/>
                  </a:moveTo>
                  <a:lnTo>
                    <a:pt x="0" y="113"/>
                  </a:lnTo>
                  <a:lnTo>
                    <a:pt x="1573" y="2641"/>
                  </a:lnTo>
                  <a:lnTo>
                    <a:pt x="1797" y="2528"/>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6"/>
            <p:cNvSpPr/>
            <p:nvPr/>
          </p:nvSpPr>
          <p:spPr>
            <a:xfrm>
              <a:off x="4399700" y="2453800"/>
              <a:ext cx="36525" cy="70225"/>
            </a:xfrm>
            <a:custGeom>
              <a:rect b="b" l="l" r="r" t="t"/>
              <a:pathLst>
                <a:path extrusionOk="0" h="2809" w="1461">
                  <a:moveTo>
                    <a:pt x="225" y="1"/>
                  </a:moveTo>
                  <a:lnTo>
                    <a:pt x="1" y="113"/>
                  </a:lnTo>
                  <a:lnTo>
                    <a:pt x="1292" y="2809"/>
                  </a:lnTo>
                  <a:lnTo>
                    <a:pt x="1461" y="2697"/>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6"/>
            <p:cNvSpPr/>
            <p:nvPr/>
          </p:nvSpPr>
          <p:spPr>
            <a:xfrm>
              <a:off x="4439025" y="2436950"/>
              <a:ext cx="30900" cy="73050"/>
            </a:xfrm>
            <a:custGeom>
              <a:rect b="b" l="l" r="r" t="t"/>
              <a:pathLst>
                <a:path extrusionOk="0" h="2922" w="1236">
                  <a:moveTo>
                    <a:pt x="281" y="1"/>
                  </a:moveTo>
                  <a:lnTo>
                    <a:pt x="0" y="113"/>
                  </a:lnTo>
                  <a:lnTo>
                    <a:pt x="1011" y="2921"/>
                  </a:lnTo>
                  <a:lnTo>
                    <a:pt x="1236" y="2809"/>
                  </a:lnTo>
                  <a:lnTo>
                    <a:pt x="28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16"/>
            <p:cNvSpPr/>
            <p:nvPr/>
          </p:nvSpPr>
          <p:spPr>
            <a:xfrm>
              <a:off x="4326700" y="2497325"/>
              <a:ext cx="49150" cy="63225"/>
            </a:xfrm>
            <a:custGeom>
              <a:rect b="b" l="l" r="r" t="t"/>
              <a:pathLst>
                <a:path extrusionOk="0" h="2529" w="1966">
                  <a:moveTo>
                    <a:pt x="169" y="1"/>
                  </a:moveTo>
                  <a:lnTo>
                    <a:pt x="0" y="169"/>
                  </a:lnTo>
                  <a:lnTo>
                    <a:pt x="1741" y="2528"/>
                  </a:lnTo>
                  <a:lnTo>
                    <a:pt x="1966" y="2416"/>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16"/>
            <p:cNvSpPr/>
            <p:nvPr/>
          </p:nvSpPr>
          <p:spPr>
            <a:xfrm>
              <a:off x="4603300" y="2414500"/>
              <a:ext cx="11250" cy="73025"/>
            </a:xfrm>
            <a:custGeom>
              <a:rect b="b" l="l" r="r" t="t"/>
              <a:pathLst>
                <a:path extrusionOk="0" h="2921" w="450">
                  <a:moveTo>
                    <a:pt x="169" y="0"/>
                  </a:moveTo>
                  <a:lnTo>
                    <a:pt x="0" y="2921"/>
                  </a:lnTo>
                  <a:lnTo>
                    <a:pt x="281" y="2921"/>
                  </a:lnTo>
                  <a:lnTo>
                    <a:pt x="45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6"/>
            <p:cNvSpPr/>
            <p:nvPr/>
          </p:nvSpPr>
          <p:spPr>
            <a:xfrm>
              <a:off x="4563975" y="2414500"/>
              <a:ext cx="9850" cy="73025"/>
            </a:xfrm>
            <a:custGeom>
              <a:rect b="b" l="l" r="r" t="t"/>
              <a:pathLst>
                <a:path extrusionOk="0" h="2921" w="394">
                  <a:moveTo>
                    <a:pt x="1" y="0"/>
                  </a:moveTo>
                  <a:lnTo>
                    <a:pt x="169" y="2921"/>
                  </a:lnTo>
                  <a:lnTo>
                    <a:pt x="394" y="2921"/>
                  </a:lnTo>
                  <a:lnTo>
                    <a:pt x="28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16"/>
            <p:cNvSpPr/>
            <p:nvPr/>
          </p:nvSpPr>
          <p:spPr>
            <a:xfrm>
              <a:off x="4521850" y="2417300"/>
              <a:ext cx="16875" cy="74450"/>
            </a:xfrm>
            <a:custGeom>
              <a:rect b="b" l="l" r="r" t="t"/>
              <a:pathLst>
                <a:path extrusionOk="0" h="2978" w="675">
                  <a:moveTo>
                    <a:pt x="1" y="0"/>
                  </a:moveTo>
                  <a:lnTo>
                    <a:pt x="450" y="2977"/>
                  </a:lnTo>
                  <a:lnTo>
                    <a:pt x="675" y="2921"/>
                  </a:lnTo>
                  <a:lnTo>
                    <a:pt x="28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6"/>
            <p:cNvSpPr/>
            <p:nvPr/>
          </p:nvSpPr>
          <p:spPr>
            <a:xfrm>
              <a:off x="4479725" y="2425725"/>
              <a:ext cx="23900" cy="73025"/>
            </a:xfrm>
            <a:custGeom>
              <a:rect b="b" l="l" r="r" t="t"/>
              <a:pathLst>
                <a:path extrusionOk="0" h="2921" w="956">
                  <a:moveTo>
                    <a:pt x="282" y="0"/>
                  </a:moveTo>
                  <a:lnTo>
                    <a:pt x="1" y="57"/>
                  </a:lnTo>
                  <a:lnTo>
                    <a:pt x="731" y="2921"/>
                  </a:lnTo>
                  <a:lnTo>
                    <a:pt x="956" y="2865"/>
                  </a:lnTo>
                  <a:lnTo>
                    <a:pt x="28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6"/>
            <p:cNvSpPr/>
            <p:nvPr/>
          </p:nvSpPr>
          <p:spPr>
            <a:xfrm>
              <a:off x="4236825" y="2585800"/>
              <a:ext cx="63200" cy="49150"/>
            </a:xfrm>
            <a:custGeom>
              <a:rect b="b" l="l" r="r" t="t"/>
              <a:pathLst>
                <a:path extrusionOk="0" h="1966" w="2528">
                  <a:moveTo>
                    <a:pt x="169" y="0"/>
                  </a:moveTo>
                  <a:lnTo>
                    <a:pt x="1" y="225"/>
                  </a:lnTo>
                  <a:lnTo>
                    <a:pt x="2416" y="1966"/>
                  </a:lnTo>
                  <a:lnTo>
                    <a:pt x="2528" y="1797"/>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16"/>
            <p:cNvSpPr/>
            <p:nvPr/>
          </p:nvSpPr>
          <p:spPr>
            <a:xfrm>
              <a:off x="4263500" y="2553500"/>
              <a:ext cx="59000" cy="54775"/>
            </a:xfrm>
            <a:custGeom>
              <a:rect b="b" l="l" r="r" t="t"/>
              <a:pathLst>
                <a:path extrusionOk="0" h="2191" w="2360">
                  <a:moveTo>
                    <a:pt x="169" y="0"/>
                  </a:moveTo>
                  <a:lnTo>
                    <a:pt x="1" y="225"/>
                  </a:lnTo>
                  <a:lnTo>
                    <a:pt x="2191" y="2191"/>
                  </a:lnTo>
                  <a:lnTo>
                    <a:pt x="2360" y="2022"/>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16"/>
            <p:cNvSpPr/>
            <p:nvPr/>
          </p:nvSpPr>
          <p:spPr>
            <a:xfrm>
              <a:off x="4212950" y="2622300"/>
              <a:ext cx="67425" cy="43550"/>
            </a:xfrm>
            <a:custGeom>
              <a:rect b="b" l="l" r="r" t="t"/>
              <a:pathLst>
                <a:path extrusionOk="0" h="1742" w="2697">
                  <a:moveTo>
                    <a:pt x="169" y="0"/>
                  </a:moveTo>
                  <a:cubicBezTo>
                    <a:pt x="113" y="57"/>
                    <a:pt x="57" y="113"/>
                    <a:pt x="1" y="225"/>
                  </a:cubicBezTo>
                  <a:lnTo>
                    <a:pt x="2528" y="1742"/>
                  </a:lnTo>
                  <a:lnTo>
                    <a:pt x="2697" y="1517"/>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6"/>
            <p:cNvSpPr/>
            <p:nvPr/>
          </p:nvSpPr>
          <p:spPr>
            <a:xfrm>
              <a:off x="4294400" y="2522600"/>
              <a:ext cx="54775" cy="60400"/>
            </a:xfrm>
            <a:custGeom>
              <a:rect b="b" l="l" r="r" t="t"/>
              <a:pathLst>
                <a:path extrusionOk="0" h="2416" w="2191">
                  <a:moveTo>
                    <a:pt x="169" y="1"/>
                  </a:moveTo>
                  <a:lnTo>
                    <a:pt x="0" y="225"/>
                  </a:lnTo>
                  <a:lnTo>
                    <a:pt x="1966" y="2416"/>
                  </a:lnTo>
                  <a:lnTo>
                    <a:pt x="2191" y="2247"/>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6"/>
            <p:cNvSpPr/>
            <p:nvPr/>
          </p:nvSpPr>
          <p:spPr>
            <a:xfrm>
              <a:off x="4638400" y="2418700"/>
              <a:ext cx="16875" cy="73050"/>
            </a:xfrm>
            <a:custGeom>
              <a:rect b="b" l="l" r="r" t="t"/>
              <a:pathLst>
                <a:path extrusionOk="0" h="2922" w="675">
                  <a:moveTo>
                    <a:pt x="450" y="1"/>
                  </a:moveTo>
                  <a:lnTo>
                    <a:pt x="1" y="2921"/>
                  </a:lnTo>
                  <a:lnTo>
                    <a:pt x="225" y="2921"/>
                  </a:lnTo>
                  <a:lnTo>
                    <a:pt x="67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6"/>
            <p:cNvSpPr/>
            <p:nvPr/>
          </p:nvSpPr>
          <p:spPr>
            <a:xfrm>
              <a:off x="4740900" y="2455200"/>
              <a:ext cx="37925" cy="68825"/>
            </a:xfrm>
            <a:custGeom>
              <a:rect b="b" l="l" r="r" t="t"/>
              <a:pathLst>
                <a:path extrusionOk="0" h="2753" w="1517">
                  <a:moveTo>
                    <a:pt x="1236" y="1"/>
                  </a:moveTo>
                  <a:lnTo>
                    <a:pt x="1" y="2697"/>
                  </a:lnTo>
                  <a:lnTo>
                    <a:pt x="225" y="2753"/>
                  </a:lnTo>
                  <a:lnTo>
                    <a:pt x="1517" y="113"/>
                  </a:lnTo>
                  <a:lnTo>
                    <a:pt x="123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6"/>
            <p:cNvSpPr/>
            <p:nvPr/>
          </p:nvSpPr>
          <p:spPr>
            <a:xfrm>
              <a:off x="4673500" y="2425725"/>
              <a:ext cx="23900" cy="73025"/>
            </a:xfrm>
            <a:custGeom>
              <a:rect b="b" l="l" r="r" t="t"/>
              <a:pathLst>
                <a:path extrusionOk="0" h="2921" w="956">
                  <a:moveTo>
                    <a:pt x="731" y="0"/>
                  </a:moveTo>
                  <a:lnTo>
                    <a:pt x="1" y="2865"/>
                  </a:lnTo>
                  <a:lnTo>
                    <a:pt x="281" y="2921"/>
                  </a:lnTo>
                  <a:lnTo>
                    <a:pt x="955" y="113"/>
                  </a:lnTo>
                  <a:lnTo>
                    <a:pt x="73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6"/>
            <p:cNvSpPr/>
            <p:nvPr/>
          </p:nvSpPr>
          <p:spPr>
            <a:xfrm>
              <a:off x="4707200" y="2438350"/>
              <a:ext cx="30925" cy="71650"/>
            </a:xfrm>
            <a:custGeom>
              <a:rect b="b" l="l" r="r" t="t"/>
              <a:pathLst>
                <a:path extrusionOk="0" h="2866" w="1237">
                  <a:moveTo>
                    <a:pt x="955" y="1"/>
                  </a:moveTo>
                  <a:lnTo>
                    <a:pt x="1" y="2753"/>
                  </a:lnTo>
                  <a:lnTo>
                    <a:pt x="225" y="2865"/>
                  </a:lnTo>
                  <a:lnTo>
                    <a:pt x="1236" y="113"/>
                  </a:lnTo>
                  <a:lnTo>
                    <a:pt x="95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6"/>
            <p:cNvSpPr/>
            <p:nvPr/>
          </p:nvSpPr>
          <p:spPr>
            <a:xfrm>
              <a:off x="4829350" y="2571750"/>
              <a:ext cx="5650" cy="11250"/>
            </a:xfrm>
            <a:custGeom>
              <a:rect b="b" l="l" r="r" t="t"/>
              <a:pathLst>
                <a:path extrusionOk="0" h="450" w="226">
                  <a:moveTo>
                    <a:pt x="226" y="1"/>
                  </a:moveTo>
                  <a:lnTo>
                    <a:pt x="1" y="281"/>
                  </a:lnTo>
                  <a:lnTo>
                    <a:pt x="169" y="450"/>
                  </a:lnTo>
                  <a:lnTo>
                    <a:pt x="226" y="394"/>
                  </a:lnTo>
                  <a:lnTo>
                    <a:pt x="22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6"/>
            <p:cNvSpPr/>
            <p:nvPr/>
          </p:nvSpPr>
          <p:spPr>
            <a:xfrm>
              <a:off x="4771800" y="2473450"/>
              <a:ext cx="43550" cy="67425"/>
            </a:xfrm>
            <a:custGeom>
              <a:rect b="b" l="l" r="r" t="t"/>
              <a:pathLst>
                <a:path extrusionOk="0" h="2697" w="1742">
                  <a:moveTo>
                    <a:pt x="1517" y="1"/>
                  </a:moveTo>
                  <a:lnTo>
                    <a:pt x="0" y="2528"/>
                  </a:lnTo>
                  <a:lnTo>
                    <a:pt x="225" y="2697"/>
                  </a:lnTo>
                  <a:lnTo>
                    <a:pt x="1741" y="169"/>
                  </a:lnTo>
                  <a:lnTo>
                    <a:pt x="151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16"/>
            <p:cNvSpPr/>
            <p:nvPr/>
          </p:nvSpPr>
          <p:spPr>
            <a:xfrm>
              <a:off x="4801275" y="2512775"/>
              <a:ext cx="33725" cy="47775"/>
            </a:xfrm>
            <a:custGeom>
              <a:rect b="b" l="l" r="r" t="t"/>
              <a:pathLst>
                <a:path extrusionOk="0" h="1911" w="1349">
                  <a:moveTo>
                    <a:pt x="1349" y="1"/>
                  </a:moveTo>
                  <a:lnTo>
                    <a:pt x="1" y="1798"/>
                  </a:lnTo>
                  <a:lnTo>
                    <a:pt x="225" y="1910"/>
                  </a:lnTo>
                  <a:lnTo>
                    <a:pt x="1349" y="394"/>
                  </a:lnTo>
                  <a:lnTo>
                    <a:pt x="134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16"/>
            <p:cNvSpPr/>
            <p:nvPr/>
          </p:nvSpPr>
          <p:spPr>
            <a:xfrm>
              <a:off x="4309850" y="2509975"/>
              <a:ext cx="66000" cy="78650"/>
            </a:xfrm>
            <a:custGeom>
              <a:rect b="b" l="l" r="r" t="t"/>
              <a:pathLst>
                <a:path extrusionOk="0" h="3146" w="2640">
                  <a:moveTo>
                    <a:pt x="225" y="0"/>
                  </a:moveTo>
                  <a:lnTo>
                    <a:pt x="0" y="169"/>
                  </a:lnTo>
                  <a:lnTo>
                    <a:pt x="2471" y="3145"/>
                  </a:lnTo>
                  <a:lnTo>
                    <a:pt x="2640" y="2977"/>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6"/>
            <p:cNvSpPr/>
            <p:nvPr/>
          </p:nvSpPr>
          <p:spPr>
            <a:xfrm>
              <a:off x="4420775" y="2443975"/>
              <a:ext cx="42125" cy="92700"/>
            </a:xfrm>
            <a:custGeom>
              <a:rect b="b" l="l" r="r" t="t"/>
              <a:pathLst>
                <a:path extrusionOk="0" h="3708" w="1685">
                  <a:moveTo>
                    <a:pt x="225" y="1"/>
                  </a:moveTo>
                  <a:lnTo>
                    <a:pt x="0" y="113"/>
                  </a:lnTo>
                  <a:lnTo>
                    <a:pt x="1460" y="3707"/>
                  </a:lnTo>
                  <a:lnTo>
                    <a:pt x="1685" y="3595"/>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16"/>
            <p:cNvSpPr/>
            <p:nvPr/>
          </p:nvSpPr>
          <p:spPr>
            <a:xfrm>
              <a:off x="4381450" y="2462225"/>
              <a:ext cx="50575" cy="88500"/>
            </a:xfrm>
            <a:custGeom>
              <a:rect b="b" l="l" r="r" t="t"/>
              <a:pathLst>
                <a:path extrusionOk="0" h="3540" w="2023">
                  <a:moveTo>
                    <a:pt x="225" y="1"/>
                  </a:moveTo>
                  <a:lnTo>
                    <a:pt x="0" y="169"/>
                  </a:lnTo>
                  <a:lnTo>
                    <a:pt x="1798" y="3539"/>
                  </a:lnTo>
                  <a:lnTo>
                    <a:pt x="2022" y="3427"/>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16"/>
            <p:cNvSpPr/>
            <p:nvPr/>
          </p:nvSpPr>
          <p:spPr>
            <a:xfrm>
              <a:off x="4344950" y="2484700"/>
              <a:ext cx="59000" cy="82875"/>
            </a:xfrm>
            <a:custGeom>
              <a:rect b="b" l="l" r="r" t="t"/>
              <a:pathLst>
                <a:path extrusionOk="0" h="3315" w="2360">
                  <a:moveTo>
                    <a:pt x="225" y="0"/>
                  </a:moveTo>
                  <a:lnTo>
                    <a:pt x="0" y="113"/>
                  </a:lnTo>
                  <a:lnTo>
                    <a:pt x="2134" y="3314"/>
                  </a:lnTo>
                  <a:lnTo>
                    <a:pt x="2359" y="3202"/>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6"/>
            <p:cNvSpPr/>
            <p:nvPr/>
          </p:nvSpPr>
          <p:spPr>
            <a:xfrm>
              <a:off x="4460075" y="2431350"/>
              <a:ext cx="33725" cy="94100"/>
            </a:xfrm>
            <a:custGeom>
              <a:rect b="b" l="l" r="r" t="t"/>
              <a:pathLst>
                <a:path extrusionOk="0" h="3764" w="1349">
                  <a:moveTo>
                    <a:pt x="225" y="0"/>
                  </a:moveTo>
                  <a:lnTo>
                    <a:pt x="1" y="56"/>
                  </a:lnTo>
                  <a:lnTo>
                    <a:pt x="1068" y="3763"/>
                  </a:lnTo>
                  <a:lnTo>
                    <a:pt x="1349" y="3651"/>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16"/>
            <p:cNvSpPr/>
            <p:nvPr/>
          </p:nvSpPr>
          <p:spPr>
            <a:xfrm>
              <a:off x="4586450" y="2413075"/>
              <a:ext cx="7050" cy="96925"/>
            </a:xfrm>
            <a:custGeom>
              <a:rect b="b" l="l" r="r" t="t"/>
              <a:pathLst>
                <a:path extrusionOk="0" h="3877" w="282">
                  <a:moveTo>
                    <a:pt x="0" y="1"/>
                  </a:moveTo>
                  <a:lnTo>
                    <a:pt x="0" y="3876"/>
                  </a:lnTo>
                  <a:lnTo>
                    <a:pt x="281" y="3876"/>
                  </a:lnTo>
                  <a:lnTo>
                    <a:pt x="28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16"/>
            <p:cNvSpPr/>
            <p:nvPr/>
          </p:nvSpPr>
          <p:spPr>
            <a:xfrm>
              <a:off x="4502200" y="2421500"/>
              <a:ext cx="23900" cy="95525"/>
            </a:xfrm>
            <a:custGeom>
              <a:rect b="b" l="l" r="r" t="t"/>
              <a:pathLst>
                <a:path extrusionOk="0" h="3821" w="956">
                  <a:moveTo>
                    <a:pt x="225" y="1"/>
                  </a:moveTo>
                  <a:lnTo>
                    <a:pt x="1" y="57"/>
                  </a:lnTo>
                  <a:lnTo>
                    <a:pt x="675" y="3820"/>
                  </a:lnTo>
                  <a:lnTo>
                    <a:pt x="955" y="3764"/>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16"/>
            <p:cNvSpPr/>
            <p:nvPr/>
          </p:nvSpPr>
          <p:spPr>
            <a:xfrm>
              <a:off x="4542925" y="2414500"/>
              <a:ext cx="15475" cy="96900"/>
            </a:xfrm>
            <a:custGeom>
              <a:rect b="b" l="l" r="r" t="t"/>
              <a:pathLst>
                <a:path extrusionOk="0" h="3876" w="619">
                  <a:moveTo>
                    <a:pt x="281" y="0"/>
                  </a:moveTo>
                  <a:lnTo>
                    <a:pt x="0" y="56"/>
                  </a:lnTo>
                  <a:lnTo>
                    <a:pt x="394" y="3875"/>
                  </a:lnTo>
                  <a:lnTo>
                    <a:pt x="618" y="3875"/>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16"/>
            <p:cNvSpPr/>
            <p:nvPr/>
          </p:nvSpPr>
          <p:spPr>
            <a:xfrm>
              <a:off x="4278950" y="2536650"/>
              <a:ext cx="73025" cy="73025"/>
            </a:xfrm>
            <a:custGeom>
              <a:rect b="b" l="l" r="r" t="t"/>
              <a:pathLst>
                <a:path extrusionOk="0" h="2921" w="2921">
                  <a:moveTo>
                    <a:pt x="169" y="0"/>
                  </a:moveTo>
                  <a:lnTo>
                    <a:pt x="0" y="225"/>
                  </a:lnTo>
                  <a:lnTo>
                    <a:pt x="2752" y="2921"/>
                  </a:lnTo>
                  <a:cubicBezTo>
                    <a:pt x="2809" y="2865"/>
                    <a:pt x="2865" y="2809"/>
                    <a:pt x="2921" y="2752"/>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16"/>
            <p:cNvSpPr/>
            <p:nvPr/>
          </p:nvSpPr>
          <p:spPr>
            <a:xfrm>
              <a:off x="4249450" y="2568950"/>
              <a:ext cx="78675" cy="67425"/>
            </a:xfrm>
            <a:custGeom>
              <a:rect b="b" l="l" r="r" t="t"/>
              <a:pathLst>
                <a:path extrusionOk="0" h="2697" w="3147">
                  <a:moveTo>
                    <a:pt x="169" y="0"/>
                  </a:moveTo>
                  <a:cubicBezTo>
                    <a:pt x="113" y="113"/>
                    <a:pt x="57" y="169"/>
                    <a:pt x="1" y="225"/>
                  </a:cubicBezTo>
                  <a:lnTo>
                    <a:pt x="2978" y="2696"/>
                  </a:lnTo>
                  <a:lnTo>
                    <a:pt x="3146" y="2471"/>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6"/>
            <p:cNvSpPr/>
            <p:nvPr/>
          </p:nvSpPr>
          <p:spPr>
            <a:xfrm>
              <a:off x="4225600" y="2602650"/>
              <a:ext cx="82850" cy="59000"/>
            </a:xfrm>
            <a:custGeom>
              <a:rect b="b" l="l" r="r" t="t"/>
              <a:pathLst>
                <a:path extrusionOk="0" h="2360" w="3314">
                  <a:moveTo>
                    <a:pt x="113" y="0"/>
                  </a:moveTo>
                  <a:lnTo>
                    <a:pt x="0" y="225"/>
                  </a:lnTo>
                  <a:lnTo>
                    <a:pt x="3202" y="2359"/>
                  </a:lnTo>
                  <a:lnTo>
                    <a:pt x="3314" y="2134"/>
                  </a:ln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6"/>
            <p:cNvSpPr/>
            <p:nvPr/>
          </p:nvSpPr>
          <p:spPr>
            <a:xfrm>
              <a:off x="4618750" y="2417300"/>
              <a:ext cx="16875" cy="95500"/>
            </a:xfrm>
            <a:custGeom>
              <a:rect b="b" l="l" r="r" t="t"/>
              <a:pathLst>
                <a:path extrusionOk="0" h="3820" w="675">
                  <a:moveTo>
                    <a:pt x="393" y="0"/>
                  </a:moveTo>
                  <a:lnTo>
                    <a:pt x="0" y="3820"/>
                  </a:lnTo>
                  <a:lnTo>
                    <a:pt x="281" y="3820"/>
                  </a:lnTo>
                  <a:lnTo>
                    <a:pt x="67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6"/>
            <p:cNvSpPr/>
            <p:nvPr/>
          </p:nvSpPr>
          <p:spPr>
            <a:xfrm>
              <a:off x="4684725" y="2432750"/>
              <a:ext cx="33725" cy="92700"/>
            </a:xfrm>
            <a:custGeom>
              <a:rect b="b" l="l" r="r" t="t"/>
              <a:pathLst>
                <a:path extrusionOk="0" h="3708" w="1349">
                  <a:moveTo>
                    <a:pt x="1124" y="0"/>
                  </a:moveTo>
                  <a:lnTo>
                    <a:pt x="1" y="3651"/>
                  </a:lnTo>
                  <a:lnTo>
                    <a:pt x="226" y="3707"/>
                  </a:lnTo>
                  <a:lnTo>
                    <a:pt x="1349" y="56"/>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6"/>
            <p:cNvSpPr/>
            <p:nvPr/>
          </p:nvSpPr>
          <p:spPr>
            <a:xfrm>
              <a:off x="4652450" y="2421500"/>
              <a:ext cx="25300" cy="95525"/>
            </a:xfrm>
            <a:custGeom>
              <a:rect b="b" l="l" r="r" t="t"/>
              <a:pathLst>
                <a:path extrusionOk="0" h="3821" w="1012">
                  <a:moveTo>
                    <a:pt x="730" y="1"/>
                  </a:moveTo>
                  <a:lnTo>
                    <a:pt x="0" y="3764"/>
                  </a:lnTo>
                  <a:lnTo>
                    <a:pt x="281" y="3820"/>
                  </a:lnTo>
                  <a:lnTo>
                    <a:pt x="1011" y="57"/>
                  </a:lnTo>
                  <a:lnTo>
                    <a:pt x="73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6"/>
            <p:cNvSpPr/>
            <p:nvPr/>
          </p:nvSpPr>
          <p:spPr>
            <a:xfrm>
              <a:off x="4826550" y="2599825"/>
              <a:ext cx="8450" cy="12675"/>
            </a:xfrm>
            <a:custGeom>
              <a:rect b="b" l="l" r="r" t="t"/>
              <a:pathLst>
                <a:path extrusionOk="0" h="507" w="338">
                  <a:moveTo>
                    <a:pt x="338" y="1"/>
                  </a:moveTo>
                  <a:lnTo>
                    <a:pt x="1" y="338"/>
                  </a:lnTo>
                  <a:lnTo>
                    <a:pt x="169" y="506"/>
                  </a:lnTo>
                  <a:lnTo>
                    <a:pt x="338" y="338"/>
                  </a:lnTo>
                  <a:lnTo>
                    <a:pt x="33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16"/>
            <p:cNvSpPr/>
            <p:nvPr/>
          </p:nvSpPr>
          <p:spPr>
            <a:xfrm>
              <a:off x="4717025" y="2446775"/>
              <a:ext cx="42150" cy="89900"/>
            </a:xfrm>
            <a:custGeom>
              <a:rect b="b" l="l" r="r" t="t"/>
              <a:pathLst>
                <a:path extrusionOk="0" h="3596" w="1686">
                  <a:moveTo>
                    <a:pt x="1461" y="1"/>
                  </a:moveTo>
                  <a:lnTo>
                    <a:pt x="1" y="3539"/>
                  </a:lnTo>
                  <a:lnTo>
                    <a:pt x="225" y="3595"/>
                  </a:lnTo>
                  <a:lnTo>
                    <a:pt x="1686" y="113"/>
                  </a:lnTo>
                  <a:lnTo>
                    <a:pt x="146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16"/>
            <p:cNvSpPr/>
            <p:nvPr/>
          </p:nvSpPr>
          <p:spPr>
            <a:xfrm>
              <a:off x="4746525" y="2463625"/>
              <a:ext cx="50575" cy="88500"/>
            </a:xfrm>
            <a:custGeom>
              <a:rect b="b" l="l" r="r" t="t"/>
              <a:pathLst>
                <a:path extrusionOk="0" h="3540" w="2023">
                  <a:moveTo>
                    <a:pt x="1797" y="1"/>
                  </a:moveTo>
                  <a:lnTo>
                    <a:pt x="0" y="3371"/>
                  </a:lnTo>
                  <a:lnTo>
                    <a:pt x="225" y="3539"/>
                  </a:lnTo>
                  <a:lnTo>
                    <a:pt x="2022" y="113"/>
                  </a:lnTo>
                  <a:lnTo>
                    <a:pt x="179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16"/>
            <p:cNvSpPr/>
            <p:nvPr/>
          </p:nvSpPr>
          <p:spPr>
            <a:xfrm>
              <a:off x="4801275" y="2543675"/>
              <a:ext cx="33725" cy="44950"/>
            </a:xfrm>
            <a:custGeom>
              <a:rect b="b" l="l" r="r" t="t"/>
              <a:pathLst>
                <a:path extrusionOk="0" h="1798" w="1349">
                  <a:moveTo>
                    <a:pt x="1349" y="0"/>
                  </a:moveTo>
                  <a:lnTo>
                    <a:pt x="1" y="1629"/>
                  </a:lnTo>
                  <a:lnTo>
                    <a:pt x="225" y="1797"/>
                  </a:lnTo>
                  <a:lnTo>
                    <a:pt x="1349" y="393"/>
                  </a:lnTo>
                  <a:lnTo>
                    <a:pt x="134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6"/>
            <p:cNvSpPr/>
            <p:nvPr/>
          </p:nvSpPr>
          <p:spPr>
            <a:xfrm>
              <a:off x="4774600" y="2486100"/>
              <a:ext cx="60400" cy="82875"/>
            </a:xfrm>
            <a:custGeom>
              <a:rect b="b" l="l" r="r" t="t"/>
              <a:pathLst>
                <a:path extrusionOk="0" h="3315" w="2416">
                  <a:moveTo>
                    <a:pt x="2191" y="0"/>
                  </a:moveTo>
                  <a:lnTo>
                    <a:pt x="0" y="3202"/>
                  </a:lnTo>
                  <a:lnTo>
                    <a:pt x="225" y="3314"/>
                  </a:lnTo>
                  <a:lnTo>
                    <a:pt x="2416" y="113"/>
                  </a:lnTo>
                  <a:lnTo>
                    <a:pt x="219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16"/>
            <p:cNvSpPr/>
            <p:nvPr/>
          </p:nvSpPr>
          <p:spPr>
            <a:xfrm>
              <a:off x="4593475" y="2648975"/>
              <a:ext cx="120775" cy="37950"/>
            </a:xfrm>
            <a:custGeom>
              <a:rect b="b" l="l" r="r" t="t"/>
              <a:pathLst>
                <a:path extrusionOk="0" h="1518" w="4831">
                  <a:moveTo>
                    <a:pt x="0" y="1"/>
                  </a:moveTo>
                  <a:lnTo>
                    <a:pt x="0" y="1068"/>
                  </a:lnTo>
                  <a:cubicBezTo>
                    <a:pt x="899" y="1068"/>
                    <a:pt x="1741" y="1180"/>
                    <a:pt x="2584" y="1517"/>
                  </a:cubicBezTo>
                  <a:lnTo>
                    <a:pt x="4830" y="1517"/>
                  </a:lnTo>
                  <a:cubicBezTo>
                    <a:pt x="3426" y="506"/>
                    <a:pt x="1741" y="1"/>
                    <a:pt x="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16"/>
            <p:cNvSpPr/>
            <p:nvPr/>
          </p:nvSpPr>
          <p:spPr>
            <a:xfrm>
              <a:off x="4500800" y="2536650"/>
              <a:ext cx="37925" cy="94100"/>
            </a:xfrm>
            <a:custGeom>
              <a:rect b="b" l="l" r="r" t="t"/>
              <a:pathLst>
                <a:path extrusionOk="0" h="3764" w="1517">
                  <a:moveTo>
                    <a:pt x="113" y="0"/>
                  </a:moveTo>
                  <a:cubicBezTo>
                    <a:pt x="0" y="0"/>
                    <a:pt x="955" y="3763"/>
                    <a:pt x="955" y="3763"/>
                  </a:cubicBezTo>
                  <a:lnTo>
                    <a:pt x="1517" y="3595"/>
                  </a:ln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16"/>
            <p:cNvSpPr/>
            <p:nvPr/>
          </p:nvSpPr>
          <p:spPr>
            <a:xfrm>
              <a:off x="1972000" y="2504350"/>
              <a:ext cx="16875" cy="15475"/>
            </a:xfrm>
            <a:custGeom>
              <a:rect b="b" l="l" r="r" t="t"/>
              <a:pathLst>
                <a:path extrusionOk="0" h="619" w="675">
                  <a:moveTo>
                    <a:pt x="562" y="1"/>
                  </a:moveTo>
                  <a:lnTo>
                    <a:pt x="0" y="506"/>
                  </a:lnTo>
                  <a:lnTo>
                    <a:pt x="113" y="618"/>
                  </a:lnTo>
                  <a:lnTo>
                    <a:pt x="674" y="113"/>
                  </a:lnTo>
                  <a:lnTo>
                    <a:pt x="56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16"/>
            <p:cNvSpPr/>
            <p:nvPr/>
          </p:nvSpPr>
          <p:spPr>
            <a:xfrm>
              <a:off x="1980425" y="2515575"/>
              <a:ext cx="18275" cy="14075"/>
            </a:xfrm>
            <a:custGeom>
              <a:rect b="b" l="l" r="r" t="t"/>
              <a:pathLst>
                <a:path extrusionOk="0" h="563" w="731">
                  <a:moveTo>
                    <a:pt x="618" y="1"/>
                  </a:moveTo>
                  <a:lnTo>
                    <a:pt x="0" y="394"/>
                  </a:lnTo>
                  <a:cubicBezTo>
                    <a:pt x="56" y="450"/>
                    <a:pt x="56" y="506"/>
                    <a:pt x="113" y="563"/>
                  </a:cubicBezTo>
                  <a:lnTo>
                    <a:pt x="730" y="113"/>
                  </a:lnTo>
                  <a:lnTo>
                    <a:pt x="61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16"/>
            <p:cNvSpPr/>
            <p:nvPr/>
          </p:nvSpPr>
          <p:spPr>
            <a:xfrm>
              <a:off x="1994450" y="2540850"/>
              <a:ext cx="18275" cy="11275"/>
            </a:xfrm>
            <a:custGeom>
              <a:rect b="b" l="l" r="r" t="t"/>
              <a:pathLst>
                <a:path extrusionOk="0" h="451" w="731">
                  <a:moveTo>
                    <a:pt x="675" y="1"/>
                  </a:moveTo>
                  <a:lnTo>
                    <a:pt x="1" y="282"/>
                  </a:lnTo>
                  <a:lnTo>
                    <a:pt x="113" y="450"/>
                  </a:lnTo>
                  <a:lnTo>
                    <a:pt x="731" y="169"/>
                  </a:lnTo>
                  <a:lnTo>
                    <a:pt x="67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16"/>
            <p:cNvSpPr/>
            <p:nvPr/>
          </p:nvSpPr>
          <p:spPr>
            <a:xfrm>
              <a:off x="1988850" y="2528225"/>
              <a:ext cx="18275" cy="12650"/>
            </a:xfrm>
            <a:custGeom>
              <a:rect b="b" l="l" r="r" t="t"/>
              <a:pathLst>
                <a:path extrusionOk="0" h="506" w="731">
                  <a:moveTo>
                    <a:pt x="618" y="0"/>
                  </a:moveTo>
                  <a:lnTo>
                    <a:pt x="0" y="337"/>
                  </a:lnTo>
                  <a:lnTo>
                    <a:pt x="56" y="506"/>
                  </a:lnTo>
                  <a:lnTo>
                    <a:pt x="730" y="113"/>
                  </a:lnTo>
                  <a:lnTo>
                    <a:pt x="61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16"/>
            <p:cNvSpPr/>
            <p:nvPr/>
          </p:nvSpPr>
          <p:spPr>
            <a:xfrm>
              <a:off x="1879325" y="2455200"/>
              <a:ext cx="4225" cy="18275"/>
            </a:xfrm>
            <a:custGeom>
              <a:rect b="b" l="l" r="r" t="t"/>
              <a:pathLst>
                <a:path extrusionOk="0" h="731" w="169">
                  <a:moveTo>
                    <a:pt x="0" y="1"/>
                  </a:moveTo>
                  <a:lnTo>
                    <a:pt x="0" y="731"/>
                  </a:lnTo>
                  <a:lnTo>
                    <a:pt x="169" y="731"/>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16"/>
            <p:cNvSpPr/>
            <p:nvPr/>
          </p:nvSpPr>
          <p:spPr>
            <a:xfrm>
              <a:off x="2007100" y="2582975"/>
              <a:ext cx="18275" cy="7050"/>
            </a:xfrm>
            <a:custGeom>
              <a:rect b="b" l="l" r="r" t="t"/>
              <a:pathLst>
                <a:path extrusionOk="0" h="282" w="731">
                  <a:moveTo>
                    <a:pt x="730" y="1"/>
                  </a:moveTo>
                  <a:lnTo>
                    <a:pt x="0" y="113"/>
                  </a:lnTo>
                  <a:cubicBezTo>
                    <a:pt x="0" y="169"/>
                    <a:pt x="0" y="225"/>
                    <a:pt x="0" y="282"/>
                  </a:cubicBezTo>
                  <a:lnTo>
                    <a:pt x="730" y="225"/>
                  </a:lnTo>
                  <a:cubicBezTo>
                    <a:pt x="730" y="169"/>
                    <a:pt x="730" y="57"/>
                    <a:pt x="73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16"/>
            <p:cNvSpPr/>
            <p:nvPr/>
          </p:nvSpPr>
          <p:spPr>
            <a:xfrm>
              <a:off x="2004300" y="2568950"/>
              <a:ext cx="18275" cy="8450"/>
            </a:xfrm>
            <a:custGeom>
              <a:rect b="b" l="l" r="r" t="t"/>
              <a:pathLst>
                <a:path extrusionOk="0" h="338" w="731">
                  <a:moveTo>
                    <a:pt x="674" y="0"/>
                  </a:moveTo>
                  <a:lnTo>
                    <a:pt x="0" y="169"/>
                  </a:lnTo>
                  <a:lnTo>
                    <a:pt x="56" y="337"/>
                  </a:lnTo>
                  <a:lnTo>
                    <a:pt x="730" y="169"/>
                  </a:lnTo>
                  <a:cubicBezTo>
                    <a:pt x="730" y="113"/>
                    <a:pt x="730" y="56"/>
                    <a:pt x="674"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16"/>
            <p:cNvSpPr/>
            <p:nvPr/>
          </p:nvSpPr>
          <p:spPr>
            <a:xfrm>
              <a:off x="1962175" y="2493125"/>
              <a:ext cx="15450" cy="16875"/>
            </a:xfrm>
            <a:custGeom>
              <a:rect b="b" l="l" r="r" t="t"/>
              <a:pathLst>
                <a:path extrusionOk="0" h="675" w="618">
                  <a:moveTo>
                    <a:pt x="506" y="0"/>
                  </a:moveTo>
                  <a:lnTo>
                    <a:pt x="0" y="562"/>
                  </a:lnTo>
                  <a:lnTo>
                    <a:pt x="169" y="674"/>
                  </a:lnTo>
                  <a:lnTo>
                    <a:pt x="618" y="113"/>
                  </a:lnTo>
                  <a:lnTo>
                    <a:pt x="50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16"/>
            <p:cNvSpPr/>
            <p:nvPr/>
          </p:nvSpPr>
          <p:spPr>
            <a:xfrm>
              <a:off x="1904600" y="2459425"/>
              <a:ext cx="8450" cy="18275"/>
            </a:xfrm>
            <a:custGeom>
              <a:rect b="b" l="l" r="r" t="t"/>
              <a:pathLst>
                <a:path extrusionOk="0" h="731" w="338">
                  <a:moveTo>
                    <a:pt x="169" y="0"/>
                  </a:moveTo>
                  <a:lnTo>
                    <a:pt x="0" y="674"/>
                  </a:lnTo>
                  <a:lnTo>
                    <a:pt x="169" y="730"/>
                  </a:lnTo>
                  <a:lnTo>
                    <a:pt x="337" y="57"/>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16"/>
            <p:cNvSpPr/>
            <p:nvPr/>
          </p:nvSpPr>
          <p:spPr>
            <a:xfrm>
              <a:off x="1918625" y="2462225"/>
              <a:ext cx="9875" cy="19675"/>
            </a:xfrm>
            <a:custGeom>
              <a:rect b="b" l="l" r="r" t="t"/>
              <a:pathLst>
                <a:path extrusionOk="0" h="787" w="395">
                  <a:moveTo>
                    <a:pt x="226" y="1"/>
                  </a:moveTo>
                  <a:lnTo>
                    <a:pt x="1" y="731"/>
                  </a:lnTo>
                  <a:lnTo>
                    <a:pt x="113" y="787"/>
                  </a:lnTo>
                  <a:lnTo>
                    <a:pt x="394" y="113"/>
                  </a:lnTo>
                  <a:lnTo>
                    <a:pt x="22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16"/>
            <p:cNvSpPr/>
            <p:nvPr/>
          </p:nvSpPr>
          <p:spPr>
            <a:xfrm>
              <a:off x="1891950" y="2458025"/>
              <a:ext cx="7050" cy="16875"/>
            </a:xfrm>
            <a:custGeom>
              <a:rect b="b" l="l" r="r" t="t"/>
              <a:pathLst>
                <a:path extrusionOk="0" h="675" w="282">
                  <a:moveTo>
                    <a:pt x="113" y="0"/>
                  </a:moveTo>
                  <a:lnTo>
                    <a:pt x="1" y="674"/>
                  </a:lnTo>
                  <a:lnTo>
                    <a:pt x="169" y="674"/>
                  </a:lnTo>
                  <a:lnTo>
                    <a:pt x="28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16"/>
            <p:cNvSpPr/>
            <p:nvPr/>
          </p:nvSpPr>
          <p:spPr>
            <a:xfrm>
              <a:off x="2008500" y="2599825"/>
              <a:ext cx="18275" cy="4250"/>
            </a:xfrm>
            <a:custGeom>
              <a:rect b="b" l="l" r="r" t="t"/>
              <a:pathLst>
                <a:path extrusionOk="0" h="170" w="731">
                  <a:moveTo>
                    <a:pt x="1" y="1"/>
                  </a:moveTo>
                  <a:cubicBezTo>
                    <a:pt x="1" y="57"/>
                    <a:pt x="1" y="113"/>
                    <a:pt x="1" y="169"/>
                  </a:cubicBezTo>
                  <a:lnTo>
                    <a:pt x="731" y="169"/>
                  </a:lnTo>
                  <a:cubicBezTo>
                    <a:pt x="731" y="113"/>
                    <a:pt x="731" y="1"/>
                    <a:pt x="73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16"/>
            <p:cNvSpPr/>
            <p:nvPr/>
          </p:nvSpPr>
          <p:spPr>
            <a:xfrm>
              <a:off x="1952325" y="2484700"/>
              <a:ext cx="14075" cy="16875"/>
            </a:xfrm>
            <a:custGeom>
              <a:rect b="b" l="l" r="r" t="t"/>
              <a:pathLst>
                <a:path extrusionOk="0" h="675" w="563">
                  <a:moveTo>
                    <a:pt x="450" y="0"/>
                  </a:moveTo>
                  <a:lnTo>
                    <a:pt x="1" y="562"/>
                  </a:lnTo>
                  <a:lnTo>
                    <a:pt x="169" y="674"/>
                  </a:lnTo>
                  <a:lnTo>
                    <a:pt x="563" y="113"/>
                  </a:lnTo>
                  <a:cubicBezTo>
                    <a:pt x="563" y="56"/>
                    <a:pt x="506" y="0"/>
                    <a:pt x="45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16"/>
            <p:cNvSpPr/>
            <p:nvPr/>
          </p:nvSpPr>
          <p:spPr>
            <a:xfrm>
              <a:off x="1929875" y="2469250"/>
              <a:ext cx="11250" cy="18275"/>
            </a:xfrm>
            <a:custGeom>
              <a:rect b="b" l="l" r="r" t="t"/>
              <a:pathLst>
                <a:path extrusionOk="0" h="731" w="450">
                  <a:moveTo>
                    <a:pt x="337" y="1"/>
                  </a:moveTo>
                  <a:lnTo>
                    <a:pt x="0" y="674"/>
                  </a:lnTo>
                  <a:lnTo>
                    <a:pt x="169" y="731"/>
                  </a:lnTo>
                  <a:lnTo>
                    <a:pt x="450" y="57"/>
                  </a:lnTo>
                  <a:lnTo>
                    <a:pt x="33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16"/>
            <p:cNvSpPr/>
            <p:nvPr/>
          </p:nvSpPr>
          <p:spPr>
            <a:xfrm>
              <a:off x="1941100" y="2476275"/>
              <a:ext cx="12675" cy="16875"/>
            </a:xfrm>
            <a:custGeom>
              <a:rect b="b" l="l" r="r" t="t"/>
              <a:pathLst>
                <a:path extrusionOk="0" h="675" w="507">
                  <a:moveTo>
                    <a:pt x="394" y="0"/>
                  </a:moveTo>
                  <a:lnTo>
                    <a:pt x="1" y="618"/>
                  </a:lnTo>
                  <a:lnTo>
                    <a:pt x="169" y="674"/>
                  </a:lnTo>
                  <a:lnTo>
                    <a:pt x="506" y="56"/>
                  </a:lnTo>
                  <a:lnTo>
                    <a:pt x="39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16"/>
            <p:cNvSpPr/>
            <p:nvPr/>
          </p:nvSpPr>
          <p:spPr>
            <a:xfrm>
              <a:off x="2000075" y="2554900"/>
              <a:ext cx="18275" cy="9850"/>
            </a:xfrm>
            <a:custGeom>
              <a:rect b="b" l="l" r="r" t="t"/>
              <a:pathLst>
                <a:path extrusionOk="0" h="394" w="731">
                  <a:moveTo>
                    <a:pt x="674" y="1"/>
                  </a:moveTo>
                  <a:lnTo>
                    <a:pt x="1" y="225"/>
                  </a:lnTo>
                  <a:lnTo>
                    <a:pt x="57" y="394"/>
                  </a:lnTo>
                  <a:lnTo>
                    <a:pt x="731" y="169"/>
                  </a:lnTo>
                  <a:lnTo>
                    <a:pt x="67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6"/>
            <p:cNvSpPr/>
            <p:nvPr/>
          </p:nvSpPr>
          <p:spPr>
            <a:xfrm>
              <a:off x="1851250" y="2455200"/>
              <a:ext cx="22475" cy="19700"/>
            </a:xfrm>
            <a:custGeom>
              <a:rect b="b" l="l" r="r" t="t"/>
              <a:pathLst>
                <a:path extrusionOk="0" h="788" w="899">
                  <a:moveTo>
                    <a:pt x="899" y="1"/>
                  </a:moveTo>
                  <a:cubicBezTo>
                    <a:pt x="618" y="1"/>
                    <a:pt x="337" y="57"/>
                    <a:pt x="0" y="113"/>
                  </a:cubicBezTo>
                  <a:lnTo>
                    <a:pt x="0" y="787"/>
                  </a:lnTo>
                  <a:cubicBezTo>
                    <a:pt x="337" y="731"/>
                    <a:pt x="618" y="731"/>
                    <a:pt x="899" y="731"/>
                  </a:cubicBezTo>
                  <a:lnTo>
                    <a:pt x="89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6"/>
            <p:cNvSpPr/>
            <p:nvPr/>
          </p:nvSpPr>
          <p:spPr>
            <a:xfrm>
              <a:off x="1983225" y="2608250"/>
              <a:ext cx="42150" cy="78675"/>
            </a:xfrm>
            <a:custGeom>
              <a:rect b="b" l="l" r="r" t="t"/>
              <a:pathLst>
                <a:path extrusionOk="0" h="3147" w="1686">
                  <a:moveTo>
                    <a:pt x="1012" y="1"/>
                  </a:moveTo>
                  <a:cubicBezTo>
                    <a:pt x="1012" y="57"/>
                    <a:pt x="1012" y="113"/>
                    <a:pt x="1012" y="169"/>
                  </a:cubicBezTo>
                  <a:cubicBezTo>
                    <a:pt x="1012" y="225"/>
                    <a:pt x="1012" y="282"/>
                    <a:pt x="1012" y="338"/>
                  </a:cubicBezTo>
                  <a:cubicBezTo>
                    <a:pt x="1012" y="450"/>
                    <a:pt x="955" y="562"/>
                    <a:pt x="955" y="731"/>
                  </a:cubicBezTo>
                  <a:cubicBezTo>
                    <a:pt x="899" y="1236"/>
                    <a:pt x="731" y="1742"/>
                    <a:pt x="506" y="2247"/>
                  </a:cubicBezTo>
                  <a:lnTo>
                    <a:pt x="506" y="2304"/>
                  </a:lnTo>
                  <a:cubicBezTo>
                    <a:pt x="338" y="2584"/>
                    <a:pt x="169" y="2865"/>
                    <a:pt x="1" y="3146"/>
                  </a:cubicBezTo>
                  <a:lnTo>
                    <a:pt x="843" y="3146"/>
                  </a:lnTo>
                  <a:cubicBezTo>
                    <a:pt x="955" y="2978"/>
                    <a:pt x="1012" y="2865"/>
                    <a:pt x="1124" y="2697"/>
                  </a:cubicBezTo>
                  <a:lnTo>
                    <a:pt x="1180" y="2528"/>
                  </a:lnTo>
                  <a:cubicBezTo>
                    <a:pt x="1236" y="2416"/>
                    <a:pt x="1292" y="2247"/>
                    <a:pt x="1348" y="2135"/>
                  </a:cubicBezTo>
                  <a:lnTo>
                    <a:pt x="1348" y="2079"/>
                  </a:lnTo>
                  <a:cubicBezTo>
                    <a:pt x="1348" y="1967"/>
                    <a:pt x="1405" y="1910"/>
                    <a:pt x="1461" y="1798"/>
                  </a:cubicBezTo>
                  <a:cubicBezTo>
                    <a:pt x="1573" y="1349"/>
                    <a:pt x="1685" y="843"/>
                    <a:pt x="1685" y="394"/>
                  </a:cubicBezTo>
                  <a:cubicBezTo>
                    <a:pt x="1685" y="338"/>
                    <a:pt x="1685" y="282"/>
                    <a:pt x="1685" y="225"/>
                  </a:cubicBezTo>
                  <a:lnTo>
                    <a:pt x="168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16"/>
            <p:cNvSpPr/>
            <p:nvPr/>
          </p:nvSpPr>
          <p:spPr>
            <a:xfrm>
              <a:off x="1851250" y="2508425"/>
              <a:ext cx="123575" cy="178500"/>
            </a:xfrm>
            <a:custGeom>
              <a:rect b="b" l="l" r="r" t="t"/>
              <a:pathLst>
                <a:path extrusionOk="0" h="7140" w="4943">
                  <a:moveTo>
                    <a:pt x="922" y="1"/>
                  </a:moveTo>
                  <a:cubicBezTo>
                    <a:pt x="858" y="1"/>
                    <a:pt x="794" y="3"/>
                    <a:pt x="730" y="6"/>
                  </a:cubicBezTo>
                  <a:cubicBezTo>
                    <a:pt x="506" y="6"/>
                    <a:pt x="225" y="62"/>
                    <a:pt x="0" y="118"/>
                  </a:cubicBezTo>
                  <a:lnTo>
                    <a:pt x="0" y="568"/>
                  </a:lnTo>
                  <a:cubicBezTo>
                    <a:pt x="225" y="455"/>
                    <a:pt x="506" y="455"/>
                    <a:pt x="730" y="455"/>
                  </a:cubicBezTo>
                  <a:cubicBezTo>
                    <a:pt x="801" y="451"/>
                    <a:pt x="872" y="449"/>
                    <a:pt x="942" y="449"/>
                  </a:cubicBezTo>
                  <a:cubicBezTo>
                    <a:pt x="2816" y="449"/>
                    <a:pt x="4385" y="1876"/>
                    <a:pt x="4493" y="3825"/>
                  </a:cubicBezTo>
                  <a:cubicBezTo>
                    <a:pt x="4549" y="5173"/>
                    <a:pt x="3819" y="6521"/>
                    <a:pt x="2584" y="7139"/>
                  </a:cubicBezTo>
                  <a:lnTo>
                    <a:pt x="3314" y="7139"/>
                  </a:lnTo>
                  <a:cubicBezTo>
                    <a:pt x="4381" y="6353"/>
                    <a:pt x="4943" y="5061"/>
                    <a:pt x="4886" y="3769"/>
                  </a:cubicBezTo>
                  <a:cubicBezTo>
                    <a:pt x="4830" y="2702"/>
                    <a:pt x="4325" y="1747"/>
                    <a:pt x="3538" y="1017"/>
                  </a:cubicBezTo>
                  <a:cubicBezTo>
                    <a:pt x="2802" y="386"/>
                    <a:pt x="1868" y="1"/>
                    <a:pt x="92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16"/>
            <p:cNvSpPr/>
            <p:nvPr/>
          </p:nvSpPr>
          <p:spPr>
            <a:xfrm>
              <a:off x="1856850" y="2590150"/>
              <a:ext cx="40750" cy="34975"/>
            </a:xfrm>
            <a:custGeom>
              <a:rect b="b" l="l" r="r" t="t"/>
              <a:pathLst>
                <a:path extrusionOk="0" h="1399" w="1630">
                  <a:moveTo>
                    <a:pt x="675" y="1"/>
                  </a:moveTo>
                  <a:cubicBezTo>
                    <a:pt x="325" y="1"/>
                    <a:pt x="1" y="275"/>
                    <a:pt x="1" y="725"/>
                  </a:cubicBezTo>
                  <a:cubicBezTo>
                    <a:pt x="1" y="1118"/>
                    <a:pt x="282" y="1399"/>
                    <a:pt x="675" y="1399"/>
                  </a:cubicBezTo>
                  <a:cubicBezTo>
                    <a:pt x="1293" y="1399"/>
                    <a:pt x="1630" y="669"/>
                    <a:pt x="1180" y="219"/>
                  </a:cubicBezTo>
                  <a:cubicBezTo>
                    <a:pt x="1030" y="70"/>
                    <a:pt x="849" y="1"/>
                    <a:pt x="67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16"/>
            <p:cNvSpPr/>
            <p:nvPr/>
          </p:nvSpPr>
          <p:spPr>
            <a:xfrm>
              <a:off x="1977600" y="1880925"/>
              <a:ext cx="25300" cy="18275"/>
            </a:xfrm>
            <a:custGeom>
              <a:rect b="b" l="l" r="r" t="t"/>
              <a:pathLst>
                <a:path extrusionOk="0" h="731" w="1012">
                  <a:moveTo>
                    <a:pt x="900" y="1"/>
                  </a:moveTo>
                  <a:lnTo>
                    <a:pt x="1" y="562"/>
                  </a:lnTo>
                  <a:cubicBezTo>
                    <a:pt x="57" y="618"/>
                    <a:pt x="57" y="675"/>
                    <a:pt x="113" y="731"/>
                  </a:cubicBezTo>
                  <a:lnTo>
                    <a:pt x="1012" y="113"/>
                  </a:lnTo>
                  <a:lnTo>
                    <a:pt x="90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6"/>
            <p:cNvSpPr/>
            <p:nvPr/>
          </p:nvSpPr>
          <p:spPr>
            <a:xfrm>
              <a:off x="1970600" y="1868300"/>
              <a:ext cx="22475" cy="19675"/>
            </a:xfrm>
            <a:custGeom>
              <a:rect b="b" l="l" r="r" t="t"/>
              <a:pathLst>
                <a:path extrusionOk="0" h="787" w="899">
                  <a:moveTo>
                    <a:pt x="843" y="0"/>
                  </a:moveTo>
                  <a:lnTo>
                    <a:pt x="0" y="674"/>
                  </a:lnTo>
                  <a:lnTo>
                    <a:pt x="112" y="786"/>
                  </a:lnTo>
                  <a:lnTo>
                    <a:pt x="899" y="112"/>
                  </a:lnTo>
                  <a:cubicBezTo>
                    <a:pt x="899" y="56"/>
                    <a:pt x="843" y="0"/>
                    <a:pt x="84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16"/>
            <p:cNvSpPr/>
            <p:nvPr/>
          </p:nvSpPr>
          <p:spPr>
            <a:xfrm>
              <a:off x="1984625" y="1893575"/>
              <a:ext cx="25300" cy="15450"/>
            </a:xfrm>
            <a:custGeom>
              <a:rect b="b" l="l" r="r" t="t"/>
              <a:pathLst>
                <a:path extrusionOk="0" h="618" w="1012">
                  <a:moveTo>
                    <a:pt x="899" y="0"/>
                  </a:moveTo>
                  <a:lnTo>
                    <a:pt x="1" y="506"/>
                  </a:lnTo>
                  <a:cubicBezTo>
                    <a:pt x="1" y="562"/>
                    <a:pt x="57" y="562"/>
                    <a:pt x="57" y="618"/>
                  </a:cubicBezTo>
                  <a:lnTo>
                    <a:pt x="1012" y="112"/>
                  </a:lnTo>
                  <a:lnTo>
                    <a:pt x="89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16"/>
            <p:cNvSpPr/>
            <p:nvPr/>
          </p:nvSpPr>
          <p:spPr>
            <a:xfrm>
              <a:off x="1990250" y="1907600"/>
              <a:ext cx="26700" cy="12675"/>
            </a:xfrm>
            <a:custGeom>
              <a:rect b="b" l="l" r="r" t="t"/>
              <a:pathLst>
                <a:path extrusionOk="0" h="507" w="1068">
                  <a:moveTo>
                    <a:pt x="955" y="1"/>
                  </a:moveTo>
                  <a:lnTo>
                    <a:pt x="0" y="394"/>
                  </a:lnTo>
                  <a:lnTo>
                    <a:pt x="57" y="506"/>
                  </a:lnTo>
                  <a:lnTo>
                    <a:pt x="1067" y="113"/>
                  </a:lnTo>
                  <a:cubicBezTo>
                    <a:pt x="1011" y="57"/>
                    <a:pt x="1011" y="57"/>
                    <a:pt x="95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6"/>
            <p:cNvSpPr/>
            <p:nvPr/>
          </p:nvSpPr>
          <p:spPr>
            <a:xfrm>
              <a:off x="1962175" y="1857050"/>
              <a:ext cx="22475" cy="22500"/>
            </a:xfrm>
            <a:custGeom>
              <a:rect b="b" l="l" r="r" t="t"/>
              <a:pathLst>
                <a:path extrusionOk="0" h="900" w="899">
                  <a:moveTo>
                    <a:pt x="786" y="1"/>
                  </a:moveTo>
                  <a:lnTo>
                    <a:pt x="0" y="787"/>
                  </a:lnTo>
                  <a:lnTo>
                    <a:pt x="112" y="899"/>
                  </a:lnTo>
                  <a:lnTo>
                    <a:pt x="899" y="169"/>
                  </a:lnTo>
                  <a:lnTo>
                    <a:pt x="78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16"/>
            <p:cNvSpPr/>
            <p:nvPr/>
          </p:nvSpPr>
          <p:spPr>
            <a:xfrm>
              <a:off x="1998675" y="1935675"/>
              <a:ext cx="25300" cy="8450"/>
            </a:xfrm>
            <a:custGeom>
              <a:rect b="b" l="l" r="r" t="t"/>
              <a:pathLst>
                <a:path extrusionOk="0" h="338" w="1012">
                  <a:moveTo>
                    <a:pt x="1011" y="1"/>
                  </a:moveTo>
                  <a:lnTo>
                    <a:pt x="0" y="169"/>
                  </a:lnTo>
                  <a:cubicBezTo>
                    <a:pt x="0" y="226"/>
                    <a:pt x="0" y="282"/>
                    <a:pt x="0" y="338"/>
                  </a:cubicBezTo>
                  <a:lnTo>
                    <a:pt x="1011" y="169"/>
                  </a:lnTo>
                  <a:lnTo>
                    <a:pt x="101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16"/>
            <p:cNvSpPr/>
            <p:nvPr/>
          </p:nvSpPr>
          <p:spPr>
            <a:xfrm>
              <a:off x="1994450" y="1921650"/>
              <a:ext cx="26700" cy="11250"/>
            </a:xfrm>
            <a:custGeom>
              <a:rect b="b" l="l" r="r" t="t"/>
              <a:pathLst>
                <a:path extrusionOk="0" h="450" w="1068">
                  <a:moveTo>
                    <a:pt x="1012" y="0"/>
                  </a:moveTo>
                  <a:lnTo>
                    <a:pt x="1" y="281"/>
                  </a:lnTo>
                  <a:cubicBezTo>
                    <a:pt x="1" y="337"/>
                    <a:pt x="1" y="393"/>
                    <a:pt x="57" y="450"/>
                  </a:cubicBezTo>
                  <a:lnTo>
                    <a:pt x="1068" y="169"/>
                  </a:lnTo>
                  <a:cubicBezTo>
                    <a:pt x="1068" y="113"/>
                    <a:pt x="1012" y="56"/>
                    <a:pt x="101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16"/>
            <p:cNvSpPr/>
            <p:nvPr/>
          </p:nvSpPr>
          <p:spPr>
            <a:xfrm>
              <a:off x="1942500" y="1838800"/>
              <a:ext cx="18275" cy="23900"/>
            </a:xfrm>
            <a:custGeom>
              <a:rect b="b" l="l" r="r" t="t"/>
              <a:pathLst>
                <a:path extrusionOk="0" h="956" w="731">
                  <a:moveTo>
                    <a:pt x="562" y="1"/>
                  </a:moveTo>
                  <a:lnTo>
                    <a:pt x="1" y="899"/>
                  </a:lnTo>
                  <a:lnTo>
                    <a:pt x="169" y="955"/>
                  </a:lnTo>
                  <a:lnTo>
                    <a:pt x="731" y="113"/>
                  </a:lnTo>
                  <a:lnTo>
                    <a:pt x="56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16"/>
            <p:cNvSpPr/>
            <p:nvPr/>
          </p:nvSpPr>
          <p:spPr>
            <a:xfrm>
              <a:off x="1897575" y="1817750"/>
              <a:ext cx="8450" cy="25300"/>
            </a:xfrm>
            <a:custGeom>
              <a:rect b="b" l="l" r="r" t="t"/>
              <a:pathLst>
                <a:path extrusionOk="0" h="1012" w="338">
                  <a:moveTo>
                    <a:pt x="169" y="0"/>
                  </a:moveTo>
                  <a:lnTo>
                    <a:pt x="1" y="1011"/>
                  </a:lnTo>
                  <a:lnTo>
                    <a:pt x="169" y="1011"/>
                  </a:lnTo>
                  <a:lnTo>
                    <a:pt x="33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16"/>
            <p:cNvSpPr/>
            <p:nvPr/>
          </p:nvSpPr>
          <p:spPr>
            <a:xfrm>
              <a:off x="1908800" y="1820550"/>
              <a:ext cx="11275" cy="26700"/>
            </a:xfrm>
            <a:custGeom>
              <a:rect b="b" l="l" r="r" t="t"/>
              <a:pathLst>
                <a:path extrusionOk="0" h="1068" w="451">
                  <a:moveTo>
                    <a:pt x="338" y="0"/>
                  </a:moveTo>
                  <a:lnTo>
                    <a:pt x="1" y="1011"/>
                  </a:lnTo>
                  <a:lnTo>
                    <a:pt x="169" y="1068"/>
                  </a:lnTo>
                  <a:lnTo>
                    <a:pt x="450" y="57"/>
                  </a:lnTo>
                  <a:lnTo>
                    <a:pt x="33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6"/>
            <p:cNvSpPr/>
            <p:nvPr/>
          </p:nvSpPr>
          <p:spPr>
            <a:xfrm>
              <a:off x="1952325" y="1847225"/>
              <a:ext cx="21100" cy="23900"/>
            </a:xfrm>
            <a:custGeom>
              <a:rect b="b" l="l" r="r" t="t"/>
              <a:pathLst>
                <a:path extrusionOk="0" h="956" w="844">
                  <a:moveTo>
                    <a:pt x="731" y="1"/>
                  </a:moveTo>
                  <a:lnTo>
                    <a:pt x="1" y="843"/>
                  </a:lnTo>
                  <a:lnTo>
                    <a:pt x="169" y="955"/>
                  </a:lnTo>
                  <a:lnTo>
                    <a:pt x="843" y="113"/>
                  </a:lnTo>
                  <a:lnTo>
                    <a:pt x="73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6"/>
            <p:cNvSpPr/>
            <p:nvPr/>
          </p:nvSpPr>
          <p:spPr>
            <a:xfrm>
              <a:off x="1883525" y="1814925"/>
              <a:ext cx="8450" cy="26700"/>
            </a:xfrm>
            <a:custGeom>
              <a:rect b="b" l="l" r="r" t="t"/>
              <a:pathLst>
                <a:path extrusionOk="0" h="1068" w="338">
                  <a:moveTo>
                    <a:pt x="113" y="1"/>
                  </a:moveTo>
                  <a:lnTo>
                    <a:pt x="1" y="1068"/>
                  </a:lnTo>
                  <a:lnTo>
                    <a:pt x="226" y="1068"/>
                  </a:lnTo>
                  <a:lnTo>
                    <a:pt x="33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16"/>
            <p:cNvSpPr/>
            <p:nvPr/>
          </p:nvSpPr>
          <p:spPr>
            <a:xfrm>
              <a:off x="1921450" y="1824750"/>
              <a:ext cx="14050" cy="26725"/>
            </a:xfrm>
            <a:custGeom>
              <a:rect b="b" l="l" r="r" t="t"/>
              <a:pathLst>
                <a:path extrusionOk="0" h="1069" w="562">
                  <a:moveTo>
                    <a:pt x="393" y="1"/>
                  </a:moveTo>
                  <a:lnTo>
                    <a:pt x="0" y="1012"/>
                  </a:lnTo>
                  <a:lnTo>
                    <a:pt x="113" y="1068"/>
                  </a:lnTo>
                  <a:lnTo>
                    <a:pt x="562" y="57"/>
                  </a:lnTo>
                  <a:lnTo>
                    <a:pt x="39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16"/>
            <p:cNvSpPr/>
            <p:nvPr/>
          </p:nvSpPr>
          <p:spPr>
            <a:xfrm>
              <a:off x="1931275" y="1831775"/>
              <a:ext cx="16875" cy="25300"/>
            </a:xfrm>
            <a:custGeom>
              <a:rect b="b" l="l" r="r" t="t"/>
              <a:pathLst>
                <a:path extrusionOk="0" h="1012" w="675">
                  <a:moveTo>
                    <a:pt x="506" y="1"/>
                  </a:moveTo>
                  <a:lnTo>
                    <a:pt x="0" y="956"/>
                  </a:lnTo>
                  <a:lnTo>
                    <a:pt x="169" y="1012"/>
                  </a:lnTo>
                  <a:lnTo>
                    <a:pt x="674" y="57"/>
                  </a:lnTo>
                  <a:lnTo>
                    <a:pt x="50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16"/>
            <p:cNvSpPr/>
            <p:nvPr/>
          </p:nvSpPr>
          <p:spPr>
            <a:xfrm>
              <a:off x="2000075" y="1949725"/>
              <a:ext cx="26700" cy="7050"/>
            </a:xfrm>
            <a:custGeom>
              <a:rect b="b" l="l" r="r" t="t"/>
              <a:pathLst>
                <a:path extrusionOk="0" h="282" w="1068">
                  <a:moveTo>
                    <a:pt x="1068" y="1"/>
                  </a:moveTo>
                  <a:lnTo>
                    <a:pt x="57" y="113"/>
                  </a:lnTo>
                  <a:cubicBezTo>
                    <a:pt x="1" y="169"/>
                    <a:pt x="1" y="225"/>
                    <a:pt x="1" y="281"/>
                  </a:cubicBezTo>
                  <a:lnTo>
                    <a:pt x="1068" y="169"/>
                  </a:lnTo>
                  <a:lnTo>
                    <a:pt x="106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16"/>
            <p:cNvSpPr/>
            <p:nvPr/>
          </p:nvSpPr>
          <p:spPr>
            <a:xfrm>
              <a:off x="1851250" y="1965175"/>
              <a:ext cx="174125" cy="153075"/>
            </a:xfrm>
            <a:custGeom>
              <a:rect b="b" l="l" r="r" t="t"/>
              <a:pathLst>
                <a:path extrusionOk="0" h="6123" w="6965">
                  <a:moveTo>
                    <a:pt x="5954" y="0"/>
                  </a:moveTo>
                  <a:lnTo>
                    <a:pt x="5954" y="169"/>
                  </a:lnTo>
                  <a:lnTo>
                    <a:pt x="6291" y="169"/>
                  </a:lnTo>
                  <a:lnTo>
                    <a:pt x="6291" y="506"/>
                  </a:lnTo>
                  <a:lnTo>
                    <a:pt x="5954" y="506"/>
                  </a:lnTo>
                  <a:lnTo>
                    <a:pt x="5954" y="674"/>
                  </a:lnTo>
                  <a:lnTo>
                    <a:pt x="6291" y="674"/>
                  </a:lnTo>
                  <a:cubicBezTo>
                    <a:pt x="6291" y="787"/>
                    <a:pt x="6234" y="955"/>
                    <a:pt x="6234" y="1068"/>
                  </a:cubicBezTo>
                  <a:lnTo>
                    <a:pt x="5897" y="1011"/>
                  </a:lnTo>
                  <a:lnTo>
                    <a:pt x="5897" y="1068"/>
                  </a:lnTo>
                  <a:lnTo>
                    <a:pt x="5897" y="1180"/>
                  </a:lnTo>
                  <a:lnTo>
                    <a:pt x="6234" y="1236"/>
                  </a:lnTo>
                  <a:cubicBezTo>
                    <a:pt x="6234" y="1348"/>
                    <a:pt x="6178" y="1461"/>
                    <a:pt x="6178" y="1573"/>
                  </a:cubicBezTo>
                  <a:lnTo>
                    <a:pt x="5841" y="1461"/>
                  </a:lnTo>
                  <a:cubicBezTo>
                    <a:pt x="5841" y="1517"/>
                    <a:pt x="5785" y="1573"/>
                    <a:pt x="5785" y="1629"/>
                  </a:cubicBezTo>
                  <a:lnTo>
                    <a:pt x="6122" y="1742"/>
                  </a:lnTo>
                  <a:lnTo>
                    <a:pt x="6010" y="2079"/>
                  </a:lnTo>
                  <a:lnTo>
                    <a:pt x="5617" y="1910"/>
                  </a:lnTo>
                  <a:lnTo>
                    <a:pt x="5560" y="2079"/>
                  </a:lnTo>
                  <a:lnTo>
                    <a:pt x="5897" y="2191"/>
                  </a:lnTo>
                  <a:cubicBezTo>
                    <a:pt x="5841" y="2303"/>
                    <a:pt x="5785" y="2415"/>
                    <a:pt x="5729" y="2528"/>
                  </a:cubicBezTo>
                  <a:lnTo>
                    <a:pt x="5448" y="2359"/>
                  </a:lnTo>
                  <a:lnTo>
                    <a:pt x="5336" y="2528"/>
                  </a:lnTo>
                  <a:lnTo>
                    <a:pt x="5617" y="2696"/>
                  </a:lnTo>
                  <a:cubicBezTo>
                    <a:pt x="5560" y="2809"/>
                    <a:pt x="5504" y="2921"/>
                    <a:pt x="5448" y="2977"/>
                  </a:cubicBezTo>
                  <a:lnTo>
                    <a:pt x="5167" y="2809"/>
                  </a:lnTo>
                  <a:lnTo>
                    <a:pt x="5055" y="2977"/>
                  </a:lnTo>
                  <a:lnTo>
                    <a:pt x="5336" y="3146"/>
                  </a:lnTo>
                  <a:lnTo>
                    <a:pt x="5167" y="3426"/>
                  </a:lnTo>
                  <a:lnTo>
                    <a:pt x="4886" y="3202"/>
                  </a:lnTo>
                  <a:lnTo>
                    <a:pt x="4774" y="3314"/>
                  </a:lnTo>
                  <a:lnTo>
                    <a:pt x="4999" y="3539"/>
                  </a:lnTo>
                  <a:cubicBezTo>
                    <a:pt x="4943" y="3595"/>
                    <a:pt x="4830" y="3707"/>
                    <a:pt x="4774" y="3820"/>
                  </a:cubicBezTo>
                  <a:lnTo>
                    <a:pt x="4549" y="3539"/>
                  </a:lnTo>
                  <a:lnTo>
                    <a:pt x="4437" y="3707"/>
                  </a:lnTo>
                  <a:lnTo>
                    <a:pt x="4662" y="3932"/>
                  </a:lnTo>
                  <a:lnTo>
                    <a:pt x="4381" y="4157"/>
                  </a:lnTo>
                  <a:lnTo>
                    <a:pt x="4156" y="3876"/>
                  </a:lnTo>
                  <a:lnTo>
                    <a:pt x="4044" y="4044"/>
                  </a:lnTo>
                  <a:lnTo>
                    <a:pt x="4269" y="4269"/>
                  </a:lnTo>
                  <a:lnTo>
                    <a:pt x="3988" y="4494"/>
                  </a:lnTo>
                  <a:lnTo>
                    <a:pt x="3763" y="4213"/>
                  </a:lnTo>
                  <a:lnTo>
                    <a:pt x="3651" y="4325"/>
                  </a:lnTo>
                  <a:lnTo>
                    <a:pt x="3819" y="4606"/>
                  </a:lnTo>
                  <a:lnTo>
                    <a:pt x="3538" y="4774"/>
                  </a:lnTo>
                  <a:lnTo>
                    <a:pt x="3370" y="4494"/>
                  </a:lnTo>
                  <a:lnTo>
                    <a:pt x="3201" y="4550"/>
                  </a:lnTo>
                  <a:lnTo>
                    <a:pt x="3370" y="4831"/>
                  </a:lnTo>
                  <a:lnTo>
                    <a:pt x="3033" y="4999"/>
                  </a:lnTo>
                  <a:lnTo>
                    <a:pt x="2921" y="4718"/>
                  </a:lnTo>
                  <a:lnTo>
                    <a:pt x="2752" y="4774"/>
                  </a:lnTo>
                  <a:lnTo>
                    <a:pt x="2864" y="5111"/>
                  </a:lnTo>
                  <a:lnTo>
                    <a:pt x="2527" y="5224"/>
                  </a:lnTo>
                  <a:lnTo>
                    <a:pt x="2471" y="4887"/>
                  </a:lnTo>
                  <a:lnTo>
                    <a:pt x="2303" y="4943"/>
                  </a:lnTo>
                  <a:lnTo>
                    <a:pt x="2415" y="5280"/>
                  </a:lnTo>
                  <a:cubicBezTo>
                    <a:pt x="2247" y="5280"/>
                    <a:pt x="2134" y="5336"/>
                    <a:pt x="2022" y="5336"/>
                  </a:cubicBezTo>
                  <a:lnTo>
                    <a:pt x="1966" y="4999"/>
                  </a:lnTo>
                  <a:lnTo>
                    <a:pt x="1797" y="4999"/>
                  </a:lnTo>
                  <a:lnTo>
                    <a:pt x="1854" y="5336"/>
                  </a:lnTo>
                  <a:lnTo>
                    <a:pt x="1517" y="5448"/>
                  </a:lnTo>
                  <a:lnTo>
                    <a:pt x="1517" y="5111"/>
                  </a:lnTo>
                  <a:lnTo>
                    <a:pt x="1348" y="5111"/>
                  </a:lnTo>
                  <a:lnTo>
                    <a:pt x="1348" y="5448"/>
                  </a:lnTo>
                  <a:lnTo>
                    <a:pt x="955" y="5448"/>
                  </a:lnTo>
                  <a:lnTo>
                    <a:pt x="955" y="5111"/>
                  </a:lnTo>
                  <a:lnTo>
                    <a:pt x="786" y="5111"/>
                  </a:lnTo>
                  <a:lnTo>
                    <a:pt x="786" y="5448"/>
                  </a:lnTo>
                  <a:lnTo>
                    <a:pt x="449" y="5448"/>
                  </a:lnTo>
                  <a:lnTo>
                    <a:pt x="506" y="5111"/>
                  </a:lnTo>
                  <a:lnTo>
                    <a:pt x="337" y="5111"/>
                  </a:lnTo>
                  <a:lnTo>
                    <a:pt x="337" y="5448"/>
                  </a:lnTo>
                  <a:lnTo>
                    <a:pt x="0" y="5392"/>
                  </a:lnTo>
                  <a:lnTo>
                    <a:pt x="0" y="6066"/>
                  </a:lnTo>
                  <a:lnTo>
                    <a:pt x="225" y="6066"/>
                  </a:lnTo>
                  <a:lnTo>
                    <a:pt x="225" y="6122"/>
                  </a:lnTo>
                  <a:lnTo>
                    <a:pt x="1573" y="6122"/>
                  </a:lnTo>
                  <a:lnTo>
                    <a:pt x="2022" y="6066"/>
                  </a:lnTo>
                  <a:cubicBezTo>
                    <a:pt x="2191" y="6010"/>
                    <a:pt x="2415" y="5954"/>
                    <a:pt x="2584" y="5898"/>
                  </a:cubicBezTo>
                  <a:cubicBezTo>
                    <a:pt x="2808" y="5842"/>
                    <a:pt x="3089" y="5785"/>
                    <a:pt x="3314" y="5673"/>
                  </a:cubicBezTo>
                  <a:cubicBezTo>
                    <a:pt x="3595" y="5561"/>
                    <a:pt x="3932" y="5392"/>
                    <a:pt x="4212" y="5224"/>
                  </a:cubicBezTo>
                  <a:cubicBezTo>
                    <a:pt x="4606" y="4943"/>
                    <a:pt x="4999" y="4662"/>
                    <a:pt x="5280" y="4325"/>
                  </a:cubicBezTo>
                  <a:cubicBezTo>
                    <a:pt x="5841" y="3763"/>
                    <a:pt x="6291" y="3089"/>
                    <a:pt x="6627" y="2359"/>
                  </a:cubicBezTo>
                  <a:cubicBezTo>
                    <a:pt x="6684" y="2191"/>
                    <a:pt x="6684" y="2079"/>
                    <a:pt x="6740" y="1910"/>
                  </a:cubicBezTo>
                  <a:cubicBezTo>
                    <a:pt x="6852" y="1517"/>
                    <a:pt x="6964" y="1124"/>
                    <a:pt x="6964" y="787"/>
                  </a:cubicBezTo>
                  <a:lnTo>
                    <a:pt x="6964" y="618"/>
                  </a:lnTo>
                  <a:lnTo>
                    <a:pt x="6964" y="57"/>
                  </a:lnTo>
                  <a:lnTo>
                    <a:pt x="696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6"/>
            <p:cNvSpPr/>
            <p:nvPr/>
          </p:nvSpPr>
          <p:spPr>
            <a:xfrm>
              <a:off x="1851250" y="1813525"/>
              <a:ext cx="25300" cy="28100"/>
            </a:xfrm>
            <a:custGeom>
              <a:rect b="b" l="l" r="r" t="t"/>
              <a:pathLst>
                <a:path extrusionOk="0" h="1124" w="1012">
                  <a:moveTo>
                    <a:pt x="899" y="1"/>
                  </a:moveTo>
                  <a:cubicBezTo>
                    <a:pt x="674" y="1"/>
                    <a:pt x="506" y="1"/>
                    <a:pt x="337" y="57"/>
                  </a:cubicBezTo>
                  <a:lnTo>
                    <a:pt x="0" y="57"/>
                  </a:lnTo>
                  <a:lnTo>
                    <a:pt x="0" y="787"/>
                  </a:lnTo>
                  <a:lnTo>
                    <a:pt x="337" y="787"/>
                  </a:lnTo>
                  <a:lnTo>
                    <a:pt x="337" y="1124"/>
                  </a:lnTo>
                  <a:lnTo>
                    <a:pt x="506" y="1124"/>
                  </a:lnTo>
                  <a:lnTo>
                    <a:pt x="506" y="787"/>
                  </a:lnTo>
                  <a:lnTo>
                    <a:pt x="843" y="787"/>
                  </a:lnTo>
                  <a:lnTo>
                    <a:pt x="843" y="1124"/>
                  </a:lnTo>
                  <a:lnTo>
                    <a:pt x="1011" y="1124"/>
                  </a:lnTo>
                  <a:lnTo>
                    <a:pt x="101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6"/>
            <p:cNvSpPr/>
            <p:nvPr/>
          </p:nvSpPr>
          <p:spPr>
            <a:xfrm>
              <a:off x="1851250" y="1841600"/>
              <a:ext cx="25" cy="1450"/>
            </a:xfrm>
            <a:custGeom>
              <a:rect b="b" l="l" r="r" t="t"/>
              <a:pathLst>
                <a:path extrusionOk="0" h="58" w="1">
                  <a:moveTo>
                    <a:pt x="0" y="57"/>
                  </a:moveTo>
                  <a:lnTo>
                    <a:pt x="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16"/>
            <p:cNvSpPr/>
            <p:nvPr/>
          </p:nvSpPr>
          <p:spPr>
            <a:xfrm>
              <a:off x="1851250" y="1868300"/>
              <a:ext cx="21075" cy="12650"/>
            </a:xfrm>
            <a:custGeom>
              <a:rect b="b" l="l" r="r" t="t"/>
              <a:pathLst>
                <a:path extrusionOk="0" h="506" w="843">
                  <a:moveTo>
                    <a:pt x="843" y="0"/>
                  </a:moveTo>
                  <a:cubicBezTo>
                    <a:pt x="562" y="0"/>
                    <a:pt x="281" y="0"/>
                    <a:pt x="0" y="112"/>
                  </a:cubicBezTo>
                  <a:lnTo>
                    <a:pt x="0" y="506"/>
                  </a:lnTo>
                  <a:cubicBezTo>
                    <a:pt x="281" y="393"/>
                    <a:pt x="562" y="393"/>
                    <a:pt x="843" y="393"/>
                  </a:cubicBezTo>
                  <a:lnTo>
                    <a:pt x="8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6"/>
            <p:cNvSpPr/>
            <p:nvPr/>
          </p:nvSpPr>
          <p:spPr>
            <a:xfrm>
              <a:off x="1851250" y="2014325"/>
              <a:ext cx="105325" cy="51300"/>
            </a:xfrm>
            <a:custGeom>
              <a:rect b="b" l="l" r="r" t="t"/>
              <a:pathLst>
                <a:path extrusionOk="0" h="2052" w="4213">
                  <a:moveTo>
                    <a:pt x="3932" y="0"/>
                  </a:moveTo>
                  <a:cubicBezTo>
                    <a:pt x="3242" y="1058"/>
                    <a:pt x="2063" y="1664"/>
                    <a:pt x="826" y="1664"/>
                  </a:cubicBezTo>
                  <a:cubicBezTo>
                    <a:pt x="552" y="1664"/>
                    <a:pt x="275" y="1634"/>
                    <a:pt x="0" y="1573"/>
                  </a:cubicBezTo>
                  <a:lnTo>
                    <a:pt x="0" y="1966"/>
                  </a:lnTo>
                  <a:cubicBezTo>
                    <a:pt x="278" y="2023"/>
                    <a:pt x="558" y="2052"/>
                    <a:pt x="835" y="2052"/>
                  </a:cubicBezTo>
                  <a:cubicBezTo>
                    <a:pt x="2181" y="2052"/>
                    <a:pt x="3467" y="1389"/>
                    <a:pt x="4212" y="225"/>
                  </a:cubicBezTo>
                  <a:lnTo>
                    <a:pt x="393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6"/>
            <p:cNvSpPr/>
            <p:nvPr/>
          </p:nvSpPr>
          <p:spPr>
            <a:xfrm>
              <a:off x="1851250" y="1916025"/>
              <a:ext cx="74425" cy="102525"/>
            </a:xfrm>
            <a:custGeom>
              <a:rect b="b" l="l" r="r" t="t"/>
              <a:pathLst>
                <a:path extrusionOk="0" h="4101" w="2977">
                  <a:moveTo>
                    <a:pt x="899" y="1"/>
                  </a:moveTo>
                  <a:cubicBezTo>
                    <a:pt x="618" y="1"/>
                    <a:pt x="281" y="113"/>
                    <a:pt x="0" y="225"/>
                  </a:cubicBezTo>
                  <a:lnTo>
                    <a:pt x="0" y="899"/>
                  </a:lnTo>
                  <a:cubicBezTo>
                    <a:pt x="281" y="675"/>
                    <a:pt x="562" y="618"/>
                    <a:pt x="899" y="618"/>
                  </a:cubicBezTo>
                  <a:cubicBezTo>
                    <a:pt x="2808" y="618"/>
                    <a:pt x="2808" y="3483"/>
                    <a:pt x="899" y="3483"/>
                  </a:cubicBezTo>
                  <a:cubicBezTo>
                    <a:pt x="562" y="3483"/>
                    <a:pt x="281" y="3371"/>
                    <a:pt x="0" y="3202"/>
                  </a:cubicBezTo>
                  <a:lnTo>
                    <a:pt x="0" y="3876"/>
                  </a:lnTo>
                  <a:cubicBezTo>
                    <a:pt x="281" y="3988"/>
                    <a:pt x="618" y="4101"/>
                    <a:pt x="899" y="4101"/>
                  </a:cubicBezTo>
                  <a:cubicBezTo>
                    <a:pt x="2022" y="4101"/>
                    <a:pt x="2977" y="3146"/>
                    <a:pt x="2921" y="2023"/>
                  </a:cubicBezTo>
                  <a:cubicBezTo>
                    <a:pt x="2921" y="899"/>
                    <a:pt x="2022" y="1"/>
                    <a:pt x="89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6"/>
            <p:cNvSpPr/>
            <p:nvPr/>
          </p:nvSpPr>
          <p:spPr>
            <a:xfrm>
              <a:off x="2181200" y="2125250"/>
              <a:ext cx="344050" cy="333275"/>
            </a:xfrm>
            <a:custGeom>
              <a:rect b="b" l="l" r="r" t="t"/>
              <a:pathLst>
                <a:path extrusionOk="0" h="13331" w="13762">
                  <a:moveTo>
                    <a:pt x="9156" y="0"/>
                  </a:moveTo>
                  <a:lnTo>
                    <a:pt x="9043" y="393"/>
                  </a:lnTo>
                  <a:cubicBezTo>
                    <a:pt x="11683" y="1404"/>
                    <a:pt x="13368" y="4100"/>
                    <a:pt x="13199" y="6965"/>
                  </a:cubicBezTo>
                  <a:cubicBezTo>
                    <a:pt x="12919" y="10166"/>
                    <a:pt x="10391" y="12693"/>
                    <a:pt x="7190" y="12918"/>
                  </a:cubicBezTo>
                  <a:cubicBezTo>
                    <a:pt x="7000" y="12935"/>
                    <a:pt x="6812" y="12943"/>
                    <a:pt x="6625" y="12943"/>
                  </a:cubicBezTo>
                  <a:cubicBezTo>
                    <a:pt x="3651" y="12943"/>
                    <a:pt x="1025" y="10879"/>
                    <a:pt x="338" y="7919"/>
                  </a:cubicBezTo>
                  <a:lnTo>
                    <a:pt x="1" y="7976"/>
                  </a:lnTo>
                  <a:cubicBezTo>
                    <a:pt x="619" y="10952"/>
                    <a:pt x="3146" y="13087"/>
                    <a:pt x="6179" y="13311"/>
                  </a:cubicBezTo>
                  <a:cubicBezTo>
                    <a:pt x="6353" y="13324"/>
                    <a:pt x="6525" y="13331"/>
                    <a:pt x="6697" y="13331"/>
                  </a:cubicBezTo>
                  <a:cubicBezTo>
                    <a:pt x="10241" y="13331"/>
                    <a:pt x="13271" y="10607"/>
                    <a:pt x="13593" y="6965"/>
                  </a:cubicBezTo>
                  <a:cubicBezTo>
                    <a:pt x="13761" y="3932"/>
                    <a:pt x="12020" y="1123"/>
                    <a:pt x="915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6"/>
            <p:cNvSpPr/>
            <p:nvPr/>
          </p:nvSpPr>
          <p:spPr>
            <a:xfrm>
              <a:off x="2266850" y="2208775"/>
              <a:ext cx="170350" cy="154850"/>
            </a:xfrm>
            <a:custGeom>
              <a:rect b="b" l="l" r="r" t="t"/>
              <a:pathLst>
                <a:path extrusionOk="0" h="6194" w="6814">
                  <a:moveTo>
                    <a:pt x="3324" y="219"/>
                  </a:moveTo>
                  <a:cubicBezTo>
                    <a:pt x="4380" y="219"/>
                    <a:pt x="5437" y="773"/>
                    <a:pt x="5954" y="1995"/>
                  </a:cubicBezTo>
                  <a:cubicBezTo>
                    <a:pt x="6814" y="4123"/>
                    <a:pt x="5109" y="6012"/>
                    <a:pt x="3251" y="6012"/>
                  </a:cubicBezTo>
                  <a:cubicBezTo>
                    <a:pt x="2559" y="6012"/>
                    <a:pt x="1846" y="5750"/>
                    <a:pt x="1236" y="5140"/>
                  </a:cubicBezTo>
                  <a:cubicBezTo>
                    <a:pt x="731" y="4635"/>
                    <a:pt x="394" y="3904"/>
                    <a:pt x="394" y="3118"/>
                  </a:cubicBezTo>
                  <a:cubicBezTo>
                    <a:pt x="394" y="1289"/>
                    <a:pt x="1857" y="219"/>
                    <a:pt x="3324" y="219"/>
                  </a:cubicBezTo>
                  <a:close/>
                  <a:moveTo>
                    <a:pt x="3279" y="1"/>
                  </a:moveTo>
                  <a:cubicBezTo>
                    <a:pt x="1700" y="1"/>
                    <a:pt x="113" y="1040"/>
                    <a:pt x="1" y="3118"/>
                  </a:cubicBezTo>
                  <a:cubicBezTo>
                    <a:pt x="113" y="5168"/>
                    <a:pt x="1700" y="6193"/>
                    <a:pt x="3279" y="6193"/>
                  </a:cubicBezTo>
                  <a:cubicBezTo>
                    <a:pt x="4859" y="6193"/>
                    <a:pt x="6432" y="5168"/>
                    <a:pt x="6516" y="3118"/>
                  </a:cubicBezTo>
                  <a:cubicBezTo>
                    <a:pt x="6432" y="1040"/>
                    <a:pt x="4859" y="1"/>
                    <a:pt x="327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6"/>
            <p:cNvSpPr/>
            <p:nvPr/>
          </p:nvSpPr>
          <p:spPr>
            <a:xfrm>
              <a:off x="2321625" y="2266650"/>
              <a:ext cx="46350" cy="39750"/>
            </a:xfrm>
            <a:custGeom>
              <a:rect b="b" l="l" r="r" t="t"/>
              <a:pathLst>
                <a:path extrusionOk="0" h="1590" w="1854">
                  <a:moveTo>
                    <a:pt x="1072" y="0"/>
                  </a:moveTo>
                  <a:cubicBezTo>
                    <a:pt x="875" y="0"/>
                    <a:pt x="672" y="75"/>
                    <a:pt x="506" y="241"/>
                  </a:cubicBezTo>
                  <a:cubicBezTo>
                    <a:pt x="0" y="747"/>
                    <a:pt x="393" y="1589"/>
                    <a:pt x="1067" y="1589"/>
                  </a:cubicBezTo>
                  <a:cubicBezTo>
                    <a:pt x="1517" y="1589"/>
                    <a:pt x="1854" y="1196"/>
                    <a:pt x="1854" y="803"/>
                  </a:cubicBezTo>
                  <a:cubicBezTo>
                    <a:pt x="1854" y="313"/>
                    <a:pt x="1474" y="0"/>
                    <a:pt x="107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6"/>
            <p:cNvSpPr/>
            <p:nvPr/>
          </p:nvSpPr>
          <p:spPr>
            <a:xfrm>
              <a:off x="1851250" y="2564725"/>
              <a:ext cx="103925" cy="118925"/>
            </a:xfrm>
            <a:custGeom>
              <a:rect b="b" l="l" r="r" t="t"/>
              <a:pathLst>
                <a:path extrusionOk="0" h="4757" w="4157">
                  <a:moveTo>
                    <a:pt x="3426" y="1"/>
                  </a:moveTo>
                  <a:lnTo>
                    <a:pt x="3089" y="225"/>
                  </a:lnTo>
                  <a:cubicBezTo>
                    <a:pt x="3763" y="1180"/>
                    <a:pt x="3707" y="2472"/>
                    <a:pt x="2977" y="3371"/>
                  </a:cubicBezTo>
                  <a:cubicBezTo>
                    <a:pt x="2450" y="4019"/>
                    <a:pt x="1689" y="4375"/>
                    <a:pt x="905" y="4375"/>
                  </a:cubicBezTo>
                  <a:cubicBezTo>
                    <a:pt x="602" y="4375"/>
                    <a:pt x="297" y="4322"/>
                    <a:pt x="0" y="4213"/>
                  </a:cubicBezTo>
                  <a:lnTo>
                    <a:pt x="0" y="4606"/>
                  </a:lnTo>
                  <a:cubicBezTo>
                    <a:pt x="318" y="4707"/>
                    <a:pt x="639" y="4756"/>
                    <a:pt x="954" y="4756"/>
                  </a:cubicBezTo>
                  <a:cubicBezTo>
                    <a:pt x="1863" y="4756"/>
                    <a:pt x="2715" y="4346"/>
                    <a:pt x="3258" y="3595"/>
                  </a:cubicBezTo>
                  <a:cubicBezTo>
                    <a:pt x="4100" y="2584"/>
                    <a:pt x="4156" y="1124"/>
                    <a:pt x="3426"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6"/>
            <p:cNvSpPr/>
            <p:nvPr/>
          </p:nvSpPr>
          <p:spPr>
            <a:xfrm>
              <a:off x="1859675" y="2133675"/>
              <a:ext cx="190975" cy="304700"/>
            </a:xfrm>
            <a:custGeom>
              <a:rect b="b" l="l" r="r" t="t"/>
              <a:pathLst>
                <a:path extrusionOk="0" h="12188" w="7639">
                  <a:moveTo>
                    <a:pt x="0" y="0"/>
                  </a:moveTo>
                  <a:lnTo>
                    <a:pt x="0" y="1123"/>
                  </a:lnTo>
                  <a:lnTo>
                    <a:pt x="506" y="1123"/>
                  </a:lnTo>
                  <a:lnTo>
                    <a:pt x="506" y="5504"/>
                  </a:lnTo>
                  <a:lnTo>
                    <a:pt x="0" y="5504"/>
                  </a:lnTo>
                  <a:lnTo>
                    <a:pt x="0" y="6628"/>
                  </a:lnTo>
                  <a:lnTo>
                    <a:pt x="506" y="6628"/>
                  </a:lnTo>
                  <a:lnTo>
                    <a:pt x="506" y="11121"/>
                  </a:lnTo>
                  <a:lnTo>
                    <a:pt x="0" y="11121"/>
                  </a:lnTo>
                  <a:lnTo>
                    <a:pt x="0" y="12188"/>
                  </a:lnTo>
                  <a:lnTo>
                    <a:pt x="1123" y="12188"/>
                  </a:lnTo>
                  <a:lnTo>
                    <a:pt x="1123" y="11121"/>
                  </a:lnTo>
                  <a:lnTo>
                    <a:pt x="618" y="11121"/>
                  </a:lnTo>
                  <a:lnTo>
                    <a:pt x="618" y="6628"/>
                  </a:lnTo>
                  <a:lnTo>
                    <a:pt x="1123" y="6628"/>
                  </a:lnTo>
                  <a:lnTo>
                    <a:pt x="1123" y="6122"/>
                  </a:lnTo>
                  <a:lnTo>
                    <a:pt x="6571" y="6122"/>
                  </a:lnTo>
                  <a:lnTo>
                    <a:pt x="6571" y="6628"/>
                  </a:lnTo>
                  <a:lnTo>
                    <a:pt x="7638" y="6628"/>
                  </a:lnTo>
                  <a:lnTo>
                    <a:pt x="7638" y="5504"/>
                  </a:lnTo>
                  <a:lnTo>
                    <a:pt x="6571" y="5504"/>
                  </a:lnTo>
                  <a:lnTo>
                    <a:pt x="6571" y="6010"/>
                  </a:lnTo>
                  <a:lnTo>
                    <a:pt x="1123" y="6010"/>
                  </a:lnTo>
                  <a:lnTo>
                    <a:pt x="1123" y="5504"/>
                  </a:lnTo>
                  <a:lnTo>
                    <a:pt x="618" y="5504"/>
                  </a:lnTo>
                  <a:lnTo>
                    <a:pt x="618" y="1123"/>
                  </a:lnTo>
                  <a:lnTo>
                    <a:pt x="1123" y="1123"/>
                  </a:lnTo>
                  <a:lnTo>
                    <a:pt x="112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6"/>
            <p:cNvSpPr/>
            <p:nvPr/>
          </p:nvSpPr>
          <p:spPr>
            <a:xfrm>
              <a:off x="2553300" y="2136475"/>
              <a:ext cx="43550" cy="29500"/>
            </a:xfrm>
            <a:custGeom>
              <a:rect b="b" l="l" r="r" t="t"/>
              <a:pathLst>
                <a:path extrusionOk="0" h="1180" w="1742">
                  <a:moveTo>
                    <a:pt x="1685" y="0"/>
                  </a:moveTo>
                  <a:lnTo>
                    <a:pt x="0" y="1011"/>
                  </a:lnTo>
                  <a:lnTo>
                    <a:pt x="56" y="1180"/>
                  </a:lnTo>
                  <a:lnTo>
                    <a:pt x="1741" y="169"/>
                  </a:lnTo>
                  <a:lnTo>
                    <a:pt x="168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6"/>
            <p:cNvSpPr/>
            <p:nvPr/>
          </p:nvSpPr>
          <p:spPr>
            <a:xfrm>
              <a:off x="2564525" y="2161750"/>
              <a:ext cx="44950" cy="23900"/>
            </a:xfrm>
            <a:custGeom>
              <a:rect b="b" l="l" r="r" t="t"/>
              <a:pathLst>
                <a:path extrusionOk="0" h="956" w="1798">
                  <a:moveTo>
                    <a:pt x="1742" y="0"/>
                  </a:moveTo>
                  <a:lnTo>
                    <a:pt x="1" y="843"/>
                  </a:lnTo>
                  <a:cubicBezTo>
                    <a:pt x="1" y="899"/>
                    <a:pt x="1" y="955"/>
                    <a:pt x="57" y="955"/>
                  </a:cubicBezTo>
                  <a:lnTo>
                    <a:pt x="1798" y="169"/>
                  </a:lnTo>
                  <a:lnTo>
                    <a:pt x="174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16"/>
            <p:cNvSpPr/>
            <p:nvPr/>
          </p:nvSpPr>
          <p:spPr>
            <a:xfrm>
              <a:off x="2572950" y="2188425"/>
              <a:ext cx="47775" cy="19675"/>
            </a:xfrm>
            <a:custGeom>
              <a:rect b="b" l="l" r="r" t="t"/>
              <a:pathLst>
                <a:path extrusionOk="0" h="787" w="1911">
                  <a:moveTo>
                    <a:pt x="1854" y="1"/>
                  </a:moveTo>
                  <a:lnTo>
                    <a:pt x="1" y="675"/>
                  </a:lnTo>
                  <a:cubicBezTo>
                    <a:pt x="1" y="731"/>
                    <a:pt x="57" y="731"/>
                    <a:pt x="57" y="787"/>
                  </a:cubicBezTo>
                  <a:lnTo>
                    <a:pt x="1910" y="169"/>
                  </a:lnTo>
                  <a:lnTo>
                    <a:pt x="185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16"/>
            <p:cNvSpPr/>
            <p:nvPr/>
          </p:nvSpPr>
          <p:spPr>
            <a:xfrm>
              <a:off x="2539250" y="2112600"/>
              <a:ext cx="42150" cy="33725"/>
            </a:xfrm>
            <a:custGeom>
              <a:rect b="b" l="l" r="r" t="t"/>
              <a:pathLst>
                <a:path extrusionOk="0" h="1349" w="1686">
                  <a:moveTo>
                    <a:pt x="1573" y="1"/>
                  </a:moveTo>
                  <a:lnTo>
                    <a:pt x="1" y="1180"/>
                  </a:lnTo>
                  <a:lnTo>
                    <a:pt x="113" y="1349"/>
                  </a:lnTo>
                  <a:lnTo>
                    <a:pt x="1686" y="169"/>
                  </a:lnTo>
                  <a:lnTo>
                    <a:pt x="157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16"/>
            <p:cNvSpPr/>
            <p:nvPr/>
          </p:nvSpPr>
          <p:spPr>
            <a:xfrm>
              <a:off x="2587000" y="2269875"/>
              <a:ext cx="49175" cy="7025"/>
            </a:xfrm>
            <a:custGeom>
              <a:rect b="b" l="l" r="r" t="t"/>
              <a:pathLst>
                <a:path extrusionOk="0" h="281" w="1967">
                  <a:moveTo>
                    <a:pt x="1966" y="0"/>
                  </a:moveTo>
                  <a:lnTo>
                    <a:pt x="0" y="112"/>
                  </a:lnTo>
                  <a:cubicBezTo>
                    <a:pt x="0" y="169"/>
                    <a:pt x="0" y="281"/>
                    <a:pt x="0" y="281"/>
                  </a:cubicBezTo>
                  <a:lnTo>
                    <a:pt x="1966" y="169"/>
                  </a:lnTo>
                  <a:cubicBezTo>
                    <a:pt x="1966" y="112"/>
                    <a:pt x="1966" y="56"/>
                    <a:pt x="196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16"/>
            <p:cNvSpPr/>
            <p:nvPr/>
          </p:nvSpPr>
          <p:spPr>
            <a:xfrm>
              <a:off x="2585600" y="2243200"/>
              <a:ext cx="47750" cy="11250"/>
            </a:xfrm>
            <a:custGeom>
              <a:rect b="b" l="l" r="r" t="t"/>
              <a:pathLst>
                <a:path extrusionOk="0" h="450" w="1910">
                  <a:moveTo>
                    <a:pt x="1910" y="0"/>
                  </a:moveTo>
                  <a:lnTo>
                    <a:pt x="0" y="281"/>
                  </a:lnTo>
                  <a:cubicBezTo>
                    <a:pt x="0" y="337"/>
                    <a:pt x="0" y="393"/>
                    <a:pt x="0" y="449"/>
                  </a:cubicBezTo>
                  <a:lnTo>
                    <a:pt x="1910" y="168"/>
                  </a:lnTo>
                  <a:cubicBezTo>
                    <a:pt x="1910" y="112"/>
                    <a:pt x="1910" y="56"/>
                    <a:pt x="191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16"/>
            <p:cNvSpPr/>
            <p:nvPr/>
          </p:nvSpPr>
          <p:spPr>
            <a:xfrm>
              <a:off x="2579975" y="2215100"/>
              <a:ext cx="49175" cy="15475"/>
            </a:xfrm>
            <a:custGeom>
              <a:rect b="b" l="l" r="r" t="t"/>
              <a:pathLst>
                <a:path extrusionOk="0" h="619" w="1967">
                  <a:moveTo>
                    <a:pt x="1910" y="1"/>
                  </a:moveTo>
                  <a:lnTo>
                    <a:pt x="0" y="450"/>
                  </a:lnTo>
                  <a:lnTo>
                    <a:pt x="57" y="619"/>
                  </a:lnTo>
                  <a:lnTo>
                    <a:pt x="1966" y="113"/>
                  </a:lnTo>
                  <a:lnTo>
                    <a:pt x="191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16"/>
            <p:cNvSpPr/>
            <p:nvPr/>
          </p:nvSpPr>
          <p:spPr>
            <a:xfrm>
              <a:off x="2358125" y="1998875"/>
              <a:ext cx="7050" cy="49175"/>
            </a:xfrm>
            <a:custGeom>
              <a:rect b="b" l="l" r="r" t="t"/>
              <a:pathLst>
                <a:path extrusionOk="0" h="1967" w="282">
                  <a:moveTo>
                    <a:pt x="113" y="0"/>
                  </a:moveTo>
                  <a:lnTo>
                    <a:pt x="0" y="1966"/>
                  </a:lnTo>
                  <a:lnTo>
                    <a:pt x="169" y="1966"/>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16"/>
            <p:cNvSpPr/>
            <p:nvPr/>
          </p:nvSpPr>
          <p:spPr>
            <a:xfrm>
              <a:off x="2426925" y="2014325"/>
              <a:ext cx="21075" cy="47750"/>
            </a:xfrm>
            <a:custGeom>
              <a:rect b="b" l="l" r="r" t="t"/>
              <a:pathLst>
                <a:path extrusionOk="0" h="1910" w="843">
                  <a:moveTo>
                    <a:pt x="674" y="0"/>
                  </a:moveTo>
                  <a:lnTo>
                    <a:pt x="1" y="1854"/>
                  </a:lnTo>
                  <a:lnTo>
                    <a:pt x="169" y="1910"/>
                  </a:lnTo>
                  <a:lnTo>
                    <a:pt x="843" y="56"/>
                  </a:lnTo>
                  <a:lnTo>
                    <a:pt x="67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6"/>
            <p:cNvSpPr/>
            <p:nvPr/>
          </p:nvSpPr>
          <p:spPr>
            <a:xfrm>
              <a:off x="2405875" y="2007300"/>
              <a:ext cx="15450" cy="47750"/>
            </a:xfrm>
            <a:custGeom>
              <a:rect b="b" l="l" r="r" t="t"/>
              <a:pathLst>
                <a:path extrusionOk="0" h="1910" w="618">
                  <a:moveTo>
                    <a:pt x="449" y="0"/>
                  </a:moveTo>
                  <a:lnTo>
                    <a:pt x="0" y="1854"/>
                  </a:lnTo>
                  <a:lnTo>
                    <a:pt x="112" y="1910"/>
                  </a:lnTo>
                  <a:lnTo>
                    <a:pt x="618" y="57"/>
                  </a:lnTo>
                  <a:lnTo>
                    <a:pt x="44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6"/>
            <p:cNvSpPr/>
            <p:nvPr/>
          </p:nvSpPr>
          <p:spPr>
            <a:xfrm>
              <a:off x="2382000" y="2001675"/>
              <a:ext cx="11250" cy="49175"/>
            </a:xfrm>
            <a:custGeom>
              <a:rect b="b" l="l" r="r" t="t"/>
              <a:pathLst>
                <a:path extrusionOk="0" h="1967" w="450">
                  <a:moveTo>
                    <a:pt x="281" y="1"/>
                  </a:moveTo>
                  <a:lnTo>
                    <a:pt x="0" y="1966"/>
                  </a:lnTo>
                  <a:lnTo>
                    <a:pt x="169" y="1966"/>
                  </a:lnTo>
                  <a:lnTo>
                    <a:pt x="45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6"/>
            <p:cNvSpPr/>
            <p:nvPr/>
          </p:nvSpPr>
          <p:spPr>
            <a:xfrm>
              <a:off x="2488700" y="2053625"/>
              <a:ext cx="33725" cy="42150"/>
            </a:xfrm>
            <a:custGeom>
              <a:rect b="b" l="l" r="r" t="t"/>
              <a:pathLst>
                <a:path extrusionOk="0" h="1686" w="1349">
                  <a:moveTo>
                    <a:pt x="1180" y="1"/>
                  </a:moveTo>
                  <a:lnTo>
                    <a:pt x="1" y="1573"/>
                  </a:lnTo>
                  <a:lnTo>
                    <a:pt x="169" y="1686"/>
                  </a:lnTo>
                  <a:lnTo>
                    <a:pt x="1349" y="113"/>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6"/>
            <p:cNvSpPr/>
            <p:nvPr/>
          </p:nvSpPr>
          <p:spPr>
            <a:xfrm>
              <a:off x="2506950" y="2071875"/>
              <a:ext cx="36550" cy="39350"/>
            </a:xfrm>
            <a:custGeom>
              <a:rect b="b" l="l" r="r" t="t"/>
              <a:pathLst>
                <a:path extrusionOk="0" h="1574" w="1462">
                  <a:moveTo>
                    <a:pt x="1349" y="1"/>
                  </a:moveTo>
                  <a:lnTo>
                    <a:pt x="1" y="1461"/>
                  </a:lnTo>
                  <a:lnTo>
                    <a:pt x="169" y="1574"/>
                  </a:lnTo>
                  <a:lnTo>
                    <a:pt x="1461" y="113"/>
                  </a:lnTo>
                  <a:lnTo>
                    <a:pt x="134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6"/>
            <p:cNvSpPr/>
            <p:nvPr/>
          </p:nvSpPr>
          <p:spPr>
            <a:xfrm>
              <a:off x="2469050" y="2039600"/>
              <a:ext cx="29500" cy="43550"/>
            </a:xfrm>
            <a:custGeom>
              <a:rect b="b" l="l" r="r" t="t"/>
              <a:pathLst>
                <a:path extrusionOk="0" h="1742" w="1180">
                  <a:moveTo>
                    <a:pt x="1011" y="0"/>
                  </a:moveTo>
                  <a:lnTo>
                    <a:pt x="0" y="1629"/>
                  </a:lnTo>
                  <a:lnTo>
                    <a:pt x="169" y="1741"/>
                  </a:lnTo>
                  <a:lnTo>
                    <a:pt x="1180" y="56"/>
                  </a:lnTo>
                  <a:lnTo>
                    <a:pt x="101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16"/>
            <p:cNvSpPr/>
            <p:nvPr/>
          </p:nvSpPr>
          <p:spPr>
            <a:xfrm>
              <a:off x="2449400" y="2025550"/>
              <a:ext cx="25300" cy="46350"/>
            </a:xfrm>
            <a:custGeom>
              <a:rect b="b" l="l" r="r" t="t"/>
              <a:pathLst>
                <a:path extrusionOk="0" h="1854" w="1012">
                  <a:moveTo>
                    <a:pt x="843" y="0"/>
                  </a:moveTo>
                  <a:lnTo>
                    <a:pt x="0" y="1742"/>
                  </a:lnTo>
                  <a:lnTo>
                    <a:pt x="169" y="1854"/>
                  </a:lnTo>
                  <a:lnTo>
                    <a:pt x="1011" y="57"/>
                  </a:lnTo>
                  <a:lnTo>
                    <a:pt x="8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16"/>
            <p:cNvSpPr/>
            <p:nvPr/>
          </p:nvSpPr>
          <p:spPr>
            <a:xfrm>
              <a:off x="2525225" y="2091550"/>
              <a:ext cx="39325" cy="36525"/>
            </a:xfrm>
            <a:custGeom>
              <a:rect b="b" l="l" r="r" t="t"/>
              <a:pathLst>
                <a:path extrusionOk="0" h="1461" w="1573">
                  <a:moveTo>
                    <a:pt x="1460" y="0"/>
                  </a:moveTo>
                  <a:lnTo>
                    <a:pt x="0" y="1348"/>
                  </a:lnTo>
                  <a:lnTo>
                    <a:pt x="112" y="1461"/>
                  </a:lnTo>
                  <a:lnTo>
                    <a:pt x="1573" y="113"/>
                  </a:lnTo>
                  <a:lnTo>
                    <a:pt x="146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6"/>
            <p:cNvSpPr/>
            <p:nvPr/>
          </p:nvSpPr>
          <p:spPr>
            <a:xfrm>
              <a:off x="2521000" y="2102775"/>
              <a:ext cx="51975" cy="43550"/>
            </a:xfrm>
            <a:custGeom>
              <a:rect b="b" l="l" r="r" t="t"/>
              <a:pathLst>
                <a:path extrusionOk="0" h="1742" w="2079">
                  <a:moveTo>
                    <a:pt x="1966" y="1"/>
                  </a:moveTo>
                  <a:lnTo>
                    <a:pt x="1" y="1573"/>
                  </a:lnTo>
                  <a:lnTo>
                    <a:pt x="113" y="1742"/>
                  </a:lnTo>
                  <a:lnTo>
                    <a:pt x="2079" y="113"/>
                  </a:lnTo>
                  <a:lnTo>
                    <a:pt x="196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6"/>
            <p:cNvSpPr/>
            <p:nvPr/>
          </p:nvSpPr>
          <p:spPr>
            <a:xfrm>
              <a:off x="2556100" y="2175800"/>
              <a:ext cx="60400" cy="28100"/>
            </a:xfrm>
            <a:custGeom>
              <a:rect b="b" l="l" r="r" t="t"/>
              <a:pathLst>
                <a:path extrusionOk="0" h="1124" w="2416">
                  <a:moveTo>
                    <a:pt x="2360" y="0"/>
                  </a:moveTo>
                  <a:lnTo>
                    <a:pt x="1" y="955"/>
                  </a:lnTo>
                  <a:cubicBezTo>
                    <a:pt x="1" y="1011"/>
                    <a:pt x="1" y="1067"/>
                    <a:pt x="57" y="1123"/>
                  </a:cubicBezTo>
                  <a:lnTo>
                    <a:pt x="2416" y="112"/>
                  </a:lnTo>
                  <a:lnTo>
                    <a:pt x="236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6"/>
            <p:cNvSpPr/>
            <p:nvPr/>
          </p:nvSpPr>
          <p:spPr>
            <a:xfrm>
              <a:off x="2546275" y="2149100"/>
              <a:ext cx="57600" cy="33725"/>
            </a:xfrm>
            <a:custGeom>
              <a:rect b="b" l="l" r="r" t="t"/>
              <a:pathLst>
                <a:path extrusionOk="0" h="1349" w="2304">
                  <a:moveTo>
                    <a:pt x="2247" y="1"/>
                  </a:moveTo>
                  <a:lnTo>
                    <a:pt x="0" y="1237"/>
                  </a:lnTo>
                  <a:cubicBezTo>
                    <a:pt x="0" y="1237"/>
                    <a:pt x="0" y="1293"/>
                    <a:pt x="57" y="1349"/>
                  </a:cubicBezTo>
                  <a:lnTo>
                    <a:pt x="2303" y="169"/>
                  </a:lnTo>
                  <a:lnTo>
                    <a:pt x="224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16"/>
            <p:cNvSpPr/>
            <p:nvPr/>
          </p:nvSpPr>
          <p:spPr>
            <a:xfrm>
              <a:off x="2533650" y="2125250"/>
              <a:ext cx="54775" cy="39325"/>
            </a:xfrm>
            <a:custGeom>
              <a:rect b="b" l="l" r="r" t="t"/>
              <a:pathLst>
                <a:path extrusionOk="0" h="1573" w="2191">
                  <a:moveTo>
                    <a:pt x="2134" y="0"/>
                  </a:moveTo>
                  <a:lnTo>
                    <a:pt x="0" y="1404"/>
                  </a:lnTo>
                  <a:lnTo>
                    <a:pt x="112" y="1573"/>
                  </a:lnTo>
                  <a:lnTo>
                    <a:pt x="2190" y="169"/>
                  </a:lnTo>
                  <a:lnTo>
                    <a:pt x="213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16"/>
            <p:cNvSpPr/>
            <p:nvPr/>
          </p:nvSpPr>
          <p:spPr>
            <a:xfrm>
              <a:off x="2563125" y="2202475"/>
              <a:ext cx="61800" cy="21075"/>
            </a:xfrm>
            <a:custGeom>
              <a:rect b="b" l="l" r="r" t="t"/>
              <a:pathLst>
                <a:path extrusionOk="0" h="843" w="2472">
                  <a:moveTo>
                    <a:pt x="2416" y="0"/>
                  </a:moveTo>
                  <a:lnTo>
                    <a:pt x="0" y="674"/>
                  </a:lnTo>
                  <a:lnTo>
                    <a:pt x="57" y="843"/>
                  </a:lnTo>
                  <a:lnTo>
                    <a:pt x="2472" y="169"/>
                  </a:lnTo>
                  <a:cubicBezTo>
                    <a:pt x="2472" y="113"/>
                    <a:pt x="2416" y="56"/>
                    <a:pt x="241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16"/>
            <p:cNvSpPr/>
            <p:nvPr/>
          </p:nvSpPr>
          <p:spPr>
            <a:xfrm>
              <a:off x="2568750" y="2229150"/>
              <a:ext cx="63200" cy="16875"/>
            </a:xfrm>
            <a:custGeom>
              <a:rect b="b" l="l" r="r" t="t"/>
              <a:pathLst>
                <a:path extrusionOk="0" h="675" w="2528">
                  <a:moveTo>
                    <a:pt x="2528" y="0"/>
                  </a:moveTo>
                  <a:lnTo>
                    <a:pt x="56" y="506"/>
                  </a:lnTo>
                  <a:lnTo>
                    <a:pt x="0" y="674"/>
                  </a:lnTo>
                  <a:lnTo>
                    <a:pt x="2528" y="169"/>
                  </a:lnTo>
                  <a:cubicBezTo>
                    <a:pt x="2528" y="113"/>
                    <a:pt x="2528" y="57"/>
                    <a:pt x="252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16"/>
            <p:cNvSpPr/>
            <p:nvPr/>
          </p:nvSpPr>
          <p:spPr>
            <a:xfrm>
              <a:off x="2571550" y="2257225"/>
              <a:ext cx="63200" cy="9850"/>
            </a:xfrm>
            <a:custGeom>
              <a:rect b="b" l="l" r="r" t="t"/>
              <a:pathLst>
                <a:path extrusionOk="0" h="394" w="2528">
                  <a:moveTo>
                    <a:pt x="2528" y="1"/>
                  </a:moveTo>
                  <a:lnTo>
                    <a:pt x="0" y="225"/>
                  </a:lnTo>
                  <a:cubicBezTo>
                    <a:pt x="0" y="281"/>
                    <a:pt x="0" y="338"/>
                    <a:pt x="0" y="394"/>
                  </a:cubicBezTo>
                  <a:lnTo>
                    <a:pt x="2528" y="169"/>
                  </a:lnTo>
                  <a:lnTo>
                    <a:pt x="252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6"/>
            <p:cNvSpPr/>
            <p:nvPr/>
          </p:nvSpPr>
          <p:spPr>
            <a:xfrm>
              <a:off x="2412875" y="2010100"/>
              <a:ext cx="22500" cy="61800"/>
            </a:xfrm>
            <a:custGeom>
              <a:rect b="b" l="l" r="r" t="t"/>
              <a:pathLst>
                <a:path extrusionOk="0" h="2472" w="900">
                  <a:moveTo>
                    <a:pt x="731" y="1"/>
                  </a:moveTo>
                  <a:lnTo>
                    <a:pt x="1" y="2472"/>
                  </a:lnTo>
                  <a:lnTo>
                    <a:pt x="113" y="2472"/>
                  </a:lnTo>
                  <a:lnTo>
                    <a:pt x="900" y="57"/>
                  </a:lnTo>
                  <a:lnTo>
                    <a:pt x="73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6"/>
            <p:cNvSpPr/>
            <p:nvPr/>
          </p:nvSpPr>
          <p:spPr>
            <a:xfrm>
              <a:off x="2391825" y="2004500"/>
              <a:ext cx="16875" cy="61800"/>
            </a:xfrm>
            <a:custGeom>
              <a:rect b="b" l="l" r="r" t="t"/>
              <a:pathLst>
                <a:path extrusionOk="0" h="2472" w="675">
                  <a:moveTo>
                    <a:pt x="506" y="0"/>
                  </a:moveTo>
                  <a:lnTo>
                    <a:pt x="0" y="2471"/>
                  </a:lnTo>
                  <a:lnTo>
                    <a:pt x="169" y="2471"/>
                  </a:lnTo>
                  <a:lnTo>
                    <a:pt x="67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16"/>
            <p:cNvSpPr/>
            <p:nvPr/>
          </p:nvSpPr>
          <p:spPr>
            <a:xfrm>
              <a:off x="2369350" y="2000275"/>
              <a:ext cx="9850" cy="63200"/>
            </a:xfrm>
            <a:custGeom>
              <a:rect b="b" l="l" r="r" t="t"/>
              <a:pathLst>
                <a:path extrusionOk="0" h="2528" w="394">
                  <a:moveTo>
                    <a:pt x="225" y="1"/>
                  </a:moveTo>
                  <a:lnTo>
                    <a:pt x="1" y="2528"/>
                  </a:lnTo>
                  <a:lnTo>
                    <a:pt x="169" y="2528"/>
                  </a:lnTo>
                  <a:lnTo>
                    <a:pt x="39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6"/>
            <p:cNvSpPr/>
            <p:nvPr/>
          </p:nvSpPr>
          <p:spPr>
            <a:xfrm>
              <a:off x="2505550" y="2081725"/>
              <a:ext cx="47775" cy="47750"/>
            </a:xfrm>
            <a:custGeom>
              <a:rect b="b" l="l" r="r" t="t"/>
              <a:pathLst>
                <a:path extrusionOk="0" h="1910" w="1911">
                  <a:moveTo>
                    <a:pt x="1798" y="0"/>
                  </a:moveTo>
                  <a:lnTo>
                    <a:pt x="1" y="1797"/>
                  </a:lnTo>
                  <a:cubicBezTo>
                    <a:pt x="57" y="1854"/>
                    <a:pt x="113" y="1910"/>
                    <a:pt x="169" y="1910"/>
                  </a:cubicBezTo>
                  <a:lnTo>
                    <a:pt x="1910" y="112"/>
                  </a:lnTo>
                  <a:lnTo>
                    <a:pt x="179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16"/>
            <p:cNvSpPr/>
            <p:nvPr/>
          </p:nvSpPr>
          <p:spPr>
            <a:xfrm>
              <a:off x="2490100" y="2063450"/>
              <a:ext cx="43575" cy="50575"/>
            </a:xfrm>
            <a:custGeom>
              <a:rect b="b" l="l" r="r" t="t"/>
              <a:pathLst>
                <a:path extrusionOk="0" h="2023" w="1743">
                  <a:moveTo>
                    <a:pt x="1574" y="1"/>
                  </a:moveTo>
                  <a:lnTo>
                    <a:pt x="1" y="1967"/>
                  </a:lnTo>
                  <a:lnTo>
                    <a:pt x="113" y="2023"/>
                  </a:lnTo>
                  <a:lnTo>
                    <a:pt x="1742" y="113"/>
                  </a:lnTo>
                  <a:lnTo>
                    <a:pt x="157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16"/>
            <p:cNvSpPr/>
            <p:nvPr/>
          </p:nvSpPr>
          <p:spPr>
            <a:xfrm>
              <a:off x="2453600" y="2031175"/>
              <a:ext cx="32325" cy="59000"/>
            </a:xfrm>
            <a:custGeom>
              <a:rect b="b" l="l" r="r" t="t"/>
              <a:pathLst>
                <a:path extrusionOk="0" h="2360" w="1293">
                  <a:moveTo>
                    <a:pt x="1180" y="0"/>
                  </a:moveTo>
                  <a:lnTo>
                    <a:pt x="1" y="2247"/>
                  </a:lnTo>
                  <a:lnTo>
                    <a:pt x="113" y="2359"/>
                  </a:lnTo>
                  <a:lnTo>
                    <a:pt x="1292" y="112"/>
                  </a:lnTo>
                  <a:lnTo>
                    <a:pt x="118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16"/>
            <p:cNvSpPr/>
            <p:nvPr/>
          </p:nvSpPr>
          <p:spPr>
            <a:xfrm>
              <a:off x="2471850" y="2046600"/>
              <a:ext cx="39350" cy="54800"/>
            </a:xfrm>
            <a:custGeom>
              <a:rect b="b" l="l" r="r" t="t"/>
              <a:pathLst>
                <a:path extrusionOk="0" h="2192" w="1574">
                  <a:moveTo>
                    <a:pt x="1405" y="1"/>
                  </a:moveTo>
                  <a:lnTo>
                    <a:pt x="1" y="2135"/>
                  </a:lnTo>
                  <a:lnTo>
                    <a:pt x="169" y="2191"/>
                  </a:lnTo>
                  <a:lnTo>
                    <a:pt x="1573" y="113"/>
                  </a:lnTo>
                  <a:lnTo>
                    <a:pt x="140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6"/>
            <p:cNvSpPr/>
            <p:nvPr/>
          </p:nvSpPr>
          <p:spPr>
            <a:xfrm>
              <a:off x="2433950" y="2019925"/>
              <a:ext cx="28100" cy="60400"/>
            </a:xfrm>
            <a:custGeom>
              <a:rect b="b" l="l" r="r" t="t"/>
              <a:pathLst>
                <a:path extrusionOk="0" h="2416" w="1124">
                  <a:moveTo>
                    <a:pt x="955" y="1"/>
                  </a:moveTo>
                  <a:lnTo>
                    <a:pt x="0" y="2360"/>
                  </a:lnTo>
                  <a:lnTo>
                    <a:pt x="113" y="2416"/>
                  </a:lnTo>
                  <a:lnTo>
                    <a:pt x="1124" y="57"/>
                  </a:lnTo>
                  <a:lnTo>
                    <a:pt x="95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16"/>
            <p:cNvSpPr/>
            <p:nvPr/>
          </p:nvSpPr>
          <p:spPr>
            <a:xfrm>
              <a:off x="2053425" y="1998875"/>
              <a:ext cx="579925" cy="574825"/>
            </a:xfrm>
            <a:custGeom>
              <a:rect b="b" l="l" r="r" t="t"/>
              <a:pathLst>
                <a:path extrusionOk="0" h="22993" w="23197">
                  <a:moveTo>
                    <a:pt x="11739" y="0"/>
                  </a:moveTo>
                  <a:cubicBezTo>
                    <a:pt x="11402" y="0"/>
                    <a:pt x="11121" y="0"/>
                    <a:pt x="10784" y="57"/>
                  </a:cubicBezTo>
                  <a:lnTo>
                    <a:pt x="10616" y="57"/>
                  </a:lnTo>
                  <a:cubicBezTo>
                    <a:pt x="10279" y="57"/>
                    <a:pt x="9998" y="113"/>
                    <a:pt x="9661" y="169"/>
                  </a:cubicBezTo>
                  <a:lnTo>
                    <a:pt x="9493" y="225"/>
                  </a:lnTo>
                  <a:cubicBezTo>
                    <a:pt x="9156" y="281"/>
                    <a:pt x="8875" y="337"/>
                    <a:pt x="8538" y="450"/>
                  </a:cubicBezTo>
                  <a:lnTo>
                    <a:pt x="8425" y="506"/>
                  </a:lnTo>
                  <a:cubicBezTo>
                    <a:pt x="8145" y="562"/>
                    <a:pt x="7808" y="674"/>
                    <a:pt x="7471" y="843"/>
                  </a:cubicBezTo>
                  <a:lnTo>
                    <a:pt x="7358" y="899"/>
                  </a:lnTo>
                  <a:cubicBezTo>
                    <a:pt x="7021" y="1011"/>
                    <a:pt x="6741" y="1124"/>
                    <a:pt x="6404" y="1292"/>
                  </a:cubicBezTo>
                  <a:cubicBezTo>
                    <a:pt x="3708" y="2696"/>
                    <a:pt x="1686" y="5168"/>
                    <a:pt x="787" y="8088"/>
                  </a:cubicBezTo>
                  <a:lnTo>
                    <a:pt x="787" y="8200"/>
                  </a:lnTo>
                  <a:cubicBezTo>
                    <a:pt x="1" y="10728"/>
                    <a:pt x="113" y="13368"/>
                    <a:pt x="1124" y="15783"/>
                  </a:cubicBezTo>
                  <a:cubicBezTo>
                    <a:pt x="1236" y="16120"/>
                    <a:pt x="1405" y="16513"/>
                    <a:pt x="1573" y="16850"/>
                  </a:cubicBezTo>
                  <a:lnTo>
                    <a:pt x="1686" y="16962"/>
                  </a:lnTo>
                  <a:cubicBezTo>
                    <a:pt x="1742" y="17131"/>
                    <a:pt x="1798" y="17243"/>
                    <a:pt x="1910" y="17355"/>
                  </a:cubicBezTo>
                  <a:cubicBezTo>
                    <a:pt x="1910" y="17411"/>
                    <a:pt x="1910" y="17411"/>
                    <a:pt x="1967" y="17468"/>
                  </a:cubicBezTo>
                  <a:lnTo>
                    <a:pt x="2191" y="17861"/>
                  </a:lnTo>
                  <a:lnTo>
                    <a:pt x="2191" y="17917"/>
                  </a:lnTo>
                  <a:lnTo>
                    <a:pt x="2247" y="17973"/>
                  </a:lnTo>
                  <a:cubicBezTo>
                    <a:pt x="2304" y="18085"/>
                    <a:pt x="2416" y="18198"/>
                    <a:pt x="2472" y="18310"/>
                  </a:cubicBezTo>
                  <a:cubicBezTo>
                    <a:pt x="2809" y="18759"/>
                    <a:pt x="3202" y="19152"/>
                    <a:pt x="3595" y="19546"/>
                  </a:cubicBezTo>
                  <a:lnTo>
                    <a:pt x="3708" y="19714"/>
                  </a:lnTo>
                  <a:cubicBezTo>
                    <a:pt x="3764" y="19770"/>
                    <a:pt x="3876" y="19883"/>
                    <a:pt x="3988" y="19995"/>
                  </a:cubicBezTo>
                  <a:lnTo>
                    <a:pt x="4157" y="20107"/>
                  </a:lnTo>
                  <a:lnTo>
                    <a:pt x="4438" y="20332"/>
                  </a:lnTo>
                  <a:lnTo>
                    <a:pt x="4550" y="20444"/>
                  </a:lnTo>
                  <a:lnTo>
                    <a:pt x="4831" y="20669"/>
                  </a:lnTo>
                  <a:lnTo>
                    <a:pt x="4999" y="20781"/>
                  </a:lnTo>
                  <a:lnTo>
                    <a:pt x="5280" y="21006"/>
                  </a:lnTo>
                  <a:lnTo>
                    <a:pt x="5449" y="21118"/>
                  </a:lnTo>
                  <a:lnTo>
                    <a:pt x="5786" y="21343"/>
                  </a:lnTo>
                  <a:lnTo>
                    <a:pt x="5954" y="21455"/>
                  </a:lnTo>
                  <a:cubicBezTo>
                    <a:pt x="6235" y="21568"/>
                    <a:pt x="6516" y="21736"/>
                    <a:pt x="6797" y="21848"/>
                  </a:cubicBezTo>
                  <a:lnTo>
                    <a:pt x="6965" y="21961"/>
                  </a:lnTo>
                  <a:cubicBezTo>
                    <a:pt x="7246" y="22073"/>
                    <a:pt x="7527" y="22185"/>
                    <a:pt x="7864" y="22298"/>
                  </a:cubicBezTo>
                  <a:cubicBezTo>
                    <a:pt x="8032" y="22354"/>
                    <a:pt x="8145" y="22466"/>
                    <a:pt x="8313" y="22466"/>
                  </a:cubicBezTo>
                  <a:cubicBezTo>
                    <a:pt x="9464" y="22821"/>
                    <a:pt x="10634" y="22992"/>
                    <a:pt x="11787" y="22992"/>
                  </a:cubicBezTo>
                  <a:cubicBezTo>
                    <a:pt x="15920" y="22992"/>
                    <a:pt x="19829" y="20795"/>
                    <a:pt x="21849" y="17018"/>
                  </a:cubicBezTo>
                  <a:cubicBezTo>
                    <a:pt x="22242" y="16344"/>
                    <a:pt x="22523" y="15614"/>
                    <a:pt x="22747" y="14884"/>
                  </a:cubicBezTo>
                  <a:lnTo>
                    <a:pt x="22804" y="14772"/>
                  </a:lnTo>
                  <a:cubicBezTo>
                    <a:pt x="22804" y="14659"/>
                    <a:pt x="22860" y="14491"/>
                    <a:pt x="22916" y="14379"/>
                  </a:cubicBezTo>
                  <a:lnTo>
                    <a:pt x="22972" y="14210"/>
                  </a:lnTo>
                  <a:cubicBezTo>
                    <a:pt x="22972" y="14098"/>
                    <a:pt x="23028" y="13985"/>
                    <a:pt x="23028" y="13873"/>
                  </a:cubicBezTo>
                  <a:lnTo>
                    <a:pt x="23028" y="13705"/>
                  </a:lnTo>
                  <a:cubicBezTo>
                    <a:pt x="23028" y="13536"/>
                    <a:pt x="23084" y="13424"/>
                    <a:pt x="23141" y="13255"/>
                  </a:cubicBezTo>
                  <a:lnTo>
                    <a:pt x="23141" y="13087"/>
                  </a:lnTo>
                  <a:cubicBezTo>
                    <a:pt x="23141" y="12918"/>
                    <a:pt x="23141" y="12750"/>
                    <a:pt x="23141" y="12637"/>
                  </a:cubicBezTo>
                  <a:lnTo>
                    <a:pt x="23141" y="12581"/>
                  </a:lnTo>
                  <a:lnTo>
                    <a:pt x="23141" y="12188"/>
                  </a:lnTo>
                  <a:cubicBezTo>
                    <a:pt x="23197" y="12132"/>
                    <a:pt x="23197" y="12020"/>
                    <a:pt x="23141" y="12020"/>
                  </a:cubicBezTo>
                  <a:lnTo>
                    <a:pt x="23141" y="11626"/>
                  </a:lnTo>
                  <a:lnTo>
                    <a:pt x="23141" y="11514"/>
                  </a:lnTo>
                  <a:lnTo>
                    <a:pt x="20782" y="11514"/>
                  </a:lnTo>
                  <a:lnTo>
                    <a:pt x="20782" y="11683"/>
                  </a:lnTo>
                  <a:lnTo>
                    <a:pt x="21287" y="11683"/>
                  </a:lnTo>
                  <a:lnTo>
                    <a:pt x="21287" y="12413"/>
                  </a:lnTo>
                  <a:lnTo>
                    <a:pt x="20725" y="12300"/>
                  </a:lnTo>
                  <a:cubicBezTo>
                    <a:pt x="20725" y="12357"/>
                    <a:pt x="20725" y="12413"/>
                    <a:pt x="20725" y="12525"/>
                  </a:cubicBezTo>
                  <a:lnTo>
                    <a:pt x="21231" y="12525"/>
                  </a:lnTo>
                  <a:cubicBezTo>
                    <a:pt x="21231" y="12806"/>
                    <a:pt x="21175" y="13087"/>
                    <a:pt x="21119" y="13311"/>
                  </a:cubicBezTo>
                  <a:lnTo>
                    <a:pt x="20613" y="13199"/>
                  </a:lnTo>
                  <a:lnTo>
                    <a:pt x="20613" y="13368"/>
                  </a:lnTo>
                  <a:lnTo>
                    <a:pt x="21119" y="13480"/>
                  </a:lnTo>
                  <a:cubicBezTo>
                    <a:pt x="21062" y="13705"/>
                    <a:pt x="21006" y="13985"/>
                    <a:pt x="20894" y="14210"/>
                  </a:cubicBezTo>
                  <a:lnTo>
                    <a:pt x="20445" y="14042"/>
                  </a:lnTo>
                  <a:cubicBezTo>
                    <a:pt x="20445" y="14098"/>
                    <a:pt x="20388" y="14154"/>
                    <a:pt x="20388" y="14210"/>
                  </a:cubicBezTo>
                  <a:lnTo>
                    <a:pt x="20894" y="14322"/>
                  </a:lnTo>
                  <a:cubicBezTo>
                    <a:pt x="20782" y="14603"/>
                    <a:pt x="20725" y="14828"/>
                    <a:pt x="20613" y="15052"/>
                  </a:cubicBezTo>
                  <a:lnTo>
                    <a:pt x="20164" y="14884"/>
                  </a:lnTo>
                  <a:lnTo>
                    <a:pt x="20108" y="14996"/>
                  </a:lnTo>
                  <a:lnTo>
                    <a:pt x="20557" y="15221"/>
                  </a:lnTo>
                  <a:cubicBezTo>
                    <a:pt x="20445" y="15446"/>
                    <a:pt x="20332" y="15670"/>
                    <a:pt x="20220" y="15895"/>
                  </a:cubicBezTo>
                  <a:lnTo>
                    <a:pt x="19771" y="15670"/>
                  </a:lnTo>
                  <a:lnTo>
                    <a:pt x="19714" y="15839"/>
                  </a:lnTo>
                  <a:lnTo>
                    <a:pt x="20164" y="16063"/>
                  </a:lnTo>
                  <a:cubicBezTo>
                    <a:pt x="19995" y="16288"/>
                    <a:pt x="19883" y="16513"/>
                    <a:pt x="19714" y="16737"/>
                  </a:cubicBezTo>
                  <a:lnTo>
                    <a:pt x="19321" y="16457"/>
                  </a:lnTo>
                  <a:cubicBezTo>
                    <a:pt x="19321" y="16513"/>
                    <a:pt x="19265" y="16569"/>
                    <a:pt x="19209" y="16625"/>
                  </a:cubicBezTo>
                  <a:lnTo>
                    <a:pt x="19658" y="16906"/>
                  </a:lnTo>
                  <a:cubicBezTo>
                    <a:pt x="19490" y="17074"/>
                    <a:pt x="19378" y="17299"/>
                    <a:pt x="19209" y="17468"/>
                  </a:cubicBezTo>
                  <a:lnTo>
                    <a:pt x="18816" y="17187"/>
                  </a:lnTo>
                  <a:lnTo>
                    <a:pt x="18704" y="17299"/>
                  </a:lnTo>
                  <a:lnTo>
                    <a:pt x="19097" y="17636"/>
                  </a:lnTo>
                  <a:cubicBezTo>
                    <a:pt x="18928" y="17805"/>
                    <a:pt x="18760" y="18029"/>
                    <a:pt x="18591" y="18198"/>
                  </a:cubicBezTo>
                  <a:lnTo>
                    <a:pt x="18198" y="17861"/>
                  </a:lnTo>
                  <a:lnTo>
                    <a:pt x="18086" y="17973"/>
                  </a:lnTo>
                  <a:lnTo>
                    <a:pt x="18423" y="18310"/>
                  </a:lnTo>
                  <a:lnTo>
                    <a:pt x="17917" y="18816"/>
                  </a:lnTo>
                  <a:lnTo>
                    <a:pt x="17580" y="18422"/>
                  </a:lnTo>
                  <a:lnTo>
                    <a:pt x="17468" y="18535"/>
                  </a:lnTo>
                  <a:lnTo>
                    <a:pt x="17805" y="18928"/>
                  </a:lnTo>
                  <a:cubicBezTo>
                    <a:pt x="17580" y="19096"/>
                    <a:pt x="17356" y="19265"/>
                    <a:pt x="17131" y="19377"/>
                  </a:cubicBezTo>
                  <a:lnTo>
                    <a:pt x="16850" y="18984"/>
                  </a:lnTo>
                  <a:lnTo>
                    <a:pt x="16738" y="19040"/>
                  </a:lnTo>
                  <a:lnTo>
                    <a:pt x="17019" y="19489"/>
                  </a:lnTo>
                  <a:cubicBezTo>
                    <a:pt x="16794" y="19602"/>
                    <a:pt x="16569" y="19770"/>
                    <a:pt x="16401" y="19883"/>
                  </a:cubicBezTo>
                  <a:lnTo>
                    <a:pt x="16120" y="19433"/>
                  </a:lnTo>
                  <a:lnTo>
                    <a:pt x="16008" y="19489"/>
                  </a:lnTo>
                  <a:lnTo>
                    <a:pt x="16232" y="19939"/>
                  </a:lnTo>
                  <a:cubicBezTo>
                    <a:pt x="16008" y="20051"/>
                    <a:pt x="15783" y="20163"/>
                    <a:pt x="15502" y="20276"/>
                  </a:cubicBezTo>
                  <a:lnTo>
                    <a:pt x="15334" y="19826"/>
                  </a:lnTo>
                  <a:lnTo>
                    <a:pt x="15165" y="19883"/>
                  </a:lnTo>
                  <a:lnTo>
                    <a:pt x="15390" y="20332"/>
                  </a:lnTo>
                  <a:cubicBezTo>
                    <a:pt x="15109" y="20444"/>
                    <a:pt x="14884" y="20500"/>
                    <a:pt x="14660" y="20557"/>
                  </a:cubicBezTo>
                  <a:lnTo>
                    <a:pt x="14491" y="20107"/>
                  </a:lnTo>
                  <a:lnTo>
                    <a:pt x="14379" y="20163"/>
                  </a:lnTo>
                  <a:lnTo>
                    <a:pt x="14491" y="20613"/>
                  </a:lnTo>
                  <a:cubicBezTo>
                    <a:pt x="14267" y="20725"/>
                    <a:pt x="13986" y="20781"/>
                    <a:pt x="13761" y="20837"/>
                  </a:cubicBezTo>
                  <a:lnTo>
                    <a:pt x="13649" y="20332"/>
                  </a:lnTo>
                  <a:lnTo>
                    <a:pt x="13480" y="20332"/>
                  </a:lnTo>
                  <a:lnTo>
                    <a:pt x="13593" y="20837"/>
                  </a:lnTo>
                  <a:cubicBezTo>
                    <a:pt x="13312" y="20894"/>
                    <a:pt x="13087" y="20894"/>
                    <a:pt x="12862" y="20950"/>
                  </a:cubicBezTo>
                  <a:lnTo>
                    <a:pt x="12806" y="20444"/>
                  </a:lnTo>
                  <a:lnTo>
                    <a:pt x="12638" y="20444"/>
                  </a:lnTo>
                  <a:lnTo>
                    <a:pt x="12694" y="20950"/>
                  </a:lnTo>
                  <a:lnTo>
                    <a:pt x="11908" y="20950"/>
                  </a:lnTo>
                  <a:lnTo>
                    <a:pt x="11908" y="20444"/>
                  </a:lnTo>
                  <a:lnTo>
                    <a:pt x="11739" y="20444"/>
                  </a:lnTo>
                  <a:lnTo>
                    <a:pt x="11739" y="20950"/>
                  </a:lnTo>
                  <a:lnTo>
                    <a:pt x="11009" y="20950"/>
                  </a:lnTo>
                  <a:lnTo>
                    <a:pt x="11065" y="20444"/>
                  </a:lnTo>
                  <a:lnTo>
                    <a:pt x="10897" y="20444"/>
                  </a:lnTo>
                  <a:lnTo>
                    <a:pt x="10841" y="20950"/>
                  </a:lnTo>
                  <a:cubicBezTo>
                    <a:pt x="10560" y="20950"/>
                    <a:pt x="10335" y="20894"/>
                    <a:pt x="10054" y="20837"/>
                  </a:cubicBezTo>
                  <a:lnTo>
                    <a:pt x="10167" y="20332"/>
                  </a:lnTo>
                  <a:lnTo>
                    <a:pt x="9998" y="20332"/>
                  </a:lnTo>
                  <a:lnTo>
                    <a:pt x="9886" y="20837"/>
                  </a:lnTo>
                  <a:cubicBezTo>
                    <a:pt x="9661" y="20781"/>
                    <a:pt x="9436" y="20725"/>
                    <a:pt x="9212" y="20669"/>
                  </a:cubicBezTo>
                  <a:lnTo>
                    <a:pt x="9324" y="20163"/>
                  </a:lnTo>
                  <a:lnTo>
                    <a:pt x="9212" y="20107"/>
                  </a:lnTo>
                  <a:lnTo>
                    <a:pt x="9043" y="20613"/>
                  </a:lnTo>
                  <a:cubicBezTo>
                    <a:pt x="8819" y="20500"/>
                    <a:pt x="8538" y="20444"/>
                    <a:pt x="8313" y="20332"/>
                  </a:cubicBezTo>
                  <a:lnTo>
                    <a:pt x="8538" y="19883"/>
                  </a:lnTo>
                  <a:cubicBezTo>
                    <a:pt x="8482" y="19826"/>
                    <a:pt x="8425" y="19826"/>
                    <a:pt x="8369" y="19826"/>
                  </a:cubicBezTo>
                  <a:lnTo>
                    <a:pt x="8088" y="20220"/>
                  </a:lnTo>
                  <a:cubicBezTo>
                    <a:pt x="7864" y="20107"/>
                    <a:pt x="7639" y="19995"/>
                    <a:pt x="7414" y="19883"/>
                  </a:cubicBezTo>
                  <a:lnTo>
                    <a:pt x="7639" y="19489"/>
                  </a:lnTo>
                  <a:lnTo>
                    <a:pt x="7527" y="19377"/>
                  </a:lnTo>
                  <a:lnTo>
                    <a:pt x="7246" y="19826"/>
                  </a:lnTo>
                  <a:cubicBezTo>
                    <a:pt x="7021" y="19714"/>
                    <a:pt x="6797" y="19546"/>
                    <a:pt x="6628" y="19433"/>
                  </a:cubicBezTo>
                  <a:lnTo>
                    <a:pt x="6853" y="18984"/>
                  </a:lnTo>
                  <a:lnTo>
                    <a:pt x="6741" y="18928"/>
                  </a:lnTo>
                  <a:lnTo>
                    <a:pt x="6460" y="19321"/>
                  </a:lnTo>
                  <a:cubicBezTo>
                    <a:pt x="6235" y="19209"/>
                    <a:pt x="6067" y="19040"/>
                    <a:pt x="5842" y="18872"/>
                  </a:cubicBezTo>
                  <a:lnTo>
                    <a:pt x="6179" y="18479"/>
                  </a:lnTo>
                  <a:lnTo>
                    <a:pt x="6067" y="18366"/>
                  </a:lnTo>
                  <a:lnTo>
                    <a:pt x="5730" y="18759"/>
                  </a:lnTo>
                  <a:cubicBezTo>
                    <a:pt x="5561" y="18591"/>
                    <a:pt x="5336" y="18422"/>
                    <a:pt x="5168" y="18254"/>
                  </a:cubicBezTo>
                  <a:lnTo>
                    <a:pt x="5505" y="17917"/>
                  </a:lnTo>
                  <a:lnTo>
                    <a:pt x="5393" y="17748"/>
                  </a:lnTo>
                  <a:lnTo>
                    <a:pt x="5056" y="18142"/>
                  </a:lnTo>
                  <a:cubicBezTo>
                    <a:pt x="4887" y="17973"/>
                    <a:pt x="4719" y="17748"/>
                    <a:pt x="4550" y="17580"/>
                  </a:cubicBezTo>
                  <a:lnTo>
                    <a:pt x="4943" y="17243"/>
                  </a:lnTo>
                  <a:lnTo>
                    <a:pt x="4831" y="17131"/>
                  </a:lnTo>
                  <a:lnTo>
                    <a:pt x="4438" y="17468"/>
                  </a:lnTo>
                  <a:cubicBezTo>
                    <a:pt x="4269" y="17243"/>
                    <a:pt x="4101" y="17018"/>
                    <a:pt x="3988" y="16794"/>
                  </a:cubicBezTo>
                  <a:lnTo>
                    <a:pt x="4382" y="16569"/>
                  </a:lnTo>
                  <a:cubicBezTo>
                    <a:pt x="4382" y="16513"/>
                    <a:pt x="4325" y="16457"/>
                    <a:pt x="4269" y="16400"/>
                  </a:cubicBezTo>
                  <a:lnTo>
                    <a:pt x="3876" y="16681"/>
                  </a:lnTo>
                  <a:cubicBezTo>
                    <a:pt x="3764" y="16457"/>
                    <a:pt x="3595" y="16232"/>
                    <a:pt x="3483" y="16063"/>
                  </a:cubicBezTo>
                  <a:lnTo>
                    <a:pt x="3932" y="15783"/>
                  </a:lnTo>
                  <a:lnTo>
                    <a:pt x="3876" y="15670"/>
                  </a:lnTo>
                  <a:lnTo>
                    <a:pt x="3427" y="15895"/>
                  </a:lnTo>
                  <a:cubicBezTo>
                    <a:pt x="3314" y="15670"/>
                    <a:pt x="3202" y="15446"/>
                    <a:pt x="3090" y="15165"/>
                  </a:cubicBezTo>
                  <a:lnTo>
                    <a:pt x="3539" y="14996"/>
                  </a:lnTo>
                  <a:lnTo>
                    <a:pt x="3483" y="14828"/>
                  </a:lnTo>
                  <a:lnTo>
                    <a:pt x="3034" y="14996"/>
                  </a:lnTo>
                  <a:cubicBezTo>
                    <a:pt x="2921" y="14772"/>
                    <a:pt x="2865" y="14547"/>
                    <a:pt x="2809" y="14322"/>
                  </a:cubicBezTo>
                  <a:lnTo>
                    <a:pt x="3258" y="14154"/>
                  </a:lnTo>
                  <a:lnTo>
                    <a:pt x="3146" y="14042"/>
                  </a:lnTo>
                  <a:lnTo>
                    <a:pt x="2697" y="14154"/>
                  </a:lnTo>
                  <a:cubicBezTo>
                    <a:pt x="2640" y="13929"/>
                    <a:pt x="2528" y="13648"/>
                    <a:pt x="2528" y="13424"/>
                  </a:cubicBezTo>
                  <a:lnTo>
                    <a:pt x="2977" y="13311"/>
                  </a:lnTo>
                  <a:lnTo>
                    <a:pt x="2977" y="13143"/>
                  </a:lnTo>
                  <a:lnTo>
                    <a:pt x="2472" y="13255"/>
                  </a:lnTo>
                  <a:cubicBezTo>
                    <a:pt x="2472" y="12974"/>
                    <a:pt x="2416" y="12750"/>
                    <a:pt x="2360" y="12525"/>
                  </a:cubicBezTo>
                  <a:lnTo>
                    <a:pt x="2865" y="12469"/>
                  </a:lnTo>
                  <a:lnTo>
                    <a:pt x="2865" y="12300"/>
                  </a:lnTo>
                  <a:lnTo>
                    <a:pt x="2360" y="12357"/>
                  </a:lnTo>
                  <a:cubicBezTo>
                    <a:pt x="2360" y="12076"/>
                    <a:pt x="2360" y="11851"/>
                    <a:pt x="2360" y="11570"/>
                  </a:cubicBezTo>
                  <a:lnTo>
                    <a:pt x="2865" y="11570"/>
                  </a:lnTo>
                  <a:lnTo>
                    <a:pt x="2865" y="11514"/>
                  </a:lnTo>
                  <a:lnTo>
                    <a:pt x="2865" y="11402"/>
                  </a:lnTo>
                  <a:lnTo>
                    <a:pt x="2360" y="11402"/>
                  </a:lnTo>
                  <a:lnTo>
                    <a:pt x="2360" y="10728"/>
                  </a:lnTo>
                  <a:lnTo>
                    <a:pt x="2865" y="10784"/>
                  </a:lnTo>
                  <a:lnTo>
                    <a:pt x="2865" y="10615"/>
                  </a:lnTo>
                  <a:lnTo>
                    <a:pt x="2360" y="10559"/>
                  </a:lnTo>
                  <a:cubicBezTo>
                    <a:pt x="2360" y="10278"/>
                    <a:pt x="2416" y="10054"/>
                    <a:pt x="2472" y="9773"/>
                  </a:cubicBezTo>
                  <a:lnTo>
                    <a:pt x="2977" y="9885"/>
                  </a:lnTo>
                  <a:cubicBezTo>
                    <a:pt x="2977" y="9829"/>
                    <a:pt x="2977" y="9773"/>
                    <a:pt x="2977" y="9717"/>
                  </a:cubicBezTo>
                  <a:lnTo>
                    <a:pt x="2472" y="9605"/>
                  </a:lnTo>
                  <a:cubicBezTo>
                    <a:pt x="2528" y="9380"/>
                    <a:pt x="2584" y="9155"/>
                    <a:pt x="2640" y="8931"/>
                  </a:cubicBezTo>
                  <a:lnTo>
                    <a:pt x="3146" y="8987"/>
                  </a:lnTo>
                  <a:cubicBezTo>
                    <a:pt x="3202" y="8931"/>
                    <a:pt x="3202" y="8874"/>
                    <a:pt x="3202" y="8818"/>
                  </a:cubicBezTo>
                  <a:lnTo>
                    <a:pt x="2753" y="8706"/>
                  </a:lnTo>
                  <a:cubicBezTo>
                    <a:pt x="2809" y="8425"/>
                    <a:pt x="2921" y="8200"/>
                    <a:pt x="2977" y="7920"/>
                  </a:cubicBezTo>
                  <a:lnTo>
                    <a:pt x="3483" y="8144"/>
                  </a:lnTo>
                  <a:lnTo>
                    <a:pt x="3539" y="7976"/>
                  </a:lnTo>
                  <a:lnTo>
                    <a:pt x="3090" y="7807"/>
                  </a:lnTo>
                  <a:cubicBezTo>
                    <a:pt x="3146" y="7583"/>
                    <a:pt x="3258" y="7358"/>
                    <a:pt x="3371" y="7133"/>
                  </a:cubicBezTo>
                  <a:lnTo>
                    <a:pt x="3820" y="7358"/>
                  </a:lnTo>
                  <a:lnTo>
                    <a:pt x="3932" y="7189"/>
                  </a:lnTo>
                  <a:lnTo>
                    <a:pt x="3483" y="6965"/>
                  </a:lnTo>
                  <a:cubicBezTo>
                    <a:pt x="3595" y="6740"/>
                    <a:pt x="3708" y="6515"/>
                    <a:pt x="3876" y="6291"/>
                  </a:cubicBezTo>
                  <a:lnTo>
                    <a:pt x="4269" y="6572"/>
                  </a:lnTo>
                  <a:cubicBezTo>
                    <a:pt x="4325" y="6515"/>
                    <a:pt x="4325" y="6459"/>
                    <a:pt x="4382" y="6403"/>
                  </a:cubicBezTo>
                  <a:lnTo>
                    <a:pt x="3988" y="6122"/>
                  </a:lnTo>
                  <a:cubicBezTo>
                    <a:pt x="4101" y="5954"/>
                    <a:pt x="4269" y="5729"/>
                    <a:pt x="4382" y="5561"/>
                  </a:cubicBezTo>
                  <a:lnTo>
                    <a:pt x="4775" y="5841"/>
                  </a:lnTo>
                  <a:lnTo>
                    <a:pt x="4887" y="5729"/>
                  </a:lnTo>
                  <a:lnTo>
                    <a:pt x="4550" y="5392"/>
                  </a:lnTo>
                  <a:cubicBezTo>
                    <a:pt x="4719" y="5224"/>
                    <a:pt x="4943" y="4999"/>
                    <a:pt x="5112" y="4831"/>
                  </a:cubicBezTo>
                  <a:lnTo>
                    <a:pt x="5449" y="5224"/>
                  </a:lnTo>
                  <a:lnTo>
                    <a:pt x="5561" y="5055"/>
                  </a:lnTo>
                  <a:lnTo>
                    <a:pt x="5224" y="4718"/>
                  </a:lnTo>
                  <a:cubicBezTo>
                    <a:pt x="5393" y="4550"/>
                    <a:pt x="5561" y="4381"/>
                    <a:pt x="5786" y="4213"/>
                  </a:cubicBezTo>
                  <a:lnTo>
                    <a:pt x="6067" y="4606"/>
                  </a:lnTo>
                  <a:lnTo>
                    <a:pt x="6235" y="4494"/>
                  </a:lnTo>
                  <a:lnTo>
                    <a:pt x="5898" y="4100"/>
                  </a:lnTo>
                  <a:cubicBezTo>
                    <a:pt x="6123" y="3932"/>
                    <a:pt x="6291" y="3820"/>
                    <a:pt x="6516" y="3651"/>
                  </a:cubicBezTo>
                  <a:lnTo>
                    <a:pt x="6797" y="4044"/>
                  </a:lnTo>
                  <a:lnTo>
                    <a:pt x="6965" y="3988"/>
                  </a:lnTo>
                  <a:lnTo>
                    <a:pt x="6684" y="3539"/>
                  </a:lnTo>
                  <a:cubicBezTo>
                    <a:pt x="6853" y="3426"/>
                    <a:pt x="7077" y="3314"/>
                    <a:pt x="7302" y="3202"/>
                  </a:cubicBezTo>
                  <a:lnTo>
                    <a:pt x="7527" y="3595"/>
                  </a:lnTo>
                  <a:lnTo>
                    <a:pt x="7695" y="3539"/>
                  </a:lnTo>
                  <a:lnTo>
                    <a:pt x="7471" y="3089"/>
                  </a:lnTo>
                  <a:cubicBezTo>
                    <a:pt x="7695" y="2977"/>
                    <a:pt x="7920" y="2865"/>
                    <a:pt x="8145" y="2752"/>
                  </a:cubicBezTo>
                  <a:lnTo>
                    <a:pt x="8369" y="3202"/>
                  </a:lnTo>
                  <a:lnTo>
                    <a:pt x="8482" y="3146"/>
                  </a:lnTo>
                  <a:lnTo>
                    <a:pt x="8313" y="2696"/>
                  </a:lnTo>
                  <a:cubicBezTo>
                    <a:pt x="8538" y="2584"/>
                    <a:pt x="8762" y="2472"/>
                    <a:pt x="8987" y="2415"/>
                  </a:cubicBezTo>
                  <a:lnTo>
                    <a:pt x="9156" y="2921"/>
                  </a:lnTo>
                  <a:lnTo>
                    <a:pt x="9268" y="2865"/>
                  </a:lnTo>
                  <a:lnTo>
                    <a:pt x="9156" y="2359"/>
                  </a:lnTo>
                  <a:cubicBezTo>
                    <a:pt x="9380" y="2303"/>
                    <a:pt x="9661" y="2247"/>
                    <a:pt x="9886" y="2191"/>
                  </a:cubicBezTo>
                  <a:lnTo>
                    <a:pt x="9998" y="2696"/>
                  </a:lnTo>
                  <a:lnTo>
                    <a:pt x="10167" y="2696"/>
                  </a:lnTo>
                  <a:lnTo>
                    <a:pt x="10110" y="2191"/>
                  </a:lnTo>
                  <a:cubicBezTo>
                    <a:pt x="10335" y="2135"/>
                    <a:pt x="10560" y="2078"/>
                    <a:pt x="10784" y="2078"/>
                  </a:cubicBezTo>
                  <a:lnTo>
                    <a:pt x="10841" y="2584"/>
                  </a:lnTo>
                  <a:lnTo>
                    <a:pt x="11009" y="2584"/>
                  </a:lnTo>
                  <a:lnTo>
                    <a:pt x="10953" y="2078"/>
                  </a:lnTo>
                  <a:cubicBezTo>
                    <a:pt x="11234" y="2078"/>
                    <a:pt x="11514" y="2022"/>
                    <a:pt x="11739" y="2022"/>
                  </a:cubicBezTo>
                  <a:lnTo>
                    <a:pt x="11739" y="2528"/>
                  </a:lnTo>
                  <a:lnTo>
                    <a:pt x="11908" y="2528"/>
                  </a:lnTo>
                  <a:lnTo>
                    <a:pt x="1190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16"/>
            <p:cNvSpPr/>
            <p:nvPr/>
          </p:nvSpPr>
          <p:spPr>
            <a:xfrm>
              <a:off x="4888325" y="1885150"/>
              <a:ext cx="44975" cy="67400"/>
            </a:xfrm>
            <a:custGeom>
              <a:rect b="b" l="l" r="r" t="t"/>
              <a:pathLst>
                <a:path extrusionOk="0" h="2696" w="1799">
                  <a:moveTo>
                    <a:pt x="225" y="0"/>
                  </a:moveTo>
                  <a:lnTo>
                    <a:pt x="1" y="112"/>
                  </a:lnTo>
                  <a:lnTo>
                    <a:pt x="1573" y="2696"/>
                  </a:lnTo>
                  <a:lnTo>
                    <a:pt x="1798" y="2527"/>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16"/>
            <p:cNvSpPr/>
            <p:nvPr/>
          </p:nvSpPr>
          <p:spPr>
            <a:xfrm>
              <a:off x="4926250" y="1865475"/>
              <a:ext cx="36525" cy="70225"/>
            </a:xfrm>
            <a:custGeom>
              <a:rect b="b" l="l" r="r" t="t"/>
              <a:pathLst>
                <a:path extrusionOk="0" h="2809" w="1461">
                  <a:moveTo>
                    <a:pt x="225" y="1"/>
                  </a:moveTo>
                  <a:lnTo>
                    <a:pt x="0" y="113"/>
                  </a:lnTo>
                  <a:lnTo>
                    <a:pt x="1292" y="2809"/>
                  </a:lnTo>
                  <a:lnTo>
                    <a:pt x="1461" y="2697"/>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16"/>
            <p:cNvSpPr/>
            <p:nvPr/>
          </p:nvSpPr>
          <p:spPr>
            <a:xfrm>
              <a:off x="4965550" y="1848625"/>
              <a:ext cx="30925" cy="73050"/>
            </a:xfrm>
            <a:custGeom>
              <a:rect b="b" l="l" r="r" t="t"/>
              <a:pathLst>
                <a:path extrusionOk="0" h="2922" w="1237">
                  <a:moveTo>
                    <a:pt x="282" y="1"/>
                  </a:moveTo>
                  <a:lnTo>
                    <a:pt x="1" y="113"/>
                  </a:lnTo>
                  <a:lnTo>
                    <a:pt x="1012" y="2921"/>
                  </a:lnTo>
                  <a:lnTo>
                    <a:pt x="1236" y="2809"/>
                  </a:lnTo>
                  <a:lnTo>
                    <a:pt x="28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6"/>
            <p:cNvSpPr/>
            <p:nvPr/>
          </p:nvSpPr>
          <p:spPr>
            <a:xfrm>
              <a:off x="4853225" y="1909000"/>
              <a:ext cx="49175" cy="63225"/>
            </a:xfrm>
            <a:custGeom>
              <a:rect b="b" l="l" r="r" t="t"/>
              <a:pathLst>
                <a:path extrusionOk="0" h="2529" w="1967">
                  <a:moveTo>
                    <a:pt x="169" y="1"/>
                  </a:moveTo>
                  <a:lnTo>
                    <a:pt x="1" y="169"/>
                  </a:lnTo>
                  <a:lnTo>
                    <a:pt x="1742" y="2528"/>
                  </a:lnTo>
                  <a:lnTo>
                    <a:pt x="1966" y="2416"/>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6"/>
            <p:cNvSpPr/>
            <p:nvPr/>
          </p:nvSpPr>
          <p:spPr>
            <a:xfrm>
              <a:off x="5129850" y="1826175"/>
              <a:ext cx="11250" cy="74425"/>
            </a:xfrm>
            <a:custGeom>
              <a:rect b="b" l="l" r="r" t="t"/>
              <a:pathLst>
                <a:path extrusionOk="0" h="2977" w="450">
                  <a:moveTo>
                    <a:pt x="169" y="0"/>
                  </a:moveTo>
                  <a:lnTo>
                    <a:pt x="0" y="2977"/>
                  </a:lnTo>
                  <a:lnTo>
                    <a:pt x="281" y="2977"/>
                  </a:lnTo>
                  <a:lnTo>
                    <a:pt x="44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6"/>
            <p:cNvSpPr/>
            <p:nvPr/>
          </p:nvSpPr>
          <p:spPr>
            <a:xfrm>
              <a:off x="5090525" y="1826175"/>
              <a:ext cx="9850" cy="74425"/>
            </a:xfrm>
            <a:custGeom>
              <a:rect b="b" l="l" r="r" t="t"/>
              <a:pathLst>
                <a:path extrusionOk="0" h="2977" w="394">
                  <a:moveTo>
                    <a:pt x="0" y="0"/>
                  </a:moveTo>
                  <a:lnTo>
                    <a:pt x="169" y="2977"/>
                  </a:lnTo>
                  <a:lnTo>
                    <a:pt x="394" y="2977"/>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16"/>
            <p:cNvSpPr/>
            <p:nvPr/>
          </p:nvSpPr>
          <p:spPr>
            <a:xfrm>
              <a:off x="5048400" y="1830375"/>
              <a:ext cx="16875" cy="73050"/>
            </a:xfrm>
            <a:custGeom>
              <a:rect b="b" l="l" r="r" t="t"/>
              <a:pathLst>
                <a:path extrusionOk="0" h="2922" w="675">
                  <a:moveTo>
                    <a:pt x="1" y="1"/>
                  </a:moveTo>
                  <a:lnTo>
                    <a:pt x="450" y="2921"/>
                  </a:lnTo>
                  <a:lnTo>
                    <a:pt x="675" y="2921"/>
                  </a:lnTo>
                  <a:lnTo>
                    <a:pt x="28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6"/>
            <p:cNvSpPr/>
            <p:nvPr/>
          </p:nvSpPr>
          <p:spPr>
            <a:xfrm>
              <a:off x="5006275" y="1837400"/>
              <a:ext cx="23900" cy="74450"/>
            </a:xfrm>
            <a:custGeom>
              <a:rect b="b" l="l" r="r" t="t"/>
              <a:pathLst>
                <a:path extrusionOk="0" h="2978" w="956">
                  <a:moveTo>
                    <a:pt x="281" y="0"/>
                  </a:moveTo>
                  <a:lnTo>
                    <a:pt x="1" y="57"/>
                  </a:lnTo>
                  <a:lnTo>
                    <a:pt x="731" y="2977"/>
                  </a:lnTo>
                  <a:lnTo>
                    <a:pt x="955" y="2865"/>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6"/>
            <p:cNvSpPr/>
            <p:nvPr/>
          </p:nvSpPr>
          <p:spPr>
            <a:xfrm>
              <a:off x="4763375" y="1998875"/>
              <a:ext cx="63200" cy="49175"/>
            </a:xfrm>
            <a:custGeom>
              <a:rect b="b" l="l" r="r" t="t"/>
              <a:pathLst>
                <a:path extrusionOk="0" h="1967" w="2528">
                  <a:moveTo>
                    <a:pt x="169" y="0"/>
                  </a:moveTo>
                  <a:lnTo>
                    <a:pt x="0" y="169"/>
                  </a:lnTo>
                  <a:lnTo>
                    <a:pt x="2415" y="1966"/>
                  </a:lnTo>
                  <a:lnTo>
                    <a:pt x="2528" y="1741"/>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6"/>
            <p:cNvSpPr/>
            <p:nvPr/>
          </p:nvSpPr>
          <p:spPr>
            <a:xfrm>
              <a:off x="4790050" y="1966575"/>
              <a:ext cx="59000" cy="54775"/>
            </a:xfrm>
            <a:custGeom>
              <a:rect b="b" l="l" r="r" t="t"/>
              <a:pathLst>
                <a:path extrusionOk="0" h="2191" w="2360">
                  <a:moveTo>
                    <a:pt x="169" y="1"/>
                  </a:moveTo>
                  <a:lnTo>
                    <a:pt x="0" y="169"/>
                  </a:lnTo>
                  <a:lnTo>
                    <a:pt x="2191" y="2191"/>
                  </a:lnTo>
                  <a:lnTo>
                    <a:pt x="2359" y="1966"/>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16"/>
            <p:cNvSpPr/>
            <p:nvPr/>
          </p:nvSpPr>
          <p:spPr>
            <a:xfrm>
              <a:off x="4739500" y="2033975"/>
              <a:ext cx="67425" cy="43550"/>
            </a:xfrm>
            <a:custGeom>
              <a:rect b="b" l="l" r="r" t="t"/>
              <a:pathLst>
                <a:path extrusionOk="0" h="1742" w="2697">
                  <a:moveTo>
                    <a:pt x="169" y="0"/>
                  </a:moveTo>
                  <a:cubicBezTo>
                    <a:pt x="113" y="57"/>
                    <a:pt x="57" y="169"/>
                    <a:pt x="0" y="225"/>
                  </a:cubicBezTo>
                  <a:lnTo>
                    <a:pt x="2528" y="1742"/>
                  </a:lnTo>
                  <a:lnTo>
                    <a:pt x="2696" y="1517"/>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6"/>
            <p:cNvSpPr/>
            <p:nvPr/>
          </p:nvSpPr>
          <p:spPr>
            <a:xfrm>
              <a:off x="4820925" y="1935675"/>
              <a:ext cx="54800" cy="60425"/>
            </a:xfrm>
            <a:custGeom>
              <a:rect b="b" l="l" r="r" t="t"/>
              <a:pathLst>
                <a:path extrusionOk="0" h="2417" w="2192">
                  <a:moveTo>
                    <a:pt x="169" y="1"/>
                  </a:moveTo>
                  <a:lnTo>
                    <a:pt x="1" y="169"/>
                  </a:lnTo>
                  <a:lnTo>
                    <a:pt x="1967" y="2416"/>
                  </a:lnTo>
                  <a:lnTo>
                    <a:pt x="2191" y="2191"/>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6"/>
            <p:cNvSpPr/>
            <p:nvPr/>
          </p:nvSpPr>
          <p:spPr>
            <a:xfrm>
              <a:off x="5164950" y="1830375"/>
              <a:ext cx="16875" cy="74450"/>
            </a:xfrm>
            <a:custGeom>
              <a:rect b="b" l="l" r="r" t="t"/>
              <a:pathLst>
                <a:path extrusionOk="0" h="2978" w="675">
                  <a:moveTo>
                    <a:pt x="450" y="1"/>
                  </a:moveTo>
                  <a:lnTo>
                    <a:pt x="0" y="2921"/>
                  </a:lnTo>
                  <a:lnTo>
                    <a:pt x="225" y="2977"/>
                  </a:lnTo>
                  <a:lnTo>
                    <a:pt x="67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6"/>
            <p:cNvSpPr/>
            <p:nvPr/>
          </p:nvSpPr>
          <p:spPr>
            <a:xfrm>
              <a:off x="5267450" y="1866875"/>
              <a:ext cx="37925" cy="68825"/>
            </a:xfrm>
            <a:custGeom>
              <a:rect b="b" l="l" r="r" t="t"/>
              <a:pathLst>
                <a:path extrusionOk="0" h="2753" w="1517">
                  <a:moveTo>
                    <a:pt x="1236" y="1"/>
                  </a:moveTo>
                  <a:lnTo>
                    <a:pt x="0" y="2641"/>
                  </a:lnTo>
                  <a:lnTo>
                    <a:pt x="225" y="2753"/>
                  </a:lnTo>
                  <a:lnTo>
                    <a:pt x="1517" y="113"/>
                  </a:lnTo>
                  <a:lnTo>
                    <a:pt x="123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6"/>
            <p:cNvSpPr/>
            <p:nvPr/>
          </p:nvSpPr>
          <p:spPr>
            <a:xfrm>
              <a:off x="5200050" y="1838800"/>
              <a:ext cx="23900" cy="73050"/>
            </a:xfrm>
            <a:custGeom>
              <a:rect b="b" l="l" r="r" t="t"/>
              <a:pathLst>
                <a:path extrusionOk="0" h="2922" w="956">
                  <a:moveTo>
                    <a:pt x="730" y="1"/>
                  </a:moveTo>
                  <a:lnTo>
                    <a:pt x="0" y="2865"/>
                  </a:lnTo>
                  <a:lnTo>
                    <a:pt x="281" y="2921"/>
                  </a:lnTo>
                  <a:lnTo>
                    <a:pt x="955" y="57"/>
                  </a:lnTo>
                  <a:lnTo>
                    <a:pt x="73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6"/>
            <p:cNvSpPr/>
            <p:nvPr/>
          </p:nvSpPr>
          <p:spPr>
            <a:xfrm>
              <a:off x="5233750" y="1850025"/>
              <a:ext cx="30900" cy="71650"/>
            </a:xfrm>
            <a:custGeom>
              <a:rect b="b" l="l" r="r" t="t"/>
              <a:pathLst>
                <a:path extrusionOk="0" h="2866" w="1236">
                  <a:moveTo>
                    <a:pt x="955" y="1"/>
                  </a:moveTo>
                  <a:lnTo>
                    <a:pt x="0" y="2809"/>
                  </a:lnTo>
                  <a:lnTo>
                    <a:pt x="225" y="2865"/>
                  </a:lnTo>
                  <a:lnTo>
                    <a:pt x="1236" y="113"/>
                  </a:lnTo>
                  <a:lnTo>
                    <a:pt x="95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6"/>
            <p:cNvSpPr/>
            <p:nvPr/>
          </p:nvSpPr>
          <p:spPr>
            <a:xfrm>
              <a:off x="5355900" y="1984825"/>
              <a:ext cx="5650" cy="11275"/>
            </a:xfrm>
            <a:custGeom>
              <a:rect b="b" l="l" r="r" t="t"/>
              <a:pathLst>
                <a:path extrusionOk="0" h="451" w="226">
                  <a:moveTo>
                    <a:pt x="225" y="1"/>
                  </a:moveTo>
                  <a:lnTo>
                    <a:pt x="1" y="225"/>
                  </a:lnTo>
                  <a:lnTo>
                    <a:pt x="169" y="450"/>
                  </a:lnTo>
                  <a:lnTo>
                    <a:pt x="225" y="338"/>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6"/>
            <p:cNvSpPr/>
            <p:nvPr/>
          </p:nvSpPr>
          <p:spPr>
            <a:xfrm>
              <a:off x="5298325" y="1886550"/>
              <a:ext cx="43550" cy="66000"/>
            </a:xfrm>
            <a:custGeom>
              <a:rect b="b" l="l" r="r" t="t"/>
              <a:pathLst>
                <a:path extrusionOk="0" h="2640" w="1742">
                  <a:moveTo>
                    <a:pt x="1517" y="0"/>
                  </a:moveTo>
                  <a:lnTo>
                    <a:pt x="1" y="2528"/>
                  </a:lnTo>
                  <a:lnTo>
                    <a:pt x="225" y="2640"/>
                  </a:lnTo>
                  <a:lnTo>
                    <a:pt x="1742" y="113"/>
                  </a:lnTo>
                  <a:lnTo>
                    <a:pt x="151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6"/>
            <p:cNvSpPr/>
            <p:nvPr/>
          </p:nvSpPr>
          <p:spPr>
            <a:xfrm>
              <a:off x="5327825" y="1925850"/>
              <a:ext cx="33725" cy="47775"/>
            </a:xfrm>
            <a:custGeom>
              <a:rect b="b" l="l" r="r" t="t"/>
              <a:pathLst>
                <a:path extrusionOk="0" h="1911" w="1349">
                  <a:moveTo>
                    <a:pt x="1348" y="1"/>
                  </a:moveTo>
                  <a:lnTo>
                    <a:pt x="0" y="1742"/>
                  </a:lnTo>
                  <a:lnTo>
                    <a:pt x="225" y="1910"/>
                  </a:lnTo>
                  <a:lnTo>
                    <a:pt x="1348" y="394"/>
                  </a:lnTo>
                  <a:lnTo>
                    <a:pt x="134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6"/>
            <p:cNvSpPr/>
            <p:nvPr/>
          </p:nvSpPr>
          <p:spPr>
            <a:xfrm>
              <a:off x="4836375" y="1921650"/>
              <a:ext cx="66025" cy="78650"/>
            </a:xfrm>
            <a:custGeom>
              <a:rect b="b" l="l" r="r" t="t"/>
              <a:pathLst>
                <a:path extrusionOk="0" h="3146" w="2641">
                  <a:moveTo>
                    <a:pt x="225" y="0"/>
                  </a:moveTo>
                  <a:lnTo>
                    <a:pt x="1" y="169"/>
                  </a:lnTo>
                  <a:lnTo>
                    <a:pt x="2472" y="3146"/>
                  </a:lnTo>
                  <a:lnTo>
                    <a:pt x="2640" y="2977"/>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6"/>
            <p:cNvSpPr/>
            <p:nvPr/>
          </p:nvSpPr>
          <p:spPr>
            <a:xfrm>
              <a:off x="4947300" y="1857050"/>
              <a:ext cx="42150" cy="91300"/>
            </a:xfrm>
            <a:custGeom>
              <a:rect b="b" l="l" r="r" t="t"/>
              <a:pathLst>
                <a:path extrusionOk="0" h="3652" w="1686">
                  <a:moveTo>
                    <a:pt x="225" y="1"/>
                  </a:moveTo>
                  <a:lnTo>
                    <a:pt x="1" y="57"/>
                  </a:lnTo>
                  <a:lnTo>
                    <a:pt x="1461" y="3651"/>
                  </a:lnTo>
                  <a:lnTo>
                    <a:pt x="1686" y="3539"/>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16"/>
            <p:cNvSpPr/>
            <p:nvPr/>
          </p:nvSpPr>
          <p:spPr>
            <a:xfrm>
              <a:off x="4908000" y="1875300"/>
              <a:ext cx="50575" cy="88500"/>
            </a:xfrm>
            <a:custGeom>
              <a:rect b="b" l="l" r="r" t="t"/>
              <a:pathLst>
                <a:path extrusionOk="0" h="3540" w="2023">
                  <a:moveTo>
                    <a:pt x="225" y="1"/>
                  </a:moveTo>
                  <a:lnTo>
                    <a:pt x="0" y="113"/>
                  </a:lnTo>
                  <a:lnTo>
                    <a:pt x="1797" y="3539"/>
                  </a:lnTo>
                  <a:lnTo>
                    <a:pt x="2022" y="3427"/>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16"/>
            <p:cNvSpPr/>
            <p:nvPr/>
          </p:nvSpPr>
          <p:spPr>
            <a:xfrm>
              <a:off x="4871475" y="1896375"/>
              <a:ext cx="59000" cy="82875"/>
            </a:xfrm>
            <a:custGeom>
              <a:rect b="b" l="l" r="r" t="t"/>
              <a:pathLst>
                <a:path extrusionOk="0" h="3315" w="2360">
                  <a:moveTo>
                    <a:pt x="225" y="0"/>
                  </a:moveTo>
                  <a:lnTo>
                    <a:pt x="1" y="113"/>
                  </a:lnTo>
                  <a:lnTo>
                    <a:pt x="2135" y="3314"/>
                  </a:lnTo>
                  <a:lnTo>
                    <a:pt x="2360" y="3202"/>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6"/>
            <p:cNvSpPr/>
            <p:nvPr/>
          </p:nvSpPr>
          <p:spPr>
            <a:xfrm>
              <a:off x="4986625" y="1843025"/>
              <a:ext cx="33725" cy="94100"/>
            </a:xfrm>
            <a:custGeom>
              <a:rect b="b" l="l" r="r" t="t"/>
              <a:pathLst>
                <a:path extrusionOk="0" h="3764" w="1349">
                  <a:moveTo>
                    <a:pt x="225" y="0"/>
                  </a:moveTo>
                  <a:lnTo>
                    <a:pt x="0" y="56"/>
                  </a:lnTo>
                  <a:lnTo>
                    <a:pt x="1067" y="3763"/>
                  </a:lnTo>
                  <a:lnTo>
                    <a:pt x="1348" y="3707"/>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6"/>
            <p:cNvSpPr/>
            <p:nvPr/>
          </p:nvSpPr>
          <p:spPr>
            <a:xfrm>
              <a:off x="5113000" y="1826175"/>
              <a:ext cx="7025" cy="95500"/>
            </a:xfrm>
            <a:custGeom>
              <a:rect b="b" l="l" r="r" t="t"/>
              <a:pathLst>
                <a:path extrusionOk="0" h="3820" w="281">
                  <a:moveTo>
                    <a:pt x="0" y="0"/>
                  </a:moveTo>
                  <a:lnTo>
                    <a:pt x="0" y="3819"/>
                  </a:lnTo>
                  <a:lnTo>
                    <a:pt x="281" y="3819"/>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6"/>
            <p:cNvSpPr/>
            <p:nvPr/>
          </p:nvSpPr>
          <p:spPr>
            <a:xfrm>
              <a:off x="5028750" y="1833175"/>
              <a:ext cx="23900" cy="95525"/>
            </a:xfrm>
            <a:custGeom>
              <a:rect b="b" l="l" r="r" t="t"/>
              <a:pathLst>
                <a:path extrusionOk="0" h="3821" w="956">
                  <a:moveTo>
                    <a:pt x="225" y="1"/>
                  </a:moveTo>
                  <a:lnTo>
                    <a:pt x="0" y="57"/>
                  </a:lnTo>
                  <a:lnTo>
                    <a:pt x="674" y="3820"/>
                  </a:lnTo>
                  <a:lnTo>
                    <a:pt x="955" y="3764"/>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6"/>
            <p:cNvSpPr/>
            <p:nvPr/>
          </p:nvSpPr>
          <p:spPr>
            <a:xfrm>
              <a:off x="5069475" y="1827575"/>
              <a:ext cx="15450" cy="95500"/>
            </a:xfrm>
            <a:custGeom>
              <a:rect b="b" l="l" r="r" t="t"/>
              <a:pathLst>
                <a:path extrusionOk="0" h="3820" w="618">
                  <a:moveTo>
                    <a:pt x="0" y="0"/>
                  </a:moveTo>
                  <a:lnTo>
                    <a:pt x="393" y="3819"/>
                  </a:lnTo>
                  <a:lnTo>
                    <a:pt x="618" y="3819"/>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6"/>
            <p:cNvSpPr/>
            <p:nvPr/>
          </p:nvSpPr>
          <p:spPr>
            <a:xfrm>
              <a:off x="4805500" y="1949725"/>
              <a:ext cx="73025" cy="73050"/>
            </a:xfrm>
            <a:custGeom>
              <a:rect b="b" l="l" r="r" t="t"/>
              <a:pathLst>
                <a:path extrusionOk="0" h="2922" w="2921">
                  <a:moveTo>
                    <a:pt x="169" y="1"/>
                  </a:moveTo>
                  <a:lnTo>
                    <a:pt x="0" y="169"/>
                  </a:lnTo>
                  <a:lnTo>
                    <a:pt x="2752" y="2921"/>
                  </a:lnTo>
                  <a:cubicBezTo>
                    <a:pt x="2808" y="2865"/>
                    <a:pt x="2864" y="2809"/>
                    <a:pt x="2921" y="2753"/>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6"/>
            <p:cNvSpPr/>
            <p:nvPr/>
          </p:nvSpPr>
          <p:spPr>
            <a:xfrm>
              <a:off x="4776000" y="1982025"/>
              <a:ext cx="78650" cy="66025"/>
            </a:xfrm>
            <a:custGeom>
              <a:rect b="b" l="l" r="r" t="t"/>
              <a:pathLst>
                <a:path extrusionOk="0" h="2641" w="3146">
                  <a:moveTo>
                    <a:pt x="169" y="0"/>
                  </a:moveTo>
                  <a:cubicBezTo>
                    <a:pt x="113" y="57"/>
                    <a:pt x="57" y="113"/>
                    <a:pt x="1" y="169"/>
                  </a:cubicBezTo>
                  <a:lnTo>
                    <a:pt x="2977" y="2640"/>
                  </a:lnTo>
                  <a:lnTo>
                    <a:pt x="3146" y="2415"/>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6"/>
            <p:cNvSpPr/>
            <p:nvPr/>
          </p:nvSpPr>
          <p:spPr>
            <a:xfrm>
              <a:off x="4752125" y="2015725"/>
              <a:ext cx="82875" cy="59000"/>
            </a:xfrm>
            <a:custGeom>
              <a:rect b="b" l="l" r="r" t="t"/>
              <a:pathLst>
                <a:path extrusionOk="0" h="2360" w="3315">
                  <a:moveTo>
                    <a:pt x="113" y="0"/>
                  </a:moveTo>
                  <a:lnTo>
                    <a:pt x="1" y="169"/>
                  </a:lnTo>
                  <a:lnTo>
                    <a:pt x="3202" y="2359"/>
                  </a:lnTo>
                  <a:lnTo>
                    <a:pt x="3315" y="2135"/>
                  </a:ln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6"/>
            <p:cNvSpPr/>
            <p:nvPr/>
          </p:nvSpPr>
          <p:spPr>
            <a:xfrm>
              <a:off x="5145275" y="1827575"/>
              <a:ext cx="15475" cy="96900"/>
            </a:xfrm>
            <a:custGeom>
              <a:rect b="b" l="l" r="r" t="t"/>
              <a:pathLst>
                <a:path extrusionOk="0" h="3876" w="619">
                  <a:moveTo>
                    <a:pt x="394" y="0"/>
                  </a:moveTo>
                  <a:lnTo>
                    <a:pt x="1" y="3876"/>
                  </a:lnTo>
                  <a:lnTo>
                    <a:pt x="282" y="3876"/>
                  </a:lnTo>
                  <a:lnTo>
                    <a:pt x="61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6"/>
            <p:cNvSpPr/>
            <p:nvPr/>
          </p:nvSpPr>
          <p:spPr>
            <a:xfrm>
              <a:off x="5211275" y="1844425"/>
              <a:ext cx="33725" cy="92700"/>
            </a:xfrm>
            <a:custGeom>
              <a:rect b="b" l="l" r="r" t="t"/>
              <a:pathLst>
                <a:path extrusionOk="0" h="3708" w="1349">
                  <a:moveTo>
                    <a:pt x="1124" y="0"/>
                  </a:moveTo>
                  <a:lnTo>
                    <a:pt x="1" y="3651"/>
                  </a:lnTo>
                  <a:lnTo>
                    <a:pt x="225" y="3707"/>
                  </a:lnTo>
                  <a:lnTo>
                    <a:pt x="1349" y="56"/>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6"/>
            <p:cNvSpPr/>
            <p:nvPr/>
          </p:nvSpPr>
          <p:spPr>
            <a:xfrm>
              <a:off x="5178975" y="1833175"/>
              <a:ext cx="25300" cy="95525"/>
            </a:xfrm>
            <a:custGeom>
              <a:rect b="b" l="l" r="r" t="t"/>
              <a:pathLst>
                <a:path extrusionOk="0" h="3821" w="1012">
                  <a:moveTo>
                    <a:pt x="731" y="1"/>
                  </a:moveTo>
                  <a:lnTo>
                    <a:pt x="1" y="3764"/>
                  </a:lnTo>
                  <a:lnTo>
                    <a:pt x="282" y="3820"/>
                  </a:lnTo>
                  <a:lnTo>
                    <a:pt x="1012" y="57"/>
                  </a:lnTo>
                  <a:lnTo>
                    <a:pt x="73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6"/>
            <p:cNvSpPr/>
            <p:nvPr/>
          </p:nvSpPr>
          <p:spPr>
            <a:xfrm>
              <a:off x="5353100" y="2011500"/>
              <a:ext cx="8450" cy="12675"/>
            </a:xfrm>
            <a:custGeom>
              <a:rect b="b" l="l" r="r" t="t"/>
              <a:pathLst>
                <a:path extrusionOk="0" h="507" w="338">
                  <a:moveTo>
                    <a:pt x="337" y="1"/>
                  </a:moveTo>
                  <a:lnTo>
                    <a:pt x="0" y="338"/>
                  </a:lnTo>
                  <a:lnTo>
                    <a:pt x="169" y="506"/>
                  </a:lnTo>
                  <a:lnTo>
                    <a:pt x="337" y="394"/>
                  </a:lnTo>
                  <a:lnTo>
                    <a:pt x="33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6"/>
            <p:cNvSpPr/>
            <p:nvPr/>
          </p:nvSpPr>
          <p:spPr>
            <a:xfrm>
              <a:off x="5243575" y="1858450"/>
              <a:ext cx="42150" cy="91300"/>
            </a:xfrm>
            <a:custGeom>
              <a:rect b="b" l="l" r="r" t="t"/>
              <a:pathLst>
                <a:path extrusionOk="0" h="3652" w="1686">
                  <a:moveTo>
                    <a:pt x="1461" y="1"/>
                  </a:moveTo>
                  <a:lnTo>
                    <a:pt x="0" y="3539"/>
                  </a:lnTo>
                  <a:lnTo>
                    <a:pt x="225" y="3652"/>
                  </a:lnTo>
                  <a:lnTo>
                    <a:pt x="1685" y="57"/>
                  </a:lnTo>
                  <a:lnTo>
                    <a:pt x="146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6"/>
            <p:cNvSpPr/>
            <p:nvPr/>
          </p:nvSpPr>
          <p:spPr>
            <a:xfrm>
              <a:off x="5273050" y="1875300"/>
              <a:ext cx="50575" cy="88500"/>
            </a:xfrm>
            <a:custGeom>
              <a:rect b="b" l="l" r="r" t="t"/>
              <a:pathLst>
                <a:path extrusionOk="0" h="3540" w="2023">
                  <a:moveTo>
                    <a:pt x="1798" y="1"/>
                  </a:moveTo>
                  <a:lnTo>
                    <a:pt x="1" y="3427"/>
                  </a:lnTo>
                  <a:lnTo>
                    <a:pt x="226" y="3539"/>
                  </a:lnTo>
                  <a:lnTo>
                    <a:pt x="2023" y="113"/>
                  </a:lnTo>
                  <a:lnTo>
                    <a:pt x="179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16"/>
            <p:cNvSpPr/>
            <p:nvPr/>
          </p:nvSpPr>
          <p:spPr>
            <a:xfrm>
              <a:off x="5327825" y="1955350"/>
              <a:ext cx="33725" cy="46350"/>
            </a:xfrm>
            <a:custGeom>
              <a:rect b="b" l="l" r="r" t="t"/>
              <a:pathLst>
                <a:path extrusionOk="0" h="1854" w="1349">
                  <a:moveTo>
                    <a:pt x="1348" y="0"/>
                  </a:moveTo>
                  <a:lnTo>
                    <a:pt x="0" y="1629"/>
                  </a:lnTo>
                  <a:lnTo>
                    <a:pt x="225" y="1854"/>
                  </a:lnTo>
                  <a:lnTo>
                    <a:pt x="1348" y="450"/>
                  </a:lnTo>
                  <a:lnTo>
                    <a:pt x="134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16"/>
            <p:cNvSpPr/>
            <p:nvPr/>
          </p:nvSpPr>
          <p:spPr>
            <a:xfrm>
              <a:off x="5301150" y="1897775"/>
              <a:ext cx="59000" cy="84275"/>
            </a:xfrm>
            <a:custGeom>
              <a:rect b="b" l="l" r="r" t="t"/>
              <a:pathLst>
                <a:path extrusionOk="0" h="3371" w="2360">
                  <a:moveTo>
                    <a:pt x="2191" y="1"/>
                  </a:moveTo>
                  <a:lnTo>
                    <a:pt x="0" y="3202"/>
                  </a:lnTo>
                  <a:lnTo>
                    <a:pt x="225" y="3370"/>
                  </a:lnTo>
                  <a:lnTo>
                    <a:pt x="2359" y="169"/>
                  </a:lnTo>
                  <a:lnTo>
                    <a:pt x="219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6"/>
            <p:cNvSpPr/>
            <p:nvPr/>
          </p:nvSpPr>
          <p:spPr>
            <a:xfrm>
              <a:off x="4903775" y="2062050"/>
              <a:ext cx="487250" cy="430375"/>
            </a:xfrm>
            <a:custGeom>
              <a:rect b="b" l="l" r="r" t="t"/>
              <a:pathLst>
                <a:path extrusionOk="0" h="17215" w="19490">
                  <a:moveTo>
                    <a:pt x="8650" y="1"/>
                  </a:moveTo>
                  <a:lnTo>
                    <a:pt x="8650" y="1012"/>
                  </a:lnTo>
                  <a:cubicBezTo>
                    <a:pt x="15446" y="1012"/>
                    <a:pt x="18816" y="9156"/>
                    <a:pt x="14042" y="13986"/>
                  </a:cubicBezTo>
                  <a:cubicBezTo>
                    <a:pt x="12496" y="15532"/>
                    <a:pt x="10590" y="16224"/>
                    <a:pt x="8721" y="16224"/>
                  </a:cubicBezTo>
                  <a:cubicBezTo>
                    <a:pt x="4817" y="16224"/>
                    <a:pt x="1068" y="13207"/>
                    <a:pt x="1068" y="8650"/>
                  </a:cubicBezTo>
                  <a:lnTo>
                    <a:pt x="1" y="8650"/>
                  </a:lnTo>
                  <a:cubicBezTo>
                    <a:pt x="41" y="13703"/>
                    <a:pt x="4214" y="17215"/>
                    <a:pt x="8664" y="17215"/>
                  </a:cubicBezTo>
                  <a:cubicBezTo>
                    <a:pt x="10397" y="17215"/>
                    <a:pt x="12171" y="16683"/>
                    <a:pt x="13761" y="15502"/>
                  </a:cubicBezTo>
                  <a:cubicBezTo>
                    <a:pt x="19490" y="11346"/>
                    <a:pt x="17973" y="2472"/>
                    <a:pt x="11234" y="338"/>
                  </a:cubicBezTo>
                  <a:lnTo>
                    <a:pt x="11234" y="394"/>
                  </a:lnTo>
                  <a:cubicBezTo>
                    <a:pt x="10391" y="113"/>
                    <a:pt x="9549" y="1"/>
                    <a:pt x="865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6"/>
            <p:cNvSpPr/>
            <p:nvPr/>
          </p:nvSpPr>
          <p:spPr>
            <a:xfrm>
              <a:off x="4982400" y="2160350"/>
              <a:ext cx="330000" cy="255575"/>
            </a:xfrm>
            <a:custGeom>
              <a:rect b="b" l="l" r="r" t="t"/>
              <a:pathLst>
                <a:path extrusionOk="0" h="10223" w="13200">
                  <a:moveTo>
                    <a:pt x="8538" y="0"/>
                  </a:moveTo>
                  <a:lnTo>
                    <a:pt x="8313" y="337"/>
                  </a:lnTo>
                  <a:cubicBezTo>
                    <a:pt x="10167" y="1573"/>
                    <a:pt x="11065" y="3876"/>
                    <a:pt x="10447" y="6066"/>
                  </a:cubicBezTo>
                  <a:cubicBezTo>
                    <a:pt x="10054" y="7358"/>
                    <a:pt x="9212" y="8481"/>
                    <a:pt x="7976" y="9099"/>
                  </a:cubicBezTo>
                  <a:cubicBezTo>
                    <a:pt x="7184" y="9542"/>
                    <a:pt x="6347" y="9744"/>
                    <a:pt x="5530" y="9744"/>
                  </a:cubicBezTo>
                  <a:cubicBezTo>
                    <a:pt x="2930" y="9744"/>
                    <a:pt x="536" y="7694"/>
                    <a:pt x="450" y="4830"/>
                  </a:cubicBezTo>
                  <a:lnTo>
                    <a:pt x="1" y="4830"/>
                  </a:lnTo>
                  <a:cubicBezTo>
                    <a:pt x="57" y="7246"/>
                    <a:pt x="1686" y="9324"/>
                    <a:pt x="4045" y="9998"/>
                  </a:cubicBezTo>
                  <a:cubicBezTo>
                    <a:pt x="4550" y="10110"/>
                    <a:pt x="5056" y="10222"/>
                    <a:pt x="5561" y="10222"/>
                  </a:cubicBezTo>
                  <a:cubicBezTo>
                    <a:pt x="11065" y="10166"/>
                    <a:pt x="13199" y="2977"/>
                    <a:pt x="853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6"/>
            <p:cNvSpPr/>
            <p:nvPr/>
          </p:nvSpPr>
          <p:spPr>
            <a:xfrm>
              <a:off x="5028675" y="2210725"/>
              <a:ext cx="175600" cy="133675"/>
            </a:xfrm>
            <a:custGeom>
              <a:rect b="b" l="l" r="r" t="t"/>
              <a:pathLst>
                <a:path extrusionOk="0" h="5347" w="7024">
                  <a:moveTo>
                    <a:pt x="3631" y="463"/>
                  </a:moveTo>
                  <a:cubicBezTo>
                    <a:pt x="4755" y="463"/>
                    <a:pt x="5844" y="1327"/>
                    <a:pt x="5844" y="2647"/>
                  </a:cubicBezTo>
                  <a:cubicBezTo>
                    <a:pt x="5901" y="3826"/>
                    <a:pt x="4890" y="4894"/>
                    <a:pt x="3654" y="4894"/>
                  </a:cubicBezTo>
                  <a:cubicBezTo>
                    <a:pt x="1688" y="4837"/>
                    <a:pt x="677" y="2478"/>
                    <a:pt x="2081" y="1131"/>
                  </a:cubicBezTo>
                  <a:cubicBezTo>
                    <a:pt x="2524" y="669"/>
                    <a:pt x="3082" y="463"/>
                    <a:pt x="3631" y="463"/>
                  </a:cubicBezTo>
                  <a:close/>
                  <a:moveTo>
                    <a:pt x="3444" y="1"/>
                  </a:moveTo>
                  <a:cubicBezTo>
                    <a:pt x="0" y="1"/>
                    <a:pt x="17" y="5347"/>
                    <a:pt x="3495" y="5347"/>
                  </a:cubicBezTo>
                  <a:cubicBezTo>
                    <a:pt x="3547" y="5347"/>
                    <a:pt x="3600" y="5345"/>
                    <a:pt x="3654" y="5343"/>
                  </a:cubicBezTo>
                  <a:cubicBezTo>
                    <a:pt x="7024" y="5118"/>
                    <a:pt x="7024" y="176"/>
                    <a:pt x="3654" y="7"/>
                  </a:cubicBezTo>
                  <a:cubicBezTo>
                    <a:pt x="3583" y="3"/>
                    <a:pt x="3513" y="1"/>
                    <a:pt x="3444"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16"/>
            <p:cNvSpPr/>
            <p:nvPr/>
          </p:nvSpPr>
          <p:spPr>
            <a:xfrm>
              <a:off x="5027350" y="1948325"/>
              <a:ext cx="37925" cy="94100"/>
            </a:xfrm>
            <a:custGeom>
              <a:rect b="b" l="l" r="r" t="t"/>
              <a:pathLst>
                <a:path extrusionOk="0" h="3764" w="1517">
                  <a:moveTo>
                    <a:pt x="112" y="0"/>
                  </a:moveTo>
                  <a:cubicBezTo>
                    <a:pt x="0" y="0"/>
                    <a:pt x="955" y="3763"/>
                    <a:pt x="955" y="3763"/>
                  </a:cubicBezTo>
                  <a:lnTo>
                    <a:pt x="1517" y="3595"/>
                  </a:lnTo>
                  <a:lnTo>
                    <a:pt x="11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6"/>
            <p:cNvSpPr/>
            <p:nvPr/>
          </p:nvSpPr>
          <p:spPr>
            <a:xfrm>
              <a:off x="3496850" y="1723675"/>
              <a:ext cx="8450" cy="37925"/>
            </a:xfrm>
            <a:custGeom>
              <a:rect b="b" l="l" r="r" t="t"/>
              <a:pathLst>
                <a:path extrusionOk="0" h="1517" w="338">
                  <a:moveTo>
                    <a:pt x="113" y="0"/>
                  </a:moveTo>
                  <a:cubicBezTo>
                    <a:pt x="1" y="0"/>
                    <a:pt x="1" y="56"/>
                    <a:pt x="1" y="112"/>
                  </a:cubicBezTo>
                  <a:lnTo>
                    <a:pt x="113" y="1517"/>
                  </a:lnTo>
                  <a:lnTo>
                    <a:pt x="338" y="1460"/>
                  </a:lnTo>
                  <a:lnTo>
                    <a:pt x="225" y="56"/>
                  </a:lnTo>
                  <a:cubicBezTo>
                    <a:pt x="225" y="0"/>
                    <a:pt x="169" y="0"/>
                    <a:pt x="11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6"/>
            <p:cNvSpPr/>
            <p:nvPr/>
          </p:nvSpPr>
          <p:spPr>
            <a:xfrm>
              <a:off x="3211825" y="1856000"/>
              <a:ext cx="30925" cy="30575"/>
            </a:xfrm>
            <a:custGeom>
              <a:rect b="b" l="l" r="r" t="t"/>
              <a:pathLst>
                <a:path extrusionOk="0" h="1223" w="1237">
                  <a:moveTo>
                    <a:pt x="141" y="1"/>
                  </a:moveTo>
                  <a:cubicBezTo>
                    <a:pt x="113" y="1"/>
                    <a:pt x="85" y="15"/>
                    <a:pt x="57" y="43"/>
                  </a:cubicBezTo>
                  <a:cubicBezTo>
                    <a:pt x="0" y="99"/>
                    <a:pt x="0" y="155"/>
                    <a:pt x="57" y="211"/>
                  </a:cubicBezTo>
                  <a:lnTo>
                    <a:pt x="1068" y="1222"/>
                  </a:lnTo>
                  <a:lnTo>
                    <a:pt x="1236" y="1054"/>
                  </a:lnTo>
                  <a:lnTo>
                    <a:pt x="225" y="43"/>
                  </a:lnTo>
                  <a:cubicBezTo>
                    <a:pt x="197" y="15"/>
                    <a:pt x="169" y="1"/>
                    <a:pt x="14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6"/>
            <p:cNvSpPr/>
            <p:nvPr/>
          </p:nvSpPr>
          <p:spPr>
            <a:xfrm>
              <a:off x="3245525" y="1826525"/>
              <a:ext cx="28100" cy="31950"/>
            </a:xfrm>
            <a:custGeom>
              <a:rect b="b" l="l" r="r" t="t"/>
              <a:pathLst>
                <a:path extrusionOk="0" h="1278" w="1124">
                  <a:moveTo>
                    <a:pt x="141" y="0"/>
                  </a:moveTo>
                  <a:cubicBezTo>
                    <a:pt x="113" y="0"/>
                    <a:pt x="85" y="14"/>
                    <a:pt x="57" y="42"/>
                  </a:cubicBezTo>
                  <a:cubicBezTo>
                    <a:pt x="0" y="42"/>
                    <a:pt x="0" y="155"/>
                    <a:pt x="57" y="155"/>
                  </a:cubicBezTo>
                  <a:lnTo>
                    <a:pt x="955" y="1278"/>
                  </a:lnTo>
                  <a:lnTo>
                    <a:pt x="1124" y="1166"/>
                  </a:lnTo>
                  <a:lnTo>
                    <a:pt x="225" y="42"/>
                  </a:lnTo>
                  <a:cubicBezTo>
                    <a:pt x="197" y="14"/>
                    <a:pt x="169" y="0"/>
                    <a:pt x="14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6"/>
            <p:cNvSpPr/>
            <p:nvPr/>
          </p:nvSpPr>
          <p:spPr>
            <a:xfrm>
              <a:off x="3283425" y="1798075"/>
              <a:ext cx="25300" cy="33725"/>
            </a:xfrm>
            <a:custGeom>
              <a:rect b="b" l="l" r="r" t="t"/>
              <a:pathLst>
                <a:path extrusionOk="0" h="1349" w="1012">
                  <a:moveTo>
                    <a:pt x="57" y="1"/>
                  </a:moveTo>
                  <a:cubicBezTo>
                    <a:pt x="1" y="57"/>
                    <a:pt x="1" y="113"/>
                    <a:pt x="57" y="169"/>
                  </a:cubicBezTo>
                  <a:lnTo>
                    <a:pt x="787" y="1349"/>
                  </a:lnTo>
                  <a:lnTo>
                    <a:pt x="1012" y="1236"/>
                  </a:lnTo>
                  <a:lnTo>
                    <a:pt x="225" y="57"/>
                  </a:lnTo>
                  <a:cubicBezTo>
                    <a:pt x="169" y="1"/>
                    <a:pt x="113" y="1"/>
                    <a:pt x="57"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6"/>
            <p:cNvSpPr/>
            <p:nvPr/>
          </p:nvSpPr>
          <p:spPr>
            <a:xfrm>
              <a:off x="3451925" y="1730100"/>
              <a:ext cx="12675" cy="38525"/>
            </a:xfrm>
            <a:custGeom>
              <a:rect b="b" l="l" r="r" t="t"/>
              <a:pathLst>
                <a:path extrusionOk="0" h="1541" w="507">
                  <a:moveTo>
                    <a:pt x="161" y="1"/>
                  </a:moveTo>
                  <a:cubicBezTo>
                    <a:pt x="146" y="1"/>
                    <a:pt x="129" y="7"/>
                    <a:pt x="113" y="24"/>
                  </a:cubicBezTo>
                  <a:cubicBezTo>
                    <a:pt x="57" y="24"/>
                    <a:pt x="1" y="80"/>
                    <a:pt x="1" y="136"/>
                  </a:cubicBezTo>
                  <a:lnTo>
                    <a:pt x="281" y="1540"/>
                  </a:lnTo>
                  <a:lnTo>
                    <a:pt x="506" y="1484"/>
                  </a:lnTo>
                  <a:lnTo>
                    <a:pt x="225" y="80"/>
                  </a:lnTo>
                  <a:cubicBezTo>
                    <a:pt x="225" y="40"/>
                    <a:pt x="197" y="1"/>
                    <a:pt x="16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16"/>
            <p:cNvSpPr/>
            <p:nvPr/>
          </p:nvSpPr>
          <p:spPr>
            <a:xfrm>
              <a:off x="3363475" y="1755375"/>
              <a:ext cx="19675" cy="37125"/>
            </a:xfrm>
            <a:custGeom>
              <a:rect b="b" l="l" r="r" t="t"/>
              <a:pathLst>
                <a:path extrusionOk="0" h="1485" w="787">
                  <a:moveTo>
                    <a:pt x="160" y="1"/>
                  </a:moveTo>
                  <a:cubicBezTo>
                    <a:pt x="145" y="1"/>
                    <a:pt x="129" y="7"/>
                    <a:pt x="113" y="24"/>
                  </a:cubicBezTo>
                  <a:cubicBezTo>
                    <a:pt x="56" y="24"/>
                    <a:pt x="0" y="80"/>
                    <a:pt x="56" y="136"/>
                  </a:cubicBezTo>
                  <a:lnTo>
                    <a:pt x="618" y="1484"/>
                  </a:lnTo>
                  <a:lnTo>
                    <a:pt x="787" y="1372"/>
                  </a:lnTo>
                  <a:lnTo>
                    <a:pt x="225" y="80"/>
                  </a:lnTo>
                  <a:cubicBezTo>
                    <a:pt x="225" y="40"/>
                    <a:pt x="197" y="1"/>
                    <a:pt x="16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16"/>
            <p:cNvSpPr/>
            <p:nvPr/>
          </p:nvSpPr>
          <p:spPr>
            <a:xfrm>
              <a:off x="3407000" y="1739100"/>
              <a:ext cx="15475" cy="39350"/>
            </a:xfrm>
            <a:custGeom>
              <a:rect b="b" l="l" r="r" t="t"/>
              <a:pathLst>
                <a:path extrusionOk="0" h="1574" w="619">
                  <a:moveTo>
                    <a:pt x="56" y="1"/>
                  </a:moveTo>
                  <a:cubicBezTo>
                    <a:pt x="0" y="57"/>
                    <a:pt x="0" y="113"/>
                    <a:pt x="0" y="169"/>
                  </a:cubicBezTo>
                  <a:lnTo>
                    <a:pt x="393" y="1574"/>
                  </a:lnTo>
                  <a:lnTo>
                    <a:pt x="618" y="1517"/>
                  </a:lnTo>
                  <a:lnTo>
                    <a:pt x="225" y="113"/>
                  </a:lnTo>
                  <a:cubicBezTo>
                    <a:pt x="169" y="1"/>
                    <a:pt x="113" y="1"/>
                    <a:pt x="56"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6"/>
            <p:cNvSpPr/>
            <p:nvPr/>
          </p:nvSpPr>
          <p:spPr>
            <a:xfrm>
              <a:off x="3321350" y="1775025"/>
              <a:ext cx="22475" cy="35725"/>
            </a:xfrm>
            <a:custGeom>
              <a:rect b="b" l="l" r="r" t="t"/>
              <a:pathLst>
                <a:path extrusionOk="0" h="1429" w="899">
                  <a:moveTo>
                    <a:pt x="106" y="1"/>
                  </a:moveTo>
                  <a:cubicBezTo>
                    <a:pt x="89" y="1"/>
                    <a:pt x="73" y="8"/>
                    <a:pt x="56" y="24"/>
                  </a:cubicBezTo>
                  <a:cubicBezTo>
                    <a:pt x="0" y="24"/>
                    <a:pt x="0" y="137"/>
                    <a:pt x="0" y="193"/>
                  </a:cubicBezTo>
                  <a:lnTo>
                    <a:pt x="730" y="1428"/>
                  </a:lnTo>
                  <a:lnTo>
                    <a:pt x="899" y="1316"/>
                  </a:lnTo>
                  <a:lnTo>
                    <a:pt x="225" y="80"/>
                  </a:lnTo>
                  <a:cubicBezTo>
                    <a:pt x="185" y="41"/>
                    <a:pt x="146" y="1"/>
                    <a:pt x="106"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16"/>
            <p:cNvSpPr/>
            <p:nvPr/>
          </p:nvSpPr>
          <p:spPr>
            <a:xfrm>
              <a:off x="3093875" y="2050825"/>
              <a:ext cx="39350" cy="16875"/>
            </a:xfrm>
            <a:custGeom>
              <a:rect b="b" l="l" r="r" t="t"/>
              <a:pathLst>
                <a:path extrusionOk="0" h="675" w="1574">
                  <a:moveTo>
                    <a:pt x="169" y="0"/>
                  </a:moveTo>
                  <a:cubicBezTo>
                    <a:pt x="113" y="0"/>
                    <a:pt x="57" y="57"/>
                    <a:pt x="57" y="113"/>
                  </a:cubicBezTo>
                  <a:cubicBezTo>
                    <a:pt x="1" y="169"/>
                    <a:pt x="57" y="225"/>
                    <a:pt x="113" y="225"/>
                  </a:cubicBezTo>
                  <a:lnTo>
                    <a:pt x="1517" y="674"/>
                  </a:lnTo>
                  <a:lnTo>
                    <a:pt x="1573" y="450"/>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6"/>
            <p:cNvSpPr/>
            <p:nvPr/>
          </p:nvSpPr>
          <p:spPr>
            <a:xfrm>
              <a:off x="3082650" y="2095175"/>
              <a:ext cx="39325" cy="13250"/>
            </a:xfrm>
            <a:custGeom>
              <a:rect b="b" l="l" r="r" t="t"/>
              <a:pathLst>
                <a:path extrusionOk="0" h="530" w="1573">
                  <a:moveTo>
                    <a:pt x="121" y="0"/>
                  </a:moveTo>
                  <a:cubicBezTo>
                    <a:pt x="85" y="0"/>
                    <a:pt x="56" y="40"/>
                    <a:pt x="56" y="80"/>
                  </a:cubicBezTo>
                  <a:cubicBezTo>
                    <a:pt x="0" y="136"/>
                    <a:pt x="56" y="192"/>
                    <a:pt x="113" y="248"/>
                  </a:cubicBezTo>
                  <a:lnTo>
                    <a:pt x="1517" y="529"/>
                  </a:lnTo>
                  <a:lnTo>
                    <a:pt x="1573" y="305"/>
                  </a:lnTo>
                  <a:lnTo>
                    <a:pt x="169" y="24"/>
                  </a:lnTo>
                  <a:cubicBezTo>
                    <a:pt x="152" y="7"/>
                    <a:pt x="136" y="0"/>
                    <a:pt x="12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16"/>
            <p:cNvSpPr/>
            <p:nvPr/>
          </p:nvSpPr>
          <p:spPr>
            <a:xfrm>
              <a:off x="3075625" y="2140675"/>
              <a:ext cx="37925" cy="9875"/>
            </a:xfrm>
            <a:custGeom>
              <a:rect b="b" l="l" r="r" t="t"/>
              <a:pathLst>
                <a:path extrusionOk="0" h="395" w="1517">
                  <a:moveTo>
                    <a:pt x="113" y="1"/>
                  </a:moveTo>
                  <a:cubicBezTo>
                    <a:pt x="57" y="1"/>
                    <a:pt x="0" y="57"/>
                    <a:pt x="0" y="113"/>
                  </a:cubicBezTo>
                  <a:cubicBezTo>
                    <a:pt x="0" y="169"/>
                    <a:pt x="57" y="226"/>
                    <a:pt x="113" y="226"/>
                  </a:cubicBezTo>
                  <a:lnTo>
                    <a:pt x="1517" y="394"/>
                  </a:lnTo>
                  <a:lnTo>
                    <a:pt x="1517" y="169"/>
                  </a:ln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16"/>
            <p:cNvSpPr/>
            <p:nvPr/>
          </p:nvSpPr>
          <p:spPr>
            <a:xfrm>
              <a:off x="3128975" y="1966000"/>
              <a:ext cx="36550" cy="23075"/>
            </a:xfrm>
            <a:custGeom>
              <a:rect b="b" l="l" r="r" t="t"/>
              <a:pathLst>
                <a:path extrusionOk="0" h="923" w="1462">
                  <a:moveTo>
                    <a:pt x="166" y="0"/>
                  </a:moveTo>
                  <a:cubicBezTo>
                    <a:pt x="113" y="0"/>
                    <a:pt x="57" y="40"/>
                    <a:pt x="57" y="80"/>
                  </a:cubicBezTo>
                  <a:cubicBezTo>
                    <a:pt x="1" y="136"/>
                    <a:pt x="57" y="192"/>
                    <a:pt x="113" y="192"/>
                  </a:cubicBezTo>
                  <a:lnTo>
                    <a:pt x="1349" y="922"/>
                  </a:lnTo>
                  <a:lnTo>
                    <a:pt x="1461" y="698"/>
                  </a:lnTo>
                  <a:lnTo>
                    <a:pt x="225" y="24"/>
                  </a:lnTo>
                  <a:cubicBezTo>
                    <a:pt x="209" y="7"/>
                    <a:pt x="188" y="0"/>
                    <a:pt x="16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16"/>
            <p:cNvSpPr/>
            <p:nvPr/>
          </p:nvSpPr>
          <p:spPr>
            <a:xfrm>
              <a:off x="3109625" y="2007075"/>
              <a:ext cx="37625" cy="19900"/>
            </a:xfrm>
            <a:custGeom>
              <a:rect b="b" l="l" r="r" t="t"/>
              <a:pathLst>
                <a:path extrusionOk="0" h="796" w="1505">
                  <a:moveTo>
                    <a:pt x="162" y="0"/>
                  </a:moveTo>
                  <a:cubicBezTo>
                    <a:pt x="34" y="0"/>
                    <a:pt x="1" y="184"/>
                    <a:pt x="101" y="234"/>
                  </a:cubicBezTo>
                  <a:lnTo>
                    <a:pt x="1449" y="796"/>
                  </a:lnTo>
                  <a:lnTo>
                    <a:pt x="1505" y="571"/>
                  </a:lnTo>
                  <a:lnTo>
                    <a:pt x="213" y="9"/>
                  </a:lnTo>
                  <a:cubicBezTo>
                    <a:pt x="195" y="3"/>
                    <a:pt x="178" y="0"/>
                    <a:pt x="16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6"/>
            <p:cNvSpPr/>
            <p:nvPr/>
          </p:nvSpPr>
          <p:spPr>
            <a:xfrm>
              <a:off x="3154250" y="1926200"/>
              <a:ext cx="35125" cy="24950"/>
            </a:xfrm>
            <a:custGeom>
              <a:rect b="b" l="l" r="r" t="t"/>
              <a:pathLst>
                <a:path extrusionOk="0" h="998" w="1405">
                  <a:moveTo>
                    <a:pt x="113" y="1"/>
                  </a:moveTo>
                  <a:cubicBezTo>
                    <a:pt x="85" y="1"/>
                    <a:pt x="57" y="15"/>
                    <a:pt x="57" y="43"/>
                  </a:cubicBezTo>
                  <a:cubicBezTo>
                    <a:pt x="1" y="99"/>
                    <a:pt x="1" y="155"/>
                    <a:pt x="57" y="211"/>
                  </a:cubicBezTo>
                  <a:lnTo>
                    <a:pt x="1236" y="998"/>
                  </a:lnTo>
                  <a:lnTo>
                    <a:pt x="1405" y="829"/>
                  </a:lnTo>
                  <a:lnTo>
                    <a:pt x="169" y="43"/>
                  </a:lnTo>
                  <a:cubicBezTo>
                    <a:pt x="169" y="15"/>
                    <a:pt x="141" y="1"/>
                    <a:pt x="11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6"/>
            <p:cNvSpPr/>
            <p:nvPr/>
          </p:nvSpPr>
          <p:spPr>
            <a:xfrm>
              <a:off x="3180925" y="1890750"/>
              <a:ext cx="32325" cy="28100"/>
            </a:xfrm>
            <a:custGeom>
              <a:rect b="b" l="l" r="r" t="t"/>
              <a:pathLst>
                <a:path extrusionOk="0" h="1124" w="1293">
                  <a:moveTo>
                    <a:pt x="57" y="1"/>
                  </a:moveTo>
                  <a:cubicBezTo>
                    <a:pt x="1" y="57"/>
                    <a:pt x="1" y="113"/>
                    <a:pt x="57" y="169"/>
                  </a:cubicBezTo>
                  <a:lnTo>
                    <a:pt x="1124" y="1124"/>
                  </a:lnTo>
                  <a:lnTo>
                    <a:pt x="1293" y="955"/>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16"/>
            <p:cNvSpPr/>
            <p:nvPr/>
          </p:nvSpPr>
          <p:spPr>
            <a:xfrm>
              <a:off x="3849300" y="1858800"/>
              <a:ext cx="29500" cy="29175"/>
            </a:xfrm>
            <a:custGeom>
              <a:rect b="b" l="l" r="r" t="t"/>
              <a:pathLst>
                <a:path extrusionOk="0" h="1167" w="1180">
                  <a:moveTo>
                    <a:pt x="1095" y="1"/>
                  </a:moveTo>
                  <a:cubicBezTo>
                    <a:pt x="1067" y="1"/>
                    <a:pt x="1039" y="15"/>
                    <a:pt x="1011" y="43"/>
                  </a:cubicBezTo>
                  <a:lnTo>
                    <a:pt x="0" y="1054"/>
                  </a:lnTo>
                  <a:lnTo>
                    <a:pt x="112" y="1166"/>
                  </a:lnTo>
                  <a:lnTo>
                    <a:pt x="1180" y="155"/>
                  </a:lnTo>
                  <a:cubicBezTo>
                    <a:pt x="1180" y="99"/>
                    <a:pt x="1180" y="43"/>
                    <a:pt x="1180" y="43"/>
                  </a:cubicBezTo>
                  <a:cubicBezTo>
                    <a:pt x="1151" y="15"/>
                    <a:pt x="1123" y="1"/>
                    <a:pt x="109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6"/>
            <p:cNvSpPr/>
            <p:nvPr/>
          </p:nvSpPr>
          <p:spPr>
            <a:xfrm>
              <a:off x="3901250" y="1930075"/>
              <a:ext cx="35125" cy="23900"/>
            </a:xfrm>
            <a:custGeom>
              <a:rect b="b" l="l" r="r" t="t"/>
              <a:pathLst>
                <a:path extrusionOk="0" h="956" w="1405">
                  <a:moveTo>
                    <a:pt x="1180" y="0"/>
                  </a:moveTo>
                  <a:lnTo>
                    <a:pt x="0" y="843"/>
                  </a:lnTo>
                  <a:cubicBezTo>
                    <a:pt x="113" y="843"/>
                    <a:pt x="169" y="899"/>
                    <a:pt x="169" y="955"/>
                  </a:cubicBezTo>
                  <a:lnTo>
                    <a:pt x="1348" y="169"/>
                  </a:lnTo>
                  <a:cubicBezTo>
                    <a:pt x="1404" y="113"/>
                    <a:pt x="1404" y="56"/>
                    <a:pt x="134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16"/>
            <p:cNvSpPr/>
            <p:nvPr/>
          </p:nvSpPr>
          <p:spPr>
            <a:xfrm>
              <a:off x="3074225" y="2185625"/>
              <a:ext cx="37925" cy="5625"/>
            </a:xfrm>
            <a:custGeom>
              <a:rect b="b" l="l" r="r" t="t"/>
              <a:pathLst>
                <a:path extrusionOk="0" h="225" w="1517">
                  <a:moveTo>
                    <a:pt x="113" y="0"/>
                  </a:moveTo>
                  <a:cubicBezTo>
                    <a:pt x="56" y="0"/>
                    <a:pt x="0" y="56"/>
                    <a:pt x="0" y="113"/>
                  </a:cubicBezTo>
                  <a:cubicBezTo>
                    <a:pt x="0" y="169"/>
                    <a:pt x="56" y="225"/>
                    <a:pt x="113" y="225"/>
                  </a:cubicBezTo>
                  <a:lnTo>
                    <a:pt x="1517" y="225"/>
                  </a:lnTo>
                  <a:lnTo>
                    <a:pt x="151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16"/>
            <p:cNvSpPr/>
            <p:nvPr/>
          </p:nvSpPr>
          <p:spPr>
            <a:xfrm>
              <a:off x="3875975" y="1891375"/>
              <a:ext cx="34575" cy="27475"/>
            </a:xfrm>
            <a:custGeom>
              <a:rect b="b" l="l" r="r" t="t"/>
              <a:pathLst>
                <a:path extrusionOk="0" h="1099" w="1383">
                  <a:moveTo>
                    <a:pt x="1193" y="1"/>
                  </a:moveTo>
                  <a:cubicBezTo>
                    <a:pt x="1170" y="1"/>
                    <a:pt x="1145" y="10"/>
                    <a:pt x="1124" y="32"/>
                  </a:cubicBezTo>
                  <a:lnTo>
                    <a:pt x="0" y="930"/>
                  </a:lnTo>
                  <a:lnTo>
                    <a:pt x="169" y="1099"/>
                  </a:lnTo>
                  <a:lnTo>
                    <a:pt x="1292" y="200"/>
                  </a:lnTo>
                  <a:cubicBezTo>
                    <a:pt x="1382" y="155"/>
                    <a:pt x="1291" y="1"/>
                    <a:pt x="119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6"/>
            <p:cNvSpPr/>
            <p:nvPr/>
          </p:nvSpPr>
          <p:spPr>
            <a:xfrm>
              <a:off x="3943375" y="2010100"/>
              <a:ext cx="36525" cy="19675"/>
            </a:xfrm>
            <a:custGeom>
              <a:rect b="b" l="l" r="r" t="t"/>
              <a:pathLst>
                <a:path extrusionOk="0" h="787" w="1461">
                  <a:moveTo>
                    <a:pt x="1292" y="1"/>
                  </a:moveTo>
                  <a:lnTo>
                    <a:pt x="0" y="562"/>
                  </a:lnTo>
                  <a:lnTo>
                    <a:pt x="56" y="787"/>
                  </a:lnTo>
                  <a:lnTo>
                    <a:pt x="1404" y="225"/>
                  </a:lnTo>
                  <a:cubicBezTo>
                    <a:pt x="1460" y="169"/>
                    <a:pt x="1460" y="113"/>
                    <a:pt x="1460" y="57"/>
                  </a:cubicBezTo>
                  <a:cubicBezTo>
                    <a:pt x="1404" y="1"/>
                    <a:pt x="1348" y="1"/>
                    <a:pt x="129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6"/>
            <p:cNvSpPr/>
            <p:nvPr/>
          </p:nvSpPr>
          <p:spPr>
            <a:xfrm>
              <a:off x="3923700" y="1967400"/>
              <a:ext cx="36550" cy="23075"/>
            </a:xfrm>
            <a:custGeom>
              <a:rect b="b" l="l" r="r" t="t"/>
              <a:pathLst>
                <a:path extrusionOk="0" h="923" w="1462">
                  <a:moveTo>
                    <a:pt x="1342" y="0"/>
                  </a:moveTo>
                  <a:cubicBezTo>
                    <a:pt x="1326" y="0"/>
                    <a:pt x="1309" y="7"/>
                    <a:pt x="1293" y="24"/>
                  </a:cubicBezTo>
                  <a:lnTo>
                    <a:pt x="1" y="698"/>
                  </a:lnTo>
                  <a:cubicBezTo>
                    <a:pt x="57" y="754"/>
                    <a:pt x="57" y="866"/>
                    <a:pt x="113" y="922"/>
                  </a:cubicBezTo>
                  <a:lnTo>
                    <a:pt x="1405" y="192"/>
                  </a:lnTo>
                  <a:cubicBezTo>
                    <a:pt x="1461" y="192"/>
                    <a:pt x="1461" y="136"/>
                    <a:pt x="1461" y="80"/>
                  </a:cubicBezTo>
                  <a:cubicBezTo>
                    <a:pt x="1421" y="40"/>
                    <a:pt x="1382" y="0"/>
                    <a:pt x="134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6"/>
            <p:cNvSpPr/>
            <p:nvPr/>
          </p:nvSpPr>
          <p:spPr>
            <a:xfrm>
              <a:off x="3974250" y="2142100"/>
              <a:ext cx="36550" cy="9850"/>
            </a:xfrm>
            <a:custGeom>
              <a:rect b="b" l="l" r="r" t="t"/>
              <a:pathLst>
                <a:path extrusionOk="0" h="394" w="1462">
                  <a:moveTo>
                    <a:pt x="1349" y="0"/>
                  </a:moveTo>
                  <a:lnTo>
                    <a:pt x="1" y="169"/>
                  </a:lnTo>
                  <a:lnTo>
                    <a:pt x="1" y="393"/>
                  </a:lnTo>
                  <a:lnTo>
                    <a:pt x="1405" y="225"/>
                  </a:lnTo>
                  <a:cubicBezTo>
                    <a:pt x="1461" y="225"/>
                    <a:pt x="1461" y="169"/>
                    <a:pt x="1461" y="112"/>
                  </a:cubicBezTo>
                  <a:cubicBezTo>
                    <a:pt x="1461" y="56"/>
                    <a:pt x="1405" y="0"/>
                    <a:pt x="134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6"/>
            <p:cNvSpPr/>
            <p:nvPr/>
          </p:nvSpPr>
          <p:spPr>
            <a:xfrm>
              <a:off x="3956000" y="2052050"/>
              <a:ext cx="40375" cy="17050"/>
            </a:xfrm>
            <a:custGeom>
              <a:rect b="b" l="l" r="r" t="t"/>
              <a:pathLst>
                <a:path extrusionOk="0" h="682" w="1615">
                  <a:moveTo>
                    <a:pt x="1435" y="0"/>
                  </a:moveTo>
                  <a:cubicBezTo>
                    <a:pt x="1425" y="0"/>
                    <a:pt x="1415" y="3"/>
                    <a:pt x="1405" y="8"/>
                  </a:cubicBezTo>
                  <a:lnTo>
                    <a:pt x="1" y="457"/>
                  </a:lnTo>
                  <a:lnTo>
                    <a:pt x="57" y="682"/>
                  </a:lnTo>
                  <a:lnTo>
                    <a:pt x="1461" y="232"/>
                  </a:lnTo>
                  <a:cubicBezTo>
                    <a:pt x="1614" y="232"/>
                    <a:pt x="1535" y="0"/>
                    <a:pt x="1435"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6"/>
            <p:cNvSpPr/>
            <p:nvPr/>
          </p:nvSpPr>
          <p:spPr>
            <a:xfrm>
              <a:off x="3967225" y="2098575"/>
              <a:ext cx="39350" cy="12650"/>
            </a:xfrm>
            <a:custGeom>
              <a:rect b="b" l="l" r="r" t="t"/>
              <a:pathLst>
                <a:path extrusionOk="0" h="506" w="1574">
                  <a:moveTo>
                    <a:pt x="1405" y="0"/>
                  </a:moveTo>
                  <a:lnTo>
                    <a:pt x="1" y="281"/>
                  </a:lnTo>
                  <a:cubicBezTo>
                    <a:pt x="1" y="337"/>
                    <a:pt x="57" y="393"/>
                    <a:pt x="57" y="506"/>
                  </a:cubicBezTo>
                  <a:lnTo>
                    <a:pt x="1461" y="225"/>
                  </a:lnTo>
                  <a:cubicBezTo>
                    <a:pt x="1574" y="169"/>
                    <a:pt x="1517" y="0"/>
                    <a:pt x="1405"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16"/>
            <p:cNvSpPr/>
            <p:nvPr/>
          </p:nvSpPr>
          <p:spPr>
            <a:xfrm>
              <a:off x="3668150" y="1740525"/>
              <a:ext cx="15475" cy="39325"/>
            </a:xfrm>
            <a:custGeom>
              <a:rect b="b" l="l" r="r" t="t"/>
              <a:pathLst>
                <a:path extrusionOk="0" h="1573" w="619">
                  <a:moveTo>
                    <a:pt x="563" y="0"/>
                  </a:moveTo>
                  <a:cubicBezTo>
                    <a:pt x="506" y="0"/>
                    <a:pt x="394" y="0"/>
                    <a:pt x="394" y="56"/>
                  </a:cubicBezTo>
                  <a:lnTo>
                    <a:pt x="1" y="1460"/>
                  </a:lnTo>
                  <a:lnTo>
                    <a:pt x="169" y="1573"/>
                  </a:lnTo>
                  <a:lnTo>
                    <a:pt x="619" y="169"/>
                  </a:lnTo>
                  <a:cubicBezTo>
                    <a:pt x="619" y="56"/>
                    <a:pt x="619" y="0"/>
                    <a:pt x="56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6"/>
            <p:cNvSpPr/>
            <p:nvPr/>
          </p:nvSpPr>
          <p:spPr>
            <a:xfrm>
              <a:off x="3627450" y="1728700"/>
              <a:ext cx="12650" cy="38525"/>
            </a:xfrm>
            <a:custGeom>
              <a:rect b="b" l="l" r="r" t="t"/>
              <a:pathLst>
                <a:path extrusionOk="0" h="1541" w="506">
                  <a:moveTo>
                    <a:pt x="345" y="1"/>
                  </a:moveTo>
                  <a:cubicBezTo>
                    <a:pt x="309" y="1"/>
                    <a:pt x="281" y="40"/>
                    <a:pt x="281" y="80"/>
                  </a:cubicBezTo>
                  <a:lnTo>
                    <a:pt x="0" y="1484"/>
                  </a:lnTo>
                  <a:lnTo>
                    <a:pt x="225" y="1540"/>
                  </a:lnTo>
                  <a:lnTo>
                    <a:pt x="506" y="136"/>
                  </a:lnTo>
                  <a:cubicBezTo>
                    <a:pt x="506" y="80"/>
                    <a:pt x="449" y="24"/>
                    <a:pt x="393" y="24"/>
                  </a:cubicBezTo>
                  <a:cubicBezTo>
                    <a:pt x="377" y="7"/>
                    <a:pt x="360" y="1"/>
                    <a:pt x="34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16"/>
            <p:cNvSpPr/>
            <p:nvPr/>
          </p:nvSpPr>
          <p:spPr>
            <a:xfrm>
              <a:off x="3543200" y="1720850"/>
              <a:ext cx="5625" cy="37950"/>
            </a:xfrm>
            <a:custGeom>
              <a:rect b="b" l="l" r="r" t="t"/>
              <a:pathLst>
                <a:path extrusionOk="0" h="1518" w="225">
                  <a:moveTo>
                    <a:pt x="113" y="1"/>
                  </a:moveTo>
                  <a:cubicBezTo>
                    <a:pt x="56" y="1"/>
                    <a:pt x="0" y="1"/>
                    <a:pt x="0" y="113"/>
                  </a:cubicBezTo>
                  <a:lnTo>
                    <a:pt x="0" y="1517"/>
                  </a:lnTo>
                  <a:lnTo>
                    <a:pt x="225" y="1517"/>
                  </a:lnTo>
                  <a:lnTo>
                    <a:pt x="225" y="113"/>
                  </a:lnTo>
                  <a:cubicBezTo>
                    <a:pt x="225" y="1"/>
                    <a:pt x="169" y="1"/>
                    <a:pt x="11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6"/>
            <p:cNvSpPr/>
            <p:nvPr/>
          </p:nvSpPr>
          <p:spPr>
            <a:xfrm>
              <a:off x="3817000" y="1826525"/>
              <a:ext cx="28100" cy="33375"/>
            </a:xfrm>
            <a:custGeom>
              <a:rect b="b" l="l" r="r" t="t"/>
              <a:pathLst>
                <a:path extrusionOk="0" h="1335" w="1124">
                  <a:moveTo>
                    <a:pt x="983" y="0"/>
                  </a:moveTo>
                  <a:cubicBezTo>
                    <a:pt x="955" y="0"/>
                    <a:pt x="927" y="14"/>
                    <a:pt x="899" y="42"/>
                  </a:cubicBezTo>
                  <a:lnTo>
                    <a:pt x="0" y="1166"/>
                  </a:lnTo>
                  <a:lnTo>
                    <a:pt x="169" y="1334"/>
                  </a:lnTo>
                  <a:lnTo>
                    <a:pt x="1067" y="211"/>
                  </a:lnTo>
                  <a:cubicBezTo>
                    <a:pt x="1124" y="155"/>
                    <a:pt x="1124" y="98"/>
                    <a:pt x="1067" y="42"/>
                  </a:cubicBezTo>
                  <a:cubicBezTo>
                    <a:pt x="1039" y="14"/>
                    <a:pt x="1011" y="0"/>
                    <a:pt x="98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16"/>
            <p:cNvSpPr/>
            <p:nvPr/>
          </p:nvSpPr>
          <p:spPr>
            <a:xfrm>
              <a:off x="3585325" y="1722250"/>
              <a:ext cx="8450" cy="37950"/>
            </a:xfrm>
            <a:custGeom>
              <a:rect b="b" l="l" r="r" t="t"/>
              <a:pathLst>
                <a:path extrusionOk="0" h="1518" w="338">
                  <a:moveTo>
                    <a:pt x="225" y="1"/>
                  </a:moveTo>
                  <a:cubicBezTo>
                    <a:pt x="169" y="1"/>
                    <a:pt x="113" y="57"/>
                    <a:pt x="113" y="113"/>
                  </a:cubicBezTo>
                  <a:lnTo>
                    <a:pt x="0" y="1517"/>
                  </a:lnTo>
                  <a:lnTo>
                    <a:pt x="169" y="1517"/>
                  </a:lnTo>
                  <a:lnTo>
                    <a:pt x="337" y="113"/>
                  </a:lnTo>
                  <a:cubicBezTo>
                    <a:pt x="337" y="57"/>
                    <a:pt x="281" y="1"/>
                    <a:pt x="22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16"/>
            <p:cNvSpPr/>
            <p:nvPr/>
          </p:nvSpPr>
          <p:spPr>
            <a:xfrm>
              <a:off x="3781900" y="1799850"/>
              <a:ext cx="26700" cy="34775"/>
            </a:xfrm>
            <a:custGeom>
              <a:rect b="b" l="l" r="r" t="t"/>
              <a:pathLst>
                <a:path extrusionOk="0" h="1391" w="1068">
                  <a:moveTo>
                    <a:pt x="983" y="0"/>
                  </a:moveTo>
                  <a:cubicBezTo>
                    <a:pt x="955" y="0"/>
                    <a:pt x="927" y="14"/>
                    <a:pt x="899" y="42"/>
                  </a:cubicBezTo>
                  <a:lnTo>
                    <a:pt x="0" y="1222"/>
                  </a:lnTo>
                  <a:lnTo>
                    <a:pt x="225" y="1390"/>
                  </a:lnTo>
                  <a:lnTo>
                    <a:pt x="1067" y="154"/>
                  </a:lnTo>
                  <a:cubicBezTo>
                    <a:pt x="1067" y="154"/>
                    <a:pt x="1067" y="42"/>
                    <a:pt x="1067" y="42"/>
                  </a:cubicBezTo>
                  <a:cubicBezTo>
                    <a:pt x="1039" y="14"/>
                    <a:pt x="1011" y="0"/>
                    <a:pt x="98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16"/>
            <p:cNvSpPr/>
            <p:nvPr/>
          </p:nvSpPr>
          <p:spPr>
            <a:xfrm>
              <a:off x="3745375" y="1775625"/>
              <a:ext cx="23900" cy="36525"/>
            </a:xfrm>
            <a:custGeom>
              <a:rect b="b" l="l" r="r" t="t"/>
              <a:pathLst>
                <a:path extrusionOk="0" h="1461" w="956">
                  <a:moveTo>
                    <a:pt x="900" y="0"/>
                  </a:moveTo>
                  <a:cubicBezTo>
                    <a:pt x="843" y="0"/>
                    <a:pt x="731" y="0"/>
                    <a:pt x="731" y="56"/>
                  </a:cubicBezTo>
                  <a:lnTo>
                    <a:pt x="1" y="1348"/>
                  </a:lnTo>
                  <a:lnTo>
                    <a:pt x="226" y="1460"/>
                  </a:lnTo>
                  <a:lnTo>
                    <a:pt x="900" y="169"/>
                  </a:lnTo>
                  <a:cubicBezTo>
                    <a:pt x="956" y="113"/>
                    <a:pt x="956" y="56"/>
                    <a:pt x="90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16"/>
            <p:cNvSpPr/>
            <p:nvPr/>
          </p:nvSpPr>
          <p:spPr>
            <a:xfrm>
              <a:off x="3708875" y="1756775"/>
              <a:ext cx="19675" cy="37125"/>
            </a:xfrm>
            <a:custGeom>
              <a:rect b="b" l="l" r="r" t="t"/>
              <a:pathLst>
                <a:path extrusionOk="0" h="1485" w="787">
                  <a:moveTo>
                    <a:pt x="627" y="1"/>
                  </a:moveTo>
                  <a:cubicBezTo>
                    <a:pt x="590" y="1"/>
                    <a:pt x="562" y="41"/>
                    <a:pt x="562" y="80"/>
                  </a:cubicBezTo>
                  <a:lnTo>
                    <a:pt x="1" y="1372"/>
                  </a:lnTo>
                  <a:lnTo>
                    <a:pt x="169" y="1484"/>
                  </a:lnTo>
                  <a:lnTo>
                    <a:pt x="731" y="136"/>
                  </a:lnTo>
                  <a:cubicBezTo>
                    <a:pt x="787" y="80"/>
                    <a:pt x="731" y="24"/>
                    <a:pt x="675" y="24"/>
                  </a:cubicBezTo>
                  <a:cubicBezTo>
                    <a:pt x="658" y="8"/>
                    <a:pt x="642" y="1"/>
                    <a:pt x="627"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16"/>
            <p:cNvSpPr/>
            <p:nvPr/>
          </p:nvSpPr>
          <p:spPr>
            <a:xfrm>
              <a:off x="3319950" y="2568950"/>
              <a:ext cx="22475" cy="36525"/>
            </a:xfrm>
            <a:custGeom>
              <a:rect b="b" l="l" r="r" t="t"/>
              <a:pathLst>
                <a:path extrusionOk="0" h="1461" w="899">
                  <a:moveTo>
                    <a:pt x="730" y="0"/>
                  </a:moveTo>
                  <a:lnTo>
                    <a:pt x="0" y="1292"/>
                  </a:lnTo>
                  <a:cubicBezTo>
                    <a:pt x="0" y="1348"/>
                    <a:pt x="0" y="1404"/>
                    <a:pt x="56" y="1460"/>
                  </a:cubicBezTo>
                  <a:lnTo>
                    <a:pt x="112" y="1460"/>
                  </a:lnTo>
                  <a:cubicBezTo>
                    <a:pt x="169" y="1404"/>
                    <a:pt x="225" y="1404"/>
                    <a:pt x="225" y="1348"/>
                  </a:cubicBezTo>
                  <a:lnTo>
                    <a:pt x="899" y="113"/>
                  </a:lnTo>
                  <a:lnTo>
                    <a:pt x="73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16"/>
            <p:cNvSpPr/>
            <p:nvPr/>
          </p:nvSpPr>
          <p:spPr>
            <a:xfrm>
              <a:off x="3780500" y="2547875"/>
              <a:ext cx="25275" cy="35125"/>
            </a:xfrm>
            <a:custGeom>
              <a:rect b="b" l="l" r="r" t="t"/>
              <a:pathLst>
                <a:path extrusionOk="0" h="1405" w="1011">
                  <a:moveTo>
                    <a:pt x="169" y="1"/>
                  </a:moveTo>
                  <a:lnTo>
                    <a:pt x="0" y="169"/>
                  </a:lnTo>
                  <a:lnTo>
                    <a:pt x="786" y="1349"/>
                  </a:lnTo>
                  <a:cubicBezTo>
                    <a:pt x="786" y="1405"/>
                    <a:pt x="843" y="1405"/>
                    <a:pt x="899" y="1405"/>
                  </a:cubicBezTo>
                  <a:lnTo>
                    <a:pt x="955" y="1405"/>
                  </a:lnTo>
                  <a:cubicBezTo>
                    <a:pt x="1011" y="1349"/>
                    <a:pt x="1011" y="1293"/>
                    <a:pt x="955" y="1236"/>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16"/>
            <p:cNvSpPr/>
            <p:nvPr/>
          </p:nvSpPr>
          <p:spPr>
            <a:xfrm>
              <a:off x="3815600" y="2522600"/>
              <a:ext cx="28100" cy="32325"/>
            </a:xfrm>
            <a:custGeom>
              <a:rect b="b" l="l" r="r" t="t"/>
              <a:pathLst>
                <a:path extrusionOk="0" h="1293" w="1124">
                  <a:moveTo>
                    <a:pt x="169" y="1"/>
                  </a:moveTo>
                  <a:lnTo>
                    <a:pt x="0" y="113"/>
                  </a:lnTo>
                  <a:lnTo>
                    <a:pt x="899" y="1236"/>
                  </a:lnTo>
                  <a:cubicBezTo>
                    <a:pt x="899" y="1236"/>
                    <a:pt x="955" y="1236"/>
                    <a:pt x="1011" y="1293"/>
                  </a:cubicBezTo>
                  <a:lnTo>
                    <a:pt x="1067" y="1293"/>
                  </a:lnTo>
                  <a:cubicBezTo>
                    <a:pt x="1123" y="1236"/>
                    <a:pt x="1123" y="1124"/>
                    <a:pt x="1067" y="1124"/>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16"/>
            <p:cNvSpPr/>
            <p:nvPr/>
          </p:nvSpPr>
          <p:spPr>
            <a:xfrm>
              <a:off x="3846475" y="2494525"/>
              <a:ext cx="30925" cy="30575"/>
            </a:xfrm>
            <a:custGeom>
              <a:rect b="b" l="l" r="r" t="t"/>
              <a:pathLst>
                <a:path extrusionOk="0" h="1223" w="1237">
                  <a:moveTo>
                    <a:pt x="169" y="0"/>
                  </a:moveTo>
                  <a:lnTo>
                    <a:pt x="1" y="169"/>
                  </a:lnTo>
                  <a:lnTo>
                    <a:pt x="1012" y="1180"/>
                  </a:lnTo>
                  <a:cubicBezTo>
                    <a:pt x="1040" y="1208"/>
                    <a:pt x="1068" y="1222"/>
                    <a:pt x="1096" y="1222"/>
                  </a:cubicBezTo>
                  <a:cubicBezTo>
                    <a:pt x="1124" y="1222"/>
                    <a:pt x="1152" y="1208"/>
                    <a:pt x="1180" y="1180"/>
                  </a:cubicBezTo>
                  <a:cubicBezTo>
                    <a:pt x="1236" y="1124"/>
                    <a:pt x="1236" y="1068"/>
                    <a:pt x="1180" y="1011"/>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16"/>
            <p:cNvSpPr/>
            <p:nvPr/>
          </p:nvSpPr>
          <p:spPr>
            <a:xfrm>
              <a:off x="3745375" y="2570350"/>
              <a:ext cx="22500" cy="35125"/>
            </a:xfrm>
            <a:custGeom>
              <a:rect b="b" l="l" r="r" t="t"/>
              <a:pathLst>
                <a:path extrusionOk="0" h="1405" w="900">
                  <a:moveTo>
                    <a:pt x="169" y="0"/>
                  </a:moveTo>
                  <a:lnTo>
                    <a:pt x="1" y="113"/>
                  </a:lnTo>
                  <a:lnTo>
                    <a:pt x="675" y="1348"/>
                  </a:lnTo>
                  <a:cubicBezTo>
                    <a:pt x="675" y="1404"/>
                    <a:pt x="731" y="1404"/>
                    <a:pt x="787" y="1404"/>
                  </a:cubicBezTo>
                  <a:lnTo>
                    <a:pt x="843" y="1404"/>
                  </a:lnTo>
                  <a:cubicBezTo>
                    <a:pt x="900" y="1404"/>
                    <a:pt x="900" y="1292"/>
                    <a:pt x="843" y="1292"/>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16"/>
            <p:cNvSpPr/>
            <p:nvPr/>
          </p:nvSpPr>
          <p:spPr>
            <a:xfrm>
              <a:off x="3666750" y="2602650"/>
              <a:ext cx="15475" cy="39325"/>
            </a:xfrm>
            <a:custGeom>
              <a:rect b="b" l="l" r="r" t="t"/>
              <a:pathLst>
                <a:path extrusionOk="0" h="1573" w="619">
                  <a:moveTo>
                    <a:pt x="225" y="0"/>
                  </a:moveTo>
                  <a:lnTo>
                    <a:pt x="1" y="56"/>
                  </a:lnTo>
                  <a:lnTo>
                    <a:pt x="394" y="1460"/>
                  </a:lnTo>
                  <a:cubicBezTo>
                    <a:pt x="394" y="1517"/>
                    <a:pt x="450" y="1573"/>
                    <a:pt x="506" y="1573"/>
                  </a:cubicBezTo>
                  <a:lnTo>
                    <a:pt x="562" y="1573"/>
                  </a:lnTo>
                  <a:cubicBezTo>
                    <a:pt x="619" y="1517"/>
                    <a:pt x="619" y="1460"/>
                    <a:pt x="619" y="1404"/>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6"/>
            <p:cNvSpPr/>
            <p:nvPr/>
          </p:nvSpPr>
          <p:spPr>
            <a:xfrm>
              <a:off x="3624625" y="2613875"/>
              <a:ext cx="12675" cy="37925"/>
            </a:xfrm>
            <a:custGeom>
              <a:rect b="b" l="l" r="r" t="t"/>
              <a:pathLst>
                <a:path extrusionOk="0" h="1517" w="507">
                  <a:moveTo>
                    <a:pt x="1" y="0"/>
                  </a:moveTo>
                  <a:lnTo>
                    <a:pt x="282" y="1405"/>
                  </a:lnTo>
                  <a:cubicBezTo>
                    <a:pt x="282" y="1461"/>
                    <a:pt x="338" y="1517"/>
                    <a:pt x="394" y="1517"/>
                  </a:cubicBezTo>
                  <a:cubicBezTo>
                    <a:pt x="450" y="1517"/>
                    <a:pt x="506" y="1461"/>
                    <a:pt x="450" y="1405"/>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16"/>
            <p:cNvSpPr/>
            <p:nvPr/>
          </p:nvSpPr>
          <p:spPr>
            <a:xfrm>
              <a:off x="3706075" y="2588600"/>
              <a:ext cx="18275" cy="36525"/>
            </a:xfrm>
            <a:custGeom>
              <a:rect b="b" l="l" r="r" t="t"/>
              <a:pathLst>
                <a:path extrusionOk="0" h="1461" w="731">
                  <a:moveTo>
                    <a:pt x="169" y="0"/>
                  </a:moveTo>
                  <a:lnTo>
                    <a:pt x="0" y="57"/>
                  </a:lnTo>
                  <a:lnTo>
                    <a:pt x="506" y="1405"/>
                  </a:lnTo>
                  <a:cubicBezTo>
                    <a:pt x="562" y="1461"/>
                    <a:pt x="562" y="1461"/>
                    <a:pt x="618" y="1461"/>
                  </a:cubicBezTo>
                  <a:lnTo>
                    <a:pt x="674" y="1461"/>
                  </a:lnTo>
                  <a:cubicBezTo>
                    <a:pt x="730" y="1461"/>
                    <a:pt x="730" y="1405"/>
                    <a:pt x="730" y="1348"/>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16"/>
            <p:cNvSpPr/>
            <p:nvPr/>
          </p:nvSpPr>
          <p:spPr>
            <a:xfrm>
              <a:off x="3875975" y="2462225"/>
              <a:ext cx="32325" cy="28100"/>
            </a:xfrm>
            <a:custGeom>
              <a:rect b="b" l="l" r="r" t="t"/>
              <a:pathLst>
                <a:path extrusionOk="0" h="1124" w="1293">
                  <a:moveTo>
                    <a:pt x="113" y="1"/>
                  </a:moveTo>
                  <a:lnTo>
                    <a:pt x="0" y="169"/>
                  </a:lnTo>
                  <a:lnTo>
                    <a:pt x="1124" y="1124"/>
                  </a:lnTo>
                  <a:lnTo>
                    <a:pt x="1180" y="1124"/>
                  </a:lnTo>
                  <a:cubicBezTo>
                    <a:pt x="1180" y="1124"/>
                    <a:pt x="1236" y="1068"/>
                    <a:pt x="1236" y="1068"/>
                  </a:cubicBezTo>
                  <a:cubicBezTo>
                    <a:pt x="1292" y="1012"/>
                    <a:pt x="1292" y="955"/>
                    <a:pt x="1236" y="899"/>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16"/>
            <p:cNvSpPr/>
            <p:nvPr/>
          </p:nvSpPr>
          <p:spPr>
            <a:xfrm>
              <a:off x="3975650" y="2230550"/>
              <a:ext cx="37950" cy="9850"/>
            </a:xfrm>
            <a:custGeom>
              <a:rect b="b" l="l" r="r" t="t"/>
              <a:pathLst>
                <a:path extrusionOk="0" h="394" w="1518">
                  <a:moveTo>
                    <a:pt x="1" y="1"/>
                  </a:moveTo>
                  <a:lnTo>
                    <a:pt x="1" y="225"/>
                  </a:lnTo>
                  <a:lnTo>
                    <a:pt x="1405" y="394"/>
                  </a:lnTo>
                  <a:cubicBezTo>
                    <a:pt x="1461" y="394"/>
                    <a:pt x="1517" y="338"/>
                    <a:pt x="1517" y="281"/>
                  </a:cubicBezTo>
                  <a:cubicBezTo>
                    <a:pt x="1517" y="225"/>
                    <a:pt x="1461" y="169"/>
                    <a:pt x="1405" y="169"/>
                  </a:cubicBezTo>
                  <a:lnTo>
                    <a:pt x="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16"/>
            <p:cNvSpPr/>
            <p:nvPr/>
          </p:nvSpPr>
          <p:spPr>
            <a:xfrm>
              <a:off x="3901250" y="2428525"/>
              <a:ext cx="35125" cy="25300"/>
            </a:xfrm>
            <a:custGeom>
              <a:rect b="b" l="l" r="r" t="t"/>
              <a:pathLst>
                <a:path extrusionOk="0" h="1012" w="1405">
                  <a:moveTo>
                    <a:pt x="113" y="1"/>
                  </a:moveTo>
                  <a:lnTo>
                    <a:pt x="0" y="225"/>
                  </a:lnTo>
                  <a:lnTo>
                    <a:pt x="1180" y="1012"/>
                  </a:lnTo>
                  <a:lnTo>
                    <a:pt x="1236" y="1012"/>
                  </a:lnTo>
                  <a:cubicBezTo>
                    <a:pt x="1348" y="1012"/>
                    <a:pt x="1404" y="843"/>
                    <a:pt x="1292" y="843"/>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16"/>
            <p:cNvSpPr/>
            <p:nvPr/>
          </p:nvSpPr>
          <p:spPr>
            <a:xfrm>
              <a:off x="3967225" y="2274075"/>
              <a:ext cx="37950" cy="12675"/>
            </a:xfrm>
            <a:custGeom>
              <a:rect b="b" l="l" r="r" t="t"/>
              <a:pathLst>
                <a:path extrusionOk="0" h="507" w="1518">
                  <a:moveTo>
                    <a:pt x="57" y="1"/>
                  </a:moveTo>
                  <a:lnTo>
                    <a:pt x="1" y="169"/>
                  </a:lnTo>
                  <a:lnTo>
                    <a:pt x="1405" y="506"/>
                  </a:lnTo>
                  <a:cubicBezTo>
                    <a:pt x="1461" y="450"/>
                    <a:pt x="1517" y="450"/>
                    <a:pt x="1517" y="394"/>
                  </a:cubicBezTo>
                  <a:cubicBezTo>
                    <a:pt x="1517" y="338"/>
                    <a:pt x="1461" y="281"/>
                    <a:pt x="1461" y="281"/>
                  </a:cubicBezTo>
                  <a:lnTo>
                    <a:pt x="5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16"/>
            <p:cNvSpPr/>
            <p:nvPr/>
          </p:nvSpPr>
          <p:spPr>
            <a:xfrm>
              <a:off x="3977075" y="2189825"/>
              <a:ext cx="37925" cy="5650"/>
            </a:xfrm>
            <a:custGeom>
              <a:rect b="b" l="l" r="r" t="t"/>
              <a:pathLst>
                <a:path extrusionOk="0" h="226" w="1517">
                  <a:moveTo>
                    <a:pt x="0" y="1"/>
                  </a:moveTo>
                  <a:lnTo>
                    <a:pt x="0" y="57"/>
                  </a:lnTo>
                  <a:cubicBezTo>
                    <a:pt x="0" y="113"/>
                    <a:pt x="0" y="169"/>
                    <a:pt x="0" y="225"/>
                  </a:cubicBezTo>
                  <a:lnTo>
                    <a:pt x="1404" y="225"/>
                  </a:lnTo>
                  <a:cubicBezTo>
                    <a:pt x="1460" y="225"/>
                    <a:pt x="1517" y="169"/>
                    <a:pt x="1517" y="113"/>
                  </a:cubicBezTo>
                  <a:cubicBezTo>
                    <a:pt x="1517" y="57"/>
                    <a:pt x="1460" y="1"/>
                    <a:pt x="1404"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16"/>
            <p:cNvSpPr/>
            <p:nvPr/>
          </p:nvSpPr>
          <p:spPr>
            <a:xfrm>
              <a:off x="3923700" y="2392025"/>
              <a:ext cx="36550" cy="22500"/>
            </a:xfrm>
            <a:custGeom>
              <a:rect b="b" l="l" r="r" t="t"/>
              <a:pathLst>
                <a:path extrusionOk="0" h="900" w="1462">
                  <a:moveTo>
                    <a:pt x="113" y="0"/>
                  </a:moveTo>
                  <a:lnTo>
                    <a:pt x="1" y="169"/>
                  </a:lnTo>
                  <a:lnTo>
                    <a:pt x="1236" y="899"/>
                  </a:lnTo>
                  <a:lnTo>
                    <a:pt x="1293" y="899"/>
                  </a:lnTo>
                  <a:cubicBezTo>
                    <a:pt x="1349" y="899"/>
                    <a:pt x="1405" y="843"/>
                    <a:pt x="1405" y="843"/>
                  </a:cubicBezTo>
                  <a:cubicBezTo>
                    <a:pt x="1461" y="787"/>
                    <a:pt x="1405" y="731"/>
                    <a:pt x="1349" y="674"/>
                  </a:cubicBez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16"/>
            <p:cNvSpPr/>
            <p:nvPr/>
          </p:nvSpPr>
          <p:spPr>
            <a:xfrm>
              <a:off x="3956000" y="2313400"/>
              <a:ext cx="37950" cy="15475"/>
            </a:xfrm>
            <a:custGeom>
              <a:rect b="b" l="l" r="r" t="t"/>
              <a:pathLst>
                <a:path extrusionOk="0" h="619" w="1518">
                  <a:moveTo>
                    <a:pt x="57" y="0"/>
                  </a:moveTo>
                  <a:lnTo>
                    <a:pt x="1" y="225"/>
                  </a:lnTo>
                  <a:lnTo>
                    <a:pt x="1405" y="618"/>
                  </a:lnTo>
                  <a:cubicBezTo>
                    <a:pt x="1461" y="618"/>
                    <a:pt x="1517" y="618"/>
                    <a:pt x="1517" y="562"/>
                  </a:cubicBezTo>
                  <a:cubicBezTo>
                    <a:pt x="1517" y="506"/>
                    <a:pt x="1517" y="450"/>
                    <a:pt x="1461" y="450"/>
                  </a:cubicBezTo>
                  <a:lnTo>
                    <a:pt x="5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16"/>
            <p:cNvSpPr/>
            <p:nvPr/>
          </p:nvSpPr>
          <p:spPr>
            <a:xfrm>
              <a:off x="3941950" y="2354125"/>
              <a:ext cx="36550" cy="19675"/>
            </a:xfrm>
            <a:custGeom>
              <a:rect b="b" l="l" r="r" t="t"/>
              <a:pathLst>
                <a:path extrusionOk="0" h="787" w="1462">
                  <a:moveTo>
                    <a:pt x="57" y="0"/>
                  </a:moveTo>
                  <a:lnTo>
                    <a:pt x="1" y="225"/>
                  </a:lnTo>
                  <a:lnTo>
                    <a:pt x="1293" y="786"/>
                  </a:lnTo>
                  <a:lnTo>
                    <a:pt x="1349" y="786"/>
                  </a:lnTo>
                  <a:cubicBezTo>
                    <a:pt x="1405" y="786"/>
                    <a:pt x="1405" y="730"/>
                    <a:pt x="1461" y="730"/>
                  </a:cubicBezTo>
                  <a:cubicBezTo>
                    <a:pt x="1461" y="618"/>
                    <a:pt x="1461" y="562"/>
                    <a:pt x="1405" y="562"/>
                  </a:cubicBezTo>
                  <a:lnTo>
                    <a:pt x="5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16"/>
            <p:cNvSpPr/>
            <p:nvPr/>
          </p:nvSpPr>
          <p:spPr>
            <a:xfrm>
              <a:off x="3152850" y="2427125"/>
              <a:ext cx="32325" cy="23900"/>
            </a:xfrm>
            <a:custGeom>
              <a:rect b="b" l="l" r="r" t="t"/>
              <a:pathLst>
                <a:path extrusionOk="0" h="956" w="1293">
                  <a:moveTo>
                    <a:pt x="1236" y="1"/>
                  </a:moveTo>
                  <a:lnTo>
                    <a:pt x="1" y="787"/>
                  </a:lnTo>
                  <a:cubicBezTo>
                    <a:pt x="1" y="787"/>
                    <a:pt x="1" y="899"/>
                    <a:pt x="1" y="899"/>
                  </a:cubicBezTo>
                  <a:cubicBezTo>
                    <a:pt x="57" y="955"/>
                    <a:pt x="57" y="955"/>
                    <a:pt x="113" y="955"/>
                  </a:cubicBezTo>
                  <a:lnTo>
                    <a:pt x="169" y="955"/>
                  </a:lnTo>
                  <a:lnTo>
                    <a:pt x="1292" y="169"/>
                  </a:lnTo>
                  <a:lnTo>
                    <a:pt x="123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16"/>
            <p:cNvSpPr/>
            <p:nvPr/>
          </p:nvSpPr>
          <p:spPr>
            <a:xfrm>
              <a:off x="3077025" y="2229150"/>
              <a:ext cx="37950" cy="9850"/>
            </a:xfrm>
            <a:custGeom>
              <a:rect b="b" l="l" r="r" t="t"/>
              <a:pathLst>
                <a:path extrusionOk="0" h="394" w="1518">
                  <a:moveTo>
                    <a:pt x="1517" y="0"/>
                  </a:moveTo>
                  <a:lnTo>
                    <a:pt x="113" y="169"/>
                  </a:lnTo>
                  <a:cubicBezTo>
                    <a:pt x="57" y="169"/>
                    <a:pt x="1" y="225"/>
                    <a:pt x="57" y="281"/>
                  </a:cubicBezTo>
                  <a:cubicBezTo>
                    <a:pt x="57" y="337"/>
                    <a:pt x="57" y="394"/>
                    <a:pt x="113" y="394"/>
                  </a:cubicBezTo>
                  <a:lnTo>
                    <a:pt x="1517" y="225"/>
                  </a:lnTo>
                  <a:lnTo>
                    <a:pt x="151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16"/>
            <p:cNvSpPr/>
            <p:nvPr/>
          </p:nvSpPr>
          <p:spPr>
            <a:xfrm>
              <a:off x="3179525" y="2460825"/>
              <a:ext cx="32325" cy="28100"/>
            </a:xfrm>
            <a:custGeom>
              <a:rect b="b" l="l" r="r" t="t"/>
              <a:pathLst>
                <a:path extrusionOk="0" h="1124" w="1293">
                  <a:moveTo>
                    <a:pt x="1180" y="1"/>
                  </a:moveTo>
                  <a:lnTo>
                    <a:pt x="57" y="955"/>
                  </a:lnTo>
                  <a:cubicBezTo>
                    <a:pt x="1" y="1011"/>
                    <a:pt x="1" y="1124"/>
                    <a:pt x="113" y="1124"/>
                  </a:cubicBezTo>
                  <a:lnTo>
                    <a:pt x="169" y="1124"/>
                  </a:lnTo>
                  <a:lnTo>
                    <a:pt x="1292" y="225"/>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16"/>
            <p:cNvSpPr/>
            <p:nvPr/>
          </p:nvSpPr>
          <p:spPr>
            <a:xfrm>
              <a:off x="3128975" y="2390625"/>
              <a:ext cx="36550" cy="22475"/>
            </a:xfrm>
            <a:custGeom>
              <a:rect b="b" l="l" r="r" t="t"/>
              <a:pathLst>
                <a:path extrusionOk="0" h="899" w="1462">
                  <a:moveTo>
                    <a:pt x="1349" y="0"/>
                  </a:moveTo>
                  <a:lnTo>
                    <a:pt x="57" y="730"/>
                  </a:lnTo>
                  <a:cubicBezTo>
                    <a:pt x="1" y="730"/>
                    <a:pt x="1" y="787"/>
                    <a:pt x="1" y="843"/>
                  </a:cubicBezTo>
                  <a:cubicBezTo>
                    <a:pt x="57" y="899"/>
                    <a:pt x="57" y="899"/>
                    <a:pt x="113" y="899"/>
                  </a:cubicBezTo>
                  <a:lnTo>
                    <a:pt x="169" y="899"/>
                  </a:lnTo>
                  <a:lnTo>
                    <a:pt x="1461" y="225"/>
                  </a:lnTo>
                  <a:lnTo>
                    <a:pt x="134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16"/>
            <p:cNvSpPr/>
            <p:nvPr/>
          </p:nvSpPr>
          <p:spPr>
            <a:xfrm>
              <a:off x="3109325" y="2351300"/>
              <a:ext cx="36525" cy="19675"/>
            </a:xfrm>
            <a:custGeom>
              <a:rect b="b" l="l" r="r" t="t"/>
              <a:pathLst>
                <a:path extrusionOk="0" h="787" w="1461">
                  <a:moveTo>
                    <a:pt x="1405" y="1"/>
                  </a:moveTo>
                  <a:lnTo>
                    <a:pt x="57" y="562"/>
                  </a:lnTo>
                  <a:cubicBezTo>
                    <a:pt x="0" y="562"/>
                    <a:pt x="0" y="618"/>
                    <a:pt x="0" y="675"/>
                  </a:cubicBezTo>
                  <a:cubicBezTo>
                    <a:pt x="0" y="731"/>
                    <a:pt x="57" y="787"/>
                    <a:pt x="113" y="787"/>
                  </a:cubicBezTo>
                  <a:lnTo>
                    <a:pt x="169" y="787"/>
                  </a:lnTo>
                  <a:lnTo>
                    <a:pt x="1461" y="225"/>
                  </a:lnTo>
                  <a:cubicBezTo>
                    <a:pt x="1461" y="169"/>
                    <a:pt x="1405" y="57"/>
                    <a:pt x="140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16"/>
            <p:cNvSpPr/>
            <p:nvPr/>
          </p:nvSpPr>
          <p:spPr>
            <a:xfrm>
              <a:off x="3082650" y="2269875"/>
              <a:ext cx="37925" cy="12650"/>
            </a:xfrm>
            <a:custGeom>
              <a:rect b="b" l="l" r="r" t="t"/>
              <a:pathLst>
                <a:path extrusionOk="0" h="506" w="1517">
                  <a:moveTo>
                    <a:pt x="1517" y="0"/>
                  </a:moveTo>
                  <a:lnTo>
                    <a:pt x="113" y="281"/>
                  </a:lnTo>
                  <a:cubicBezTo>
                    <a:pt x="56" y="281"/>
                    <a:pt x="0" y="337"/>
                    <a:pt x="0" y="449"/>
                  </a:cubicBezTo>
                  <a:cubicBezTo>
                    <a:pt x="56" y="449"/>
                    <a:pt x="56" y="506"/>
                    <a:pt x="113" y="506"/>
                  </a:cubicBezTo>
                  <a:lnTo>
                    <a:pt x="1517" y="225"/>
                  </a:lnTo>
                  <a:cubicBezTo>
                    <a:pt x="1517" y="169"/>
                    <a:pt x="1517" y="112"/>
                    <a:pt x="1517"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16"/>
            <p:cNvSpPr/>
            <p:nvPr/>
          </p:nvSpPr>
          <p:spPr>
            <a:xfrm>
              <a:off x="3092475" y="2312000"/>
              <a:ext cx="39350" cy="16875"/>
            </a:xfrm>
            <a:custGeom>
              <a:rect b="b" l="l" r="r" t="t"/>
              <a:pathLst>
                <a:path extrusionOk="0" h="675" w="1574">
                  <a:moveTo>
                    <a:pt x="1517" y="0"/>
                  </a:moveTo>
                  <a:lnTo>
                    <a:pt x="113" y="449"/>
                  </a:lnTo>
                  <a:cubicBezTo>
                    <a:pt x="57" y="449"/>
                    <a:pt x="0" y="506"/>
                    <a:pt x="57" y="562"/>
                  </a:cubicBezTo>
                  <a:cubicBezTo>
                    <a:pt x="57" y="618"/>
                    <a:pt x="113" y="674"/>
                    <a:pt x="169" y="674"/>
                  </a:cubicBezTo>
                  <a:lnTo>
                    <a:pt x="1573" y="225"/>
                  </a:lnTo>
                  <a:lnTo>
                    <a:pt x="151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16"/>
            <p:cNvSpPr/>
            <p:nvPr/>
          </p:nvSpPr>
          <p:spPr>
            <a:xfrm>
              <a:off x="3210425" y="2491725"/>
              <a:ext cx="29500" cy="30550"/>
            </a:xfrm>
            <a:custGeom>
              <a:rect b="b" l="l" r="r" t="t"/>
              <a:pathLst>
                <a:path extrusionOk="0" h="1222" w="1180">
                  <a:moveTo>
                    <a:pt x="1067" y="0"/>
                  </a:moveTo>
                  <a:lnTo>
                    <a:pt x="0" y="1067"/>
                  </a:lnTo>
                  <a:cubicBezTo>
                    <a:pt x="0" y="1067"/>
                    <a:pt x="0" y="1180"/>
                    <a:pt x="0" y="1180"/>
                  </a:cubicBezTo>
                  <a:cubicBezTo>
                    <a:pt x="28" y="1208"/>
                    <a:pt x="56" y="1222"/>
                    <a:pt x="85" y="1222"/>
                  </a:cubicBezTo>
                  <a:cubicBezTo>
                    <a:pt x="113" y="1222"/>
                    <a:pt x="141" y="1208"/>
                    <a:pt x="169" y="1180"/>
                  </a:cubicBezTo>
                  <a:lnTo>
                    <a:pt x="1180" y="169"/>
                  </a:lnTo>
                  <a:cubicBezTo>
                    <a:pt x="1124" y="112"/>
                    <a:pt x="1067" y="56"/>
                    <a:pt x="1067"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16"/>
            <p:cNvSpPr/>
            <p:nvPr/>
          </p:nvSpPr>
          <p:spPr>
            <a:xfrm>
              <a:off x="3540375" y="2622300"/>
              <a:ext cx="5650" cy="37925"/>
            </a:xfrm>
            <a:custGeom>
              <a:rect b="b" l="l" r="r" t="t"/>
              <a:pathLst>
                <a:path extrusionOk="0" h="1517" w="226">
                  <a:moveTo>
                    <a:pt x="1" y="0"/>
                  </a:moveTo>
                  <a:lnTo>
                    <a:pt x="1" y="1405"/>
                  </a:lnTo>
                  <a:cubicBezTo>
                    <a:pt x="1" y="1461"/>
                    <a:pt x="57" y="1517"/>
                    <a:pt x="113" y="1517"/>
                  </a:cubicBezTo>
                  <a:cubicBezTo>
                    <a:pt x="169" y="1517"/>
                    <a:pt x="226" y="1461"/>
                    <a:pt x="226" y="1405"/>
                  </a:cubicBezTo>
                  <a:lnTo>
                    <a:pt x="22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16"/>
            <p:cNvSpPr/>
            <p:nvPr/>
          </p:nvSpPr>
          <p:spPr>
            <a:xfrm>
              <a:off x="3495450" y="2619500"/>
              <a:ext cx="8450" cy="39325"/>
            </a:xfrm>
            <a:custGeom>
              <a:rect b="b" l="l" r="r" t="t"/>
              <a:pathLst>
                <a:path extrusionOk="0" h="1573" w="338">
                  <a:moveTo>
                    <a:pt x="113" y="0"/>
                  </a:moveTo>
                  <a:lnTo>
                    <a:pt x="1" y="1460"/>
                  </a:lnTo>
                  <a:cubicBezTo>
                    <a:pt x="1" y="1517"/>
                    <a:pt x="1" y="1517"/>
                    <a:pt x="113" y="1573"/>
                  </a:cubicBezTo>
                  <a:cubicBezTo>
                    <a:pt x="113" y="1573"/>
                    <a:pt x="169" y="1517"/>
                    <a:pt x="169" y="1460"/>
                  </a:cubicBezTo>
                  <a:lnTo>
                    <a:pt x="33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16"/>
            <p:cNvSpPr/>
            <p:nvPr/>
          </p:nvSpPr>
          <p:spPr>
            <a:xfrm>
              <a:off x="3449125" y="2612475"/>
              <a:ext cx="11250" cy="39325"/>
            </a:xfrm>
            <a:custGeom>
              <a:rect b="b" l="l" r="r" t="t"/>
              <a:pathLst>
                <a:path extrusionOk="0" h="1573" w="450">
                  <a:moveTo>
                    <a:pt x="281" y="0"/>
                  </a:moveTo>
                  <a:lnTo>
                    <a:pt x="0" y="1404"/>
                  </a:lnTo>
                  <a:cubicBezTo>
                    <a:pt x="0" y="1461"/>
                    <a:pt x="0" y="1517"/>
                    <a:pt x="56" y="1573"/>
                  </a:cubicBezTo>
                  <a:cubicBezTo>
                    <a:pt x="113" y="1573"/>
                    <a:pt x="169" y="1517"/>
                    <a:pt x="169" y="1461"/>
                  </a:cubicBezTo>
                  <a:lnTo>
                    <a:pt x="450" y="56"/>
                  </a:lnTo>
                  <a:cubicBezTo>
                    <a:pt x="393" y="56"/>
                    <a:pt x="337" y="56"/>
                    <a:pt x="28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16"/>
            <p:cNvSpPr/>
            <p:nvPr/>
          </p:nvSpPr>
          <p:spPr>
            <a:xfrm>
              <a:off x="3244125" y="2522600"/>
              <a:ext cx="28100" cy="31975"/>
            </a:xfrm>
            <a:custGeom>
              <a:rect b="b" l="l" r="r" t="t"/>
              <a:pathLst>
                <a:path extrusionOk="0" h="1279" w="1124">
                  <a:moveTo>
                    <a:pt x="955" y="1"/>
                  </a:moveTo>
                  <a:lnTo>
                    <a:pt x="56" y="1068"/>
                  </a:lnTo>
                  <a:cubicBezTo>
                    <a:pt x="0" y="1124"/>
                    <a:pt x="0" y="1180"/>
                    <a:pt x="56" y="1236"/>
                  </a:cubicBezTo>
                  <a:cubicBezTo>
                    <a:pt x="56" y="1264"/>
                    <a:pt x="84" y="1278"/>
                    <a:pt x="113" y="1278"/>
                  </a:cubicBezTo>
                  <a:cubicBezTo>
                    <a:pt x="141" y="1278"/>
                    <a:pt x="169" y="1264"/>
                    <a:pt x="169" y="1236"/>
                  </a:cubicBezTo>
                  <a:lnTo>
                    <a:pt x="1124" y="113"/>
                  </a:lnTo>
                  <a:lnTo>
                    <a:pt x="95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16"/>
            <p:cNvSpPr/>
            <p:nvPr/>
          </p:nvSpPr>
          <p:spPr>
            <a:xfrm>
              <a:off x="3583925" y="2619500"/>
              <a:ext cx="8450" cy="37925"/>
            </a:xfrm>
            <a:custGeom>
              <a:rect b="b" l="l" r="r" t="t"/>
              <a:pathLst>
                <a:path extrusionOk="0" h="1517" w="338">
                  <a:moveTo>
                    <a:pt x="0" y="0"/>
                  </a:moveTo>
                  <a:lnTo>
                    <a:pt x="112" y="1404"/>
                  </a:lnTo>
                  <a:cubicBezTo>
                    <a:pt x="112" y="1460"/>
                    <a:pt x="169" y="1517"/>
                    <a:pt x="225" y="1517"/>
                  </a:cubicBezTo>
                  <a:cubicBezTo>
                    <a:pt x="281" y="1517"/>
                    <a:pt x="337" y="1460"/>
                    <a:pt x="337" y="1404"/>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16"/>
            <p:cNvSpPr/>
            <p:nvPr/>
          </p:nvSpPr>
          <p:spPr>
            <a:xfrm>
              <a:off x="3279225" y="2546475"/>
              <a:ext cx="25300" cy="33725"/>
            </a:xfrm>
            <a:custGeom>
              <a:rect b="b" l="l" r="r" t="t"/>
              <a:pathLst>
                <a:path extrusionOk="0" h="1349" w="1012">
                  <a:moveTo>
                    <a:pt x="899" y="1"/>
                  </a:moveTo>
                  <a:lnTo>
                    <a:pt x="57" y="1180"/>
                  </a:lnTo>
                  <a:cubicBezTo>
                    <a:pt x="0" y="1236"/>
                    <a:pt x="0" y="1292"/>
                    <a:pt x="57" y="1349"/>
                  </a:cubicBezTo>
                  <a:lnTo>
                    <a:pt x="113" y="1349"/>
                  </a:lnTo>
                  <a:cubicBezTo>
                    <a:pt x="169" y="1349"/>
                    <a:pt x="225" y="1349"/>
                    <a:pt x="225" y="1292"/>
                  </a:cubicBezTo>
                  <a:lnTo>
                    <a:pt x="1011" y="113"/>
                  </a:lnTo>
                  <a:lnTo>
                    <a:pt x="89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16"/>
            <p:cNvSpPr/>
            <p:nvPr/>
          </p:nvSpPr>
          <p:spPr>
            <a:xfrm>
              <a:off x="3405600" y="2601225"/>
              <a:ext cx="14050" cy="39350"/>
            </a:xfrm>
            <a:custGeom>
              <a:rect b="b" l="l" r="r" t="t"/>
              <a:pathLst>
                <a:path extrusionOk="0" h="1574" w="562">
                  <a:moveTo>
                    <a:pt x="393" y="1"/>
                  </a:moveTo>
                  <a:lnTo>
                    <a:pt x="0" y="1405"/>
                  </a:lnTo>
                  <a:cubicBezTo>
                    <a:pt x="0" y="1461"/>
                    <a:pt x="0" y="1517"/>
                    <a:pt x="56" y="1574"/>
                  </a:cubicBezTo>
                  <a:cubicBezTo>
                    <a:pt x="112" y="1574"/>
                    <a:pt x="169" y="1517"/>
                    <a:pt x="169" y="1461"/>
                  </a:cubicBezTo>
                  <a:lnTo>
                    <a:pt x="562" y="57"/>
                  </a:lnTo>
                  <a:lnTo>
                    <a:pt x="39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16"/>
            <p:cNvSpPr/>
            <p:nvPr/>
          </p:nvSpPr>
          <p:spPr>
            <a:xfrm>
              <a:off x="3360650" y="2587200"/>
              <a:ext cx="19700" cy="36525"/>
            </a:xfrm>
            <a:custGeom>
              <a:rect b="b" l="l" r="r" t="t"/>
              <a:pathLst>
                <a:path extrusionOk="0" h="1461" w="788">
                  <a:moveTo>
                    <a:pt x="563" y="0"/>
                  </a:moveTo>
                  <a:lnTo>
                    <a:pt x="1" y="1348"/>
                  </a:lnTo>
                  <a:cubicBezTo>
                    <a:pt x="1" y="1404"/>
                    <a:pt x="57" y="1461"/>
                    <a:pt x="113" y="1461"/>
                  </a:cubicBezTo>
                  <a:cubicBezTo>
                    <a:pt x="169" y="1461"/>
                    <a:pt x="226" y="1461"/>
                    <a:pt x="226" y="1404"/>
                  </a:cubicBezTo>
                  <a:lnTo>
                    <a:pt x="787" y="56"/>
                  </a:lnTo>
                  <a:lnTo>
                    <a:pt x="56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16"/>
            <p:cNvSpPr/>
            <p:nvPr/>
          </p:nvSpPr>
          <p:spPr>
            <a:xfrm>
              <a:off x="3301675" y="1786275"/>
              <a:ext cx="40750" cy="62375"/>
            </a:xfrm>
            <a:custGeom>
              <a:rect b="b" l="l" r="r" t="t"/>
              <a:pathLst>
                <a:path extrusionOk="0" h="2495" w="1630">
                  <a:moveTo>
                    <a:pt x="106" y="0"/>
                  </a:moveTo>
                  <a:cubicBezTo>
                    <a:pt x="90" y="0"/>
                    <a:pt x="74" y="7"/>
                    <a:pt x="57" y="24"/>
                  </a:cubicBezTo>
                  <a:cubicBezTo>
                    <a:pt x="1" y="24"/>
                    <a:pt x="1" y="136"/>
                    <a:pt x="57" y="192"/>
                  </a:cubicBezTo>
                  <a:lnTo>
                    <a:pt x="1461" y="2495"/>
                  </a:lnTo>
                  <a:lnTo>
                    <a:pt x="1630" y="2382"/>
                  </a:lnTo>
                  <a:lnTo>
                    <a:pt x="226" y="80"/>
                  </a:lnTo>
                  <a:cubicBezTo>
                    <a:pt x="186" y="40"/>
                    <a:pt x="146" y="0"/>
                    <a:pt x="10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16"/>
            <p:cNvSpPr/>
            <p:nvPr/>
          </p:nvSpPr>
          <p:spPr>
            <a:xfrm>
              <a:off x="3261650" y="1812575"/>
              <a:ext cx="47075" cy="58550"/>
            </a:xfrm>
            <a:custGeom>
              <a:rect b="b" l="l" r="r" t="t"/>
              <a:pathLst>
                <a:path extrusionOk="0" h="2342" w="1883">
                  <a:moveTo>
                    <a:pt x="191" y="1"/>
                  </a:moveTo>
                  <a:cubicBezTo>
                    <a:pt x="109" y="1"/>
                    <a:pt x="0" y="108"/>
                    <a:pt x="86" y="151"/>
                  </a:cubicBezTo>
                  <a:lnTo>
                    <a:pt x="1714" y="2341"/>
                  </a:lnTo>
                  <a:lnTo>
                    <a:pt x="1883" y="2229"/>
                  </a:lnTo>
                  <a:lnTo>
                    <a:pt x="254" y="39"/>
                  </a:lnTo>
                  <a:cubicBezTo>
                    <a:pt x="241" y="12"/>
                    <a:pt x="217" y="1"/>
                    <a:pt x="19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16"/>
            <p:cNvSpPr/>
            <p:nvPr/>
          </p:nvSpPr>
          <p:spPr>
            <a:xfrm>
              <a:off x="3341000" y="1765800"/>
              <a:ext cx="35125" cy="64600"/>
            </a:xfrm>
            <a:custGeom>
              <a:rect b="b" l="l" r="r" t="t"/>
              <a:pathLst>
                <a:path extrusionOk="0" h="2584" w="1405">
                  <a:moveTo>
                    <a:pt x="113" y="0"/>
                  </a:moveTo>
                  <a:cubicBezTo>
                    <a:pt x="57" y="0"/>
                    <a:pt x="1" y="112"/>
                    <a:pt x="57" y="169"/>
                  </a:cubicBezTo>
                  <a:lnTo>
                    <a:pt x="1236" y="2584"/>
                  </a:lnTo>
                  <a:lnTo>
                    <a:pt x="1405" y="2471"/>
                  </a:lnTo>
                  <a:lnTo>
                    <a:pt x="225" y="56"/>
                  </a:lnTo>
                  <a:cubicBezTo>
                    <a:pt x="225" y="0"/>
                    <a:pt x="169" y="0"/>
                    <a:pt x="11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16"/>
            <p:cNvSpPr/>
            <p:nvPr/>
          </p:nvSpPr>
          <p:spPr>
            <a:xfrm>
              <a:off x="3226525" y="1840675"/>
              <a:ext cx="52725" cy="55725"/>
            </a:xfrm>
            <a:custGeom>
              <a:rect b="b" l="l" r="r" t="t"/>
              <a:pathLst>
                <a:path extrusionOk="0" h="2229" w="2109">
                  <a:moveTo>
                    <a:pt x="195" y="1"/>
                  </a:moveTo>
                  <a:cubicBezTo>
                    <a:pt x="113" y="1"/>
                    <a:pt x="0" y="120"/>
                    <a:pt x="86" y="206"/>
                  </a:cubicBezTo>
                  <a:lnTo>
                    <a:pt x="1940" y="2228"/>
                  </a:lnTo>
                  <a:lnTo>
                    <a:pt x="2108" y="2060"/>
                  </a:lnTo>
                  <a:lnTo>
                    <a:pt x="255" y="38"/>
                  </a:lnTo>
                  <a:cubicBezTo>
                    <a:pt x="242" y="12"/>
                    <a:pt x="220" y="1"/>
                    <a:pt x="19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16"/>
            <p:cNvSpPr/>
            <p:nvPr/>
          </p:nvSpPr>
          <p:spPr>
            <a:xfrm>
              <a:off x="3384525" y="1747525"/>
              <a:ext cx="29525" cy="68825"/>
            </a:xfrm>
            <a:custGeom>
              <a:rect b="b" l="l" r="r" t="t"/>
              <a:pathLst>
                <a:path extrusionOk="0" h="2753" w="1181">
                  <a:moveTo>
                    <a:pt x="113" y="1"/>
                  </a:moveTo>
                  <a:cubicBezTo>
                    <a:pt x="57" y="57"/>
                    <a:pt x="1" y="113"/>
                    <a:pt x="57" y="169"/>
                  </a:cubicBezTo>
                  <a:lnTo>
                    <a:pt x="955" y="2753"/>
                  </a:lnTo>
                  <a:lnTo>
                    <a:pt x="1180" y="2641"/>
                  </a:lnTo>
                  <a:lnTo>
                    <a:pt x="225" y="113"/>
                  </a:lnTo>
                  <a:cubicBezTo>
                    <a:pt x="225" y="57"/>
                    <a:pt x="169" y="1"/>
                    <a:pt x="11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16"/>
            <p:cNvSpPr/>
            <p:nvPr/>
          </p:nvSpPr>
          <p:spPr>
            <a:xfrm>
              <a:off x="3519325" y="1720850"/>
              <a:ext cx="8450" cy="71650"/>
            </a:xfrm>
            <a:custGeom>
              <a:rect b="b" l="l" r="r" t="t"/>
              <a:pathLst>
                <a:path extrusionOk="0" h="2866" w="338">
                  <a:moveTo>
                    <a:pt x="113" y="1"/>
                  </a:moveTo>
                  <a:cubicBezTo>
                    <a:pt x="57" y="1"/>
                    <a:pt x="0" y="57"/>
                    <a:pt x="0" y="113"/>
                  </a:cubicBezTo>
                  <a:lnTo>
                    <a:pt x="113" y="2865"/>
                  </a:lnTo>
                  <a:lnTo>
                    <a:pt x="337" y="2809"/>
                  </a:lnTo>
                  <a:lnTo>
                    <a:pt x="225" y="113"/>
                  </a:lnTo>
                  <a:cubicBezTo>
                    <a:pt x="225" y="57"/>
                    <a:pt x="169" y="1"/>
                    <a:pt x="11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16"/>
            <p:cNvSpPr/>
            <p:nvPr/>
          </p:nvSpPr>
          <p:spPr>
            <a:xfrm>
              <a:off x="3428050" y="1734325"/>
              <a:ext cx="22500" cy="69400"/>
            </a:xfrm>
            <a:custGeom>
              <a:rect b="b" l="l" r="r" t="t"/>
              <a:pathLst>
                <a:path extrusionOk="0" h="2776" w="900">
                  <a:moveTo>
                    <a:pt x="141" y="0"/>
                  </a:moveTo>
                  <a:cubicBezTo>
                    <a:pt x="118" y="0"/>
                    <a:pt x="90" y="7"/>
                    <a:pt x="57" y="23"/>
                  </a:cubicBezTo>
                  <a:cubicBezTo>
                    <a:pt x="1" y="23"/>
                    <a:pt x="1" y="80"/>
                    <a:pt x="1" y="136"/>
                  </a:cubicBezTo>
                  <a:lnTo>
                    <a:pt x="675" y="2775"/>
                  </a:lnTo>
                  <a:lnTo>
                    <a:pt x="899" y="2719"/>
                  </a:lnTo>
                  <a:lnTo>
                    <a:pt x="225" y="80"/>
                  </a:lnTo>
                  <a:cubicBezTo>
                    <a:pt x="225" y="40"/>
                    <a:pt x="197" y="0"/>
                    <a:pt x="14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16"/>
            <p:cNvSpPr/>
            <p:nvPr/>
          </p:nvSpPr>
          <p:spPr>
            <a:xfrm>
              <a:off x="3474400" y="1725075"/>
              <a:ext cx="15450" cy="70225"/>
            </a:xfrm>
            <a:custGeom>
              <a:rect b="b" l="l" r="r" t="t"/>
              <a:pathLst>
                <a:path extrusionOk="0" h="2809" w="618">
                  <a:moveTo>
                    <a:pt x="113" y="0"/>
                  </a:moveTo>
                  <a:cubicBezTo>
                    <a:pt x="0" y="0"/>
                    <a:pt x="0" y="56"/>
                    <a:pt x="0" y="113"/>
                  </a:cubicBezTo>
                  <a:lnTo>
                    <a:pt x="393" y="2809"/>
                  </a:lnTo>
                  <a:lnTo>
                    <a:pt x="618" y="2809"/>
                  </a:lnTo>
                  <a:lnTo>
                    <a:pt x="225" y="113"/>
                  </a:lnTo>
                  <a:cubicBezTo>
                    <a:pt x="169" y="56"/>
                    <a:pt x="169" y="0"/>
                    <a:pt x="11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16"/>
            <p:cNvSpPr/>
            <p:nvPr/>
          </p:nvSpPr>
          <p:spPr>
            <a:xfrm>
              <a:off x="3100900" y="2030575"/>
              <a:ext cx="68825" cy="27300"/>
            </a:xfrm>
            <a:custGeom>
              <a:rect b="b" l="l" r="r" t="t"/>
              <a:pathLst>
                <a:path extrusionOk="0" h="1092" w="2753">
                  <a:moveTo>
                    <a:pt x="121" y="1"/>
                  </a:moveTo>
                  <a:cubicBezTo>
                    <a:pt x="85" y="1"/>
                    <a:pt x="57" y="41"/>
                    <a:pt x="57" y="80"/>
                  </a:cubicBezTo>
                  <a:cubicBezTo>
                    <a:pt x="0" y="136"/>
                    <a:pt x="57" y="193"/>
                    <a:pt x="113" y="193"/>
                  </a:cubicBezTo>
                  <a:lnTo>
                    <a:pt x="2696" y="1091"/>
                  </a:lnTo>
                  <a:lnTo>
                    <a:pt x="2753" y="923"/>
                  </a:lnTo>
                  <a:lnTo>
                    <a:pt x="169" y="24"/>
                  </a:lnTo>
                  <a:cubicBezTo>
                    <a:pt x="152" y="8"/>
                    <a:pt x="136" y="1"/>
                    <a:pt x="12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16"/>
            <p:cNvSpPr/>
            <p:nvPr/>
          </p:nvSpPr>
          <p:spPr>
            <a:xfrm>
              <a:off x="3194975" y="1874250"/>
              <a:ext cx="56200" cy="51625"/>
            </a:xfrm>
            <a:custGeom>
              <a:rect b="b" l="l" r="r" t="t"/>
              <a:pathLst>
                <a:path extrusionOk="0" h="2065" w="2248">
                  <a:moveTo>
                    <a:pt x="120" y="1"/>
                  </a:moveTo>
                  <a:cubicBezTo>
                    <a:pt x="85" y="1"/>
                    <a:pt x="57" y="15"/>
                    <a:pt x="57" y="43"/>
                  </a:cubicBezTo>
                  <a:cubicBezTo>
                    <a:pt x="0" y="99"/>
                    <a:pt x="0" y="155"/>
                    <a:pt x="57" y="211"/>
                  </a:cubicBezTo>
                  <a:lnTo>
                    <a:pt x="2079" y="2065"/>
                  </a:lnTo>
                  <a:lnTo>
                    <a:pt x="2247" y="1896"/>
                  </a:lnTo>
                  <a:lnTo>
                    <a:pt x="225" y="43"/>
                  </a:lnTo>
                  <a:cubicBezTo>
                    <a:pt x="197" y="15"/>
                    <a:pt x="155" y="1"/>
                    <a:pt x="12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6"/>
            <p:cNvSpPr/>
            <p:nvPr/>
          </p:nvSpPr>
          <p:spPr>
            <a:xfrm>
              <a:off x="3078425" y="2118225"/>
              <a:ext cx="70250" cy="16875"/>
            </a:xfrm>
            <a:custGeom>
              <a:rect b="b" l="l" r="r" t="t"/>
              <a:pathLst>
                <a:path extrusionOk="0" h="675" w="2810">
                  <a:moveTo>
                    <a:pt x="169" y="0"/>
                  </a:moveTo>
                  <a:cubicBezTo>
                    <a:pt x="113" y="0"/>
                    <a:pt x="57" y="57"/>
                    <a:pt x="57" y="113"/>
                  </a:cubicBezTo>
                  <a:cubicBezTo>
                    <a:pt x="1" y="169"/>
                    <a:pt x="57" y="225"/>
                    <a:pt x="113" y="281"/>
                  </a:cubicBezTo>
                  <a:lnTo>
                    <a:pt x="2809" y="674"/>
                  </a:lnTo>
                  <a:lnTo>
                    <a:pt x="2809" y="450"/>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16"/>
            <p:cNvSpPr/>
            <p:nvPr/>
          </p:nvSpPr>
          <p:spPr>
            <a:xfrm>
              <a:off x="3088250" y="2074100"/>
              <a:ext cx="70250" cy="21675"/>
            </a:xfrm>
            <a:custGeom>
              <a:rect b="b" l="l" r="r" t="t"/>
              <a:pathLst>
                <a:path extrusionOk="0" h="867" w="2810">
                  <a:moveTo>
                    <a:pt x="110" y="1"/>
                  </a:moveTo>
                  <a:cubicBezTo>
                    <a:pt x="57" y="1"/>
                    <a:pt x="1" y="41"/>
                    <a:pt x="1" y="80"/>
                  </a:cubicBezTo>
                  <a:cubicBezTo>
                    <a:pt x="1" y="137"/>
                    <a:pt x="57" y="137"/>
                    <a:pt x="113" y="193"/>
                  </a:cubicBezTo>
                  <a:lnTo>
                    <a:pt x="2753" y="867"/>
                  </a:lnTo>
                  <a:cubicBezTo>
                    <a:pt x="2753" y="811"/>
                    <a:pt x="2753" y="754"/>
                    <a:pt x="2809" y="642"/>
                  </a:cubicBezTo>
                  <a:lnTo>
                    <a:pt x="169" y="24"/>
                  </a:lnTo>
                  <a:cubicBezTo>
                    <a:pt x="153" y="8"/>
                    <a:pt x="132" y="1"/>
                    <a:pt x="11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16"/>
            <p:cNvSpPr/>
            <p:nvPr/>
          </p:nvSpPr>
          <p:spPr>
            <a:xfrm>
              <a:off x="3119150" y="1987050"/>
              <a:ext cx="66025" cy="34300"/>
            </a:xfrm>
            <a:custGeom>
              <a:rect b="b" l="l" r="r" t="t"/>
              <a:pathLst>
                <a:path extrusionOk="0" h="1372" w="2641">
                  <a:moveTo>
                    <a:pt x="121" y="1"/>
                  </a:moveTo>
                  <a:cubicBezTo>
                    <a:pt x="85" y="1"/>
                    <a:pt x="57" y="41"/>
                    <a:pt x="57" y="80"/>
                  </a:cubicBezTo>
                  <a:cubicBezTo>
                    <a:pt x="1" y="80"/>
                    <a:pt x="1" y="193"/>
                    <a:pt x="57" y="193"/>
                  </a:cubicBezTo>
                  <a:lnTo>
                    <a:pt x="2528" y="1372"/>
                  </a:lnTo>
                  <a:cubicBezTo>
                    <a:pt x="2584" y="1316"/>
                    <a:pt x="2584" y="1260"/>
                    <a:pt x="2640" y="1204"/>
                  </a:cubicBezTo>
                  <a:lnTo>
                    <a:pt x="169" y="24"/>
                  </a:lnTo>
                  <a:cubicBezTo>
                    <a:pt x="153" y="8"/>
                    <a:pt x="136" y="1"/>
                    <a:pt x="12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16"/>
            <p:cNvSpPr/>
            <p:nvPr/>
          </p:nvSpPr>
          <p:spPr>
            <a:xfrm>
              <a:off x="3166900" y="1907950"/>
              <a:ext cx="59000" cy="46025"/>
            </a:xfrm>
            <a:custGeom>
              <a:rect b="b" l="l" r="r" t="t"/>
              <a:pathLst>
                <a:path extrusionOk="0" h="1841" w="2360">
                  <a:moveTo>
                    <a:pt x="84" y="1"/>
                  </a:moveTo>
                  <a:cubicBezTo>
                    <a:pt x="56" y="1"/>
                    <a:pt x="28" y="15"/>
                    <a:pt x="0" y="43"/>
                  </a:cubicBezTo>
                  <a:cubicBezTo>
                    <a:pt x="0" y="99"/>
                    <a:pt x="0" y="155"/>
                    <a:pt x="0" y="211"/>
                  </a:cubicBezTo>
                  <a:lnTo>
                    <a:pt x="2247" y="1840"/>
                  </a:lnTo>
                  <a:lnTo>
                    <a:pt x="2359" y="1672"/>
                  </a:lnTo>
                  <a:lnTo>
                    <a:pt x="169" y="43"/>
                  </a:lnTo>
                  <a:cubicBezTo>
                    <a:pt x="141" y="15"/>
                    <a:pt x="113" y="1"/>
                    <a:pt x="84"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16"/>
            <p:cNvSpPr/>
            <p:nvPr/>
          </p:nvSpPr>
          <p:spPr>
            <a:xfrm>
              <a:off x="3140225" y="1947275"/>
              <a:ext cx="63200" cy="40400"/>
            </a:xfrm>
            <a:custGeom>
              <a:rect b="b" l="l" r="r" t="t"/>
              <a:pathLst>
                <a:path extrusionOk="0" h="1616" w="2528">
                  <a:moveTo>
                    <a:pt x="112" y="0"/>
                  </a:moveTo>
                  <a:cubicBezTo>
                    <a:pt x="84" y="0"/>
                    <a:pt x="56" y="14"/>
                    <a:pt x="56" y="42"/>
                  </a:cubicBezTo>
                  <a:cubicBezTo>
                    <a:pt x="0" y="42"/>
                    <a:pt x="0" y="155"/>
                    <a:pt x="56" y="155"/>
                  </a:cubicBezTo>
                  <a:lnTo>
                    <a:pt x="2415" y="1615"/>
                  </a:lnTo>
                  <a:lnTo>
                    <a:pt x="2527" y="1447"/>
                  </a:lnTo>
                  <a:lnTo>
                    <a:pt x="169" y="42"/>
                  </a:lnTo>
                  <a:cubicBezTo>
                    <a:pt x="169" y="14"/>
                    <a:pt x="140" y="0"/>
                    <a:pt x="11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16"/>
            <p:cNvSpPr/>
            <p:nvPr/>
          </p:nvSpPr>
          <p:spPr>
            <a:xfrm>
              <a:off x="3676575" y="1747525"/>
              <a:ext cx="28125" cy="67425"/>
            </a:xfrm>
            <a:custGeom>
              <a:rect b="b" l="l" r="r" t="t"/>
              <a:pathLst>
                <a:path extrusionOk="0" h="2697" w="1125">
                  <a:moveTo>
                    <a:pt x="1068" y="1"/>
                  </a:moveTo>
                  <a:cubicBezTo>
                    <a:pt x="1012" y="1"/>
                    <a:pt x="956" y="1"/>
                    <a:pt x="900" y="57"/>
                  </a:cubicBezTo>
                  <a:lnTo>
                    <a:pt x="1" y="2641"/>
                  </a:lnTo>
                  <a:lnTo>
                    <a:pt x="226" y="2697"/>
                  </a:lnTo>
                  <a:lnTo>
                    <a:pt x="1124" y="169"/>
                  </a:lnTo>
                  <a:cubicBezTo>
                    <a:pt x="1124" y="113"/>
                    <a:pt x="1124" y="57"/>
                    <a:pt x="1068"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16"/>
            <p:cNvSpPr/>
            <p:nvPr/>
          </p:nvSpPr>
          <p:spPr>
            <a:xfrm>
              <a:off x="3919500" y="2031175"/>
              <a:ext cx="68825" cy="28100"/>
            </a:xfrm>
            <a:custGeom>
              <a:rect b="b" l="l" r="r" t="t"/>
              <a:pathLst>
                <a:path extrusionOk="0" h="1124" w="2753">
                  <a:moveTo>
                    <a:pt x="2584" y="0"/>
                  </a:moveTo>
                  <a:lnTo>
                    <a:pt x="0" y="899"/>
                  </a:lnTo>
                  <a:cubicBezTo>
                    <a:pt x="56" y="1011"/>
                    <a:pt x="56" y="1067"/>
                    <a:pt x="113" y="1123"/>
                  </a:cubicBezTo>
                  <a:lnTo>
                    <a:pt x="2640" y="225"/>
                  </a:lnTo>
                  <a:cubicBezTo>
                    <a:pt x="2696" y="169"/>
                    <a:pt x="2752" y="112"/>
                    <a:pt x="2696" y="56"/>
                  </a:cubicBezTo>
                  <a:cubicBezTo>
                    <a:pt x="2696" y="0"/>
                    <a:pt x="2640" y="0"/>
                    <a:pt x="2584"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16"/>
            <p:cNvSpPr/>
            <p:nvPr/>
          </p:nvSpPr>
          <p:spPr>
            <a:xfrm>
              <a:off x="3904050" y="1987650"/>
              <a:ext cx="66025" cy="35125"/>
            </a:xfrm>
            <a:custGeom>
              <a:rect b="b" l="l" r="r" t="t"/>
              <a:pathLst>
                <a:path extrusionOk="0" h="1405" w="2641">
                  <a:moveTo>
                    <a:pt x="2472" y="0"/>
                  </a:moveTo>
                  <a:lnTo>
                    <a:pt x="1" y="1180"/>
                  </a:lnTo>
                  <a:lnTo>
                    <a:pt x="113" y="1404"/>
                  </a:lnTo>
                  <a:lnTo>
                    <a:pt x="2584" y="225"/>
                  </a:lnTo>
                  <a:cubicBezTo>
                    <a:pt x="2640" y="169"/>
                    <a:pt x="2640" y="112"/>
                    <a:pt x="2640" y="56"/>
                  </a:cubicBezTo>
                  <a:cubicBezTo>
                    <a:pt x="2584" y="0"/>
                    <a:pt x="2528" y="0"/>
                    <a:pt x="247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16"/>
            <p:cNvSpPr/>
            <p:nvPr/>
          </p:nvSpPr>
          <p:spPr>
            <a:xfrm>
              <a:off x="3885800" y="1948325"/>
              <a:ext cx="63200" cy="39350"/>
            </a:xfrm>
            <a:custGeom>
              <a:rect b="b" l="l" r="r" t="t"/>
              <a:pathLst>
                <a:path extrusionOk="0" h="1574" w="2528">
                  <a:moveTo>
                    <a:pt x="2359" y="0"/>
                  </a:moveTo>
                  <a:lnTo>
                    <a:pt x="0" y="1405"/>
                  </a:lnTo>
                  <a:lnTo>
                    <a:pt x="113" y="1573"/>
                  </a:lnTo>
                  <a:lnTo>
                    <a:pt x="2472" y="169"/>
                  </a:lnTo>
                  <a:cubicBezTo>
                    <a:pt x="2528" y="169"/>
                    <a:pt x="2528" y="113"/>
                    <a:pt x="2528" y="57"/>
                  </a:cubicBezTo>
                  <a:cubicBezTo>
                    <a:pt x="2472" y="0"/>
                    <a:pt x="2415" y="0"/>
                    <a:pt x="235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16"/>
            <p:cNvSpPr/>
            <p:nvPr/>
          </p:nvSpPr>
          <p:spPr>
            <a:xfrm>
              <a:off x="3863325" y="1909350"/>
              <a:ext cx="59000" cy="46025"/>
            </a:xfrm>
            <a:custGeom>
              <a:rect b="b" l="l" r="r" t="t"/>
              <a:pathLst>
                <a:path extrusionOk="0" h="1841" w="2360">
                  <a:moveTo>
                    <a:pt x="2254" y="1"/>
                  </a:moveTo>
                  <a:cubicBezTo>
                    <a:pt x="2219" y="1"/>
                    <a:pt x="2191" y="15"/>
                    <a:pt x="2191" y="43"/>
                  </a:cubicBezTo>
                  <a:lnTo>
                    <a:pt x="1" y="1672"/>
                  </a:lnTo>
                  <a:cubicBezTo>
                    <a:pt x="57" y="1728"/>
                    <a:pt x="113" y="1784"/>
                    <a:pt x="169" y="1840"/>
                  </a:cubicBezTo>
                  <a:lnTo>
                    <a:pt x="2360" y="211"/>
                  </a:lnTo>
                  <a:cubicBezTo>
                    <a:pt x="2360" y="155"/>
                    <a:pt x="2360" y="99"/>
                    <a:pt x="2360" y="43"/>
                  </a:cubicBezTo>
                  <a:cubicBezTo>
                    <a:pt x="2332" y="15"/>
                    <a:pt x="2289" y="1"/>
                    <a:pt x="2254"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16"/>
            <p:cNvSpPr/>
            <p:nvPr/>
          </p:nvSpPr>
          <p:spPr>
            <a:xfrm>
              <a:off x="3941950" y="2164550"/>
              <a:ext cx="71650" cy="9850"/>
            </a:xfrm>
            <a:custGeom>
              <a:rect b="b" l="l" r="r" t="t"/>
              <a:pathLst>
                <a:path extrusionOk="0" h="394" w="2866">
                  <a:moveTo>
                    <a:pt x="2753" y="1"/>
                  </a:moveTo>
                  <a:lnTo>
                    <a:pt x="1" y="169"/>
                  </a:lnTo>
                  <a:lnTo>
                    <a:pt x="1" y="394"/>
                  </a:lnTo>
                  <a:lnTo>
                    <a:pt x="2753" y="225"/>
                  </a:lnTo>
                  <a:cubicBezTo>
                    <a:pt x="2809" y="225"/>
                    <a:pt x="2865" y="169"/>
                    <a:pt x="2865" y="113"/>
                  </a:cubicBezTo>
                  <a:cubicBezTo>
                    <a:pt x="2865" y="57"/>
                    <a:pt x="2809" y="1"/>
                    <a:pt x="275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16"/>
            <p:cNvSpPr/>
            <p:nvPr/>
          </p:nvSpPr>
          <p:spPr>
            <a:xfrm>
              <a:off x="3839450" y="1874250"/>
              <a:ext cx="54800" cy="51625"/>
            </a:xfrm>
            <a:custGeom>
              <a:rect b="b" l="l" r="r" t="t"/>
              <a:pathLst>
                <a:path extrusionOk="0" h="2065" w="2192">
                  <a:moveTo>
                    <a:pt x="2079" y="1"/>
                  </a:moveTo>
                  <a:cubicBezTo>
                    <a:pt x="2051" y="1"/>
                    <a:pt x="2023" y="15"/>
                    <a:pt x="2023" y="43"/>
                  </a:cubicBezTo>
                  <a:lnTo>
                    <a:pt x="1" y="1896"/>
                  </a:lnTo>
                  <a:lnTo>
                    <a:pt x="113" y="2065"/>
                  </a:lnTo>
                  <a:lnTo>
                    <a:pt x="2135" y="211"/>
                  </a:lnTo>
                  <a:cubicBezTo>
                    <a:pt x="2191" y="155"/>
                    <a:pt x="2191" y="99"/>
                    <a:pt x="2135" y="43"/>
                  </a:cubicBezTo>
                  <a:cubicBezTo>
                    <a:pt x="2135" y="15"/>
                    <a:pt x="2107" y="1"/>
                    <a:pt x="207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16"/>
            <p:cNvSpPr/>
            <p:nvPr/>
          </p:nvSpPr>
          <p:spPr>
            <a:xfrm>
              <a:off x="3930725" y="2074475"/>
              <a:ext cx="70200" cy="21300"/>
            </a:xfrm>
            <a:custGeom>
              <a:rect b="b" l="l" r="r" t="t"/>
              <a:pathLst>
                <a:path extrusionOk="0" h="852" w="2808">
                  <a:moveTo>
                    <a:pt x="2690" y="0"/>
                  </a:moveTo>
                  <a:cubicBezTo>
                    <a:pt x="2675" y="0"/>
                    <a:pt x="2659" y="3"/>
                    <a:pt x="2640" y="9"/>
                  </a:cubicBezTo>
                  <a:lnTo>
                    <a:pt x="1" y="627"/>
                  </a:lnTo>
                  <a:cubicBezTo>
                    <a:pt x="57" y="739"/>
                    <a:pt x="57" y="796"/>
                    <a:pt x="57" y="852"/>
                  </a:cubicBezTo>
                  <a:lnTo>
                    <a:pt x="2697" y="234"/>
                  </a:lnTo>
                  <a:cubicBezTo>
                    <a:pt x="2797" y="184"/>
                    <a:pt x="2808" y="0"/>
                    <a:pt x="269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16"/>
            <p:cNvSpPr/>
            <p:nvPr/>
          </p:nvSpPr>
          <p:spPr>
            <a:xfrm>
              <a:off x="3939150" y="2120450"/>
              <a:ext cx="71650" cy="16050"/>
            </a:xfrm>
            <a:custGeom>
              <a:rect b="b" l="l" r="r" t="t"/>
              <a:pathLst>
                <a:path extrusionOk="0" h="642" w="2866">
                  <a:moveTo>
                    <a:pt x="2746" y="0"/>
                  </a:moveTo>
                  <a:cubicBezTo>
                    <a:pt x="2729" y="0"/>
                    <a:pt x="2713" y="7"/>
                    <a:pt x="2697" y="24"/>
                  </a:cubicBezTo>
                  <a:lnTo>
                    <a:pt x="1" y="417"/>
                  </a:lnTo>
                  <a:cubicBezTo>
                    <a:pt x="1" y="473"/>
                    <a:pt x="57" y="529"/>
                    <a:pt x="57" y="641"/>
                  </a:cubicBezTo>
                  <a:lnTo>
                    <a:pt x="2753" y="248"/>
                  </a:lnTo>
                  <a:cubicBezTo>
                    <a:pt x="2809" y="192"/>
                    <a:pt x="2865" y="136"/>
                    <a:pt x="2865" y="80"/>
                  </a:cubicBezTo>
                  <a:cubicBezTo>
                    <a:pt x="2825" y="40"/>
                    <a:pt x="2786" y="0"/>
                    <a:pt x="274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16"/>
            <p:cNvSpPr/>
            <p:nvPr/>
          </p:nvSpPr>
          <p:spPr>
            <a:xfrm>
              <a:off x="3748200" y="1786850"/>
              <a:ext cx="39325" cy="63200"/>
            </a:xfrm>
            <a:custGeom>
              <a:rect b="b" l="l" r="r" t="t"/>
              <a:pathLst>
                <a:path extrusionOk="0" h="2528" w="1573">
                  <a:moveTo>
                    <a:pt x="1573" y="1"/>
                  </a:moveTo>
                  <a:cubicBezTo>
                    <a:pt x="1517" y="1"/>
                    <a:pt x="1461" y="1"/>
                    <a:pt x="1404" y="57"/>
                  </a:cubicBezTo>
                  <a:lnTo>
                    <a:pt x="0" y="2416"/>
                  </a:lnTo>
                  <a:lnTo>
                    <a:pt x="169" y="2528"/>
                  </a:lnTo>
                  <a:lnTo>
                    <a:pt x="1573" y="169"/>
                  </a:lnTo>
                  <a:cubicBezTo>
                    <a:pt x="1573" y="113"/>
                    <a:pt x="1573" y="57"/>
                    <a:pt x="157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16"/>
            <p:cNvSpPr/>
            <p:nvPr/>
          </p:nvSpPr>
          <p:spPr>
            <a:xfrm>
              <a:off x="3640075" y="1734900"/>
              <a:ext cx="22500" cy="68825"/>
            </a:xfrm>
            <a:custGeom>
              <a:rect b="b" l="l" r="r" t="t"/>
              <a:pathLst>
                <a:path extrusionOk="0" h="2753" w="900">
                  <a:moveTo>
                    <a:pt x="843" y="0"/>
                  </a:moveTo>
                  <a:cubicBezTo>
                    <a:pt x="731" y="0"/>
                    <a:pt x="675" y="0"/>
                    <a:pt x="675" y="57"/>
                  </a:cubicBezTo>
                  <a:lnTo>
                    <a:pt x="1" y="2696"/>
                  </a:lnTo>
                  <a:lnTo>
                    <a:pt x="225" y="2752"/>
                  </a:lnTo>
                  <a:lnTo>
                    <a:pt x="899" y="113"/>
                  </a:lnTo>
                  <a:cubicBezTo>
                    <a:pt x="899" y="57"/>
                    <a:pt x="899" y="0"/>
                    <a:pt x="84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16"/>
            <p:cNvSpPr/>
            <p:nvPr/>
          </p:nvSpPr>
          <p:spPr>
            <a:xfrm>
              <a:off x="3600775" y="1725075"/>
              <a:ext cx="15450" cy="70225"/>
            </a:xfrm>
            <a:custGeom>
              <a:rect b="b" l="l" r="r" t="t"/>
              <a:pathLst>
                <a:path extrusionOk="0" h="2809" w="618">
                  <a:moveTo>
                    <a:pt x="505" y="0"/>
                  </a:moveTo>
                  <a:cubicBezTo>
                    <a:pt x="449" y="0"/>
                    <a:pt x="393" y="56"/>
                    <a:pt x="393" y="113"/>
                  </a:cubicBezTo>
                  <a:lnTo>
                    <a:pt x="0" y="2809"/>
                  </a:lnTo>
                  <a:lnTo>
                    <a:pt x="225" y="2809"/>
                  </a:lnTo>
                  <a:lnTo>
                    <a:pt x="618" y="113"/>
                  </a:lnTo>
                  <a:cubicBezTo>
                    <a:pt x="618" y="56"/>
                    <a:pt x="562" y="0"/>
                    <a:pt x="505"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16"/>
            <p:cNvSpPr/>
            <p:nvPr/>
          </p:nvSpPr>
          <p:spPr>
            <a:xfrm>
              <a:off x="3074225" y="2163150"/>
              <a:ext cx="71625" cy="9850"/>
            </a:xfrm>
            <a:custGeom>
              <a:rect b="b" l="l" r="r" t="t"/>
              <a:pathLst>
                <a:path extrusionOk="0" h="394" w="2865">
                  <a:moveTo>
                    <a:pt x="113" y="1"/>
                  </a:moveTo>
                  <a:cubicBezTo>
                    <a:pt x="56" y="1"/>
                    <a:pt x="0" y="57"/>
                    <a:pt x="0" y="113"/>
                  </a:cubicBezTo>
                  <a:cubicBezTo>
                    <a:pt x="0" y="169"/>
                    <a:pt x="56" y="225"/>
                    <a:pt x="113" y="225"/>
                  </a:cubicBezTo>
                  <a:lnTo>
                    <a:pt x="2865" y="394"/>
                  </a:lnTo>
                  <a:lnTo>
                    <a:pt x="2865" y="169"/>
                  </a:ln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16"/>
            <p:cNvSpPr/>
            <p:nvPr/>
          </p:nvSpPr>
          <p:spPr>
            <a:xfrm>
              <a:off x="3781900" y="1813525"/>
              <a:ext cx="44950" cy="59000"/>
            </a:xfrm>
            <a:custGeom>
              <a:rect b="b" l="l" r="r" t="t"/>
              <a:pathLst>
                <a:path extrusionOk="0" h="2360" w="1798">
                  <a:moveTo>
                    <a:pt x="1629" y="1"/>
                  </a:moveTo>
                  <a:lnTo>
                    <a:pt x="0" y="2191"/>
                  </a:lnTo>
                  <a:lnTo>
                    <a:pt x="113" y="2360"/>
                  </a:lnTo>
                  <a:lnTo>
                    <a:pt x="1741" y="169"/>
                  </a:lnTo>
                  <a:cubicBezTo>
                    <a:pt x="1797" y="113"/>
                    <a:pt x="1797" y="57"/>
                    <a:pt x="174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16"/>
            <p:cNvSpPr/>
            <p:nvPr/>
          </p:nvSpPr>
          <p:spPr>
            <a:xfrm>
              <a:off x="3811375" y="1841600"/>
              <a:ext cx="50575" cy="54800"/>
            </a:xfrm>
            <a:custGeom>
              <a:rect b="b" l="l" r="r" t="t"/>
              <a:pathLst>
                <a:path extrusionOk="0" h="2192" w="2023">
                  <a:moveTo>
                    <a:pt x="1798" y="1"/>
                  </a:moveTo>
                  <a:lnTo>
                    <a:pt x="1" y="2023"/>
                  </a:lnTo>
                  <a:lnTo>
                    <a:pt x="113" y="2191"/>
                  </a:lnTo>
                  <a:lnTo>
                    <a:pt x="1966" y="169"/>
                  </a:lnTo>
                  <a:cubicBezTo>
                    <a:pt x="2023" y="113"/>
                    <a:pt x="2023" y="57"/>
                    <a:pt x="1966"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16"/>
            <p:cNvSpPr/>
            <p:nvPr/>
          </p:nvSpPr>
          <p:spPr>
            <a:xfrm>
              <a:off x="3713100" y="1765200"/>
              <a:ext cx="35125" cy="65200"/>
            </a:xfrm>
            <a:custGeom>
              <a:rect b="b" l="l" r="r" t="t"/>
              <a:pathLst>
                <a:path extrusionOk="0" h="2608" w="1405">
                  <a:moveTo>
                    <a:pt x="1299" y="1"/>
                  </a:moveTo>
                  <a:cubicBezTo>
                    <a:pt x="1259" y="1"/>
                    <a:pt x="1219" y="41"/>
                    <a:pt x="1180" y="80"/>
                  </a:cubicBezTo>
                  <a:lnTo>
                    <a:pt x="0" y="2551"/>
                  </a:lnTo>
                  <a:lnTo>
                    <a:pt x="225" y="2608"/>
                  </a:lnTo>
                  <a:lnTo>
                    <a:pt x="1404" y="193"/>
                  </a:lnTo>
                  <a:cubicBezTo>
                    <a:pt x="1404" y="136"/>
                    <a:pt x="1404" y="24"/>
                    <a:pt x="1348" y="24"/>
                  </a:cubicBezTo>
                  <a:cubicBezTo>
                    <a:pt x="1332" y="8"/>
                    <a:pt x="1315" y="1"/>
                    <a:pt x="129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16"/>
            <p:cNvSpPr/>
            <p:nvPr/>
          </p:nvSpPr>
          <p:spPr>
            <a:xfrm>
              <a:off x="3562850" y="1720850"/>
              <a:ext cx="9850" cy="70250"/>
            </a:xfrm>
            <a:custGeom>
              <a:rect b="b" l="l" r="r" t="t"/>
              <a:pathLst>
                <a:path extrusionOk="0" h="2810" w="394">
                  <a:moveTo>
                    <a:pt x="281" y="1"/>
                  </a:moveTo>
                  <a:cubicBezTo>
                    <a:pt x="169" y="1"/>
                    <a:pt x="169" y="57"/>
                    <a:pt x="169" y="113"/>
                  </a:cubicBezTo>
                  <a:lnTo>
                    <a:pt x="1" y="2809"/>
                  </a:lnTo>
                  <a:lnTo>
                    <a:pt x="225" y="2809"/>
                  </a:lnTo>
                  <a:lnTo>
                    <a:pt x="338" y="113"/>
                  </a:lnTo>
                  <a:cubicBezTo>
                    <a:pt x="394" y="57"/>
                    <a:pt x="338" y="1"/>
                    <a:pt x="28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16"/>
            <p:cNvSpPr/>
            <p:nvPr/>
          </p:nvSpPr>
          <p:spPr>
            <a:xfrm>
              <a:off x="3473000" y="2585800"/>
              <a:ext cx="15450" cy="70225"/>
            </a:xfrm>
            <a:custGeom>
              <a:rect b="b" l="l" r="r" t="t"/>
              <a:pathLst>
                <a:path extrusionOk="0" h="2809" w="618">
                  <a:moveTo>
                    <a:pt x="393" y="0"/>
                  </a:moveTo>
                  <a:lnTo>
                    <a:pt x="0" y="2640"/>
                  </a:lnTo>
                  <a:cubicBezTo>
                    <a:pt x="0" y="2696"/>
                    <a:pt x="56" y="2752"/>
                    <a:pt x="112" y="2808"/>
                  </a:cubicBezTo>
                  <a:cubicBezTo>
                    <a:pt x="169" y="2808"/>
                    <a:pt x="225" y="2752"/>
                    <a:pt x="225" y="2696"/>
                  </a:cubicBezTo>
                  <a:lnTo>
                    <a:pt x="61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16"/>
            <p:cNvSpPr/>
            <p:nvPr/>
          </p:nvSpPr>
          <p:spPr>
            <a:xfrm>
              <a:off x="3780500" y="2509975"/>
              <a:ext cx="44950" cy="59000"/>
            </a:xfrm>
            <a:custGeom>
              <a:rect b="b" l="l" r="r" t="t"/>
              <a:pathLst>
                <a:path extrusionOk="0" h="2360" w="1798">
                  <a:moveTo>
                    <a:pt x="169" y="0"/>
                  </a:moveTo>
                  <a:lnTo>
                    <a:pt x="0" y="113"/>
                  </a:lnTo>
                  <a:lnTo>
                    <a:pt x="1629" y="2303"/>
                  </a:lnTo>
                  <a:cubicBezTo>
                    <a:pt x="1629" y="2303"/>
                    <a:pt x="1685" y="2359"/>
                    <a:pt x="1685" y="2359"/>
                  </a:cubicBezTo>
                  <a:lnTo>
                    <a:pt x="1741" y="2359"/>
                  </a:lnTo>
                  <a:cubicBezTo>
                    <a:pt x="1797" y="2303"/>
                    <a:pt x="1797" y="2247"/>
                    <a:pt x="1741" y="2191"/>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16"/>
            <p:cNvSpPr/>
            <p:nvPr/>
          </p:nvSpPr>
          <p:spPr>
            <a:xfrm>
              <a:off x="3746800" y="2532425"/>
              <a:ext cx="40725" cy="61825"/>
            </a:xfrm>
            <a:custGeom>
              <a:rect b="b" l="l" r="r" t="t"/>
              <a:pathLst>
                <a:path extrusionOk="0" h="2473" w="1629">
                  <a:moveTo>
                    <a:pt x="169" y="1"/>
                  </a:moveTo>
                  <a:lnTo>
                    <a:pt x="0" y="113"/>
                  </a:lnTo>
                  <a:lnTo>
                    <a:pt x="1404" y="2416"/>
                  </a:lnTo>
                  <a:cubicBezTo>
                    <a:pt x="1404" y="2472"/>
                    <a:pt x="1460" y="2472"/>
                    <a:pt x="1517" y="2472"/>
                  </a:cubicBezTo>
                  <a:lnTo>
                    <a:pt x="1573" y="2472"/>
                  </a:lnTo>
                  <a:cubicBezTo>
                    <a:pt x="1573" y="2472"/>
                    <a:pt x="1629" y="2360"/>
                    <a:pt x="1573" y="2360"/>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16"/>
            <p:cNvSpPr/>
            <p:nvPr/>
          </p:nvSpPr>
          <p:spPr>
            <a:xfrm>
              <a:off x="3809975" y="2484700"/>
              <a:ext cx="50575" cy="54775"/>
            </a:xfrm>
            <a:custGeom>
              <a:rect b="b" l="l" r="r" t="t"/>
              <a:pathLst>
                <a:path extrusionOk="0" h="2191" w="2023">
                  <a:moveTo>
                    <a:pt x="169" y="0"/>
                  </a:moveTo>
                  <a:lnTo>
                    <a:pt x="1" y="169"/>
                  </a:lnTo>
                  <a:lnTo>
                    <a:pt x="1798" y="2191"/>
                  </a:lnTo>
                  <a:lnTo>
                    <a:pt x="1966" y="2191"/>
                  </a:lnTo>
                  <a:cubicBezTo>
                    <a:pt x="2022" y="2135"/>
                    <a:pt x="2022" y="2078"/>
                    <a:pt x="1966" y="2022"/>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16"/>
            <p:cNvSpPr/>
            <p:nvPr/>
          </p:nvSpPr>
          <p:spPr>
            <a:xfrm>
              <a:off x="3713100" y="2550700"/>
              <a:ext cx="33725" cy="64600"/>
            </a:xfrm>
            <a:custGeom>
              <a:rect b="b" l="l" r="r" t="t"/>
              <a:pathLst>
                <a:path extrusionOk="0" h="2584" w="1349">
                  <a:moveTo>
                    <a:pt x="169" y="0"/>
                  </a:moveTo>
                  <a:lnTo>
                    <a:pt x="0" y="56"/>
                  </a:lnTo>
                  <a:lnTo>
                    <a:pt x="1123" y="2527"/>
                  </a:lnTo>
                  <a:cubicBezTo>
                    <a:pt x="1180" y="2584"/>
                    <a:pt x="1180" y="2584"/>
                    <a:pt x="1236" y="2584"/>
                  </a:cubicBezTo>
                  <a:lnTo>
                    <a:pt x="1292" y="2584"/>
                  </a:lnTo>
                  <a:cubicBezTo>
                    <a:pt x="1348" y="2584"/>
                    <a:pt x="1348" y="2527"/>
                    <a:pt x="1348" y="2471"/>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16"/>
            <p:cNvSpPr/>
            <p:nvPr/>
          </p:nvSpPr>
          <p:spPr>
            <a:xfrm>
              <a:off x="3838050" y="2456625"/>
              <a:ext cx="56200" cy="50550"/>
            </a:xfrm>
            <a:custGeom>
              <a:rect b="b" l="l" r="r" t="t"/>
              <a:pathLst>
                <a:path extrusionOk="0" h="2022" w="2248">
                  <a:moveTo>
                    <a:pt x="169" y="0"/>
                  </a:moveTo>
                  <a:lnTo>
                    <a:pt x="1" y="169"/>
                  </a:lnTo>
                  <a:lnTo>
                    <a:pt x="2023" y="2022"/>
                  </a:lnTo>
                  <a:lnTo>
                    <a:pt x="2135" y="2022"/>
                  </a:lnTo>
                  <a:cubicBezTo>
                    <a:pt x="2191" y="2022"/>
                    <a:pt x="2247" y="1853"/>
                    <a:pt x="2191" y="1797"/>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16"/>
            <p:cNvSpPr/>
            <p:nvPr/>
          </p:nvSpPr>
          <p:spPr>
            <a:xfrm>
              <a:off x="3638675" y="2577375"/>
              <a:ext cx="21075" cy="68825"/>
            </a:xfrm>
            <a:custGeom>
              <a:rect b="b" l="l" r="r" t="t"/>
              <a:pathLst>
                <a:path extrusionOk="0" h="2753" w="843">
                  <a:moveTo>
                    <a:pt x="169" y="0"/>
                  </a:moveTo>
                  <a:lnTo>
                    <a:pt x="0" y="56"/>
                  </a:lnTo>
                  <a:lnTo>
                    <a:pt x="674" y="2696"/>
                  </a:lnTo>
                  <a:cubicBezTo>
                    <a:pt x="674" y="2752"/>
                    <a:pt x="731" y="2752"/>
                    <a:pt x="787" y="2752"/>
                  </a:cubicBezTo>
                  <a:cubicBezTo>
                    <a:pt x="843" y="2752"/>
                    <a:pt x="843" y="2696"/>
                    <a:pt x="843" y="2640"/>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16"/>
            <p:cNvSpPr/>
            <p:nvPr/>
          </p:nvSpPr>
          <p:spPr>
            <a:xfrm>
              <a:off x="3675175" y="2566125"/>
              <a:ext cx="28100" cy="67425"/>
            </a:xfrm>
            <a:custGeom>
              <a:rect b="b" l="l" r="r" t="t"/>
              <a:pathLst>
                <a:path extrusionOk="0" h="2697" w="1124">
                  <a:moveTo>
                    <a:pt x="169" y="1"/>
                  </a:moveTo>
                  <a:lnTo>
                    <a:pt x="1" y="57"/>
                  </a:lnTo>
                  <a:lnTo>
                    <a:pt x="956" y="2641"/>
                  </a:lnTo>
                  <a:cubicBezTo>
                    <a:pt x="956" y="2697"/>
                    <a:pt x="1012" y="2697"/>
                    <a:pt x="1012" y="2697"/>
                  </a:cubicBezTo>
                  <a:cubicBezTo>
                    <a:pt x="1068" y="2697"/>
                    <a:pt x="1124" y="2584"/>
                    <a:pt x="1124" y="2528"/>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16"/>
            <p:cNvSpPr/>
            <p:nvPr/>
          </p:nvSpPr>
          <p:spPr>
            <a:xfrm>
              <a:off x="3863325" y="2427125"/>
              <a:ext cx="59000" cy="44950"/>
            </a:xfrm>
            <a:custGeom>
              <a:rect b="b" l="l" r="r" t="t"/>
              <a:pathLst>
                <a:path extrusionOk="0" h="1798" w="2360">
                  <a:moveTo>
                    <a:pt x="113" y="1"/>
                  </a:moveTo>
                  <a:cubicBezTo>
                    <a:pt x="57" y="57"/>
                    <a:pt x="57" y="113"/>
                    <a:pt x="1" y="169"/>
                  </a:cubicBezTo>
                  <a:lnTo>
                    <a:pt x="2191" y="1798"/>
                  </a:lnTo>
                  <a:lnTo>
                    <a:pt x="2247" y="1798"/>
                  </a:lnTo>
                  <a:cubicBezTo>
                    <a:pt x="2247" y="1798"/>
                    <a:pt x="2303" y="1798"/>
                    <a:pt x="2303" y="1742"/>
                  </a:cubicBezTo>
                  <a:cubicBezTo>
                    <a:pt x="2360" y="1686"/>
                    <a:pt x="2360" y="1629"/>
                    <a:pt x="2303" y="1573"/>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16"/>
            <p:cNvSpPr/>
            <p:nvPr/>
          </p:nvSpPr>
          <p:spPr>
            <a:xfrm>
              <a:off x="3930725" y="2285300"/>
              <a:ext cx="68825" cy="22500"/>
            </a:xfrm>
            <a:custGeom>
              <a:rect b="b" l="l" r="r" t="t"/>
              <a:pathLst>
                <a:path extrusionOk="0" h="900" w="2753">
                  <a:moveTo>
                    <a:pt x="57" y="1"/>
                  </a:moveTo>
                  <a:cubicBezTo>
                    <a:pt x="57" y="113"/>
                    <a:pt x="1" y="169"/>
                    <a:pt x="1" y="226"/>
                  </a:cubicBezTo>
                  <a:lnTo>
                    <a:pt x="2640" y="900"/>
                  </a:lnTo>
                  <a:cubicBezTo>
                    <a:pt x="2697" y="900"/>
                    <a:pt x="2753" y="843"/>
                    <a:pt x="2753" y="787"/>
                  </a:cubicBezTo>
                  <a:cubicBezTo>
                    <a:pt x="2753" y="731"/>
                    <a:pt x="2753" y="731"/>
                    <a:pt x="2697" y="675"/>
                  </a:cubicBezTo>
                  <a:lnTo>
                    <a:pt x="5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16"/>
            <p:cNvSpPr/>
            <p:nvPr/>
          </p:nvSpPr>
          <p:spPr>
            <a:xfrm>
              <a:off x="3940550" y="2246000"/>
              <a:ext cx="70250" cy="15475"/>
            </a:xfrm>
            <a:custGeom>
              <a:rect b="b" l="l" r="r" t="t"/>
              <a:pathLst>
                <a:path extrusionOk="0" h="619" w="2810">
                  <a:moveTo>
                    <a:pt x="1" y="0"/>
                  </a:moveTo>
                  <a:cubicBezTo>
                    <a:pt x="1" y="113"/>
                    <a:pt x="1" y="169"/>
                    <a:pt x="1" y="225"/>
                  </a:cubicBezTo>
                  <a:lnTo>
                    <a:pt x="2697" y="618"/>
                  </a:lnTo>
                  <a:cubicBezTo>
                    <a:pt x="2753" y="618"/>
                    <a:pt x="2809" y="618"/>
                    <a:pt x="2809" y="562"/>
                  </a:cubicBezTo>
                  <a:cubicBezTo>
                    <a:pt x="2809" y="450"/>
                    <a:pt x="2753" y="393"/>
                    <a:pt x="2697" y="393"/>
                  </a:cubicBezTo>
                  <a:lnTo>
                    <a:pt x="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16"/>
            <p:cNvSpPr/>
            <p:nvPr/>
          </p:nvSpPr>
          <p:spPr>
            <a:xfrm>
              <a:off x="3943375" y="2208075"/>
              <a:ext cx="70225" cy="8450"/>
            </a:xfrm>
            <a:custGeom>
              <a:rect b="b" l="l" r="r" t="t"/>
              <a:pathLst>
                <a:path extrusionOk="0" h="338" w="2809">
                  <a:moveTo>
                    <a:pt x="0" y="1"/>
                  </a:moveTo>
                  <a:lnTo>
                    <a:pt x="0" y="226"/>
                  </a:lnTo>
                  <a:lnTo>
                    <a:pt x="2696" y="338"/>
                  </a:lnTo>
                  <a:cubicBezTo>
                    <a:pt x="2808" y="338"/>
                    <a:pt x="2808" y="169"/>
                    <a:pt x="2696" y="169"/>
                  </a:cubicBezTo>
                  <a:lnTo>
                    <a:pt x="2752" y="169"/>
                  </a:lnTo>
                  <a:lnTo>
                    <a:pt x="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16"/>
            <p:cNvSpPr/>
            <p:nvPr/>
          </p:nvSpPr>
          <p:spPr>
            <a:xfrm>
              <a:off x="3919500" y="2321825"/>
              <a:ext cx="68825" cy="29500"/>
            </a:xfrm>
            <a:custGeom>
              <a:rect b="b" l="l" r="r" t="t"/>
              <a:pathLst>
                <a:path extrusionOk="0" h="1180" w="2753">
                  <a:moveTo>
                    <a:pt x="56" y="0"/>
                  </a:moveTo>
                  <a:cubicBezTo>
                    <a:pt x="56" y="113"/>
                    <a:pt x="0" y="169"/>
                    <a:pt x="0" y="225"/>
                  </a:cubicBezTo>
                  <a:lnTo>
                    <a:pt x="2584" y="1180"/>
                  </a:lnTo>
                  <a:cubicBezTo>
                    <a:pt x="2696" y="1124"/>
                    <a:pt x="2752" y="1011"/>
                    <a:pt x="2640" y="955"/>
                  </a:cubicBezTo>
                  <a:lnTo>
                    <a:pt x="5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16"/>
            <p:cNvSpPr/>
            <p:nvPr/>
          </p:nvSpPr>
          <p:spPr>
            <a:xfrm>
              <a:off x="3884400" y="2393425"/>
              <a:ext cx="64300" cy="39575"/>
            </a:xfrm>
            <a:custGeom>
              <a:rect b="b" l="l" r="r" t="t"/>
              <a:pathLst>
                <a:path extrusionOk="0" h="1583" w="2572">
                  <a:moveTo>
                    <a:pt x="113" y="1"/>
                  </a:moveTo>
                  <a:cubicBezTo>
                    <a:pt x="113" y="57"/>
                    <a:pt x="56" y="113"/>
                    <a:pt x="0" y="169"/>
                  </a:cubicBezTo>
                  <a:lnTo>
                    <a:pt x="2359" y="1573"/>
                  </a:lnTo>
                  <a:lnTo>
                    <a:pt x="2415" y="1573"/>
                  </a:lnTo>
                  <a:cubicBezTo>
                    <a:pt x="2428" y="1579"/>
                    <a:pt x="2440" y="1582"/>
                    <a:pt x="2451" y="1582"/>
                  </a:cubicBezTo>
                  <a:cubicBezTo>
                    <a:pt x="2538" y="1582"/>
                    <a:pt x="2571" y="1405"/>
                    <a:pt x="2471" y="1405"/>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6"/>
            <p:cNvSpPr/>
            <p:nvPr/>
          </p:nvSpPr>
          <p:spPr>
            <a:xfrm>
              <a:off x="3599350" y="2585800"/>
              <a:ext cx="15475" cy="70225"/>
            </a:xfrm>
            <a:custGeom>
              <a:rect b="b" l="l" r="r" t="t"/>
              <a:pathLst>
                <a:path extrusionOk="0" h="2809" w="619">
                  <a:moveTo>
                    <a:pt x="1" y="0"/>
                  </a:moveTo>
                  <a:lnTo>
                    <a:pt x="394" y="2696"/>
                  </a:lnTo>
                  <a:cubicBezTo>
                    <a:pt x="394" y="2752"/>
                    <a:pt x="450" y="2808"/>
                    <a:pt x="506" y="2808"/>
                  </a:cubicBezTo>
                  <a:cubicBezTo>
                    <a:pt x="562" y="2808"/>
                    <a:pt x="619" y="2752"/>
                    <a:pt x="619" y="2696"/>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16"/>
            <p:cNvSpPr/>
            <p:nvPr/>
          </p:nvSpPr>
          <p:spPr>
            <a:xfrm>
              <a:off x="3904050" y="2359725"/>
              <a:ext cx="66025" cy="33725"/>
            </a:xfrm>
            <a:custGeom>
              <a:rect b="b" l="l" r="r" t="t"/>
              <a:pathLst>
                <a:path extrusionOk="0" h="1349" w="2641">
                  <a:moveTo>
                    <a:pt x="113" y="1"/>
                  </a:moveTo>
                  <a:cubicBezTo>
                    <a:pt x="113" y="57"/>
                    <a:pt x="1" y="113"/>
                    <a:pt x="1" y="169"/>
                  </a:cubicBezTo>
                  <a:lnTo>
                    <a:pt x="2472" y="1349"/>
                  </a:lnTo>
                  <a:cubicBezTo>
                    <a:pt x="2528" y="1349"/>
                    <a:pt x="2584" y="1349"/>
                    <a:pt x="2584" y="1292"/>
                  </a:cubicBezTo>
                  <a:cubicBezTo>
                    <a:pt x="2640" y="1236"/>
                    <a:pt x="2584" y="1180"/>
                    <a:pt x="2528" y="1124"/>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16"/>
            <p:cNvSpPr/>
            <p:nvPr/>
          </p:nvSpPr>
          <p:spPr>
            <a:xfrm>
              <a:off x="3100900" y="2321825"/>
              <a:ext cx="67425" cy="28100"/>
            </a:xfrm>
            <a:custGeom>
              <a:rect b="b" l="l" r="r" t="t"/>
              <a:pathLst>
                <a:path extrusionOk="0" h="1124" w="2697">
                  <a:moveTo>
                    <a:pt x="2640" y="0"/>
                  </a:moveTo>
                  <a:lnTo>
                    <a:pt x="113" y="899"/>
                  </a:lnTo>
                  <a:cubicBezTo>
                    <a:pt x="57" y="899"/>
                    <a:pt x="0" y="1011"/>
                    <a:pt x="0" y="1067"/>
                  </a:cubicBezTo>
                  <a:cubicBezTo>
                    <a:pt x="57" y="1067"/>
                    <a:pt x="57" y="1124"/>
                    <a:pt x="113" y="1124"/>
                  </a:cubicBezTo>
                  <a:lnTo>
                    <a:pt x="169" y="1124"/>
                  </a:lnTo>
                  <a:lnTo>
                    <a:pt x="2696" y="225"/>
                  </a:lnTo>
                  <a:cubicBezTo>
                    <a:pt x="2696" y="113"/>
                    <a:pt x="2696" y="56"/>
                    <a:pt x="264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16"/>
            <p:cNvSpPr/>
            <p:nvPr/>
          </p:nvSpPr>
          <p:spPr>
            <a:xfrm>
              <a:off x="3140225" y="2392025"/>
              <a:ext cx="63200" cy="40750"/>
            </a:xfrm>
            <a:custGeom>
              <a:rect b="b" l="l" r="r" t="t"/>
              <a:pathLst>
                <a:path extrusionOk="0" h="1630" w="2528">
                  <a:moveTo>
                    <a:pt x="2415" y="0"/>
                  </a:moveTo>
                  <a:lnTo>
                    <a:pt x="56" y="1405"/>
                  </a:lnTo>
                  <a:cubicBezTo>
                    <a:pt x="0" y="1461"/>
                    <a:pt x="0" y="1517"/>
                    <a:pt x="0" y="1573"/>
                  </a:cubicBezTo>
                  <a:cubicBezTo>
                    <a:pt x="56" y="1629"/>
                    <a:pt x="56" y="1629"/>
                    <a:pt x="112" y="1629"/>
                  </a:cubicBezTo>
                  <a:lnTo>
                    <a:pt x="169" y="1629"/>
                  </a:lnTo>
                  <a:lnTo>
                    <a:pt x="2527" y="225"/>
                  </a:lnTo>
                  <a:lnTo>
                    <a:pt x="241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16"/>
            <p:cNvSpPr/>
            <p:nvPr/>
          </p:nvSpPr>
          <p:spPr>
            <a:xfrm>
              <a:off x="3119150" y="2358325"/>
              <a:ext cx="66025" cy="35125"/>
            </a:xfrm>
            <a:custGeom>
              <a:rect b="b" l="l" r="r" t="t"/>
              <a:pathLst>
                <a:path extrusionOk="0" h="1405" w="2641">
                  <a:moveTo>
                    <a:pt x="2528" y="1"/>
                  </a:moveTo>
                  <a:lnTo>
                    <a:pt x="57" y="1180"/>
                  </a:lnTo>
                  <a:cubicBezTo>
                    <a:pt x="1" y="1180"/>
                    <a:pt x="1" y="1236"/>
                    <a:pt x="1" y="1348"/>
                  </a:cubicBezTo>
                  <a:cubicBezTo>
                    <a:pt x="1" y="1348"/>
                    <a:pt x="57" y="1405"/>
                    <a:pt x="113" y="1405"/>
                  </a:cubicBezTo>
                  <a:lnTo>
                    <a:pt x="169" y="1405"/>
                  </a:lnTo>
                  <a:lnTo>
                    <a:pt x="2640" y="225"/>
                  </a:lnTo>
                  <a:lnTo>
                    <a:pt x="252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16"/>
            <p:cNvSpPr/>
            <p:nvPr/>
          </p:nvSpPr>
          <p:spPr>
            <a:xfrm>
              <a:off x="3166900" y="2425725"/>
              <a:ext cx="60400" cy="46350"/>
            </a:xfrm>
            <a:custGeom>
              <a:rect b="b" l="l" r="r" t="t"/>
              <a:pathLst>
                <a:path extrusionOk="0" h="1854" w="2416">
                  <a:moveTo>
                    <a:pt x="2191" y="0"/>
                  </a:moveTo>
                  <a:lnTo>
                    <a:pt x="56" y="1629"/>
                  </a:lnTo>
                  <a:cubicBezTo>
                    <a:pt x="0" y="1685"/>
                    <a:pt x="0" y="1742"/>
                    <a:pt x="56" y="1798"/>
                  </a:cubicBezTo>
                  <a:cubicBezTo>
                    <a:pt x="56" y="1798"/>
                    <a:pt x="113" y="1854"/>
                    <a:pt x="169" y="1854"/>
                  </a:cubicBezTo>
                  <a:lnTo>
                    <a:pt x="225" y="1854"/>
                  </a:lnTo>
                  <a:lnTo>
                    <a:pt x="2415" y="225"/>
                  </a:lnTo>
                  <a:lnTo>
                    <a:pt x="219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16"/>
            <p:cNvSpPr/>
            <p:nvPr/>
          </p:nvSpPr>
          <p:spPr>
            <a:xfrm>
              <a:off x="3078425" y="2246000"/>
              <a:ext cx="71650" cy="15475"/>
            </a:xfrm>
            <a:custGeom>
              <a:rect b="b" l="l" r="r" t="t"/>
              <a:pathLst>
                <a:path extrusionOk="0" h="619" w="2866">
                  <a:moveTo>
                    <a:pt x="2809" y="0"/>
                  </a:moveTo>
                  <a:lnTo>
                    <a:pt x="113" y="393"/>
                  </a:lnTo>
                  <a:cubicBezTo>
                    <a:pt x="57" y="393"/>
                    <a:pt x="1" y="450"/>
                    <a:pt x="57" y="506"/>
                  </a:cubicBezTo>
                  <a:cubicBezTo>
                    <a:pt x="57" y="562"/>
                    <a:pt x="57" y="618"/>
                    <a:pt x="169" y="618"/>
                  </a:cubicBezTo>
                  <a:lnTo>
                    <a:pt x="2865" y="225"/>
                  </a:lnTo>
                  <a:cubicBezTo>
                    <a:pt x="2865" y="113"/>
                    <a:pt x="2809" y="56"/>
                    <a:pt x="280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16"/>
            <p:cNvSpPr/>
            <p:nvPr/>
          </p:nvSpPr>
          <p:spPr>
            <a:xfrm>
              <a:off x="3194975" y="2455200"/>
              <a:ext cx="54775" cy="50575"/>
            </a:xfrm>
            <a:custGeom>
              <a:rect b="b" l="l" r="r" t="t"/>
              <a:pathLst>
                <a:path extrusionOk="0" h="2023" w="2191">
                  <a:moveTo>
                    <a:pt x="2022" y="1"/>
                  </a:moveTo>
                  <a:lnTo>
                    <a:pt x="0" y="1854"/>
                  </a:lnTo>
                  <a:cubicBezTo>
                    <a:pt x="0" y="1910"/>
                    <a:pt x="0" y="1967"/>
                    <a:pt x="0" y="2023"/>
                  </a:cubicBezTo>
                  <a:lnTo>
                    <a:pt x="169" y="2023"/>
                  </a:lnTo>
                  <a:lnTo>
                    <a:pt x="2191" y="169"/>
                  </a:lnTo>
                  <a:lnTo>
                    <a:pt x="202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16"/>
            <p:cNvSpPr/>
            <p:nvPr/>
          </p:nvSpPr>
          <p:spPr>
            <a:xfrm>
              <a:off x="3088250" y="2285300"/>
              <a:ext cx="68850" cy="22500"/>
            </a:xfrm>
            <a:custGeom>
              <a:rect b="b" l="l" r="r" t="t"/>
              <a:pathLst>
                <a:path extrusionOk="0" h="900" w="2754">
                  <a:moveTo>
                    <a:pt x="2753" y="1"/>
                  </a:moveTo>
                  <a:lnTo>
                    <a:pt x="113" y="675"/>
                  </a:lnTo>
                  <a:cubicBezTo>
                    <a:pt x="1" y="675"/>
                    <a:pt x="1" y="731"/>
                    <a:pt x="1" y="787"/>
                  </a:cubicBezTo>
                  <a:cubicBezTo>
                    <a:pt x="1" y="843"/>
                    <a:pt x="57" y="900"/>
                    <a:pt x="113" y="900"/>
                  </a:cubicBezTo>
                  <a:lnTo>
                    <a:pt x="2753" y="226"/>
                  </a:lnTo>
                  <a:cubicBezTo>
                    <a:pt x="2753" y="169"/>
                    <a:pt x="2753" y="57"/>
                    <a:pt x="275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16"/>
            <p:cNvSpPr/>
            <p:nvPr/>
          </p:nvSpPr>
          <p:spPr>
            <a:xfrm>
              <a:off x="3561450" y="2588600"/>
              <a:ext cx="8450" cy="71625"/>
            </a:xfrm>
            <a:custGeom>
              <a:rect b="b" l="l" r="r" t="t"/>
              <a:pathLst>
                <a:path extrusionOk="0" h="2865" w="338">
                  <a:moveTo>
                    <a:pt x="225" y="0"/>
                  </a:moveTo>
                  <a:lnTo>
                    <a:pt x="0" y="57"/>
                  </a:lnTo>
                  <a:lnTo>
                    <a:pt x="113" y="2753"/>
                  </a:lnTo>
                  <a:cubicBezTo>
                    <a:pt x="113" y="2809"/>
                    <a:pt x="169" y="2865"/>
                    <a:pt x="225" y="2865"/>
                  </a:cubicBezTo>
                  <a:cubicBezTo>
                    <a:pt x="281" y="2865"/>
                    <a:pt x="337" y="2809"/>
                    <a:pt x="337" y="2753"/>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16"/>
            <p:cNvSpPr/>
            <p:nvPr/>
          </p:nvSpPr>
          <p:spPr>
            <a:xfrm>
              <a:off x="3075625" y="2206675"/>
              <a:ext cx="70225" cy="9850"/>
            </a:xfrm>
            <a:custGeom>
              <a:rect b="b" l="l" r="r" t="t"/>
              <a:pathLst>
                <a:path extrusionOk="0" h="394" w="2809">
                  <a:moveTo>
                    <a:pt x="2809" y="1"/>
                  </a:moveTo>
                  <a:lnTo>
                    <a:pt x="113" y="169"/>
                  </a:lnTo>
                  <a:cubicBezTo>
                    <a:pt x="0" y="169"/>
                    <a:pt x="0" y="225"/>
                    <a:pt x="0" y="282"/>
                  </a:cubicBezTo>
                  <a:cubicBezTo>
                    <a:pt x="0" y="338"/>
                    <a:pt x="57" y="394"/>
                    <a:pt x="113" y="394"/>
                  </a:cubicBezTo>
                  <a:lnTo>
                    <a:pt x="2809" y="225"/>
                  </a:lnTo>
                  <a:lnTo>
                    <a:pt x="280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16"/>
            <p:cNvSpPr/>
            <p:nvPr/>
          </p:nvSpPr>
          <p:spPr>
            <a:xfrm>
              <a:off x="3426650" y="2577375"/>
              <a:ext cx="22500" cy="68825"/>
            </a:xfrm>
            <a:custGeom>
              <a:rect b="b" l="l" r="r" t="t"/>
              <a:pathLst>
                <a:path extrusionOk="0" h="2753" w="900">
                  <a:moveTo>
                    <a:pt x="675" y="0"/>
                  </a:moveTo>
                  <a:lnTo>
                    <a:pt x="1" y="2640"/>
                  </a:lnTo>
                  <a:cubicBezTo>
                    <a:pt x="1" y="2696"/>
                    <a:pt x="57" y="2752"/>
                    <a:pt x="113" y="2752"/>
                  </a:cubicBezTo>
                  <a:cubicBezTo>
                    <a:pt x="169" y="2752"/>
                    <a:pt x="169" y="2696"/>
                    <a:pt x="225" y="2696"/>
                  </a:cubicBezTo>
                  <a:lnTo>
                    <a:pt x="899" y="56"/>
                  </a:lnTo>
                  <a:lnTo>
                    <a:pt x="67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16"/>
            <p:cNvSpPr/>
            <p:nvPr/>
          </p:nvSpPr>
          <p:spPr>
            <a:xfrm>
              <a:off x="3384525" y="2566125"/>
              <a:ext cx="26700" cy="67425"/>
            </a:xfrm>
            <a:custGeom>
              <a:rect b="b" l="l" r="r" t="t"/>
              <a:pathLst>
                <a:path extrusionOk="0" h="2697" w="1068">
                  <a:moveTo>
                    <a:pt x="899" y="1"/>
                  </a:moveTo>
                  <a:lnTo>
                    <a:pt x="1" y="2528"/>
                  </a:lnTo>
                  <a:cubicBezTo>
                    <a:pt x="1" y="2584"/>
                    <a:pt x="1" y="2641"/>
                    <a:pt x="57" y="2697"/>
                  </a:cubicBezTo>
                  <a:cubicBezTo>
                    <a:pt x="113" y="2697"/>
                    <a:pt x="169" y="2641"/>
                    <a:pt x="169" y="2584"/>
                  </a:cubicBezTo>
                  <a:lnTo>
                    <a:pt x="1068" y="57"/>
                  </a:lnTo>
                  <a:lnTo>
                    <a:pt x="89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16"/>
            <p:cNvSpPr/>
            <p:nvPr/>
          </p:nvSpPr>
          <p:spPr>
            <a:xfrm>
              <a:off x="3227275" y="2484700"/>
              <a:ext cx="50575" cy="54775"/>
            </a:xfrm>
            <a:custGeom>
              <a:rect b="b" l="l" r="r" t="t"/>
              <a:pathLst>
                <a:path extrusionOk="0" h="2191" w="2023">
                  <a:moveTo>
                    <a:pt x="1854" y="0"/>
                  </a:moveTo>
                  <a:lnTo>
                    <a:pt x="0" y="2022"/>
                  </a:lnTo>
                  <a:cubicBezTo>
                    <a:pt x="0" y="2078"/>
                    <a:pt x="0" y="2135"/>
                    <a:pt x="0" y="2191"/>
                  </a:cubicBezTo>
                  <a:lnTo>
                    <a:pt x="169" y="2191"/>
                  </a:lnTo>
                  <a:lnTo>
                    <a:pt x="2022" y="113"/>
                  </a:lnTo>
                  <a:lnTo>
                    <a:pt x="185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16"/>
            <p:cNvSpPr/>
            <p:nvPr/>
          </p:nvSpPr>
          <p:spPr>
            <a:xfrm>
              <a:off x="3517925" y="2588600"/>
              <a:ext cx="8450" cy="71625"/>
            </a:xfrm>
            <a:custGeom>
              <a:rect b="b" l="l" r="r" t="t"/>
              <a:pathLst>
                <a:path extrusionOk="0" h="2865" w="338">
                  <a:moveTo>
                    <a:pt x="113" y="0"/>
                  </a:moveTo>
                  <a:lnTo>
                    <a:pt x="0" y="2753"/>
                  </a:lnTo>
                  <a:cubicBezTo>
                    <a:pt x="0" y="2809"/>
                    <a:pt x="56" y="2865"/>
                    <a:pt x="113" y="2865"/>
                  </a:cubicBezTo>
                  <a:cubicBezTo>
                    <a:pt x="169" y="2865"/>
                    <a:pt x="225" y="2809"/>
                    <a:pt x="225" y="2753"/>
                  </a:cubicBezTo>
                  <a:lnTo>
                    <a:pt x="33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16"/>
            <p:cNvSpPr/>
            <p:nvPr/>
          </p:nvSpPr>
          <p:spPr>
            <a:xfrm>
              <a:off x="3341000" y="2549275"/>
              <a:ext cx="33725" cy="66025"/>
            </a:xfrm>
            <a:custGeom>
              <a:rect b="b" l="l" r="r" t="t"/>
              <a:pathLst>
                <a:path extrusionOk="0" h="2641" w="1349">
                  <a:moveTo>
                    <a:pt x="1180" y="1"/>
                  </a:moveTo>
                  <a:lnTo>
                    <a:pt x="1" y="2472"/>
                  </a:lnTo>
                  <a:cubicBezTo>
                    <a:pt x="1" y="2528"/>
                    <a:pt x="1" y="2584"/>
                    <a:pt x="57" y="2641"/>
                  </a:cubicBezTo>
                  <a:lnTo>
                    <a:pt x="113" y="2641"/>
                  </a:lnTo>
                  <a:cubicBezTo>
                    <a:pt x="169" y="2641"/>
                    <a:pt x="169" y="2584"/>
                    <a:pt x="225" y="2584"/>
                  </a:cubicBezTo>
                  <a:lnTo>
                    <a:pt x="1349" y="113"/>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16"/>
            <p:cNvSpPr/>
            <p:nvPr/>
          </p:nvSpPr>
          <p:spPr>
            <a:xfrm>
              <a:off x="3262375" y="2508575"/>
              <a:ext cx="46350" cy="59000"/>
            </a:xfrm>
            <a:custGeom>
              <a:rect b="b" l="l" r="r" t="t"/>
              <a:pathLst>
                <a:path extrusionOk="0" h="2360" w="1854">
                  <a:moveTo>
                    <a:pt x="1629" y="0"/>
                  </a:moveTo>
                  <a:lnTo>
                    <a:pt x="0" y="2191"/>
                  </a:lnTo>
                  <a:cubicBezTo>
                    <a:pt x="0" y="2247"/>
                    <a:pt x="0" y="2303"/>
                    <a:pt x="0" y="2359"/>
                  </a:cubicBezTo>
                  <a:lnTo>
                    <a:pt x="113" y="2359"/>
                  </a:lnTo>
                  <a:cubicBezTo>
                    <a:pt x="113" y="2359"/>
                    <a:pt x="169" y="2359"/>
                    <a:pt x="169" y="2303"/>
                  </a:cubicBezTo>
                  <a:lnTo>
                    <a:pt x="1854" y="169"/>
                  </a:lnTo>
                  <a:lnTo>
                    <a:pt x="162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16"/>
            <p:cNvSpPr/>
            <p:nvPr/>
          </p:nvSpPr>
          <p:spPr>
            <a:xfrm>
              <a:off x="3300275" y="2531025"/>
              <a:ext cx="40750" cy="63225"/>
            </a:xfrm>
            <a:custGeom>
              <a:rect b="b" l="l" r="r" t="t"/>
              <a:pathLst>
                <a:path extrusionOk="0" h="2529" w="1630">
                  <a:moveTo>
                    <a:pt x="1461" y="1"/>
                  </a:moveTo>
                  <a:lnTo>
                    <a:pt x="57" y="2360"/>
                  </a:lnTo>
                  <a:cubicBezTo>
                    <a:pt x="1" y="2416"/>
                    <a:pt x="1" y="2472"/>
                    <a:pt x="57" y="2528"/>
                  </a:cubicBezTo>
                  <a:lnTo>
                    <a:pt x="113" y="2528"/>
                  </a:lnTo>
                  <a:cubicBezTo>
                    <a:pt x="169" y="2528"/>
                    <a:pt x="169" y="2472"/>
                    <a:pt x="225" y="2472"/>
                  </a:cubicBezTo>
                  <a:lnTo>
                    <a:pt x="1630" y="113"/>
                  </a:lnTo>
                  <a:lnTo>
                    <a:pt x="146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16"/>
            <p:cNvSpPr/>
            <p:nvPr/>
          </p:nvSpPr>
          <p:spPr>
            <a:xfrm>
              <a:off x="3065800" y="1831775"/>
              <a:ext cx="836875" cy="718050"/>
            </a:xfrm>
            <a:custGeom>
              <a:rect b="b" l="l" r="r" t="t"/>
              <a:pathLst>
                <a:path extrusionOk="0" h="28722" w="33475">
                  <a:moveTo>
                    <a:pt x="19038" y="344"/>
                  </a:moveTo>
                  <a:cubicBezTo>
                    <a:pt x="26234" y="344"/>
                    <a:pt x="33137" y="5917"/>
                    <a:pt x="33137" y="14323"/>
                  </a:cubicBezTo>
                  <a:cubicBezTo>
                    <a:pt x="33081" y="22073"/>
                    <a:pt x="26847" y="28308"/>
                    <a:pt x="19152" y="28308"/>
                  </a:cubicBezTo>
                  <a:cubicBezTo>
                    <a:pt x="6684" y="28308"/>
                    <a:pt x="450" y="13256"/>
                    <a:pt x="9267" y="4438"/>
                  </a:cubicBezTo>
                  <a:cubicBezTo>
                    <a:pt x="12114" y="1610"/>
                    <a:pt x="15609" y="344"/>
                    <a:pt x="19038" y="344"/>
                  </a:cubicBezTo>
                  <a:close/>
                  <a:moveTo>
                    <a:pt x="19152" y="1"/>
                  </a:moveTo>
                  <a:cubicBezTo>
                    <a:pt x="6347" y="1"/>
                    <a:pt x="0" y="15446"/>
                    <a:pt x="8987" y="24489"/>
                  </a:cubicBezTo>
                  <a:cubicBezTo>
                    <a:pt x="11910" y="27412"/>
                    <a:pt x="15503" y="28721"/>
                    <a:pt x="19027" y="28721"/>
                  </a:cubicBezTo>
                  <a:cubicBezTo>
                    <a:pt x="26402" y="28721"/>
                    <a:pt x="33474" y="22988"/>
                    <a:pt x="33474" y="14323"/>
                  </a:cubicBezTo>
                  <a:cubicBezTo>
                    <a:pt x="33474" y="6404"/>
                    <a:pt x="27072" y="1"/>
                    <a:pt x="1915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16"/>
            <p:cNvSpPr/>
            <p:nvPr/>
          </p:nvSpPr>
          <p:spPr>
            <a:xfrm>
              <a:off x="3427300" y="2075175"/>
              <a:ext cx="42900" cy="41675"/>
            </a:xfrm>
            <a:custGeom>
              <a:rect b="b" l="l" r="r" t="t"/>
              <a:pathLst>
                <a:path extrusionOk="0" h="1667" w="1716">
                  <a:moveTo>
                    <a:pt x="172" y="0"/>
                  </a:moveTo>
                  <a:cubicBezTo>
                    <a:pt x="80" y="0"/>
                    <a:pt x="1" y="120"/>
                    <a:pt x="87" y="206"/>
                  </a:cubicBezTo>
                  <a:lnTo>
                    <a:pt x="1547" y="1666"/>
                  </a:lnTo>
                  <a:lnTo>
                    <a:pt x="1716" y="1498"/>
                  </a:lnTo>
                  <a:lnTo>
                    <a:pt x="255" y="37"/>
                  </a:lnTo>
                  <a:cubicBezTo>
                    <a:pt x="229" y="11"/>
                    <a:pt x="200" y="0"/>
                    <a:pt x="17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16"/>
            <p:cNvSpPr/>
            <p:nvPr/>
          </p:nvSpPr>
          <p:spPr>
            <a:xfrm>
              <a:off x="3329775" y="2185625"/>
              <a:ext cx="106725" cy="5625"/>
            </a:xfrm>
            <a:custGeom>
              <a:rect b="b" l="l" r="r" t="t"/>
              <a:pathLst>
                <a:path extrusionOk="0" h="225" w="4269">
                  <a:moveTo>
                    <a:pt x="113" y="0"/>
                  </a:moveTo>
                  <a:cubicBezTo>
                    <a:pt x="56" y="0"/>
                    <a:pt x="0" y="56"/>
                    <a:pt x="0" y="113"/>
                  </a:cubicBezTo>
                  <a:cubicBezTo>
                    <a:pt x="0" y="169"/>
                    <a:pt x="56" y="225"/>
                    <a:pt x="113" y="225"/>
                  </a:cubicBezTo>
                  <a:lnTo>
                    <a:pt x="4269" y="225"/>
                  </a:lnTo>
                  <a:lnTo>
                    <a:pt x="4269" y="169"/>
                  </a:lnTo>
                  <a:lnTo>
                    <a:pt x="42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16"/>
            <p:cNvSpPr/>
            <p:nvPr/>
          </p:nvSpPr>
          <p:spPr>
            <a:xfrm>
              <a:off x="3539675" y="1977100"/>
              <a:ext cx="6350" cy="106050"/>
            </a:xfrm>
            <a:custGeom>
              <a:rect b="b" l="l" r="r" t="t"/>
              <a:pathLst>
                <a:path extrusionOk="0" h="4242" w="254">
                  <a:moveTo>
                    <a:pt x="120" y="1"/>
                  </a:moveTo>
                  <a:cubicBezTo>
                    <a:pt x="57" y="1"/>
                    <a:pt x="1" y="29"/>
                    <a:pt x="29" y="85"/>
                  </a:cubicBezTo>
                  <a:lnTo>
                    <a:pt x="29" y="4241"/>
                  </a:lnTo>
                  <a:lnTo>
                    <a:pt x="254" y="4241"/>
                  </a:lnTo>
                  <a:lnTo>
                    <a:pt x="254" y="85"/>
                  </a:lnTo>
                  <a:cubicBezTo>
                    <a:pt x="254" y="29"/>
                    <a:pt x="183" y="1"/>
                    <a:pt x="12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16"/>
            <p:cNvSpPr/>
            <p:nvPr/>
          </p:nvSpPr>
          <p:spPr>
            <a:xfrm>
              <a:off x="3390150" y="2036775"/>
              <a:ext cx="366500" cy="365100"/>
            </a:xfrm>
            <a:custGeom>
              <a:rect b="b" l="l" r="r" t="t"/>
              <a:pathLst>
                <a:path extrusionOk="0" h="14604" w="14660">
                  <a:moveTo>
                    <a:pt x="7976" y="1"/>
                  </a:moveTo>
                  <a:lnTo>
                    <a:pt x="7751" y="731"/>
                  </a:lnTo>
                  <a:cubicBezTo>
                    <a:pt x="8593" y="1012"/>
                    <a:pt x="9324" y="1461"/>
                    <a:pt x="9998" y="2079"/>
                  </a:cubicBezTo>
                  <a:lnTo>
                    <a:pt x="9099" y="2978"/>
                  </a:lnTo>
                  <a:cubicBezTo>
                    <a:pt x="9155" y="2978"/>
                    <a:pt x="9211" y="3034"/>
                    <a:pt x="9267" y="3090"/>
                  </a:cubicBezTo>
                  <a:lnTo>
                    <a:pt x="10166" y="2247"/>
                  </a:lnTo>
                  <a:cubicBezTo>
                    <a:pt x="11121" y="3258"/>
                    <a:pt x="11683" y="4550"/>
                    <a:pt x="11739" y="5954"/>
                  </a:cubicBezTo>
                  <a:lnTo>
                    <a:pt x="10503" y="5954"/>
                  </a:lnTo>
                  <a:lnTo>
                    <a:pt x="10503" y="6123"/>
                  </a:lnTo>
                  <a:lnTo>
                    <a:pt x="10503" y="6179"/>
                  </a:lnTo>
                  <a:lnTo>
                    <a:pt x="11739" y="6179"/>
                  </a:lnTo>
                  <a:cubicBezTo>
                    <a:pt x="11683" y="7583"/>
                    <a:pt x="11121" y="8931"/>
                    <a:pt x="10166" y="9998"/>
                  </a:cubicBezTo>
                  <a:lnTo>
                    <a:pt x="9324" y="9099"/>
                  </a:lnTo>
                  <a:lnTo>
                    <a:pt x="9155" y="9268"/>
                  </a:lnTo>
                  <a:lnTo>
                    <a:pt x="9998" y="10110"/>
                  </a:lnTo>
                  <a:cubicBezTo>
                    <a:pt x="8987" y="11121"/>
                    <a:pt x="7639" y="11683"/>
                    <a:pt x="6235" y="11683"/>
                  </a:cubicBezTo>
                  <a:lnTo>
                    <a:pt x="6235" y="10447"/>
                  </a:lnTo>
                  <a:lnTo>
                    <a:pt x="6010" y="10447"/>
                  </a:lnTo>
                  <a:lnTo>
                    <a:pt x="6010" y="11683"/>
                  </a:lnTo>
                  <a:cubicBezTo>
                    <a:pt x="4550" y="11683"/>
                    <a:pt x="3202" y="11121"/>
                    <a:pt x="2191" y="10110"/>
                  </a:cubicBezTo>
                  <a:lnTo>
                    <a:pt x="3146" y="9212"/>
                  </a:lnTo>
                  <a:lnTo>
                    <a:pt x="2977" y="9043"/>
                  </a:lnTo>
                  <a:lnTo>
                    <a:pt x="2022" y="9942"/>
                  </a:lnTo>
                  <a:cubicBezTo>
                    <a:pt x="1461" y="9324"/>
                    <a:pt x="1011" y="8594"/>
                    <a:pt x="730" y="7752"/>
                  </a:cubicBezTo>
                  <a:lnTo>
                    <a:pt x="0" y="7976"/>
                  </a:lnTo>
                  <a:cubicBezTo>
                    <a:pt x="787" y="10616"/>
                    <a:pt x="3202" y="12469"/>
                    <a:pt x="6010" y="12469"/>
                  </a:cubicBezTo>
                  <a:lnTo>
                    <a:pt x="6010" y="14491"/>
                  </a:lnTo>
                  <a:cubicBezTo>
                    <a:pt x="6010" y="14547"/>
                    <a:pt x="6066" y="14547"/>
                    <a:pt x="6122" y="14604"/>
                  </a:cubicBezTo>
                  <a:cubicBezTo>
                    <a:pt x="6178" y="14604"/>
                    <a:pt x="6178" y="14547"/>
                    <a:pt x="6235" y="14491"/>
                  </a:cubicBezTo>
                  <a:lnTo>
                    <a:pt x="6235" y="12526"/>
                  </a:lnTo>
                  <a:cubicBezTo>
                    <a:pt x="9661" y="12469"/>
                    <a:pt x="12469" y="9661"/>
                    <a:pt x="12525" y="6179"/>
                  </a:cubicBezTo>
                  <a:lnTo>
                    <a:pt x="14547" y="6179"/>
                  </a:lnTo>
                  <a:cubicBezTo>
                    <a:pt x="14603" y="6179"/>
                    <a:pt x="14659" y="6123"/>
                    <a:pt x="14659" y="6067"/>
                  </a:cubicBezTo>
                  <a:cubicBezTo>
                    <a:pt x="14659" y="6010"/>
                    <a:pt x="14603" y="5954"/>
                    <a:pt x="14547" y="5954"/>
                  </a:cubicBezTo>
                  <a:lnTo>
                    <a:pt x="12525" y="5954"/>
                  </a:lnTo>
                  <a:cubicBezTo>
                    <a:pt x="12469" y="4325"/>
                    <a:pt x="11795" y="2753"/>
                    <a:pt x="10672" y="1630"/>
                  </a:cubicBezTo>
                  <a:lnTo>
                    <a:pt x="10672" y="1573"/>
                  </a:lnTo>
                  <a:cubicBezTo>
                    <a:pt x="9885" y="843"/>
                    <a:pt x="8987" y="282"/>
                    <a:pt x="7976"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16"/>
            <p:cNvSpPr/>
            <p:nvPr/>
          </p:nvSpPr>
          <p:spPr>
            <a:xfrm>
              <a:off x="3238500" y="1894975"/>
              <a:ext cx="659950" cy="590600"/>
            </a:xfrm>
            <a:custGeom>
              <a:rect b="b" l="l" r="r" t="t"/>
              <a:pathLst>
                <a:path extrusionOk="0" h="23624" w="26398">
                  <a:moveTo>
                    <a:pt x="12244" y="0"/>
                  </a:moveTo>
                  <a:lnTo>
                    <a:pt x="12244" y="1067"/>
                  </a:lnTo>
                  <a:lnTo>
                    <a:pt x="12076" y="1067"/>
                  </a:lnTo>
                  <a:cubicBezTo>
                    <a:pt x="11177" y="1067"/>
                    <a:pt x="10223" y="1180"/>
                    <a:pt x="9380" y="1404"/>
                  </a:cubicBezTo>
                  <a:lnTo>
                    <a:pt x="9436" y="1685"/>
                  </a:lnTo>
                  <a:cubicBezTo>
                    <a:pt x="8706" y="1854"/>
                    <a:pt x="7976" y="2134"/>
                    <a:pt x="7302" y="2471"/>
                  </a:cubicBezTo>
                  <a:lnTo>
                    <a:pt x="7190" y="2191"/>
                  </a:lnTo>
                  <a:cubicBezTo>
                    <a:pt x="2303" y="4662"/>
                    <a:pt x="1" y="10334"/>
                    <a:pt x="1798" y="15445"/>
                  </a:cubicBezTo>
                  <a:lnTo>
                    <a:pt x="2079" y="15389"/>
                  </a:lnTo>
                  <a:cubicBezTo>
                    <a:pt x="3580" y="19561"/>
                    <a:pt x="7506" y="22411"/>
                    <a:pt x="11946" y="22411"/>
                  </a:cubicBezTo>
                  <a:cubicBezTo>
                    <a:pt x="11989" y="22411"/>
                    <a:pt x="12033" y="22410"/>
                    <a:pt x="12076" y="22410"/>
                  </a:cubicBezTo>
                  <a:lnTo>
                    <a:pt x="12076" y="20837"/>
                  </a:lnTo>
                  <a:cubicBezTo>
                    <a:pt x="7807" y="20837"/>
                    <a:pt x="4157" y="17861"/>
                    <a:pt x="3314" y="13704"/>
                  </a:cubicBezTo>
                  <a:cubicBezTo>
                    <a:pt x="3202" y="13087"/>
                    <a:pt x="3146" y="12469"/>
                    <a:pt x="3146" y="11907"/>
                  </a:cubicBezTo>
                  <a:lnTo>
                    <a:pt x="2416" y="11907"/>
                  </a:lnTo>
                  <a:cubicBezTo>
                    <a:pt x="2416" y="9380"/>
                    <a:pt x="3427" y="6965"/>
                    <a:pt x="5168" y="5167"/>
                  </a:cubicBezTo>
                  <a:lnTo>
                    <a:pt x="5673" y="5617"/>
                  </a:lnTo>
                  <a:cubicBezTo>
                    <a:pt x="7419" y="3871"/>
                    <a:pt x="9729" y="2952"/>
                    <a:pt x="12141" y="2952"/>
                  </a:cubicBezTo>
                  <a:cubicBezTo>
                    <a:pt x="12677" y="2952"/>
                    <a:pt x="13219" y="2997"/>
                    <a:pt x="13761" y="3089"/>
                  </a:cubicBezTo>
                  <a:lnTo>
                    <a:pt x="13873" y="2415"/>
                  </a:lnTo>
                  <a:cubicBezTo>
                    <a:pt x="14659" y="2528"/>
                    <a:pt x="15390" y="2808"/>
                    <a:pt x="16120" y="3089"/>
                  </a:cubicBezTo>
                  <a:lnTo>
                    <a:pt x="15839" y="3763"/>
                  </a:lnTo>
                  <a:cubicBezTo>
                    <a:pt x="16569" y="4100"/>
                    <a:pt x="17299" y="4550"/>
                    <a:pt x="17917" y="5167"/>
                  </a:cubicBezTo>
                  <a:lnTo>
                    <a:pt x="18366" y="4606"/>
                  </a:lnTo>
                  <a:cubicBezTo>
                    <a:pt x="21624" y="7414"/>
                    <a:pt x="22635" y="12076"/>
                    <a:pt x="20838" y="15951"/>
                  </a:cubicBezTo>
                  <a:lnTo>
                    <a:pt x="21905" y="16456"/>
                  </a:lnTo>
                  <a:cubicBezTo>
                    <a:pt x="22579" y="15052"/>
                    <a:pt x="22916" y="13480"/>
                    <a:pt x="22916" y="11907"/>
                  </a:cubicBezTo>
                  <a:cubicBezTo>
                    <a:pt x="22916" y="6571"/>
                    <a:pt x="19040" y="2078"/>
                    <a:pt x="13817" y="1236"/>
                  </a:cubicBezTo>
                  <a:lnTo>
                    <a:pt x="13817" y="1236"/>
                  </a:lnTo>
                  <a:cubicBezTo>
                    <a:pt x="21006" y="2247"/>
                    <a:pt x="25106" y="10110"/>
                    <a:pt x="21849" y="16625"/>
                  </a:cubicBezTo>
                  <a:cubicBezTo>
                    <a:pt x="19925" y="20505"/>
                    <a:pt x="16083" y="22583"/>
                    <a:pt x="12195" y="22583"/>
                  </a:cubicBezTo>
                  <a:cubicBezTo>
                    <a:pt x="9498" y="22583"/>
                    <a:pt x="6779" y="21583"/>
                    <a:pt x="4662" y="19489"/>
                  </a:cubicBezTo>
                  <a:lnTo>
                    <a:pt x="3876" y="20163"/>
                  </a:lnTo>
                  <a:cubicBezTo>
                    <a:pt x="6229" y="22516"/>
                    <a:pt x="9231" y="23623"/>
                    <a:pt x="12200" y="23623"/>
                  </a:cubicBezTo>
                  <a:cubicBezTo>
                    <a:pt x="16742" y="23623"/>
                    <a:pt x="21204" y="21031"/>
                    <a:pt x="23140" y="16344"/>
                  </a:cubicBezTo>
                  <a:cubicBezTo>
                    <a:pt x="26398" y="8537"/>
                    <a:pt x="20669" y="0"/>
                    <a:pt x="12244"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16"/>
            <p:cNvSpPr/>
            <p:nvPr/>
          </p:nvSpPr>
          <p:spPr>
            <a:xfrm>
              <a:off x="3560050" y="2137875"/>
              <a:ext cx="33725" cy="33725"/>
            </a:xfrm>
            <a:custGeom>
              <a:rect b="b" l="l" r="r" t="t"/>
              <a:pathLst>
                <a:path extrusionOk="0" h="1349" w="1349">
                  <a:moveTo>
                    <a:pt x="1067" y="1"/>
                  </a:moveTo>
                  <a:lnTo>
                    <a:pt x="0" y="1068"/>
                  </a:lnTo>
                  <a:cubicBezTo>
                    <a:pt x="113" y="1124"/>
                    <a:pt x="225" y="1236"/>
                    <a:pt x="281" y="1349"/>
                  </a:cubicBezTo>
                  <a:lnTo>
                    <a:pt x="1348" y="281"/>
                  </a:lnTo>
                  <a:lnTo>
                    <a:pt x="106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16"/>
            <p:cNvSpPr/>
            <p:nvPr/>
          </p:nvSpPr>
          <p:spPr>
            <a:xfrm>
              <a:off x="3489850" y="2208075"/>
              <a:ext cx="32300" cy="33725"/>
            </a:xfrm>
            <a:custGeom>
              <a:rect b="b" l="l" r="r" t="t"/>
              <a:pathLst>
                <a:path extrusionOk="0" h="1349" w="1292">
                  <a:moveTo>
                    <a:pt x="1011" y="1"/>
                  </a:moveTo>
                  <a:lnTo>
                    <a:pt x="0" y="1068"/>
                  </a:lnTo>
                  <a:lnTo>
                    <a:pt x="281" y="1349"/>
                  </a:lnTo>
                  <a:lnTo>
                    <a:pt x="1292" y="282"/>
                  </a:lnTo>
                  <a:cubicBezTo>
                    <a:pt x="1179" y="226"/>
                    <a:pt x="1067" y="113"/>
                    <a:pt x="101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16"/>
            <p:cNvSpPr/>
            <p:nvPr/>
          </p:nvSpPr>
          <p:spPr>
            <a:xfrm>
              <a:off x="3561450" y="2208075"/>
              <a:ext cx="32325" cy="33725"/>
            </a:xfrm>
            <a:custGeom>
              <a:rect b="b" l="l" r="r" t="t"/>
              <a:pathLst>
                <a:path extrusionOk="0" h="1349" w="1293">
                  <a:moveTo>
                    <a:pt x="281" y="1"/>
                  </a:moveTo>
                  <a:cubicBezTo>
                    <a:pt x="169" y="113"/>
                    <a:pt x="57" y="226"/>
                    <a:pt x="0" y="338"/>
                  </a:cubicBezTo>
                  <a:lnTo>
                    <a:pt x="1011" y="1349"/>
                  </a:lnTo>
                  <a:lnTo>
                    <a:pt x="1292" y="1068"/>
                  </a:lnTo>
                  <a:lnTo>
                    <a:pt x="28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16"/>
            <p:cNvSpPr/>
            <p:nvPr/>
          </p:nvSpPr>
          <p:spPr>
            <a:xfrm>
              <a:off x="3489850" y="2137875"/>
              <a:ext cx="33700" cy="33725"/>
            </a:xfrm>
            <a:custGeom>
              <a:rect b="b" l="l" r="r" t="t"/>
              <a:pathLst>
                <a:path extrusionOk="0" h="1349" w="1348">
                  <a:moveTo>
                    <a:pt x="281" y="1"/>
                  </a:moveTo>
                  <a:lnTo>
                    <a:pt x="0" y="281"/>
                  </a:lnTo>
                  <a:lnTo>
                    <a:pt x="1067" y="1349"/>
                  </a:lnTo>
                  <a:cubicBezTo>
                    <a:pt x="1123" y="1236"/>
                    <a:pt x="1236" y="1124"/>
                    <a:pt x="1348" y="1068"/>
                  </a:cubicBezTo>
                  <a:lnTo>
                    <a:pt x="28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16"/>
            <p:cNvSpPr/>
            <p:nvPr/>
          </p:nvSpPr>
          <p:spPr>
            <a:xfrm>
              <a:off x="3519325" y="2168775"/>
              <a:ext cx="51975" cy="44500"/>
            </a:xfrm>
            <a:custGeom>
              <a:rect b="b" l="l" r="r" t="t"/>
              <a:pathLst>
                <a:path extrusionOk="0" h="1780" w="2079">
                  <a:moveTo>
                    <a:pt x="899" y="0"/>
                  </a:moveTo>
                  <a:cubicBezTo>
                    <a:pt x="394" y="0"/>
                    <a:pt x="0" y="393"/>
                    <a:pt x="0" y="843"/>
                  </a:cubicBezTo>
                  <a:cubicBezTo>
                    <a:pt x="0" y="1414"/>
                    <a:pt x="440" y="1779"/>
                    <a:pt x="898" y="1779"/>
                  </a:cubicBezTo>
                  <a:cubicBezTo>
                    <a:pt x="1115" y="1779"/>
                    <a:pt x="1336" y="1697"/>
                    <a:pt x="1517" y="1517"/>
                  </a:cubicBezTo>
                  <a:cubicBezTo>
                    <a:pt x="2079" y="955"/>
                    <a:pt x="1685" y="0"/>
                    <a:pt x="89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16"/>
            <p:cNvSpPr/>
            <p:nvPr/>
          </p:nvSpPr>
          <p:spPr>
            <a:xfrm>
              <a:off x="2634725" y="2247400"/>
              <a:ext cx="370725" cy="209250"/>
            </a:xfrm>
            <a:custGeom>
              <a:rect b="b" l="l" r="r" t="t"/>
              <a:pathLst>
                <a:path extrusionOk="0" h="8370" w="14829">
                  <a:moveTo>
                    <a:pt x="11627" y="0"/>
                  </a:moveTo>
                  <a:lnTo>
                    <a:pt x="6965" y="8201"/>
                  </a:lnTo>
                  <a:lnTo>
                    <a:pt x="1" y="8201"/>
                  </a:lnTo>
                  <a:lnTo>
                    <a:pt x="1" y="8369"/>
                  </a:lnTo>
                  <a:lnTo>
                    <a:pt x="7078" y="8369"/>
                  </a:lnTo>
                  <a:lnTo>
                    <a:pt x="11739" y="169"/>
                  </a:lnTo>
                  <a:lnTo>
                    <a:pt x="14828" y="169"/>
                  </a:lnTo>
                  <a:lnTo>
                    <a:pt x="1482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16"/>
            <p:cNvSpPr/>
            <p:nvPr/>
          </p:nvSpPr>
          <p:spPr>
            <a:xfrm>
              <a:off x="2624900" y="2438350"/>
              <a:ext cx="28100" cy="28125"/>
            </a:xfrm>
            <a:custGeom>
              <a:rect b="b" l="l" r="r" t="t"/>
              <a:pathLst>
                <a:path extrusionOk="0" h="1125" w="1124">
                  <a:moveTo>
                    <a:pt x="1" y="1"/>
                  </a:moveTo>
                  <a:lnTo>
                    <a:pt x="1" y="1124"/>
                  </a:lnTo>
                  <a:lnTo>
                    <a:pt x="1124" y="1124"/>
                  </a:lnTo>
                  <a:lnTo>
                    <a:pt x="112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16"/>
            <p:cNvSpPr/>
            <p:nvPr/>
          </p:nvSpPr>
          <p:spPr>
            <a:xfrm>
              <a:off x="2997000" y="2236175"/>
              <a:ext cx="26700" cy="26700"/>
            </a:xfrm>
            <a:custGeom>
              <a:rect b="b" l="l" r="r" t="t"/>
              <a:pathLst>
                <a:path extrusionOk="0" h="1068" w="1068">
                  <a:moveTo>
                    <a:pt x="0" y="0"/>
                  </a:moveTo>
                  <a:lnTo>
                    <a:pt x="0" y="1067"/>
                  </a:lnTo>
                  <a:lnTo>
                    <a:pt x="1067" y="1067"/>
                  </a:lnTo>
                  <a:lnTo>
                    <a:pt x="106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16"/>
            <p:cNvSpPr/>
            <p:nvPr/>
          </p:nvSpPr>
          <p:spPr>
            <a:xfrm>
              <a:off x="4052875" y="1882325"/>
              <a:ext cx="754050" cy="563075"/>
            </a:xfrm>
            <a:custGeom>
              <a:rect b="b" l="l" r="r" t="t"/>
              <a:pathLst>
                <a:path extrusionOk="0" h="22523" w="30162">
                  <a:moveTo>
                    <a:pt x="26960" y="1"/>
                  </a:moveTo>
                  <a:lnTo>
                    <a:pt x="12750" y="22354"/>
                  </a:lnTo>
                  <a:lnTo>
                    <a:pt x="1" y="22354"/>
                  </a:lnTo>
                  <a:lnTo>
                    <a:pt x="1" y="22523"/>
                  </a:lnTo>
                  <a:lnTo>
                    <a:pt x="12863" y="22523"/>
                  </a:lnTo>
                  <a:lnTo>
                    <a:pt x="27072" y="225"/>
                  </a:lnTo>
                  <a:lnTo>
                    <a:pt x="30161" y="225"/>
                  </a:lnTo>
                  <a:lnTo>
                    <a:pt x="3016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16"/>
            <p:cNvSpPr/>
            <p:nvPr/>
          </p:nvSpPr>
          <p:spPr>
            <a:xfrm>
              <a:off x="4044450" y="2427125"/>
              <a:ext cx="26725" cy="28100"/>
            </a:xfrm>
            <a:custGeom>
              <a:rect b="b" l="l" r="r" t="t"/>
              <a:pathLst>
                <a:path extrusionOk="0" h="1124" w="1069">
                  <a:moveTo>
                    <a:pt x="1" y="1"/>
                  </a:moveTo>
                  <a:lnTo>
                    <a:pt x="1" y="1124"/>
                  </a:lnTo>
                  <a:lnTo>
                    <a:pt x="1068" y="1124"/>
                  </a:lnTo>
                  <a:lnTo>
                    <a:pt x="106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16"/>
            <p:cNvSpPr/>
            <p:nvPr/>
          </p:nvSpPr>
          <p:spPr>
            <a:xfrm>
              <a:off x="4798475" y="1871100"/>
              <a:ext cx="28100" cy="28100"/>
            </a:xfrm>
            <a:custGeom>
              <a:rect b="b" l="l" r="r" t="t"/>
              <a:pathLst>
                <a:path extrusionOk="0" h="1124" w="1124">
                  <a:moveTo>
                    <a:pt x="0" y="0"/>
                  </a:moveTo>
                  <a:lnTo>
                    <a:pt x="0" y="1124"/>
                  </a:lnTo>
                  <a:lnTo>
                    <a:pt x="1124" y="1124"/>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16"/>
            <p:cNvSpPr/>
            <p:nvPr/>
          </p:nvSpPr>
          <p:spPr>
            <a:xfrm>
              <a:off x="2660000" y="1812125"/>
              <a:ext cx="91300" cy="636100"/>
            </a:xfrm>
            <a:custGeom>
              <a:rect b="b" l="l" r="r" t="t"/>
              <a:pathLst>
                <a:path extrusionOk="0" h="25444" w="3652">
                  <a:moveTo>
                    <a:pt x="1" y="0"/>
                  </a:moveTo>
                  <a:lnTo>
                    <a:pt x="1" y="14322"/>
                  </a:lnTo>
                  <a:lnTo>
                    <a:pt x="3483" y="18085"/>
                  </a:lnTo>
                  <a:lnTo>
                    <a:pt x="3483" y="25443"/>
                  </a:lnTo>
                  <a:lnTo>
                    <a:pt x="3652" y="25443"/>
                  </a:lnTo>
                  <a:lnTo>
                    <a:pt x="3652" y="18029"/>
                  </a:lnTo>
                  <a:lnTo>
                    <a:pt x="169" y="14210"/>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16"/>
            <p:cNvSpPr/>
            <p:nvPr/>
          </p:nvSpPr>
          <p:spPr>
            <a:xfrm>
              <a:off x="2735825" y="2436950"/>
              <a:ext cx="28100" cy="28100"/>
            </a:xfrm>
            <a:custGeom>
              <a:rect b="b" l="l" r="r" t="t"/>
              <a:pathLst>
                <a:path extrusionOk="0" h="1124" w="1124">
                  <a:moveTo>
                    <a:pt x="1" y="1"/>
                  </a:moveTo>
                  <a:lnTo>
                    <a:pt x="1" y="1124"/>
                  </a:lnTo>
                  <a:lnTo>
                    <a:pt x="1124" y="1124"/>
                  </a:lnTo>
                  <a:lnTo>
                    <a:pt x="112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16"/>
            <p:cNvSpPr/>
            <p:nvPr/>
          </p:nvSpPr>
          <p:spPr>
            <a:xfrm>
              <a:off x="4229800" y="1924450"/>
              <a:ext cx="61800" cy="520950"/>
            </a:xfrm>
            <a:custGeom>
              <a:rect b="b" l="l" r="r" t="t"/>
              <a:pathLst>
                <a:path extrusionOk="0" h="20838" w="2472">
                  <a:moveTo>
                    <a:pt x="1" y="1"/>
                  </a:moveTo>
                  <a:lnTo>
                    <a:pt x="1" y="169"/>
                  </a:lnTo>
                  <a:lnTo>
                    <a:pt x="2303" y="169"/>
                  </a:lnTo>
                  <a:lnTo>
                    <a:pt x="2303" y="20838"/>
                  </a:lnTo>
                  <a:lnTo>
                    <a:pt x="2472" y="20838"/>
                  </a:lnTo>
                  <a:lnTo>
                    <a:pt x="247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16"/>
            <p:cNvSpPr/>
            <p:nvPr/>
          </p:nvSpPr>
          <p:spPr>
            <a:xfrm>
              <a:off x="4205925" y="1910425"/>
              <a:ext cx="28125" cy="28100"/>
            </a:xfrm>
            <a:custGeom>
              <a:rect b="b" l="l" r="r" t="t"/>
              <a:pathLst>
                <a:path extrusionOk="0" h="1124" w="1125">
                  <a:moveTo>
                    <a:pt x="1" y="0"/>
                  </a:moveTo>
                  <a:lnTo>
                    <a:pt x="1" y="1123"/>
                  </a:lnTo>
                  <a:lnTo>
                    <a:pt x="1124" y="1123"/>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16"/>
            <p:cNvSpPr/>
            <p:nvPr/>
          </p:nvSpPr>
          <p:spPr>
            <a:xfrm>
              <a:off x="4274725" y="2425725"/>
              <a:ext cx="28125" cy="28100"/>
            </a:xfrm>
            <a:custGeom>
              <a:rect b="b" l="l" r="r" t="t"/>
              <a:pathLst>
                <a:path extrusionOk="0" h="1124" w="1125">
                  <a:moveTo>
                    <a:pt x="1" y="0"/>
                  </a:moveTo>
                  <a:lnTo>
                    <a:pt x="1" y="1124"/>
                  </a:lnTo>
                  <a:lnTo>
                    <a:pt x="1124" y="1124"/>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16"/>
            <p:cNvSpPr/>
            <p:nvPr/>
          </p:nvSpPr>
          <p:spPr>
            <a:xfrm>
              <a:off x="3641475" y="2257225"/>
              <a:ext cx="35125" cy="47775"/>
            </a:xfrm>
            <a:custGeom>
              <a:rect b="b" l="l" r="r" t="t"/>
              <a:pathLst>
                <a:path extrusionOk="0" h="1911" w="1405">
                  <a:moveTo>
                    <a:pt x="1405" y="955"/>
                  </a:moveTo>
                  <a:cubicBezTo>
                    <a:pt x="1405" y="1910"/>
                    <a:pt x="1" y="1910"/>
                    <a:pt x="1" y="955"/>
                  </a:cubicBezTo>
                  <a:cubicBezTo>
                    <a:pt x="1" y="1"/>
                    <a:pt x="1405" y="1"/>
                    <a:pt x="1405" y="955"/>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6"/>
            <p:cNvSpPr/>
            <p:nvPr/>
          </p:nvSpPr>
          <p:spPr>
            <a:xfrm>
              <a:off x="3645700" y="2272675"/>
              <a:ext cx="22475" cy="22500"/>
            </a:xfrm>
            <a:custGeom>
              <a:rect b="b" l="l" r="r" t="t"/>
              <a:pathLst>
                <a:path extrusionOk="0" h="900" w="899">
                  <a:moveTo>
                    <a:pt x="899" y="337"/>
                  </a:moveTo>
                  <a:cubicBezTo>
                    <a:pt x="899" y="899"/>
                    <a:pt x="0" y="0"/>
                    <a:pt x="562" y="0"/>
                  </a:cubicBezTo>
                  <a:cubicBezTo>
                    <a:pt x="730" y="0"/>
                    <a:pt x="899" y="169"/>
                    <a:pt x="899" y="337"/>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6"/>
            <p:cNvSpPr/>
            <p:nvPr/>
          </p:nvSpPr>
          <p:spPr>
            <a:xfrm>
              <a:off x="3238500" y="2196850"/>
              <a:ext cx="68825" cy="68825"/>
            </a:xfrm>
            <a:custGeom>
              <a:rect b="b" l="l" r="r" t="t"/>
              <a:pathLst>
                <a:path extrusionOk="0" h="2753" w="2753">
                  <a:moveTo>
                    <a:pt x="2640" y="1686"/>
                  </a:moveTo>
                  <a:cubicBezTo>
                    <a:pt x="2753" y="675"/>
                    <a:pt x="1573" y="1"/>
                    <a:pt x="787" y="675"/>
                  </a:cubicBezTo>
                  <a:cubicBezTo>
                    <a:pt x="1" y="1292"/>
                    <a:pt x="394" y="2584"/>
                    <a:pt x="1405" y="2696"/>
                  </a:cubicBezTo>
                  <a:cubicBezTo>
                    <a:pt x="2022" y="2753"/>
                    <a:pt x="2584" y="2303"/>
                    <a:pt x="2696" y="1686"/>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16"/>
            <p:cNvSpPr/>
            <p:nvPr/>
          </p:nvSpPr>
          <p:spPr>
            <a:xfrm>
              <a:off x="3253950" y="2216500"/>
              <a:ext cx="42150" cy="37950"/>
            </a:xfrm>
            <a:custGeom>
              <a:rect b="b" l="l" r="r" t="t"/>
              <a:pathLst>
                <a:path extrusionOk="0" h="1518" w="1686">
                  <a:moveTo>
                    <a:pt x="1629" y="843"/>
                  </a:moveTo>
                  <a:cubicBezTo>
                    <a:pt x="1685" y="394"/>
                    <a:pt x="1404" y="57"/>
                    <a:pt x="955" y="1"/>
                  </a:cubicBezTo>
                  <a:lnTo>
                    <a:pt x="899" y="1"/>
                  </a:lnTo>
                  <a:cubicBezTo>
                    <a:pt x="0" y="113"/>
                    <a:pt x="0" y="1405"/>
                    <a:pt x="899" y="1517"/>
                  </a:cubicBezTo>
                  <a:lnTo>
                    <a:pt x="955" y="1517"/>
                  </a:lnTo>
                  <a:cubicBezTo>
                    <a:pt x="1292" y="1461"/>
                    <a:pt x="1573" y="1180"/>
                    <a:pt x="1629" y="843"/>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16"/>
            <p:cNvSpPr/>
            <p:nvPr/>
          </p:nvSpPr>
          <p:spPr>
            <a:xfrm>
              <a:off x="3266575" y="2224925"/>
              <a:ext cx="19700" cy="21100"/>
            </a:xfrm>
            <a:custGeom>
              <a:rect b="b" l="l" r="r" t="t"/>
              <a:pathLst>
                <a:path extrusionOk="0" h="844" w="788">
                  <a:moveTo>
                    <a:pt x="787" y="450"/>
                  </a:moveTo>
                  <a:cubicBezTo>
                    <a:pt x="787" y="226"/>
                    <a:pt x="619" y="57"/>
                    <a:pt x="450" y="57"/>
                  </a:cubicBezTo>
                  <a:cubicBezTo>
                    <a:pt x="226" y="1"/>
                    <a:pt x="1" y="169"/>
                    <a:pt x="1" y="394"/>
                  </a:cubicBezTo>
                  <a:cubicBezTo>
                    <a:pt x="1" y="619"/>
                    <a:pt x="113" y="787"/>
                    <a:pt x="338" y="787"/>
                  </a:cubicBezTo>
                  <a:cubicBezTo>
                    <a:pt x="563" y="843"/>
                    <a:pt x="731" y="675"/>
                    <a:pt x="787" y="45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16"/>
            <p:cNvSpPr/>
            <p:nvPr/>
          </p:nvSpPr>
          <p:spPr>
            <a:xfrm>
              <a:off x="3269400" y="2234775"/>
              <a:ext cx="5625" cy="7025"/>
            </a:xfrm>
            <a:custGeom>
              <a:rect b="b" l="l" r="r" t="t"/>
              <a:pathLst>
                <a:path extrusionOk="0" h="281" w="225">
                  <a:moveTo>
                    <a:pt x="225" y="112"/>
                  </a:moveTo>
                  <a:cubicBezTo>
                    <a:pt x="169" y="0"/>
                    <a:pt x="0" y="0"/>
                    <a:pt x="0" y="112"/>
                  </a:cubicBezTo>
                  <a:cubicBezTo>
                    <a:pt x="0" y="225"/>
                    <a:pt x="0" y="281"/>
                    <a:pt x="113" y="281"/>
                  </a:cubicBezTo>
                  <a:cubicBezTo>
                    <a:pt x="169" y="281"/>
                    <a:pt x="225" y="225"/>
                    <a:pt x="225" y="169"/>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1" name="Google Shape;1981;p16"/>
          <p:cNvGrpSpPr/>
          <p:nvPr/>
        </p:nvGrpSpPr>
        <p:grpSpPr>
          <a:xfrm flipH="1" rot="10800000">
            <a:off x="41785" y="2974626"/>
            <a:ext cx="9143721" cy="2251922"/>
            <a:chOff x="-347225" y="-1310325"/>
            <a:chExt cx="7672194" cy="1889514"/>
          </a:xfrm>
        </p:grpSpPr>
        <p:sp>
          <p:nvSpPr>
            <p:cNvPr id="1982" name="Google Shape;1982;p16"/>
            <p:cNvSpPr/>
            <p:nvPr/>
          </p:nvSpPr>
          <p:spPr>
            <a:xfrm>
              <a:off x="1908395" y="18533"/>
              <a:ext cx="98243" cy="116656"/>
            </a:xfrm>
            <a:custGeom>
              <a:rect b="b" l="l" r="r" t="t"/>
              <a:pathLst>
                <a:path extrusionOk="0" h="2135" w="1798">
                  <a:moveTo>
                    <a:pt x="0" y="0"/>
                  </a:moveTo>
                  <a:lnTo>
                    <a:pt x="0" y="2134"/>
                  </a:lnTo>
                  <a:lnTo>
                    <a:pt x="1797" y="2134"/>
                  </a:lnTo>
                  <a:lnTo>
                    <a:pt x="179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6"/>
            <p:cNvSpPr/>
            <p:nvPr/>
          </p:nvSpPr>
          <p:spPr>
            <a:xfrm>
              <a:off x="2046472" y="18533"/>
              <a:ext cx="92123" cy="116656"/>
            </a:xfrm>
            <a:custGeom>
              <a:rect b="b" l="l" r="r" t="t"/>
              <a:pathLst>
                <a:path extrusionOk="0" h="2135" w="1686">
                  <a:moveTo>
                    <a:pt x="0" y="0"/>
                  </a:moveTo>
                  <a:lnTo>
                    <a:pt x="0" y="2134"/>
                  </a:lnTo>
                  <a:lnTo>
                    <a:pt x="1685" y="2134"/>
                  </a:lnTo>
                  <a:lnTo>
                    <a:pt x="168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6"/>
            <p:cNvSpPr/>
            <p:nvPr/>
          </p:nvSpPr>
          <p:spPr>
            <a:xfrm>
              <a:off x="2184549" y="18533"/>
              <a:ext cx="89063" cy="116656"/>
            </a:xfrm>
            <a:custGeom>
              <a:rect b="b" l="l" r="r" t="t"/>
              <a:pathLst>
                <a:path extrusionOk="0" h="2135" w="1630">
                  <a:moveTo>
                    <a:pt x="1" y="0"/>
                  </a:moveTo>
                  <a:lnTo>
                    <a:pt x="1" y="2134"/>
                  </a:lnTo>
                  <a:lnTo>
                    <a:pt x="1630" y="2134"/>
                  </a:lnTo>
                  <a:lnTo>
                    <a:pt x="163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6"/>
            <p:cNvSpPr/>
            <p:nvPr/>
          </p:nvSpPr>
          <p:spPr>
            <a:xfrm>
              <a:off x="2319620" y="18533"/>
              <a:ext cx="89009" cy="116656"/>
            </a:xfrm>
            <a:custGeom>
              <a:rect b="b" l="l" r="r" t="t"/>
              <a:pathLst>
                <a:path extrusionOk="0" h="2135" w="1629">
                  <a:moveTo>
                    <a:pt x="0" y="0"/>
                  </a:moveTo>
                  <a:lnTo>
                    <a:pt x="0" y="2134"/>
                  </a:lnTo>
                  <a:lnTo>
                    <a:pt x="1629" y="2134"/>
                  </a:lnTo>
                  <a:lnTo>
                    <a:pt x="162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6"/>
            <p:cNvSpPr/>
            <p:nvPr/>
          </p:nvSpPr>
          <p:spPr>
            <a:xfrm>
              <a:off x="2457697" y="18533"/>
              <a:ext cx="82889" cy="116656"/>
            </a:xfrm>
            <a:custGeom>
              <a:rect b="b" l="l" r="r" t="t"/>
              <a:pathLst>
                <a:path extrusionOk="0" h="2135" w="1517">
                  <a:moveTo>
                    <a:pt x="1" y="0"/>
                  </a:moveTo>
                  <a:lnTo>
                    <a:pt x="1" y="2134"/>
                  </a:lnTo>
                  <a:lnTo>
                    <a:pt x="1517" y="2134"/>
                  </a:lnTo>
                  <a:lnTo>
                    <a:pt x="151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6"/>
            <p:cNvSpPr/>
            <p:nvPr/>
          </p:nvSpPr>
          <p:spPr>
            <a:xfrm>
              <a:off x="2595774" y="18533"/>
              <a:ext cx="79884" cy="116656"/>
            </a:xfrm>
            <a:custGeom>
              <a:rect b="b" l="l" r="r" t="t"/>
              <a:pathLst>
                <a:path extrusionOk="0" h="2135" w="1462">
                  <a:moveTo>
                    <a:pt x="1" y="0"/>
                  </a:moveTo>
                  <a:lnTo>
                    <a:pt x="1" y="2134"/>
                  </a:lnTo>
                  <a:lnTo>
                    <a:pt x="1461" y="2134"/>
                  </a:lnTo>
                  <a:lnTo>
                    <a:pt x="146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6"/>
            <p:cNvSpPr/>
            <p:nvPr/>
          </p:nvSpPr>
          <p:spPr>
            <a:xfrm>
              <a:off x="2730846" y="18533"/>
              <a:ext cx="76769" cy="116656"/>
            </a:xfrm>
            <a:custGeom>
              <a:rect b="b" l="l" r="r" t="t"/>
              <a:pathLst>
                <a:path extrusionOk="0" h="2135" w="1405">
                  <a:moveTo>
                    <a:pt x="0" y="0"/>
                  </a:moveTo>
                  <a:lnTo>
                    <a:pt x="0" y="2134"/>
                  </a:lnTo>
                  <a:lnTo>
                    <a:pt x="1404" y="2134"/>
                  </a:lnTo>
                  <a:lnTo>
                    <a:pt x="140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16"/>
            <p:cNvSpPr/>
            <p:nvPr/>
          </p:nvSpPr>
          <p:spPr>
            <a:xfrm>
              <a:off x="2868922" y="18533"/>
              <a:ext cx="73709" cy="116656"/>
            </a:xfrm>
            <a:custGeom>
              <a:rect b="b" l="l" r="r" t="t"/>
              <a:pathLst>
                <a:path extrusionOk="0" h="2135" w="1349">
                  <a:moveTo>
                    <a:pt x="1" y="0"/>
                  </a:moveTo>
                  <a:lnTo>
                    <a:pt x="1" y="2134"/>
                  </a:lnTo>
                  <a:lnTo>
                    <a:pt x="1348" y="2134"/>
                  </a:lnTo>
                  <a:lnTo>
                    <a:pt x="134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16"/>
            <p:cNvSpPr/>
            <p:nvPr/>
          </p:nvSpPr>
          <p:spPr>
            <a:xfrm>
              <a:off x="3003939" y="18533"/>
              <a:ext cx="70650" cy="116656"/>
            </a:xfrm>
            <a:custGeom>
              <a:rect b="b" l="l" r="r" t="t"/>
              <a:pathLst>
                <a:path extrusionOk="0" h="2135" w="1293">
                  <a:moveTo>
                    <a:pt x="1" y="0"/>
                  </a:moveTo>
                  <a:lnTo>
                    <a:pt x="1" y="2134"/>
                  </a:lnTo>
                  <a:lnTo>
                    <a:pt x="1293" y="2134"/>
                  </a:lnTo>
                  <a:lnTo>
                    <a:pt x="129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16"/>
            <p:cNvSpPr/>
            <p:nvPr/>
          </p:nvSpPr>
          <p:spPr>
            <a:xfrm>
              <a:off x="3142071" y="18533"/>
              <a:ext cx="67535" cy="116656"/>
            </a:xfrm>
            <a:custGeom>
              <a:rect b="b" l="l" r="r" t="t"/>
              <a:pathLst>
                <a:path extrusionOk="0" h="2135" w="1236">
                  <a:moveTo>
                    <a:pt x="0" y="0"/>
                  </a:moveTo>
                  <a:lnTo>
                    <a:pt x="0" y="2134"/>
                  </a:lnTo>
                  <a:lnTo>
                    <a:pt x="1236" y="2134"/>
                  </a:lnTo>
                  <a:lnTo>
                    <a:pt x="123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6"/>
            <p:cNvSpPr/>
            <p:nvPr/>
          </p:nvSpPr>
          <p:spPr>
            <a:xfrm>
              <a:off x="3280148" y="18533"/>
              <a:ext cx="61415" cy="116656"/>
            </a:xfrm>
            <a:custGeom>
              <a:rect b="b" l="l" r="r" t="t"/>
              <a:pathLst>
                <a:path extrusionOk="0" h="2135" w="1124">
                  <a:moveTo>
                    <a:pt x="1" y="0"/>
                  </a:moveTo>
                  <a:lnTo>
                    <a:pt x="1" y="2134"/>
                  </a:lnTo>
                  <a:lnTo>
                    <a:pt x="1124" y="2134"/>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16"/>
            <p:cNvSpPr/>
            <p:nvPr/>
          </p:nvSpPr>
          <p:spPr>
            <a:xfrm>
              <a:off x="3415165" y="18533"/>
              <a:ext cx="61470" cy="116656"/>
            </a:xfrm>
            <a:custGeom>
              <a:rect b="b" l="l" r="r" t="t"/>
              <a:pathLst>
                <a:path extrusionOk="0" h="2135" w="1125">
                  <a:moveTo>
                    <a:pt x="1" y="0"/>
                  </a:moveTo>
                  <a:lnTo>
                    <a:pt x="1" y="2134"/>
                  </a:lnTo>
                  <a:lnTo>
                    <a:pt x="1124" y="2134"/>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16"/>
            <p:cNvSpPr/>
            <p:nvPr/>
          </p:nvSpPr>
          <p:spPr>
            <a:xfrm>
              <a:off x="3553296" y="18533"/>
              <a:ext cx="58356" cy="116656"/>
            </a:xfrm>
            <a:custGeom>
              <a:rect b="b" l="l" r="r" t="t"/>
              <a:pathLst>
                <a:path extrusionOk="0" h="2135" w="1068">
                  <a:moveTo>
                    <a:pt x="0" y="0"/>
                  </a:moveTo>
                  <a:lnTo>
                    <a:pt x="0" y="2134"/>
                  </a:lnTo>
                  <a:lnTo>
                    <a:pt x="1067" y="2134"/>
                  </a:lnTo>
                  <a:lnTo>
                    <a:pt x="106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6"/>
            <p:cNvSpPr/>
            <p:nvPr/>
          </p:nvSpPr>
          <p:spPr>
            <a:xfrm>
              <a:off x="3691373" y="18533"/>
              <a:ext cx="52236" cy="116656"/>
            </a:xfrm>
            <a:custGeom>
              <a:rect b="b" l="l" r="r" t="t"/>
              <a:pathLst>
                <a:path extrusionOk="0" h="2135" w="956">
                  <a:moveTo>
                    <a:pt x="1" y="0"/>
                  </a:moveTo>
                  <a:lnTo>
                    <a:pt x="1" y="2134"/>
                  </a:lnTo>
                  <a:lnTo>
                    <a:pt x="955" y="2134"/>
                  </a:lnTo>
                  <a:lnTo>
                    <a:pt x="95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6"/>
            <p:cNvSpPr/>
            <p:nvPr/>
          </p:nvSpPr>
          <p:spPr>
            <a:xfrm>
              <a:off x="3826390" y="18533"/>
              <a:ext cx="52236" cy="116656"/>
            </a:xfrm>
            <a:custGeom>
              <a:rect b="b" l="l" r="r" t="t"/>
              <a:pathLst>
                <a:path extrusionOk="0" h="2135" w="956">
                  <a:moveTo>
                    <a:pt x="1" y="0"/>
                  </a:moveTo>
                  <a:lnTo>
                    <a:pt x="1" y="2134"/>
                  </a:lnTo>
                  <a:lnTo>
                    <a:pt x="956" y="2134"/>
                  </a:lnTo>
                  <a:lnTo>
                    <a:pt x="95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6"/>
            <p:cNvSpPr/>
            <p:nvPr/>
          </p:nvSpPr>
          <p:spPr>
            <a:xfrm>
              <a:off x="3964522" y="18533"/>
              <a:ext cx="46062" cy="116656"/>
            </a:xfrm>
            <a:custGeom>
              <a:rect b="b" l="l" r="r" t="t"/>
              <a:pathLst>
                <a:path extrusionOk="0" h="2135" w="843">
                  <a:moveTo>
                    <a:pt x="0" y="0"/>
                  </a:moveTo>
                  <a:lnTo>
                    <a:pt x="0" y="2134"/>
                  </a:lnTo>
                  <a:lnTo>
                    <a:pt x="843" y="2134"/>
                  </a:lnTo>
                  <a:lnTo>
                    <a:pt x="8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6"/>
            <p:cNvSpPr/>
            <p:nvPr/>
          </p:nvSpPr>
          <p:spPr>
            <a:xfrm>
              <a:off x="4099539" y="18533"/>
              <a:ext cx="46062" cy="116656"/>
            </a:xfrm>
            <a:custGeom>
              <a:rect b="b" l="l" r="r" t="t"/>
              <a:pathLst>
                <a:path extrusionOk="0" h="2135" w="843">
                  <a:moveTo>
                    <a:pt x="0" y="0"/>
                  </a:moveTo>
                  <a:lnTo>
                    <a:pt x="0" y="2134"/>
                  </a:lnTo>
                  <a:lnTo>
                    <a:pt x="843" y="2134"/>
                  </a:lnTo>
                  <a:lnTo>
                    <a:pt x="8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6"/>
            <p:cNvSpPr/>
            <p:nvPr/>
          </p:nvSpPr>
          <p:spPr>
            <a:xfrm>
              <a:off x="4237616" y="18533"/>
              <a:ext cx="39996" cy="116656"/>
            </a:xfrm>
            <a:custGeom>
              <a:rect b="b" l="l" r="r" t="t"/>
              <a:pathLst>
                <a:path extrusionOk="0" h="2135" w="732">
                  <a:moveTo>
                    <a:pt x="1" y="0"/>
                  </a:moveTo>
                  <a:lnTo>
                    <a:pt x="1" y="2134"/>
                  </a:lnTo>
                  <a:lnTo>
                    <a:pt x="731" y="2134"/>
                  </a:lnTo>
                  <a:lnTo>
                    <a:pt x="73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16"/>
            <p:cNvSpPr/>
            <p:nvPr/>
          </p:nvSpPr>
          <p:spPr>
            <a:xfrm>
              <a:off x="2362568" y="-1307210"/>
              <a:ext cx="15408" cy="6174"/>
            </a:xfrm>
            <a:custGeom>
              <a:rect b="b" l="l" r="r" t="t"/>
              <a:pathLst>
                <a:path extrusionOk="0" h="113" w="282">
                  <a:moveTo>
                    <a:pt x="0" y="0"/>
                  </a:moveTo>
                  <a:lnTo>
                    <a:pt x="169" y="112"/>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16"/>
            <p:cNvSpPr/>
            <p:nvPr/>
          </p:nvSpPr>
          <p:spPr>
            <a:xfrm>
              <a:off x="2221376" y="-1294971"/>
              <a:ext cx="95183" cy="73709"/>
            </a:xfrm>
            <a:custGeom>
              <a:rect b="b" l="l" r="r" t="t"/>
              <a:pathLst>
                <a:path extrusionOk="0" h="1349" w="1742">
                  <a:moveTo>
                    <a:pt x="169" y="1"/>
                  </a:moveTo>
                  <a:cubicBezTo>
                    <a:pt x="113" y="113"/>
                    <a:pt x="57" y="169"/>
                    <a:pt x="1" y="282"/>
                  </a:cubicBezTo>
                  <a:lnTo>
                    <a:pt x="1573" y="1349"/>
                  </a:lnTo>
                  <a:cubicBezTo>
                    <a:pt x="1630" y="1236"/>
                    <a:pt x="1686" y="1124"/>
                    <a:pt x="1742" y="1068"/>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16"/>
            <p:cNvSpPr/>
            <p:nvPr/>
          </p:nvSpPr>
          <p:spPr>
            <a:xfrm>
              <a:off x="2132421" y="-1080124"/>
              <a:ext cx="104362" cy="36882"/>
            </a:xfrm>
            <a:custGeom>
              <a:rect b="b" l="l" r="r" t="t"/>
              <a:pathLst>
                <a:path extrusionOk="0" h="675" w="1910">
                  <a:moveTo>
                    <a:pt x="56" y="0"/>
                  </a:moveTo>
                  <a:cubicBezTo>
                    <a:pt x="0" y="113"/>
                    <a:pt x="0" y="169"/>
                    <a:pt x="0" y="281"/>
                  </a:cubicBezTo>
                  <a:lnTo>
                    <a:pt x="1854" y="674"/>
                  </a:lnTo>
                  <a:cubicBezTo>
                    <a:pt x="1854" y="618"/>
                    <a:pt x="1910" y="562"/>
                    <a:pt x="1910" y="506"/>
                  </a:cubicBezTo>
                  <a:lnTo>
                    <a:pt x="1910" y="393"/>
                  </a:lnTo>
                  <a:lnTo>
                    <a:pt x="5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16"/>
            <p:cNvSpPr/>
            <p:nvPr/>
          </p:nvSpPr>
          <p:spPr>
            <a:xfrm>
              <a:off x="2147721" y="-1135366"/>
              <a:ext cx="104417" cy="46062"/>
            </a:xfrm>
            <a:custGeom>
              <a:rect b="b" l="l" r="r" t="t"/>
              <a:pathLst>
                <a:path extrusionOk="0" h="843" w="1911">
                  <a:moveTo>
                    <a:pt x="57" y="0"/>
                  </a:moveTo>
                  <a:lnTo>
                    <a:pt x="57" y="56"/>
                  </a:lnTo>
                  <a:cubicBezTo>
                    <a:pt x="57" y="113"/>
                    <a:pt x="57" y="225"/>
                    <a:pt x="1" y="281"/>
                  </a:cubicBezTo>
                  <a:lnTo>
                    <a:pt x="1854" y="843"/>
                  </a:lnTo>
                  <a:cubicBezTo>
                    <a:pt x="1854" y="730"/>
                    <a:pt x="1854" y="618"/>
                    <a:pt x="1910" y="562"/>
                  </a:cubicBezTo>
                  <a:lnTo>
                    <a:pt x="5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6"/>
            <p:cNvSpPr/>
            <p:nvPr/>
          </p:nvSpPr>
          <p:spPr>
            <a:xfrm>
              <a:off x="2282792" y="-1307210"/>
              <a:ext cx="64475" cy="43002"/>
            </a:xfrm>
            <a:custGeom>
              <a:rect b="b" l="l" r="r" t="t"/>
              <a:pathLst>
                <a:path extrusionOk="0" h="787" w="1180">
                  <a:moveTo>
                    <a:pt x="0" y="0"/>
                  </a:moveTo>
                  <a:lnTo>
                    <a:pt x="955" y="786"/>
                  </a:lnTo>
                  <a:lnTo>
                    <a:pt x="1180" y="562"/>
                  </a:lnTo>
                  <a:lnTo>
                    <a:pt x="44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6"/>
            <p:cNvSpPr/>
            <p:nvPr/>
          </p:nvSpPr>
          <p:spPr>
            <a:xfrm>
              <a:off x="2126247" y="-1021823"/>
              <a:ext cx="104417" cy="27648"/>
            </a:xfrm>
            <a:custGeom>
              <a:rect b="b" l="l" r="r" t="t"/>
              <a:pathLst>
                <a:path extrusionOk="0" h="506" w="1911">
                  <a:moveTo>
                    <a:pt x="1" y="0"/>
                  </a:moveTo>
                  <a:lnTo>
                    <a:pt x="1" y="337"/>
                  </a:lnTo>
                  <a:lnTo>
                    <a:pt x="1910" y="506"/>
                  </a:lnTo>
                  <a:cubicBezTo>
                    <a:pt x="1910" y="394"/>
                    <a:pt x="1910" y="337"/>
                    <a:pt x="1910" y="225"/>
                  </a:cubicBezTo>
                  <a:lnTo>
                    <a:pt x="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6"/>
            <p:cNvSpPr/>
            <p:nvPr/>
          </p:nvSpPr>
          <p:spPr>
            <a:xfrm>
              <a:off x="2166135" y="-1193667"/>
              <a:ext cx="101357" cy="55296"/>
            </a:xfrm>
            <a:custGeom>
              <a:rect b="b" l="l" r="r" t="t"/>
              <a:pathLst>
                <a:path extrusionOk="0" h="1012" w="1855">
                  <a:moveTo>
                    <a:pt x="113" y="0"/>
                  </a:moveTo>
                  <a:cubicBezTo>
                    <a:pt x="57" y="113"/>
                    <a:pt x="57" y="225"/>
                    <a:pt x="1" y="281"/>
                  </a:cubicBezTo>
                  <a:lnTo>
                    <a:pt x="1742" y="1011"/>
                  </a:lnTo>
                  <a:cubicBezTo>
                    <a:pt x="1798" y="955"/>
                    <a:pt x="1854" y="843"/>
                    <a:pt x="1854" y="730"/>
                  </a:cubicBez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16"/>
            <p:cNvSpPr/>
            <p:nvPr/>
          </p:nvSpPr>
          <p:spPr>
            <a:xfrm>
              <a:off x="2190723" y="-1245849"/>
              <a:ext cx="98243" cy="67535"/>
            </a:xfrm>
            <a:custGeom>
              <a:rect b="b" l="l" r="r" t="t"/>
              <a:pathLst>
                <a:path extrusionOk="0" h="1236" w="1798">
                  <a:moveTo>
                    <a:pt x="113" y="0"/>
                  </a:moveTo>
                  <a:lnTo>
                    <a:pt x="0" y="281"/>
                  </a:lnTo>
                  <a:lnTo>
                    <a:pt x="1685" y="1236"/>
                  </a:lnTo>
                  <a:lnTo>
                    <a:pt x="1797" y="899"/>
                  </a:ln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16"/>
            <p:cNvSpPr/>
            <p:nvPr/>
          </p:nvSpPr>
          <p:spPr>
            <a:xfrm>
              <a:off x="2123187" y="-1307210"/>
              <a:ext cx="1206123" cy="957511"/>
            </a:xfrm>
            <a:custGeom>
              <a:rect b="b" l="l" r="r" t="t"/>
              <a:pathLst>
                <a:path extrusionOk="0" h="17524" w="22074">
                  <a:moveTo>
                    <a:pt x="18310" y="0"/>
                  </a:moveTo>
                  <a:cubicBezTo>
                    <a:pt x="18366" y="56"/>
                    <a:pt x="18423" y="112"/>
                    <a:pt x="18479" y="225"/>
                  </a:cubicBezTo>
                  <a:lnTo>
                    <a:pt x="18029" y="618"/>
                  </a:lnTo>
                  <a:cubicBezTo>
                    <a:pt x="18086" y="674"/>
                    <a:pt x="18142" y="786"/>
                    <a:pt x="18198" y="843"/>
                  </a:cubicBezTo>
                  <a:lnTo>
                    <a:pt x="18703" y="449"/>
                  </a:lnTo>
                  <a:cubicBezTo>
                    <a:pt x="18816" y="618"/>
                    <a:pt x="18928" y="843"/>
                    <a:pt x="19097" y="1011"/>
                  </a:cubicBezTo>
                  <a:lnTo>
                    <a:pt x="18591" y="1348"/>
                  </a:lnTo>
                  <a:lnTo>
                    <a:pt x="18760" y="1573"/>
                  </a:lnTo>
                  <a:lnTo>
                    <a:pt x="19265" y="1236"/>
                  </a:lnTo>
                  <a:cubicBezTo>
                    <a:pt x="19377" y="1460"/>
                    <a:pt x="19490" y="1629"/>
                    <a:pt x="19546" y="1797"/>
                  </a:cubicBezTo>
                  <a:lnTo>
                    <a:pt x="19040" y="2078"/>
                  </a:lnTo>
                  <a:lnTo>
                    <a:pt x="19153" y="2359"/>
                  </a:lnTo>
                  <a:lnTo>
                    <a:pt x="19714" y="2078"/>
                  </a:lnTo>
                  <a:cubicBezTo>
                    <a:pt x="19827" y="2247"/>
                    <a:pt x="19939" y="2471"/>
                    <a:pt x="19995" y="2696"/>
                  </a:cubicBezTo>
                  <a:lnTo>
                    <a:pt x="19433" y="2921"/>
                  </a:lnTo>
                  <a:cubicBezTo>
                    <a:pt x="19433" y="2977"/>
                    <a:pt x="19546" y="3089"/>
                    <a:pt x="19546" y="3201"/>
                  </a:cubicBezTo>
                  <a:lnTo>
                    <a:pt x="20107" y="2977"/>
                  </a:lnTo>
                  <a:cubicBezTo>
                    <a:pt x="20164" y="3145"/>
                    <a:pt x="20276" y="3370"/>
                    <a:pt x="20332" y="3538"/>
                  </a:cubicBezTo>
                  <a:lnTo>
                    <a:pt x="19770" y="3707"/>
                  </a:lnTo>
                  <a:lnTo>
                    <a:pt x="19827" y="4044"/>
                  </a:lnTo>
                  <a:lnTo>
                    <a:pt x="20388" y="3819"/>
                  </a:lnTo>
                  <a:cubicBezTo>
                    <a:pt x="20501" y="4044"/>
                    <a:pt x="20557" y="4269"/>
                    <a:pt x="20557" y="4493"/>
                  </a:cubicBezTo>
                  <a:lnTo>
                    <a:pt x="19995" y="4606"/>
                  </a:lnTo>
                  <a:cubicBezTo>
                    <a:pt x="19995" y="4718"/>
                    <a:pt x="20051" y="4830"/>
                    <a:pt x="20051" y="4886"/>
                  </a:cubicBezTo>
                  <a:lnTo>
                    <a:pt x="20613" y="4774"/>
                  </a:lnTo>
                  <a:cubicBezTo>
                    <a:pt x="20613" y="4999"/>
                    <a:pt x="20725" y="5223"/>
                    <a:pt x="20725" y="5392"/>
                  </a:cubicBezTo>
                  <a:lnTo>
                    <a:pt x="20107" y="5448"/>
                  </a:lnTo>
                  <a:lnTo>
                    <a:pt x="20107" y="5785"/>
                  </a:lnTo>
                  <a:lnTo>
                    <a:pt x="20725" y="5729"/>
                  </a:lnTo>
                  <a:lnTo>
                    <a:pt x="20725" y="6403"/>
                  </a:lnTo>
                  <a:lnTo>
                    <a:pt x="20107" y="6403"/>
                  </a:lnTo>
                  <a:lnTo>
                    <a:pt x="20107" y="6684"/>
                  </a:lnTo>
                  <a:lnTo>
                    <a:pt x="20781" y="6684"/>
                  </a:lnTo>
                  <a:lnTo>
                    <a:pt x="20781" y="7301"/>
                  </a:lnTo>
                  <a:lnTo>
                    <a:pt x="20220" y="7245"/>
                  </a:lnTo>
                  <a:lnTo>
                    <a:pt x="20220" y="7582"/>
                  </a:lnTo>
                  <a:lnTo>
                    <a:pt x="20838" y="7638"/>
                  </a:lnTo>
                  <a:cubicBezTo>
                    <a:pt x="20838" y="7863"/>
                    <a:pt x="20725" y="8088"/>
                    <a:pt x="20725" y="8312"/>
                  </a:cubicBezTo>
                  <a:lnTo>
                    <a:pt x="20107" y="8144"/>
                  </a:lnTo>
                  <a:cubicBezTo>
                    <a:pt x="20107" y="8200"/>
                    <a:pt x="20107" y="8256"/>
                    <a:pt x="20107" y="8312"/>
                  </a:cubicBezTo>
                  <a:lnTo>
                    <a:pt x="20107" y="8481"/>
                  </a:lnTo>
                  <a:lnTo>
                    <a:pt x="20725" y="8593"/>
                  </a:lnTo>
                  <a:cubicBezTo>
                    <a:pt x="20669" y="8818"/>
                    <a:pt x="20613" y="8986"/>
                    <a:pt x="20557" y="9211"/>
                  </a:cubicBezTo>
                  <a:lnTo>
                    <a:pt x="19995" y="9043"/>
                  </a:lnTo>
                  <a:cubicBezTo>
                    <a:pt x="19995" y="9099"/>
                    <a:pt x="19939" y="9211"/>
                    <a:pt x="19883" y="9323"/>
                  </a:cubicBezTo>
                  <a:lnTo>
                    <a:pt x="20444" y="9492"/>
                  </a:lnTo>
                  <a:cubicBezTo>
                    <a:pt x="20388" y="9717"/>
                    <a:pt x="20332" y="9941"/>
                    <a:pt x="20220" y="10110"/>
                  </a:cubicBezTo>
                  <a:lnTo>
                    <a:pt x="19658" y="9885"/>
                  </a:lnTo>
                  <a:cubicBezTo>
                    <a:pt x="19658" y="9997"/>
                    <a:pt x="19602" y="10110"/>
                    <a:pt x="19546" y="10166"/>
                  </a:cubicBezTo>
                  <a:lnTo>
                    <a:pt x="20107" y="10391"/>
                  </a:lnTo>
                  <a:cubicBezTo>
                    <a:pt x="20051" y="10615"/>
                    <a:pt x="19939" y="10784"/>
                    <a:pt x="19827" y="10952"/>
                  </a:cubicBezTo>
                  <a:lnTo>
                    <a:pt x="19321" y="10671"/>
                  </a:lnTo>
                  <a:cubicBezTo>
                    <a:pt x="19265" y="10784"/>
                    <a:pt x="19209" y="10896"/>
                    <a:pt x="19153" y="10952"/>
                  </a:cubicBezTo>
                  <a:lnTo>
                    <a:pt x="19714" y="11233"/>
                  </a:lnTo>
                  <a:cubicBezTo>
                    <a:pt x="19602" y="11458"/>
                    <a:pt x="19490" y="11626"/>
                    <a:pt x="19377" y="11795"/>
                  </a:cubicBezTo>
                  <a:lnTo>
                    <a:pt x="18703" y="11458"/>
                  </a:lnTo>
                  <a:cubicBezTo>
                    <a:pt x="18647" y="11570"/>
                    <a:pt x="18591" y="11626"/>
                    <a:pt x="18535" y="11738"/>
                  </a:cubicBezTo>
                  <a:lnTo>
                    <a:pt x="19040" y="12075"/>
                  </a:lnTo>
                  <a:cubicBezTo>
                    <a:pt x="18928" y="12244"/>
                    <a:pt x="18760" y="12412"/>
                    <a:pt x="18647" y="12581"/>
                  </a:cubicBezTo>
                  <a:lnTo>
                    <a:pt x="18198" y="12188"/>
                  </a:lnTo>
                  <a:lnTo>
                    <a:pt x="17973" y="12412"/>
                  </a:lnTo>
                  <a:lnTo>
                    <a:pt x="18479" y="12806"/>
                  </a:lnTo>
                  <a:cubicBezTo>
                    <a:pt x="18310" y="12974"/>
                    <a:pt x="18142" y="13143"/>
                    <a:pt x="18029" y="13311"/>
                  </a:cubicBezTo>
                  <a:lnTo>
                    <a:pt x="17580" y="12862"/>
                  </a:lnTo>
                  <a:lnTo>
                    <a:pt x="17355" y="13086"/>
                  </a:lnTo>
                  <a:lnTo>
                    <a:pt x="17805" y="13480"/>
                  </a:lnTo>
                  <a:cubicBezTo>
                    <a:pt x="17636" y="13648"/>
                    <a:pt x="17468" y="13760"/>
                    <a:pt x="17299" y="13929"/>
                  </a:cubicBezTo>
                  <a:lnTo>
                    <a:pt x="16906" y="13480"/>
                  </a:lnTo>
                  <a:lnTo>
                    <a:pt x="16681" y="13648"/>
                  </a:lnTo>
                  <a:lnTo>
                    <a:pt x="17075" y="14097"/>
                  </a:lnTo>
                  <a:cubicBezTo>
                    <a:pt x="16906" y="14266"/>
                    <a:pt x="16738" y="14378"/>
                    <a:pt x="16569" y="14547"/>
                  </a:cubicBezTo>
                  <a:lnTo>
                    <a:pt x="16232" y="14041"/>
                  </a:lnTo>
                  <a:lnTo>
                    <a:pt x="15951" y="14210"/>
                  </a:lnTo>
                  <a:lnTo>
                    <a:pt x="16288" y="14715"/>
                  </a:lnTo>
                  <a:cubicBezTo>
                    <a:pt x="16120" y="14828"/>
                    <a:pt x="15951" y="14940"/>
                    <a:pt x="15727" y="14996"/>
                  </a:cubicBezTo>
                  <a:lnTo>
                    <a:pt x="15446" y="14491"/>
                  </a:lnTo>
                  <a:lnTo>
                    <a:pt x="15165" y="14603"/>
                  </a:lnTo>
                  <a:lnTo>
                    <a:pt x="15502" y="15165"/>
                  </a:lnTo>
                  <a:cubicBezTo>
                    <a:pt x="15277" y="15277"/>
                    <a:pt x="15109" y="15333"/>
                    <a:pt x="14884" y="15445"/>
                  </a:cubicBezTo>
                  <a:lnTo>
                    <a:pt x="14660" y="14884"/>
                  </a:lnTo>
                  <a:lnTo>
                    <a:pt x="14379" y="14996"/>
                  </a:lnTo>
                  <a:lnTo>
                    <a:pt x="14603" y="15558"/>
                  </a:lnTo>
                  <a:cubicBezTo>
                    <a:pt x="14379" y="15614"/>
                    <a:pt x="14210" y="15726"/>
                    <a:pt x="13986" y="15782"/>
                  </a:cubicBezTo>
                  <a:lnTo>
                    <a:pt x="13817" y="15165"/>
                  </a:lnTo>
                  <a:lnTo>
                    <a:pt x="13536" y="15277"/>
                  </a:lnTo>
                  <a:lnTo>
                    <a:pt x="13705" y="15839"/>
                  </a:lnTo>
                  <a:cubicBezTo>
                    <a:pt x="13480" y="15895"/>
                    <a:pt x="13255" y="15951"/>
                    <a:pt x="13031" y="16007"/>
                  </a:cubicBezTo>
                  <a:lnTo>
                    <a:pt x="12918" y="15445"/>
                  </a:lnTo>
                  <a:lnTo>
                    <a:pt x="12638" y="15502"/>
                  </a:lnTo>
                  <a:lnTo>
                    <a:pt x="12750" y="16063"/>
                  </a:lnTo>
                  <a:cubicBezTo>
                    <a:pt x="12525" y="16063"/>
                    <a:pt x="12357" y="16119"/>
                    <a:pt x="12132" y="16175"/>
                  </a:cubicBezTo>
                  <a:lnTo>
                    <a:pt x="12076" y="15558"/>
                  </a:lnTo>
                  <a:lnTo>
                    <a:pt x="11739" y="15558"/>
                  </a:lnTo>
                  <a:lnTo>
                    <a:pt x="11851" y="16175"/>
                  </a:lnTo>
                  <a:lnTo>
                    <a:pt x="11121" y="16175"/>
                  </a:lnTo>
                  <a:lnTo>
                    <a:pt x="11121" y="15670"/>
                  </a:lnTo>
                  <a:lnTo>
                    <a:pt x="10840" y="15670"/>
                  </a:lnTo>
                  <a:lnTo>
                    <a:pt x="10840" y="16288"/>
                  </a:lnTo>
                  <a:lnTo>
                    <a:pt x="10166" y="16288"/>
                  </a:lnTo>
                  <a:lnTo>
                    <a:pt x="10223" y="15670"/>
                  </a:lnTo>
                  <a:lnTo>
                    <a:pt x="9942" y="15670"/>
                  </a:lnTo>
                  <a:lnTo>
                    <a:pt x="9886" y="16288"/>
                  </a:lnTo>
                  <a:cubicBezTo>
                    <a:pt x="9661" y="16288"/>
                    <a:pt x="9436" y="16232"/>
                    <a:pt x="9155" y="16175"/>
                  </a:cubicBezTo>
                  <a:lnTo>
                    <a:pt x="9324" y="15558"/>
                  </a:lnTo>
                  <a:lnTo>
                    <a:pt x="8987" y="15558"/>
                  </a:lnTo>
                  <a:lnTo>
                    <a:pt x="8875" y="16119"/>
                  </a:lnTo>
                  <a:cubicBezTo>
                    <a:pt x="8650" y="16119"/>
                    <a:pt x="8481" y="16063"/>
                    <a:pt x="8257" y="16007"/>
                  </a:cubicBezTo>
                  <a:lnTo>
                    <a:pt x="8425" y="15389"/>
                  </a:lnTo>
                  <a:cubicBezTo>
                    <a:pt x="8369" y="15389"/>
                    <a:pt x="8257" y="15333"/>
                    <a:pt x="8144" y="15333"/>
                  </a:cubicBezTo>
                  <a:lnTo>
                    <a:pt x="7976" y="15895"/>
                  </a:lnTo>
                  <a:cubicBezTo>
                    <a:pt x="7751" y="15839"/>
                    <a:pt x="7527" y="15726"/>
                    <a:pt x="7358" y="15670"/>
                  </a:cubicBezTo>
                  <a:lnTo>
                    <a:pt x="7583" y="15108"/>
                  </a:lnTo>
                  <a:lnTo>
                    <a:pt x="7302" y="14996"/>
                  </a:lnTo>
                  <a:lnTo>
                    <a:pt x="7077" y="15558"/>
                  </a:lnTo>
                  <a:cubicBezTo>
                    <a:pt x="6853" y="15445"/>
                    <a:pt x="6684" y="15389"/>
                    <a:pt x="6516" y="15277"/>
                  </a:cubicBezTo>
                  <a:lnTo>
                    <a:pt x="6796" y="14715"/>
                  </a:lnTo>
                  <a:lnTo>
                    <a:pt x="6516" y="14603"/>
                  </a:lnTo>
                  <a:lnTo>
                    <a:pt x="6235" y="15108"/>
                  </a:lnTo>
                  <a:cubicBezTo>
                    <a:pt x="6010" y="14996"/>
                    <a:pt x="5842" y="14884"/>
                    <a:pt x="5673" y="14771"/>
                  </a:cubicBezTo>
                  <a:lnTo>
                    <a:pt x="6010" y="14266"/>
                  </a:lnTo>
                  <a:cubicBezTo>
                    <a:pt x="5898" y="14210"/>
                    <a:pt x="5842" y="14154"/>
                    <a:pt x="5729" y="14097"/>
                  </a:cubicBezTo>
                  <a:lnTo>
                    <a:pt x="5392" y="14603"/>
                  </a:lnTo>
                  <a:cubicBezTo>
                    <a:pt x="5224" y="14491"/>
                    <a:pt x="5055" y="14378"/>
                    <a:pt x="4887" y="14210"/>
                  </a:cubicBezTo>
                  <a:lnTo>
                    <a:pt x="5280" y="13760"/>
                  </a:lnTo>
                  <a:lnTo>
                    <a:pt x="5055" y="13592"/>
                  </a:lnTo>
                  <a:lnTo>
                    <a:pt x="4662" y="14041"/>
                  </a:lnTo>
                  <a:cubicBezTo>
                    <a:pt x="4494" y="13873"/>
                    <a:pt x="4325" y="13760"/>
                    <a:pt x="4157" y="13592"/>
                  </a:cubicBezTo>
                  <a:lnTo>
                    <a:pt x="4606" y="13143"/>
                  </a:lnTo>
                  <a:lnTo>
                    <a:pt x="4438" y="12862"/>
                  </a:lnTo>
                  <a:lnTo>
                    <a:pt x="4044" y="13311"/>
                  </a:lnTo>
                  <a:cubicBezTo>
                    <a:pt x="3876" y="13143"/>
                    <a:pt x="3764" y="12974"/>
                    <a:pt x="3595" y="12806"/>
                  </a:cubicBezTo>
                  <a:lnTo>
                    <a:pt x="4044" y="12412"/>
                  </a:lnTo>
                  <a:lnTo>
                    <a:pt x="3876" y="12188"/>
                  </a:lnTo>
                  <a:lnTo>
                    <a:pt x="3427" y="12581"/>
                  </a:lnTo>
                  <a:cubicBezTo>
                    <a:pt x="3258" y="12412"/>
                    <a:pt x="3146" y="12244"/>
                    <a:pt x="3033" y="12019"/>
                  </a:cubicBezTo>
                  <a:lnTo>
                    <a:pt x="3539" y="11682"/>
                  </a:lnTo>
                  <a:lnTo>
                    <a:pt x="3370" y="11458"/>
                  </a:lnTo>
                  <a:lnTo>
                    <a:pt x="2865" y="11795"/>
                  </a:lnTo>
                  <a:cubicBezTo>
                    <a:pt x="2753" y="11626"/>
                    <a:pt x="2640" y="11402"/>
                    <a:pt x="2528" y="11233"/>
                  </a:cubicBezTo>
                  <a:lnTo>
                    <a:pt x="3033" y="10952"/>
                  </a:lnTo>
                  <a:lnTo>
                    <a:pt x="2921" y="10671"/>
                  </a:lnTo>
                  <a:lnTo>
                    <a:pt x="2359" y="10952"/>
                  </a:lnTo>
                  <a:cubicBezTo>
                    <a:pt x="2247" y="10784"/>
                    <a:pt x="2191" y="10559"/>
                    <a:pt x="2079" y="10391"/>
                  </a:cubicBezTo>
                  <a:lnTo>
                    <a:pt x="2640" y="10110"/>
                  </a:lnTo>
                  <a:cubicBezTo>
                    <a:pt x="2584" y="10054"/>
                    <a:pt x="2584" y="9941"/>
                    <a:pt x="2528" y="9829"/>
                  </a:cubicBezTo>
                  <a:lnTo>
                    <a:pt x="1966" y="10054"/>
                  </a:lnTo>
                  <a:cubicBezTo>
                    <a:pt x="1910" y="9885"/>
                    <a:pt x="1798" y="9717"/>
                    <a:pt x="1742" y="9492"/>
                  </a:cubicBezTo>
                  <a:lnTo>
                    <a:pt x="2359" y="9323"/>
                  </a:lnTo>
                  <a:lnTo>
                    <a:pt x="2247" y="9043"/>
                  </a:lnTo>
                  <a:lnTo>
                    <a:pt x="1686" y="9211"/>
                  </a:lnTo>
                  <a:cubicBezTo>
                    <a:pt x="1629" y="8986"/>
                    <a:pt x="1573" y="8762"/>
                    <a:pt x="1517" y="8537"/>
                  </a:cubicBezTo>
                  <a:lnTo>
                    <a:pt x="2079" y="8425"/>
                  </a:lnTo>
                  <a:cubicBezTo>
                    <a:pt x="2079" y="8312"/>
                    <a:pt x="2079" y="8256"/>
                    <a:pt x="2023" y="8144"/>
                  </a:cubicBezTo>
                  <a:lnTo>
                    <a:pt x="1461" y="8256"/>
                  </a:lnTo>
                  <a:cubicBezTo>
                    <a:pt x="1461" y="8032"/>
                    <a:pt x="1405" y="7807"/>
                    <a:pt x="1349" y="7638"/>
                  </a:cubicBezTo>
                  <a:lnTo>
                    <a:pt x="1966" y="7582"/>
                  </a:lnTo>
                  <a:lnTo>
                    <a:pt x="1966" y="7245"/>
                  </a:lnTo>
                  <a:lnTo>
                    <a:pt x="1349" y="7301"/>
                  </a:lnTo>
                  <a:lnTo>
                    <a:pt x="1349" y="6628"/>
                  </a:lnTo>
                  <a:lnTo>
                    <a:pt x="1966" y="6628"/>
                  </a:lnTo>
                  <a:lnTo>
                    <a:pt x="1966" y="6291"/>
                  </a:lnTo>
                  <a:lnTo>
                    <a:pt x="1" y="6291"/>
                  </a:lnTo>
                  <a:lnTo>
                    <a:pt x="1" y="6571"/>
                  </a:lnTo>
                  <a:cubicBezTo>
                    <a:pt x="1" y="6908"/>
                    <a:pt x="1" y="7245"/>
                    <a:pt x="57" y="7582"/>
                  </a:cubicBezTo>
                  <a:cubicBezTo>
                    <a:pt x="57" y="7638"/>
                    <a:pt x="57" y="7695"/>
                    <a:pt x="57" y="7751"/>
                  </a:cubicBezTo>
                  <a:cubicBezTo>
                    <a:pt x="57" y="7975"/>
                    <a:pt x="113" y="8200"/>
                    <a:pt x="169" y="8481"/>
                  </a:cubicBezTo>
                  <a:cubicBezTo>
                    <a:pt x="169" y="8593"/>
                    <a:pt x="169" y="8649"/>
                    <a:pt x="225" y="8762"/>
                  </a:cubicBezTo>
                  <a:cubicBezTo>
                    <a:pt x="281" y="9043"/>
                    <a:pt x="338" y="9267"/>
                    <a:pt x="394" y="9548"/>
                  </a:cubicBezTo>
                  <a:cubicBezTo>
                    <a:pt x="450" y="9604"/>
                    <a:pt x="450" y="9717"/>
                    <a:pt x="450" y="9773"/>
                  </a:cubicBezTo>
                  <a:cubicBezTo>
                    <a:pt x="562" y="10054"/>
                    <a:pt x="675" y="10278"/>
                    <a:pt x="731" y="10559"/>
                  </a:cubicBezTo>
                  <a:cubicBezTo>
                    <a:pt x="731" y="10559"/>
                    <a:pt x="731" y="10615"/>
                    <a:pt x="731" y="10615"/>
                  </a:cubicBezTo>
                  <a:cubicBezTo>
                    <a:pt x="899" y="11008"/>
                    <a:pt x="1068" y="11402"/>
                    <a:pt x="1292" y="11738"/>
                  </a:cubicBezTo>
                  <a:lnTo>
                    <a:pt x="1349" y="11851"/>
                  </a:lnTo>
                  <a:cubicBezTo>
                    <a:pt x="1461" y="12075"/>
                    <a:pt x="1573" y="12300"/>
                    <a:pt x="1686" y="12469"/>
                  </a:cubicBezTo>
                  <a:lnTo>
                    <a:pt x="1854" y="12749"/>
                  </a:lnTo>
                  <a:cubicBezTo>
                    <a:pt x="2023" y="12974"/>
                    <a:pt x="2191" y="13199"/>
                    <a:pt x="2359" y="13367"/>
                  </a:cubicBezTo>
                  <a:lnTo>
                    <a:pt x="2472" y="13536"/>
                  </a:lnTo>
                  <a:cubicBezTo>
                    <a:pt x="2640" y="13760"/>
                    <a:pt x="2865" y="13985"/>
                    <a:pt x="3033" y="14210"/>
                  </a:cubicBezTo>
                  <a:lnTo>
                    <a:pt x="3146" y="14266"/>
                  </a:lnTo>
                  <a:cubicBezTo>
                    <a:pt x="3370" y="14491"/>
                    <a:pt x="3595" y="14771"/>
                    <a:pt x="3876" y="14996"/>
                  </a:cubicBezTo>
                  <a:lnTo>
                    <a:pt x="3932" y="15052"/>
                  </a:lnTo>
                  <a:cubicBezTo>
                    <a:pt x="4213" y="15221"/>
                    <a:pt x="4438" y="15445"/>
                    <a:pt x="4718" y="15614"/>
                  </a:cubicBezTo>
                  <a:lnTo>
                    <a:pt x="4943" y="15726"/>
                  </a:lnTo>
                  <a:cubicBezTo>
                    <a:pt x="5168" y="15895"/>
                    <a:pt x="5392" y="16063"/>
                    <a:pt x="5673" y="16175"/>
                  </a:cubicBezTo>
                  <a:lnTo>
                    <a:pt x="5842" y="16288"/>
                  </a:lnTo>
                  <a:cubicBezTo>
                    <a:pt x="6066" y="16400"/>
                    <a:pt x="6347" y="16512"/>
                    <a:pt x="6628" y="16625"/>
                  </a:cubicBezTo>
                  <a:lnTo>
                    <a:pt x="6740" y="16681"/>
                  </a:lnTo>
                  <a:cubicBezTo>
                    <a:pt x="7077" y="16849"/>
                    <a:pt x="7414" y="16962"/>
                    <a:pt x="7751" y="17074"/>
                  </a:cubicBezTo>
                  <a:lnTo>
                    <a:pt x="7976" y="17130"/>
                  </a:lnTo>
                  <a:cubicBezTo>
                    <a:pt x="8313" y="17243"/>
                    <a:pt x="8650" y="17299"/>
                    <a:pt x="8987" y="17355"/>
                  </a:cubicBezTo>
                  <a:cubicBezTo>
                    <a:pt x="9212" y="17411"/>
                    <a:pt x="9492" y="17467"/>
                    <a:pt x="9773" y="17467"/>
                  </a:cubicBezTo>
                  <a:lnTo>
                    <a:pt x="9942" y="17467"/>
                  </a:lnTo>
                  <a:cubicBezTo>
                    <a:pt x="10279" y="17467"/>
                    <a:pt x="10672" y="17523"/>
                    <a:pt x="11009" y="17523"/>
                  </a:cubicBezTo>
                  <a:cubicBezTo>
                    <a:pt x="12020" y="17523"/>
                    <a:pt x="13087" y="17411"/>
                    <a:pt x="14042" y="17130"/>
                  </a:cubicBezTo>
                  <a:lnTo>
                    <a:pt x="14323" y="17018"/>
                  </a:lnTo>
                  <a:cubicBezTo>
                    <a:pt x="15277" y="16737"/>
                    <a:pt x="16176" y="16344"/>
                    <a:pt x="17018" y="15782"/>
                  </a:cubicBezTo>
                  <a:lnTo>
                    <a:pt x="17131" y="15726"/>
                  </a:lnTo>
                  <a:cubicBezTo>
                    <a:pt x="17412" y="15502"/>
                    <a:pt x="17636" y="15333"/>
                    <a:pt x="17917" y="15165"/>
                  </a:cubicBezTo>
                  <a:lnTo>
                    <a:pt x="18142" y="14940"/>
                  </a:lnTo>
                  <a:cubicBezTo>
                    <a:pt x="18310" y="14771"/>
                    <a:pt x="18535" y="14603"/>
                    <a:pt x="18703" y="14434"/>
                  </a:cubicBezTo>
                  <a:lnTo>
                    <a:pt x="18928" y="14210"/>
                  </a:lnTo>
                  <a:cubicBezTo>
                    <a:pt x="19097" y="14041"/>
                    <a:pt x="19265" y="13817"/>
                    <a:pt x="19490" y="13648"/>
                  </a:cubicBezTo>
                  <a:cubicBezTo>
                    <a:pt x="19490" y="13592"/>
                    <a:pt x="19546" y="13536"/>
                    <a:pt x="19602" y="13480"/>
                  </a:cubicBezTo>
                  <a:lnTo>
                    <a:pt x="19658" y="13423"/>
                  </a:lnTo>
                  <a:cubicBezTo>
                    <a:pt x="20107" y="12862"/>
                    <a:pt x="20444" y="12300"/>
                    <a:pt x="20781" y="11682"/>
                  </a:cubicBezTo>
                  <a:lnTo>
                    <a:pt x="20894" y="11570"/>
                  </a:lnTo>
                  <a:cubicBezTo>
                    <a:pt x="21006" y="11345"/>
                    <a:pt x="21062" y="11121"/>
                    <a:pt x="21175" y="10896"/>
                  </a:cubicBezTo>
                  <a:cubicBezTo>
                    <a:pt x="21343" y="10503"/>
                    <a:pt x="21512" y="10166"/>
                    <a:pt x="21624" y="9773"/>
                  </a:cubicBezTo>
                  <a:cubicBezTo>
                    <a:pt x="21624" y="9717"/>
                    <a:pt x="21624" y="9660"/>
                    <a:pt x="21680" y="9548"/>
                  </a:cubicBezTo>
                  <a:cubicBezTo>
                    <a:pt x="21736" y="9211"/>
                    <a:pt x="21849" y="8874"/>
                    <a:pt x="21905" y="8537"/>
                  </a:cubicBezTo>
                  <a:cubicBezTo>
                    <a:pt x="21961" y="8144"/>
                    <a:pt x="22017" y="7807"/>
                    <a:pt x="22073" y="7414"/>
                  </a:cubicBezTo>
                  <a:lnTo>
                    <a:pt x="22073" y="6684"/>
                  </a:lnTo>
                  <a:cubicBezTo>
                    <a:pt x="22073" y="5954"/>
                    <a:pt x="22017" y="5223"/>
                    <a:pt x="21905" y="4493"/>
                  </a:cubicBezTo>
                  <a:cubicBezTo>
                    <a:pt x="21849" y="4156"/>
                    <a:pt x="21736" y="3819"/>
                    <a:pt x="21624" y="3426"/>
                  </a:cubicBezTo>
                  <a:cubicBezTo>
                    <a:pt x="21512" y="2977"/>
                    <a:pt x="21343" y="2584"/>
                    <a:pt x="21175" y="2134"/>
                  </a:cubicBezTo>
                  <a:cubicBezTo>
                    <a:pt x="20950" y="1573"/>
                    <a:pt x="20669" y="1011"/>
                    <a:pt x="20332" y="506"/>
                  </a:cubicBezTo>
                  <a:cubicBezTo>
                    <a:pt x="20164" y="337"/>
                    <a:pt x="20051" y="169"/>
                    <a:pt x="1993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6"/>
            <p:cNvSpPr/>
            <p:nvPr/>
          </p:nvSpPr>
          <p:spPr>
            <a:xfrm>
              <a:off x="3077595" y="-1307210"/>
              <a:ext cx="18468" cy="9234"/>
            </a:xfrm>
            <a:custGeom>
              <a:rect b="b" l="l" r="r" t="t"/>
              <a:pathLst>
                <a:path extrusionOk="0" h="169" w="338">
                  <a:moveTo>
                    <a:pt x="1" y="0"/>
                  </a:moveTo>
                  <a:lnTo>
                    <a:pt x="169" y="169"/>
                  </a:lnTo>
                  <a:lnTo>
                    <a:pt x="33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6"/>
            <p:cNvSpPr/>
            <p:nvPr/>
          </p:nvSpPr>
          <p:spPr>
            <a:xfrm>
              <a:off x="2334920" y="-1282677"/>
              <a:ext cx="816376" cy="721357"/>
            </a:xfrm>
            <a:custGeom>
              <a:rect b="b" l="l" r="r" t="t"/>
              <a:pathLst>
                <a:path extrusionOk="0" h="13202" w="14941">
                  <a:moveTo>
                    <a:pt x="11009" y="0"/>
                  </a:moveTo>
                  <a:lnTo>
                    <a:pt x="10672" y="618"/>
                  </a:lnTo>
                  <a:cubicBezTo>
                    <a:pt x="13031" y="2135"/>
                    <a:pt x="14154" y="5055"/>
                    <a:pt x="13424" y="7807"/>
                  </a:cubicBezTo>
                  <a:cubicBezTo>
                    <a:pt x="12975" y="9492"/>
                    <a:pt x="11852" y="10896"/>
                    <a:pt x="10335" y="11739"/>
                  </a:cubicBezTo>
                  <a:cubicBezTo>
                    <a:pt x="9313" y="12304"/>
                    <a:pt x="8236" y="12563"/>
                    <a:pt x="7187" y="12563"/>
                  </a:cubicBezTo>
                  <a:cubicBezTo>
                    <a:pt x="3855" y="12563"/>
                    <a:pt x="803" y="9951"/>
                    <a:pt x="675" y="6235"/>
                  </a:cubicBezTo>
                  <a:lnTo>
                    <a:pt x="1" y="6235"/>
                  </a:lnTo>
                  <a:cubicBezTo>
                    <a:pt x="113" y="9773"/>
                    <a:pt x="2753" y="12694"/>
                    <a:pt x="6291" y="13143"/>
                  </a:cubicBezTo>
                  <a:cubicBezTo>
                    <a:pt x="6595" y="13182"/>
                    <a:pt x="6897" y="13201"/>
                    <a:pt x="7196" y="13201"/>
                  </a:cubicBezTo>
                  <a:cubicBezTo>
                    <a:pt x="10333" y="13201"/>
                    <a:pt x="13170" y="11103"/>
                    <a:pt x="14042" y="7976"/>
                  </a:cubicBezTo>
                  <a:cubicBezTo>
                    <a:pt x="14941" y="4943"/>
                    <a:pt x="13705" y="1685"/>
                    <a:pt x="1100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6"/>
            <p:cNvSpPr/>
            <p:nvPr/>
          </p:nvSpPr>
          <p:spPr>
            <a:xfrm>
              <a:off x="2460757" y="-1150720"/>
              <a:ext cx="463456" cy="395921"/>
            </a:xfrm>
            <a:custGeom>
              <a:rect b="b" l="l" r="r" t="t"/>
              <a:pathLst>
                <a:path extrusionOk="0" h="7246" w="8482">
                  <a:moveTo>
                    <a:pt x="4944" y="1009"/>
                  </a:moveTo>
                  <a:cubicBezTo>
                    <a:pt x="7058" y="1009"/>
                    <a:pt x="8481" y="3708"/>
                    <a:pt x="6740" y="5448"/>
                  </a:cubicBezTo>
                  <a:lnTo>
                    <a:pt x="6684" y="5448"/>
                  </a:lnTo>
                  <a:cubicBezTo>
                    <a:pt x="6235" y="5954"/>
                    <a:pt x="5561" y="6235"/>
                    <a:pt x="4887" y="6235"/>
                  </a:cubicBezTo>
                  <a:cubicBezTo>
                    <a:pt x="2023" y="6235"/>
                    <a:pt x="1236" y="2303"/>
                    <a:pt x="3876" y="1236"/>
                  </a:cubicBezTo>
                  <a:cubicBezTo>
                    <a:pt x="4243" y="1080"/>
                    <a:pt x="4603" y="1009"/>
                    <a:pt x="4944" y="1009"/>
                  </a:cubicBezTo>
                  <a:close/>
                  <a:moveTo>
                    <a:pt x="4831" y="0"/>
                  </a:moveTo>
                  <a:cubicBezTo>
                    <a:pt x="1" y="0"/>
                    <a:pt x="1" y="7246"/>
                    <a:pt x="4831" y="7246"/>
                  </a:cubicBezTo>
                  <a:cubicBezTo>
                    <a:pt x="6853" y="7246"/>
                    <a:pt x="8482" y="5617"/>
                    <a:pt x="8482" y="3595"/>
                  </a:cubicBezTo>
                  <a:cubicBezTo>
                    <a:pt x="8482" y="1629"/>
                    <a:pt x="6853" y="0"/>
                    <a:pt x="483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16"/>
            <p:cNvSpPr/>
            <p:nvPr/>
          </p:nvSpPr>
          <p:spPr>
            <a:xfrm>
              <a:off x="6312211" y="-1132306"/>
              <a:ext cx="196431" cy="187251"/>
            </a:xfrm>
            <a:custGeom>
              <a:rect b="b" l="l" r="r" t="t"/>
              <a:pathLst>
                <a:path extrusionOk="0" h="3427" w="3595">
                  <a:moveTo>
                    <a:pt x="955" y="0"/>
                  </a:moveTo>
                  <a:lnTo>
                    <a:pt x="0" y="2191"/>
                  </a:lnTo>
                  <a:cubicBezTo>
                    <a:pt x="786" y="2528"/>
                    <a:pt x="1517" y="2977"/>
                    <a:pt x="2247" y="3427"/>
                  </a:cubicBezTo>
                  <a:lnTo>
                    <a:pt x="3595" y="1517"/>
                  </a:lnTo>
                  <a:cubicBezTo>
                    <a:pt x="2752" y="955"/>
                    <a:pt x="1854" y="450"/>
                    <a:pt x="955"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16"/>
            <p:cNvSpPr/>
            <p:nvPr/>
          </p:nvSpPr>
          <p:spPr>
            <a:xfrm>
              <a:off x="6115778" y="-1209021"/>
              <a:ext cx="184191" cy="168838"/>
            </a:xfrm>
            <a:custGeom>
              <a:rect b="b" l="l" r="r" t="t"/>
              <a:pathLst>
                <a:path extrusionOk="0" h="3090" w="3371">
                  <a:moveTo>
                    <a:pt x="506" y="0"/>
                  </a:moveTo>
                  <a:lnTo>
                    <a:pt x="1" y="2303"/>
                  </a:lnTo>
                  <a:cubicBezTo>
                    <a:pt x="843" y="2528"/>
                    <a:pt x="1629" y="2752"/>
                    <a:pt x="2416" y="3089"/>
                  </a:cubicBezTo>
                  <a:lnTo>
                    <a:pt x="3370" y="899"/>
                  </a:lnTo>
                  <a:cubicBezTo>
                    <a:pt x="2472" y="562"/>
                    <a:pt x="1461" y="225"/>
                    <a:pt x="50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16"/>
            <p:cNvSpPr/>
            <p:nvPr/>
          </p:nvSpPr>
          <p:spPr>
            <a:xfrm>
              <a:off x="6766384" y="-665840"/>
              <a:ext cx="187251" cy="196485"/>
            </a:xfrm>
            <a:custGeom>
              <a:rect b="b" l="l" r="r" t="t"/>
              <a:pathLst>
                <a:path extrusionOk="0" h="3596" w="3427">
                  <a:moveTo>
                    <a:pt x="2022" y="0"/>
                  </a:moveTo>
                  <a:lnTo>
                    <a:pt x="0" y="1292"/>
                  </a:lnTo>
                  <a:cubicBezTo>
                    <a:pt x="450" y="2022"/>
                    <a:pt x="899" y="2809"/>
                    <a:pt x="1236" y="3595"/>
                  </a:cubicBezTo>
                  <a:lnTo>
                    <a:pt x="3426" y="2696"/>
                  </a:lnTo>
                  <a:cubicBezTo>
                    <a:pt x="3033" y="1798"/>
                    <a:pt x="2584" y="843"/>
                    <a:pt x="202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6"/>
            <p:cNvSpPr/>
            <p:nvPr/>
          </p:nvSpPr>
          <p:spPr>
            <a:xfrm>
              <a:off x="5910165" y="-1242789"/>
              <a:ext cx="165778" cy="144304"/>
            </a:xfrm>
            <a:custGeom>
              <a:rect b="b" l="l" r="r" t="t"/>
              <a:pathLst>
                <a:path extrusionOk="0" h="2641" w="3034">
                  <a:moveTo>
                    <a:pt x="57" y="1"/>
                  </a:moveTo>
                  <a:lnTo>
                    <a:pt x="1" y="2359"/>
                  </a:lnTo>
                  <a:cubicBezTo>
                    <a:pt x="843" y="2416"/>
                    <a:pt x="1685" y="2528"/>
                    <a:pt x="2528" y="2640"/>
                  </a:cubicBezTo>
                  <a:lnTo>
                    <a:pt x="3033" y="338"/>
                  </a:lnTo>
                  <a:cubicBezTo>
                    <a:pt x="2022" y="169"/>
                    <a:pt x="1068" y="57"/>
                    <a:pt x="57"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6"/>
            <p:cNvSpPr/>
            <p:nvPr/>
          </p:nvSpPr>
          <p:spPr>
            <a:xfrm>
              <a:off x="6643606" y="-853038"/>
              <a:ext cx="199545" cy="199545"/>
            </a:xfrm>
            <a:custGeom>
              <a:rect b="b" l="l" r="r" t="t"/>
              <a:pathLst>
                <a:path extrusionOk="0" h="3652" w="3652">
                  <a:moveTo>
                    <a:pt x="1742" y="0"/>
                  </a:moveTo>
                  <a:lnTo>
                    <a:pt x="1" y="1629"/>
                  </a:lnTo>
                  <a:cubicBezTo>
                    <a:pt x="619" y="2247"/>
                    <a:pt x="1124" y="2921"/>
                    <a:pt x="1630" y="3651"/>
                  </a:cubicBezTo>
                  <a:lnTo>
                    <a:pt x="3652" y="2359"/>
                  </a:lnTo>
                  <a:cubicBezTo>
                    <a:pt x="3034" y="1517"/>
                    <a:pt x="2416" y="731"/>
                    <a:pt x="174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6"/>
            <p:cNvSpPr/>
            <p:nvPr/>
          </p:nvSpPr>
          <p:spPr>
            <a:xfrm>
              <a:off x="6490175" y="-1012643"/>
              <a:ext cx="199545" cy="199545"/>
            </a:xfrm>
            <a:custGeom>
              <a:rect b="b" l="l" r="r" t="t"/>
              <a:pathLst>
                <a:path extrusionOk="0" h="3652" w="3652">
                  <a:moveTo>
                    <a:pt x="1349" y="1"/>
                  </a:moveTo>
                  <a:lnTo>
                    <a:pt x="1" y="1967"/>
                  </a:lnTo>
                  <a:cubicBezTo>
                    <a:pt x="675" y="2472"/>
                    <a:pt x="1349" y="3034"/>
                    <a:pt x="1966" y="3652"/>
                  </a:cubicBezTo>
                  <a:lnTo>
                    <a:pt x="3651" y="2023"/>
                  </a:lnTo>
                  <a:cubicBezTo>
                    <a:pt x="2977" y="1293"/>
                    <a:pt x="2191" y="619"/>
                    <a:pt x="134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16"/>
            <p:cNvSpPr/>
            <p:nvPr/>
          </p:nvSpPr>
          <p:spPr>
            <a:xfrm>
              <a:off x="4783913" y="-705727"/>
              <a:ext cx="184191" cy="196431"/>
            </a:xfrm>
            <a:custGeom>
              <a:rect b="b" l="l" r="r" t="t"/>
              <a:pathLst>
                <a:path extrusionOk="0" h="3595" w="3371">
                  <a:moveTo>
                    <a:pt x="1460" y="0"/>
                  </a:moveTo>
                  <a:cubicBezTo>
                    <a:pt x="899" y="843"/>
                    <a:pt x="393" y="1741"/>
                    <a:pt x="0" y="2640"/>
                  </a:cubicBezTo>
                  <a:lnTo>
                    <a:pt x="2191" y="3595"/>
                  </a:lnTo>
                  <a:cubicBezTo>
                    <a:pt x="2528" y="2809"/>
                    <a:pt x="2921" y="2078"/>
                    <a:pt x="3370" y="1404"/>
                  </a:cubicBezTo>
                  <a:lnTo>
                    <a:pt x="146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16"/>
            <p:cNvSpPr/>
            <p:nvPr/>
          </p:nvSpPr>
          <p:spPr>
            <a:xfrm>
              <a:off x="5680019" y="-1242789"/>
              <a:ext cx="162663" cy="141244"/>
            </a:xfrm>
            <a:custGeom>
              <a:rect b="b" l="l" r="r" t="t"/>
              <a:pathLst>
                <a:path extrusionOk="0" h="2585" w="2977">
                  <a:moveTo>
                    <a:pt x="2977" y="1"/>
                  </a:moveTo>
                  <a:cubicBezTo>
                    <a:pt x="1966" y="1"/>
                    <a:pt x="1011" y="57"/>
                    <a:pt x="0" y="225"/>
                  </a:cubicBezTo>
                  <a:lnTo>
                    <a:pt x="393" y="2584"/>
                  </a:lnTo>
                  <a:cubicBezTo>
                    <a:pt x="1236" y="2416"/>
                    <a:pt x="2078" y="2359"/>
                    <a:pt x="2921" y="2359"/>
                  </a:cubicBezTo>
                  <a:lnTo>
                    <a:pt x="297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16"/>
            <p:cNvSpPr/>
            <p:nvPr/>
          </p:nvSpPr>
          <p:spPr>
            <a:xfrm>
              <a:off x="4903576" y="-886806"/>
              <a:ext cx="193371" cy="199545"/>
            </a:xfrm>
            <a:custGeom>
              <a:rect b="b" l="l" r="r" t="t"/>
              <a:pathLst>
                <a:path extrusionOk="0" h="3652" w="3539">
                  <a:moveTo>
                    <a:pt x="1910" y="1"/>
                  </a:moveTo>
                  <a:cubicBezTo>
                    <a:pt x="1236" y="731"/>
                    <a:pt x="562" y="1517"/>
                    <a:pt x="1" y="2303"/>
                  </a:cubicBezTo>
                  <a:lnTo>
                    <a:pt x="1910" y="3651"/>
                  </a:lnTo>
                  <a:cubicBezTo>
                    <a:pt x="2416" y="2977"/>
                    <a:pt x="2977" y="2360"/>
                    <a:pt x="3539" y="1742"/>
                  </a:cubicBezTo>
                  <a:lnTo>
                    <a:pt x="191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16"/>
            <p:cNvSpPr/>
            <p:nvPr/>
          </p:nvSpPr>
          <p:spPr>
            <a:xfrm>
              <a:off x="4707197" y="-500115"/>
              <a:ext cx="168838" cy="184191"/>
            </a:xfrm>
            <a:custGeom>
              <a:rect b="b" l="l" r="r" t="t"/>
              <a:pathLst>
                <a:path extrusionOk="0" h="3371" w="3090">
                  <a:moveTo>
                    <a:pt x="899" y="0"/>
                  </a:moveTo>
                  <a:cubicBezTo>
                    <a:pt x="506" y="955"/>
                    <a:pt x="225" y="1910"/>
                    <a:pt x="0" y="2865"/>
                  </a:cubicBezTo>
                  <a:lnTo>
                    <a:pt x="2303" y="3370"/>
                  </a:lnTo>
                  <a:cubicBezTo>
                    <a:pt x="2471" y="2584"/>
                    <a:pt x="2752" y="1741"/>
                    <a:pt x="3089" y="955"/>
                  </a:cubicBezTo>
                  <a:lnTo>
                    <a:pt x="89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16"/>
            <p:cNvSpPr/>
            <p:nvPr/>
          </p:nvSpPr>
          <p:spPr>
            <a:xfrm>
              <a:off x="5452932" y="-1218256"/>
              <a:ext cx="181077" cy="165778"/>
            </a:xfrm>
            <a:custGeom>
              <a:rect b="b" l="l" r="r" t="t"/>
              <a:pathLst>
                <a:path extrusionOk="0" h="3034" w="3314">
                  <a:moveTo>
                    <a:pt x="2921" y="1"/>
                  </a:moveTo>
                  <a:cubicBezTo>
                    <a:pt x="1910" y="226"/>
                    <a:pt x="955" y="506"/>
                    <a:pt x="0" y="843"/>
                  </a:cubicBezTo>
                  <a:lnTo>
                    <a:pt x="842" y="3034"/>
                  </a:lnTo>
                  <a:cubicBezTo>
                    <a:pt x="1685" y="2753"/>
                    <a:pt x="2471" y="2528"/>
                    <a:pt x="3314" y="2360"/>
                  </a:cubicBezTo>
                  <a:lnTo>
                    <a:pt x="292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6"/>
            <p:cNvSpPr/>
            <p:nvPr/>
          </p:nvSpPr>
          <p:spPr>
            <a:xfrm>
              <a:off x="5244205" y="-1147660"/>
              <a:ext cx="193426" cy="187251"/>
            </a:xfrm>
            <a:custGeom>
              <a:rect b="b" l="l" r="r" t="t"/>
              <a:pathLst>
                <a:path extrusionOk="0" h="3427" w="3540">
                  <a:moveTo>
                    <a:pt x="2641" y="1"/>
                  </a:moveTo>
                  <a:cubicBezTo>
                    <a:pt x="1742" y="394"/>
                    <a:pt x="843" y="899"/>
                    <a:pt x="1" y="1405"/>
                  </a:cubicBezTo>
                  <a:lnTo>
                    <a:pt x="1236" y="3427"/>
                  </a:lnTo>
                  <a:cubicBezTo>
                    <a:pt x="1967" y="2977"/>
                    <a:pt x="2753" y="2584"/>
                    <a:pt x="3539" y="2247"/>
                  </a:cubicBezTo>
                  <a:lnTo>
                    <a:pt x="264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6"/>
            <p:cNvSpPr/>
            <p:nvPr/>
          </p:nvSpPr>
          <p:spPr>
            <a:xfrm>
              <a:off x="5057006" y="-1034117"/>
              <a:ext cx="196485" cy="193426"/>
            </a:xfrm>
            <a:custGeom>
              <a:rect b="b" l="l" r="r" t="t"/>
              <a:pathLst>
                <a:path extrusionOk="0" h="3540" w="3596">
                  <a:moveTo>
                    <a:pt x="2360" y="1"/>
                  </a:moveTo>
                  <a:cubicBezTo>
                    <a:pt x="1517" y="562"/>
                    <a:pt x="731" y="1180"/>
                    <a:pt x="1" y="1854"/>
                  </a:cubicBezTo>
                  <a:lnTo>
                    <a:pt x="1630" y="3539"/>
                  </a:lnTo>
                  <a:cubicBezTo>
                    <a:pt x="2247" y="2977"/>
                    <a:pt x="2921" y="2472"/>
                    <a:pt x="3595" y="1967"/>
                  </a:cubicBezTo>
                  <a:lnTo>
                    <a:pt x="236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6"/>
            <p:cNvSpPr/>
            <p:nvPr/>
          </p:nvSpPr>
          <p:spPr>
            <a:xfrm>
              <a:off x="6855393" y="-454108"/>
              <a:ext cx="162663" cy="153538"/>
            </a:xfrm>
            <a:custGeom>
              <a:rect b="b" l="l" r="r" t="t"/>
              <a:pathLst>
                <a:path extrusionOk="0" h="2810" w="2977">
                  <a:moveTo>
                    <a:pt x="2247" y="1"/>
                  </a:moveTo>
                  <a:lnTo>
                    <a:pt x="0" y="843"/>
                  </a:lnTo>
                  <a:cubicBezTo>
                    <a:pt x="225" y="1461"/>
                    <a:pt x="393" y="2135"/>
                    <a:pt x="562" y="2809"/>
                  </a:cubicBezTo>
                  <a:lnTo>
                    <a:pt x="2977" y="2809"/>
                  </a:lnTo>
                  <a:cubicBezTo>
                    <a:pt x="2808" y="1854"/>
                    <a:pt x="2584" y="899"/>
                    <a:pt x="2247"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16"/>
            <p:cNvSpPr/>
            <p:nvPr/>
          </p:nvSpPr>
          <p:spPr>
            <a:xfrm>
              <a:off x="4903576" y="-1040237"/>
              <a:ext cx="1908848" cy="739662"/>
            </a:xfrm>
            <a:custGeom>
              <a:rect b="b" l="l" r="r" t="t"/>
              <a:pathLst>
                <a:path extrusionOk="0" h="13537" w="34935">
                  <a:moveTo>
                    <a:pt x="17468" y="0"/>
                  </a:moveTo>
                  <a:cubicBezTo>
                    <a:pt x="9268" y="0"/>
                    <a:pt x="2079" y="5561"/>
                    <a:pt x="1" y="13536"/>
                  </a:cubicBezTo>
                  <a:lnTo>
                    <a:pt x="338" y="13536"/>
                  </a:lnTo>
                  <a:cubicBezTo>
                    <a:pt x="2375" y="5773"/>
                    <a:pt x="9431" y="331"/>
                    <a:pt x="17433" y="331"/>
                  </a:cubicBezTo>
                  <a:cubicBezTo>
                    <a:pt x="17594" y="331"/>
                    <a:pt x="17755" y="333"/>
                    <a:pt x="17917" y="337"/>
                  </a:cubicBezTo>
                  <a:cubicBezTo>
                    <a:pt x="25780" y="506"/>
                    <a:pt x="32632" y="5898"/>
                    <a:pt x="34598" y="13536"/>
                  </a:cubicBezTo>
                  <a:lnTo>
                    <a:pt x="34935" y="13536"/>
                  </a:lnTo>
                  <a:cubicBezTo>
                    <a:pt x="32857" y="5561"/>
                    <a:pt x="25668" y="0"/>
                    <a:pt x="1746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16"/>
            <p:cNvSpPr/>
            <p:nvPr/>
          </p:nvSpPr>
          <p:spPr>
            <a:xfrm>
              <a:off x="5023293" y="-949424"/>
              <a:ext cx="1694004" cy="648850"/>
            </a:xfrm>
            <a:custGeom>
              <a:rect b="b" l="l" r="r" t="t"/>
              <a:pathLst>
                <a:path extrusionOk="0" h="11875" w="31003">
                  <a:moveTo>
                    <a:pt x="15289" y="1"/>
                  </a:moveTo>
                  <a:cubicBezTo>
                    <a:pt x="9303" y="1"/>
                    <a:pt x="3606" y="3317"/>
                    <a:pt x="730" y="8897"/>
                  </a:cubicBezTo>
                  <a:lnTo>
                    <a:pt x="1123" y="9122"/>
                  </a:lnTo>
                  <a:cubicBezTo>
                    <a:pt x="674" y="9964"/>
                    <a:pt x="281" y="10919"/>
                    <a:pt x="0" y="11874"/>
                  </a:cubicBezTo>
                  <a:lnTo>
                    <a:pt x="2640" y="11874"/>
                  </a:lnTo>
                  <a:cubicBezTo>
                    <a:pt x="3033" y="10751"/>
                    <a:pt x="3595" y="9684"/>
                    <a:pt x="4269" y="8729"/>
                  </a:cubicBezTo>
                  <a:cubicBezTo>
                    <a:pt x="4774" y="7943"/>
                    <a:pt x="5336" y="7269"/>
                    <a:pt x="6010" y="6651"/>
                  </a:cubicBezTo>
                  <a:lnTo>
                    <a:pt x="5279" y="5864"/>
                  </a:lnTo>
                  <a:cubicBezTo>
                    <a:pt x="7979" y="3276"/>
                    <a:pt x="11542" y="1875"/>
                    <a:pt x="15228" y="1875"/>
                  </a:cubicBezTo>
                  <a:cubicBezTo>
                    <a:pt x="15300" y="1875"/>
                    <a:pt x="15373" y="1876"/>
                    <a:pt x="15445" y="1877"/>
                  </a:cubicBezTo>
                  <a:lnTo>
                    <a:pt x="15445" y="2944"/>
                  </a:lnTo>
                  <a:cubicBezTo>
                    <a:pt x="19096" y="2944"/>
                    <a:pt x="22522" y="4460"/>
                    <a:pt x="24993" y="7100"/>
                  </a:cubicBezTo>
                  <a:cubicBezTo>
                    <a:pt x="25555" y="7718"/>
                    <a:pt x="26116" y="8336"/>
                    <a:pt x="26566" y="9066"/>
                  </a:cubicBezTo>
                  <a:lnTo>
                    <a:pt x="27464" y="8504"/>
                  </a:lnTo>
                  <a:cubicBezTo>
                    <a:pt x="28138" y="9571"/>
                    <a:pt x="28644" y="10695"/>
                    <a:pt x="29037" y="11874"/>
                  </a:cubicBezTo>
                  <a:lnTo>
                    <a:pt x="31003" y="11874"/>
                  </a:lnTo>
                  <a:cubicBezTo>
                    <a:pt x="30273" y="9291"/>
                    <a:pt x="28981" y="6988"/>
                    <a:pt x="27127" y="5078"/>
                  </a:cubicBezTo>
                  <a:cubicBezTo>
                    <a:pt x="26173" y="4067"/>
                    <a:pt x="25106" y="3169"/>
                    <a:pt x="23926" y="2438"/>
                  </a:cubicBezTo>
                  <a:lnTo>
                    <a:pt x="23701" y="2832"/>
                  </a:lnTo>
                  <a:cubicBezTo>
                    <a:pt x="22747" y="2214"/>
                    <a:pt x="21736" y="1764"/>
                    <a:pt x="20669" y="1371"/>
                  </a:cubicBezTo>
                  <a:lnTo>
                    <a:pt x="20837" y="978"/>
                  </a:lnTo>
                  <a:cubicBezTo>
                    <a:pt x="19010" y="316"/>
                    <a:pt x="17136" y="1"/>
                    <a:pt x="1528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16"/>
            <p:cNvSpPr/>
            <p:nvPr/>
          </p:nvSpPr>
          <p:spPr>
            <a:xfrm>
              <a:off x="5152136" y="-543062"/>
              <a:ext cx="1285898" cy="1122251"/>
            </a:xfrm>
            <a:custGeom>
              <a:rect b="b" l="l" r="r" t="t"/>
              <a:pathLst>
                <a:path extrusionOk="0" h="20539" w="23534">
                  <a:moveTo>
                    <a:pt x="13200" y="0"/>
                  </a:moveTo>
                  <a:cubicBezTo>
                    <a:pt x="4831" y="56"/>
                    <a:pt x="1" y="9604"/>
                    <a:pt x="5000" y="16344"/>
                  </a:cubicBezTo>
                  <a:cubicBezTo>
                    <a:pt x="7100" y="19200"/>
                    <a:pt x="10183" y="20538"/>
                    <a:pt x="13234" y="20538"/>
                  </a:cubicBezTo>
                  <a:cubicBezTo>
                    <a:pt x="17444" y="20538"/>
                    <a:pt x="21596" y="17991"/>
                    <a:pt x="23028" y="13367"/>
                  </a:cubicBezTo>
                  <a:lnTo>
                    <a:pt x="23028" y="13311"/>
                  </a:lnTo>
                  <a:cubicBezTo>
                    <a:pt x="23365" y="12300"/>
                    <a:pt x="23534" y="11289"/>
                    <a:pt x="23534" y="10222"/>
                  </a:cubicBezTo>
                  <a:lnTo>
                    <a:pt x="22298" y="10222"/>
                  </a:lnTo>
                  <a:lnTo>
                    <a:pt x="22298" y="10278"/>
                  </a:lnTo>
                  <a:cubicBezTo>
                    <a:pt x="22298" y="15719"/>
                    <a:pt x="17839" y="19330"/>
                    <a:pt x="13182" y="19330"/>
                  </a:cubicBezTo>
                  <a:cubicBezTo>
                    <a:pt x="10964" y="19330"/>
                    <a:pt x="8701" y="18511"/>
                    <a:pt x="6853" y="16681"/>
                  </a:cubicBezTo>
                  <a:cubicBezTo>
                    <a:pt x="1180" y="11008"/>
                    <a:pt x="5168" y="1236"/>
                    <a:pt x="13200" y="1236"/>
                  </a:cubicBezTo>
                  <a:lnTo>
                    <a:pt x="1320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6"/>
            <p:cNvSpPr/>
            <p:nvPr/>
          </p:nvSpPr>
          <p:spPr>
            <a:xfrm>
              <a:off x="5526533" y="-341056"/>
              <a:ext cx="758075" cy="694147"/>
            </a:xfrm>
            <a:custGeom>
              <a:rect b="b" l="l" r="r" t="t"/>
              <a:pathLst>
                <a:path extrusionOk="0" h="12704" w="13874">
                  <a:moveTo>
                    <a:pt x="6362" y="1"/>
                  </a:moveTo>
                  <a:cubicBezTo>
                    <a:pt x="6245" y="1"/>
                    <a:pt x="6128" y="4"/>
                    <a:pt x="6011" y="10"/>
                  </a:cubicBezTo>
                  <a:lnTo>
                    <a:pt x="6067" y="10"/>
                  </a:lnTo>
                  <a:cubicBezTo>
                    <a:pt x="3146" y="178"/>
                    <a:pt x="675" y="2200"/>
                    <a:pt x="1" y="5009"/>
                  </a:cubicBezTo>
                  <a:lnTo>
                    <a:pt x="450" y="5121"/>
                  </a:lnTo>
                  <a:cubicBezTo>
                    <a:pt x="1185" y="2220"/>
                    <a:pt x="3767" y="472"/>
                    <a:pt x="6425" y="472"/>
                  </a:cubicBezTo>
                  <a:cubicBezTo>
                    <a:pt x="7833" y="472"/>
                    <a:pt x="9261" y="962"/>
                    <a:pt x="10448" y="2032"/>
                  </a:cubicBezTo>
                  <a:cubicBezTo>
                    <a:pt x="13874" y="5065"/>
                    <a:pt x="12806" y="10681"/>
                    <a:pt x="8482" y="12310"/>
                  </a:cubicBezTo>
                  <a:lnTo>
                    <a:pt x="8650" y="12703"/>
                  </a:lnTo>
                  <a:cubicBezTo>
                    <a:pt x="11739" y="11580"/>
                    <a:pt x="13480" y="8435"/>
                    <a:pt x="12806" y="5233"/>
                  </a:cubicBezTo>
                  <a:cubicBezTo>
                    <a:pt x="12211" y="2147"/>
                    <a:pt x="9476" y="1"/>
                    <a:pt x="636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16"/>
            <p:cNvSpPr/>
            <p:nvPr/>
          </p:nvSpPr>
          <p:spPr>
            <a:xfrm>
              <a:off x="5722966" y="-154295"/>
              <a:ext cx="368328" cy="317076"/>
            </a:xfrm>
            <a:custGeom>
              <a:rect b="b" l="l" r="r" t="t"/>
              <a:pathLst>
                <a:path extrusionOk="0" h="5803" w="6741">
                  <a:moveTo>
                    <a:pt x="2918" y="0"/>
                  </a:moveTo>
                  <a:cubicBezTo>
                    <a:pt x="1424" y="0"/>
                    <a:pt x="0" y="1185"/>
                    <a:pt x="0" y="2939"/>
                  </a:cubicBezTo>
                  <a:cubicBezTo>
                    <a:pt x="0" y="4511"/>
                    <a:pt x="1292" y="5803"/>
                    <a:pt x="2921" y="5803"/>
                  </a:cubicBezTo>
                  <a:cubicBezTo>
                    <a:pt x="5505" y="5803"/>
                    <a:pt x="6740" y="2658"/>
                    <a:pt x="4943" y="860"/>
                  </a:cubicBezTo>
                  <a:cubicBezTo>
                    <a:pt x="4348" y="265"/>
                    <a:pt x="3625" y="0"/>
                    <a:pt x="291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16"/>
            <p:cNvSpPr/>
            <p:nvPr/>
          </p:nvSpPr>
          <p:spPr>
            <a:xfrm>
              <a:off x="5600189" y="-138012"/>
              <a:ext cx="633879" cy="427940"/>
            </a:xfrm>
            <a:custGeom>
              <a:rect b="b" l="l" r="r" t="t"/>
              <a:pathLst>
                <a:path extrusionOk="0" h="7832" w="11601">
                  <a:moveTo>
                    <a:pt x="9100" y="1"/>
                  </a:moveTo>
                  <a:lnTo>
                    <a:pt x="8763" y="282"/>
                  </a:lnTo>
                  <a:cubicBezTo>
                    <a:pt x="11035" y="3602"/>
                    <a:pt x="8276" y="7365"/>
                    <a:pt x="5009" y="7365"/>
                  </a:cubicBezTo>
                  <a:cubicBezTo>
                    <a:pt x="4076" y="7365"/>
                    <a:pt x="3102" y="7058"/>
                    <a:pt x="2191" y="6347"/>
                  </a:cubicBezTo>
                  <a:cubicBezTo>
                    <a:pt x="619" y="5112"/>
                    <a:pt x="57" y="3034"/>
                    <a:pt x="787" y="1180"/>
                  </a:cubicBezTo>
                  <a:lnTo>
                    <a:pt x="338" y="1012"/>
                  </a:lnTo>
                  <a:cubicBezTo>
                    <a:pt x="113" y="1573"/>
                    <a:pt x="1" y="2191"/>
                    <a:pt x="1" y="2809"/>
                  </a:cubicBezTo>
                  <a:cubicBezTo>
                    <a:pt x="1" y="4325"/>
                    <a:pt x="731" y="5786"/>
                    <a:pt x="1911" y="6741"/>
                  </a:cubicBezTo>
                  <a:cubicBezTo>
                    <a:pt x="2894" y="7503"/>
                    <a:pt x="3945" y="7832"/>
                    <a:pt x="4953" y="7832"/>
                  </a:cubicBezTo>
                  <a:cubicBezTo>
                    <a:pt x="8549" y="7832"/>
                    <a:pt x="11600" y="3642"/>
                    <a:pt x="910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16"/>
            <p:cNvSpPr/>
            <p:nvPr/>
          </p:nvSpPr>
          <p:spPr>
            <a:xfrm>
              <a:off x="1398926" y="-1267323"/>
              <a:ext cx="95183" cy="49121"/>
            </a:xfrm>
            <a:custGeom>
              <a:rect b="b" l="l" r="r" t="t"/>
              <a:pathLst>
                <a:path extrusionOk="0" h="899" w="1742">
                  <a:moveTo>
                    <a:pt x="1573" y="0"/>
                  </a:moveTo>
                  <a:lnTo>
                    <a:pt x="1" y="674"/>
                  </a:lnTo>
                  <a:lnTo>
                    <a:pt x="57" y="899"/>
                  </a:lnTo>
                  <a:lnTo>
                    <a:pt x="1686" y="281"/>
                  </a:lnTo>
                  <a:cubicBezTo>
                    <a:pt x="1742" y="225"/>
                    <a:pt x="1742" y="169"/>
                    <a:pt x="1742" y="113"/>
                  </a:cubicBezTo>
                  <a:cubicBezTo>
                    <a:pt x="1686" y="0"/>
                    <a:pt x="1630" y="0"/>
                    <a:pt x="157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16"/>
            <p:cNvSpPr/>
            <p:nvPr/>
          </p:nvSpPr>
          <p:spPr>
            <a:xfrm>
              <a:off x="1478756" y="-923962"/>
              <a:ext cx="101248" cy="24916"/>
            </a:xfrm>
            <a:custGeom>
              <a:rect b="b" l="l" r="r" t="t"/>
              <a:pathLst>
                <a:path extrusionOk="0" h="456" w="1853">
                  <a:moveTo>
                    <a:pt x="1721" y="0"/>
                  </a:moveTo>
                  <a:cubicBezTo>
                    <a:pt x="1710" y="0"/>
                    <a:pt x="1698" y="2"/>
                    <a:pt x="1685" y="7"/>
                  </a:cubicBezTo>
                  <a:lnTo>
                    <a:pt x="0" y="175"/>
                  </a:lnTo>
                  <a:lnTo>
                    <a:pt x="0" y="456"/>
                  </a:lnTo>
                  <a:lnTo>
                    <a:pt x="1685" y="287"/>
                  </a:lnTo>
                  <a:cubicBezTo>
                    <a:pt x="1841" y="287"/>
                    <a:pt x="1852" y="0"/>
                    <a:pt x="172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16"/>
            <p:cNvSpPr/>
            <p:nvPr/>
          </p:nvSpPr>
          <p:spPr>
            <a:xfrm>
              <a:off x="1435753" y="-1157277"/>
              <a:ext cx="100483" cy="43439"/>
            </a:xfrm>
            <a:custGeom>
              <a:rect b="b" l="l" r="r" t="t"/>
              <a:pathLst>
                <a:path extrusionOk="0" h="795" w="1839">
                  <a:moveTo>
                    <a:pt x="1672" y="1"/>
                  </a:moveTo>
                  <a:cubicBezTo>
                    <a:pt x="1659" y="1"/>
                    <a:pt x="1645" y="3"/>
                    <a:pt x="1630" y="8"/>
                  </a:cubicBezTo>
                  <a:lnTo>
                    <a:pt x="1" y="514"/>
                  </a:lnTo>
                  <a:cubicBezTo>
                    <a:pt x="1" y="626"/>
                    <a:pt x="57" y="682"/>
                    <a:pt x="57" y="794"/>
                  </a:cubicBezTo>
                  <a:lnTo>
                    <a:pt x="1686" y="289"/>
                  </a:lnTo>
                  <a:cubicBezTo>
                    <a:pt x="1839" y="238"/>
                    <a:pt x="1806" y="1"/>
                    <a:pt x="167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6"/>
            <p:cNvSpPr/>
            <p:nvPr/>
          </p:nvSpPr>
          <p:spPr>
            <a:xfrm>
              <a:off x="1463402" y="-1037559"/>
              <a:ext cx="100483" cy="31145"/>
            </a:xfrm>
            <a:custGeom>
              <a:rect b="b" l="l" r="r" t="t"/>
              <a:pathLst>
                <a:path extrusionOk="0" h="570" w="1839">
                  <a:moveTo>
                    <a:pt x="1672" y="0"/>
                  </a:moveTo>
                  <a:cubicBezTo>
                    <a:pt x="1659" y="0"/>
                    <a:pt x="1644" y="2"/>
                    <a:pt x="1629" y="8"/>
                  </a:cubicBezTo>
                  <a:lnTo>
                    <a:pt x="0" y="288"/>
                  </a:lnTo>
                  <a:lnTo>
                    <a:pt x="0" y="569"/>
                  </a:lnTo>
                  <a:lnTo>
                    <a:pt x="1685" y="232"/>
                  </a:lnTo>
                  <a:cubicBezTo>
                    <a:pt x="1838" y="232"/>
                    <a:pt x="1806" y="0"/>
                    <a:pt x="167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16"/>
            <p:cNvSpPr/>
            <p:nvPr/>
          </p:nvSpPr>
          <p:spPr>
            <a:xfrm>
              <a:off x="-212208" y="181144"/>
              <a:ext cx="58356" cy="92123"/>
            </a:xfrm>
            <a:custGeom>
              <a:rect b="b" l="l" r="r" t="t"/>
              <a:pathLst>
                <a:path extrusionOk="0" h="1686" w="1068">
                  <a:moveTo>
                    <a:pt x="843" y="1"/>
                  </a:moveTo>
                  <a:lnTo>
                    <a:pt x="0" y="1517"/>
                  </a:lnTo>
                  <a:cubicBezTo>
                    <a:pt x="0" y="1574"/>
                    <a:pt x="0" y="1630"/>
                    <a:pt x="57" y="1686"/>
                  </a:cubicBezTo>
                  <a:lnTo>
                    <a:pt x="113" y="1686"/>
                  </a:lnTo>
                  <a:cubicBezTo>
                    <a:pt x="169" y="1686"/>
                    <a:pt x="225" y="1686"/>
                    <a:pt x="225" y="1630"/>
                  </a:cubicBezTo>
                  <a:lnTo>
                    <a:pt x="1068" y="113"/>
                  </a:lnTo>
                  <a:lnTo>
                    <a:pt x="84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16"/>
            <p:cNvSpPr/>
            <p:nvPr/>
          </p:nvSpPr>
          <p:spPr>
            <a:xfrm>
              <a:off x="978521" y="129016"/>
              <a:ext cx="64475" cy="85949"/>
            </a:xfrm>
            <a:custGeom>
              <a:rect b="b" l="l" r="r" t="t"/>
              <a:pathLst>
                <a:path extrusionOk="0" h="1573" w="1180">
                  <a:moveTo>
                    <a:pt x="225" y="0"/>
                  </a:moveTo>
                  <a:lnTo>
                    <a:pt x="0" y="112"/>
                  </a:lnTo>
                  <a:lnTo>
                    <a:pt x="955" y="1517"/>
                  </a:lnTo>
                  <a:cubicBezTo>
                    <a:pt x="955" y="1573"/>
                    <a:pt x="1011" y="1573"/>
                    <a:pt x="1067" y="1573"/>
                  </a:cubicBezTo>
                  <a:lnTo>
                    <a:pt x="1124" y="1573"/>
                  </a:lnTo>
                  <a:cubicBezTo>
                    <a:pt x="1180" y="1517"/>
                    <a:pt x="1180" y="1460"/>
                    <a:pt x="1124" y="1404"/>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16"/>
            <p:cNvSpPr/>
            <p:nvPr/>
          </p:nvSpPr>
          <p:spPr>
            <a:xfrm>
              <a:off x="1067530" y="61481"/>
              <a:ext cx="73655" cy="82889"/>
            </a:xfrm>
            <a:custGeom>
              <a:rect b="b" l="l" r="r" t="t"/>
              <a:pathLst>
                <a:path extrusionOk="0" h="1517" w="1348">
                  <a:moveTo>
                    <a:pt x="225" y="0"/>
                  </a:moveTo>
                  <a:lnTo>
                    <a:pt x="0" y="169"/>
                  </a:lnTo>
                  <a:lnTo>
                    <a:pt x="1123" y="1461"/>
                  </a:lnTo>
                  <a:cubicBezTo>
                    <a:pt x="1123" y="1517"/>
                    <a:pt x="1179" y="1517"/>
                    <a:pt x="1236" y="1517"/>
                  </a:cubicBezTo>
                  <a:lnTo>
                    <a:pt x="1292" y="1517"/>
                  </a:lnTo>
                  <a:cubicBezTo>
                    <a:pt x="1348" y="1461"/>
                    <a:pt x="1348" y="1405"/>
                    <a:pt x="1292" y="1348"/>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6"/>
            <p:cNvSpPr/>
            <p:nvPr/>
          </p:nvSpPr>
          <p:spPr>
            <a:xfrm>
              <a:off x="1150365" y="-12175"/>
              <a:ext cx="76769" cy="79829"/>
            </a:xfrm>
            <a:custGeom>
              <a:rect b="b" l="l" r="r" t="t"/>
              <a:pathLst>
                <a:path extrusionOk="0" h="1461" w="1405">
                  <a:moveTo>
                    <a:pt x="169" y="1"/>
                  </a:moveTo>
                  <a:lnTo>
                    <a:pt x="0" y="169"/>
                  </a:lnTo>
                  <a:lnTo>
                    <a:pt x="1180" y="1405"/>
                  </a:lnTo>
                  <a:cubicBezTo>
                    <a:pt x="1180" y="1405"/>
                    <a:pt x="1236" y="1461"/>
                    <a:pt x="1292" y="1461"/>
                  </a:cubicBezTo>
                  <a:cubicBezTo>
                    <a:pt x="1292" y="1461"/>
                    <a:pt x="1348" y="1405"/>
                    <a:pt x="1348" y="1405"/>
                  </a:cubicBezTo>
                  <a:cubicBezTo>
                    <a:pt x="1405" y="1348"/>
                    <a:pt x="1405" y="1292"/>
                    <a:pt x="1348" y="1236"/>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6"/>
            <p:cNvSpPr/>
            <p:nvPr/>
          </p:nvSpPr>
          <p:spPr>
            <a:xfrm>
              <a:off x="886451" y="184258"/>
              <a:ext cx="58356" cy="92068"/>
            </a:xfrm>
            <a:custGeom>
              <a:rect b="b" l="l" r="r" t="t"/>
              <a:pathLst>
                <a:path extrusionOk="0" h="1685" w="1068">
                  <a:moveTo>
                    <a:pt x="225" y="0"/>
                  </a:moveTo>
                  <a:lnTo>
                    <a:pt x="0" y="112"/>
                  </a:lnTo>
                  <a:lnTo>
                    <a:pt x="787" y="1629"/>
                  </a:lnTo>
                  <a:cubicBezTo>
                    <a:pt x="787" y="1629"/>
                    <a:pt x="843" y="1685"/>
                    <a:pt x="899" y="1685"/>
                  </a:cubicBezTo>
                  <a:lnTo>
                    <a:pt x="955" y="1685"/>
                  </a:lnTo>
                  <a:cubicBezTo>
                    <a:pt x="1011" y="1629"/>
                    <a:pt x="1067" y="1573"/>
                    <a:pt x="1011" y="1517"/>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6"/>
            <p:cNvSpPr/>
            <p:nvPr/>
          </p:nvSpPr>
          <p:spPr>
            <a:xfrm>
              <a:off x="683898" y="270153"/>
              <a:ext cx="39942" cy="95183"/>
            </a:xfrm>
            <a:custGeom>
              <a:rect b="b" l="l" r="r" t="t"/>
              <a:pathLst>
                <a:path extrusionOk="0" h="1742" w="731">
                  <a:moveTo>
                    <a:pt x="225" y="1"/>
                  </a:moveTo>
                  <a:lnTo>
                    <a:pt x="0" y="57"/>
                  </a:lnTo>
                  <a:lnTo>
                    <a:pt x="450" y="1686"/>
                  </a:lnTo>
                  <a:cubicBezTo>
                    <a:pt x="506" y="1742"/>
                    <a:pt x="562" y="1742"/>
                    <a:pt x="618" y="1742"/>
                  </a:cubicBezTo>
                  <a:cubicBezTo>
                    <a:pt x="674" y="1742"/>
                    <a:pt x="731" y="1686"/>
                    <a:pt x="731" y="1629"/>
                  </a:cubicBez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6"/>
            <p:cNvSpPr/>
            <p:nvPr/>
          </p:nvSpPr>
          <p:spPr>
            <a:xfrm>
              <a:off x="573415" y="294741"/>
              <a:ext cx="33822" cy="101303"/>
            </a:xfrm>
            <a:custGeom>
              <a:rect b="b" l="l" r="r" t="t"/>
              <a:pathLst>
                <a:path extrusionOk="0" h="1854" w="619">
                  <a:moveTo>
                    <a:pt x="281" y="0"/>
                  </a:moveTo>
                  <a:lnTo>
                    <a:pt x="1" y="56"/>
                  </a:lnTo>
                  <a:lnTo>
                    <a:pt x="338" y="1741"/>
                  </a:lnTo>
                  <a:cubicBezTo>
                    <a:pt x="338" y="1797"/>
                    <a:pt x="394" y="1853"/>
                    <a:pt x="506" y="1853"/>
                  </a:cubicBezTo>
                  <a:cubicBezTo>
                    <a:pt x="562" y="1853"/>
                    <a:pt x="618" y="1741"/>
                    <a:pt x="562" y="1685"/>
                  </a:cubicBez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6"/>
            <p:cNvSpPr/>
            <p:nvPr/>
          </p:nvSpPr>
          <p:spPr>
            <a:xfrm>
              <a:off x="785147" y="233325"/>
              <a:ext cx="49176" cy="95183"/>
            </a:xfrm>
            <a:custGeom>
              <a:rect b="b" l="l" r="r" t="t"/>
              <a:pathLst>
                <a:path extrusionOk="0" h="1742" w="900">
                  <a:moveTo>
                    <a:pt x="226" y="1"/>
                  </a:moveTo>
                  <a:lnTo>
                    <a:pt x="1" y="57"/>
                  </a:lnTo>
                  <a:lnTo>
                    <a:pt x="619" y="1629"/>
                  </a:lnTo>
                  <a:cubicBezTo>
                    <a:pt x="675" y="1686"/>
                    <a:pt x="675" y="1742"/>
                    <a:pt x="731" y="1742"/>
                  </a:cubicBezTo>
                  <a:lnTo>
                    <a:pt x="787" y="1742"/>
                  </a:lnTo>
                  <a:cubicBezTo>
                    <a:pt x="843" y="1686"/>
                    <a:pt x="900" y="1629"/>
                    <a:pt x="900" y="1573"/>
                  </a:cubicBezTo>
                  <a:lnTo>
                    <a:pt x="22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16"/>
            <p:cNvSpPr/>
            <p:nvPr/>
          </p:nvSpPr>
          <p:spPr>
            <a:xfrm>
              <a:off x="1224021" y="-95010"/>
              <a:ext cx="85949" cy="70595"/>
            </a:xfrm>
            <a:custGeom>
              <a:rect b="b" l="l" r="r" t="t"/>
              <a:pathLst>
                <a:path extrusionOk="0" h="1292" w="1573">
                  <a:moveTo>
                    <a:pt x="169" y="0"/>
                  </a:moveTo>
                  <a:lnTo>
                    <a:pt x="0" y="225"/>
                  </a:lnTo>
                  <a:lnTo>
                    <a:pt x="1348" y="1292"/>
                  </a:lnTo>
                  <a:lnTo>
                    <a:pt x="1405" y="1292"/>
                  </a:lnTo>
                  <a:cubicBezTo>
                    <a:pt x="1461" y="1292"/>
                    <a:pt x="1517" y="1292"/>
                    <a:pt x="1517" y="1236"/>
                  </a:cubicBezTo>
                  <a:cubicBezTo>
                    <a:pt x="1573" y="1180"/>
                    <a:pt x="1573" y="1123"/>
                    <a:pt x="1517" y="1067"/>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16"/>
            <p:cNvSpPr/>
            <p:nvPr/>
          </p:nvSpPr>
          <p:spPr>
            <a:xfrm>
              <a:off x="1478756" y="-696548"/>
              <a:ext cx="101303" cy="24643"/>
            </a:xfrm>
            <a:custGeom>
              <a:rect b="b" l="l" r="r" t="t"/>
              <a:pathLst>
                <a:path extrusionOk="0" h="451" w="1854">
                  <a:moveTo>
                    <a:pt x="0" y="1"/>
                  </a:moveTo>
                  <a:lnTo>
                    <a:pt x="0" y="282"/>
                  </a:lnTo>
                  <a:lnTo>
                    <a:pt x="1685" y="450"/>
                  </a:lnTo>
                  <a:cubicBezTo>
                    <a:pt x="1741" y="450"/>
                    <a:pt x="1797" y="394"/>
                    <a:pt x="1853" y="338"/>
                  </a:cubicBezTo>
                  <a:cubicBezTo>
                    <a:pt x="1853" y="282"/>
                    <a:pt x="1797" y="169"/>
                    <a:pt x="1685" y="169"/>
                  </a:cubicBezTo>
                  <a:lnTo>
                    <a:pt x="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16"/>
            <p:cNvSpPr/>
            <p:nvPr/>
          </p:nvSpPr>
          <p:spPr>
            <a:xfrm>
              <a:off x="1288442" y="-180959"/>
              <a:ext cx="92123" cy="61415"/>
            </a:xfrm>
            <a:custGeom>
              <a:rect b="b" l="l" r="r" t="t"/>
              <a:pathLst>
                <a:path extrusionOk="0" h="1124" w="1686">
                  <a:moveTo>
                    <a:pt x="169" y="0"/>
                  </a:moveTo>
                  <a:lnTo>
                    <a:pt x="1" y="169"/>
                  </a:lnTo>
                  <a:lnTo>
                    <a:pt x="1405" y="1124"/>
                  </a:lnTo>
                  <a:lnTo>
                    <a:pt x="1517" y="1124"/>
                  </a:lnTo>
                  <a:cubicBezTo>
                    <a:pt x="1573" y="1124"/>
                    <a:pt x="1573" y="1124"/>
                    <a:pt x="1630" y="1068"/>
                  </a:cubicBezTo>
                  <a:cubicBezTo>
                    <a:pt x="1686" y="1011"/>
                    <a:pt x="1686" y="955"/>
                    <a:pt x="1630" y="899"/>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6"/>
            <p:cNvSpPr/>
            <p:nvPr/>
          </p:nvSpPr>
          <p:spPr>
            <a:xfrm>
              <a:off x="1460342" y="-583005"/>
              <a:ext cx="98243" cy="30762"/>
            </a:xfrm>
            <a:custGeom>
              <a:rect b="b" l="l" r="r" t="t"/>
              <a:pathLst>
                <a:path extrusionOk="0" h="563" w="1798">
                  <a:moveTo>
                    <a:pt x="56" y="1"/>
                  </a:moveTo>
                  <a:cubicBezTo>
                    <a:pt x="56" y="57"/>
                    <a:pt x="0" y="169"/>
                    <a:pt x="0" y="226"/>
                  </a:cubicBezTo>
                  <a:lnTo>
                    <a:pt x="1685" y="563"/>
                  </a:lnTo>
                  <a:cubicBezTo>
                    <a:pt x="1741" y="563"/>
                    <a:pt x="1797" y="506"/>
                    <a:pt x="1797" y="450"/>
                  </a:cubicBezTo>
                  <a:cubicBezTo>
                    <a:pt x="1797" y="394"/>
                    <a:pt x="1797" y="338"/>
                    <a:pt x="1741" y="338"/>
                  </a:cubicBezTo>
                  <a:lnTo>
                    <a:pt x="5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16"/>
            <p:cNvSpPr/>
            <p:nvPr/>
          </p:nvSpPr>
          <p:spPr>
            <a:xfrm>
              <a:off x="1484875" y="-802059"/>
              <a:ext cx="101303" cy="13496"/>
            </a:xfrm>
            <a:custGeom>
              <a:rect b="b" l="l" r="r" t="t"/>
              <a:pathLst>
                <a:path extrusionOk="0" h="247" w="1854">
                  <a:moveTo>
                    <a:pt x="1739" y="0"/>
                  </a:moveTo>
                  <a:cubicBezTo>
                    <a:pt x="1719" y="0"/>
                    <a:pt x="1700" y="7"/>
                    <a:pt x="1685" y="22"/>
                  </a:cubicBezTo>
                  <a:lnTo>
                    <a:pt x="0" y="22"/>
                  </a:lnTo>
                  <a:lnTo>
                    <a:pt x="0" y="78"/>
                  </a:lnTo>
                  <a:lnTo>
                    <a:pt x="0" y="247"/>
                  </a:lnTo>
                  <a:lnTo>
                    <a:pt x="1685" y="247"/>
                  </a:lnTo>
                  <a:cubicBezTo>
                    <a:pt x="1741" y="247"/>
                    <a:pt x="1854" y="191"/>
                    <a:pt x="1854" y="135"/>
                  </a:cubicBezTo>
                  <a:cubicBezTo>
                    <a:pt x="1854" y="52"/>
                    <a:pt x="1794" y="0"/>
                    <a:pt x="173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16"/>
            <p:cNvSpPr/>
            <p:nvPr/>
          </p:nvSpPr>
          <p:spPr>
            <a:xfrm>
              <a:off x="1346744" y="-276089"/>
              <a:ext cx="95238" cy="55296"/>
            </a:xfrm>
            <a:custGeom>
              <a:rect b="b" l="l" r="r" t="t"/>
              <a:pathLst>
                <a:path extrusionOk="0" h="1012" w="1743">
                  <a:moveTo>
                    <a:pt x="169" y="0"/>
                  </a:moveTo>
                  <a:lnTo>
                    <a:pt x="1" y="225"/>
                  </a:lnTo>
                  <a:lnTo>
                    <a:pt x="1517" y="1011"/>
                  </a:lnTo>
                  <a:lnTo>
                    <a:pt x="1574" y="1011"/>
                  </a:lnTo>
                  <a:cubicBezTo>
                    <a:pt x="1630" y="1011"/>
                    <a:pt x="1686" y="955"/>
                    <a:pt x="1686" y="955"/>
                  </a:cubicBezTo>
                  <a:cubicBezTo>
                    <a:pt x="1742" y="899"/>
                    <a:pt x="1742" y="787"/>
                    <a:pt x="1630" y="787"/>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16"/>
            <p:cNvSpPr/>
            <p:nvPr/>
          </p:nvSpPr>
          <p:spPr>
            <a:xfrm>
              <a:off x="1432693" y="-481701"/>
              <a:ext cx="101357" cy="43002"/>
            </a:xfrm>
            <a:custGeom>
              <a:rect b="b" l="l" r="r" t="t"/>
              <a:pathLst>
                <a:path extrusionOk="0" h="787" w="1855">
                  <a:moveTo>
                    <a:pt x="113" y="0"/>
                  </a:moveTo>
                  <a:cubicBezTo>
                    <a:pt x="113" y="113"/>
                    <a:pt x="57" y="169"/>
                    <a:pt x="1" y="281"/>
                  </a:cubicBezTo>
                  <a:lnTo>
                    <a:pt x="1629" y="787"/>
                  </a:lnTo>
                  <a:lnTo>
                    <a:pt x="1686" y="787"/>
                  </a:lnTo>
                  <a:cubicBezTo>
                    <a:pt x="1742" y="787"/>
                    <a:pt x="1798" y="731"/>
                    <a:pt x="1798" y="674"/>
                  </a:cubicBezTo>
                  <a:cubicBezTo>
                    <a:pt x="1854" y="618"/>
                    <a:pt x="1798" y="562"/>
                    <a:pt x="1742" y="506"/>
                  </a:cubicBez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16"/>
            <p:cNvSpPr/>
            <p:nvPr/>
          </p:nvSpPr>
          <p:spPr>
            <a:xfrm>
              <a:off x="1395866" y="-374278"/>
              <a:ext cx="95183" cy="49121"/>
            </a:xfrm>
            <a:custGeom>
              <a:rect b="b" l="l" r="r" t="t"/>
              <a:pathLst>
                <a:path extrusionOk="0" h="899" w="1742">
                  <a:moveTo>
                    <a:pt x="113" y="0"/>
                  </a:moveTo>
                  <a:cubicBezTo>
                    <a:pt x="57" y="112"/>
                    <a:pt x="1" y="169"/>
                    <a:pt x="1" y="225"/>
                  </a:cubicBezTo>
                  <a:lnTo>
                    <a:pt x="1573" y="899"/>
                  </a:lnTo>
                  <a:lnTo>
                    <a:pt x="1629" y="899"/>
                  </a:lnTo>
                  <a:cubicBezTo>
                    <a:pt x="1686" y="899"/>
                    <a:pt x="1686" y="843"/>
                    <a:pt x="1742" y="843"/>
                  </a:cubicBezTo>
                  <a:cubicBezTo>
                    <a:pt x="1742" y="730"/>
                    <a:pt x="1742" y="674"/>
                    <a:pt x="1686" y="674"/>
                  </a:cubicBez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16"/>
            <p:cNvSpPr/>
            <p:nvPr/>
          </p:nvSpPr>
          <p:spPr>
            <a:xfrm>
              <a:off x="355508" y="316215"/>
              <a:ext cx="15408" cy="101303"/>
            </a:xfrm>
            <a:custGeom>
              <a:rect b="b" l="l" r="r" t="t"/>
              <a:pathLst>
                <a:path extrusionOk="0" h="1854" w="282">
                  <a:moveTo>
                    <a:pt x="1" y="0"/>
                  </a:moveTo>
                  <a:lnTo>
                    <a:pt x="1" y="1685"/>
                  </a:lnTo>
                  <a:cubicBezTo>
                    <a:pt x="1" y="1797"/>
                    <a:pt x="57" y="1854"/>
                    <a:pt x="113" y="1854"/>
                  </a:cubicBezTo>
                  <a:cubicBezTo>
                    <a:pt x="226" y="1854"/>
                    <a:pt x="282" y="1797"/>
                    <a:pt x="282" y="1741"/>
                  </a:cubicBezTo>
                  <a:lnTo>
                    <a:pt x="28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6"/>
            <p:cNvSpPr/>
            <p:nvPr/>
          </p:nvSpPr>
          <p:spPr>
            <a:xfrm>
              <a:off x="238905" y="313101"/>
              <a:ext cx="24588" cy="98297"/>
            </a:xfrm>
            <a:custGeom>
              <a:rect b="b" l="l" r="r" t="t"/>
              <a:pathLst>
                <a:path extrusionOk="0" h="1799" w="450">
                  <a:moveTo>
                    <a:pt x="169" y="1"/>
                  </a:moveTo>
                  <a:lnTo>
                    <a:pt x="1" y="1686"/>
                  </a:lnTo>
                  <a:cubicBezTo>
                    <a:pt x="1" y="1742"/>
                    <a:pt x="57" y="1798"/>
                    <a:pt x="113" y="1798"/>
                  </a:cubicBezTo>
                  <a:cubicBezTo>
                    <a:pt x="169" y="1798"/>
                    <a:pt x="225" y="1742"/>
                    <a:pt x="281" y="1686"/>
                  </a:cubicBezTo>
                  <a:lnTo>
                    <a:pt x="45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6"/>
            <p:cNvSpPr/>
            <p:nvPr/>
          </p:nvSpPr>
          <p:spPr>
            <a:xfrm>
              <a:off x="119242" y="294741"/>
              <a:ext cx="30708" cy="98243"/>
            </a:xfrm>
            <a:custGeom>
              <a:rect b="b" l="l" r="r" t="t"/>
              <a:pathLst>
                <a:path extrusionOk="0" h="1798" w="562">
                  <a:moveTo>
                    <a:pt x="337" y="0"/>
                  </a:moveTo>
                  <a:lnTo>
                    <a:pt x="0" y="1685"/>
                  </a:lnTo>
                  <a:cubicBezTo>
                    <a:pt x="0" y="1741"/>
                    <a:pt x="56" y="1797"/>
                    <a:pt x="113" y="1797"/>
                  </a:cubicBezTo>
                  <a:cubicBezTo>
                    <a:pt x="169" y="1797"/>
                    <a:pt x="225" y="1741"/>
                    <a:pt x="225" y="1685"/>
                  </a:cubicBezTo>
                  <a:lnTo>
                    <a:pt x="562" y="56"/>
                  </a:lnTo>
                  <a:lnTo>
                    <a:pt x="33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16"/>
            <p:cNvSpPr/>
            <p:nvPr/>
          </p:nvSpPr>
          <p:spPr>
            <a:xfrm>
              <a:off x="-347225" y="58421"/>
              <a:ext cx="12294" cy="21528"/>
            </a:xfrm>
            <a:custGeom>
              <a:rect b="b" l="l" r="r" t="t"/>
              <a:pathLst>
                <a:path extrusionOk="0" h="394" w="225">
                  <a:moveTo>
                    <a:pt x="0" y="0"/>
                  </a:moveTo>
                  <a:lnTo>
                    <a:pt x="0" y="393"/>
                  </a:lnTo>
                  <a:lnTo>
                    <a:pt x="225" y="169"/>
                  </a:lnTo>
                  <a:lnTo>
                    <a:pt x="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16"/>
            <p:cNvSpPr/>
            <p:nvPr/>
          </p:nvSpPr>
          <p:spPr>
            <a:xfrm>
              <a:off x="469051" y="313101"/>
              <a:ext cx="21583" cy="98297"/>
            </a:xfrm>
            <a:custGeom>
              <a:rect b="b" l="l" r="r" t="t"/>
              <a:pathLst>
                <a:path extrusionOk="0" h="1799" w="395">
                  <a:moveTo>
                    <a:pt x="1" y="1"/>
                  </a:moveTo>
                  <a:lnTo>
                    <a:pt x="113" y="1686"/>
                  </a:lnTo>
                  <a:cubicBezTo>
                    <a:pt x="169" y="1742"/>
                    <a:pt x="226" y="1798"/>
                    <a:pt x="282" y="1798"/>
                  </a:cubicBezTo>
                  <a:cubicBezTo>
                    <a:pt x="338" y="1798"/>
                    <a:pt x="394" y="1742"/>
                    <a:pt x="394" y="1686"/>
                  </a:cubicBezTo>
                  <a:lnTo>
                    <a:pt x="22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6"/>
            <p:cNvSpPr/>
            <p:nvPr/>
          </p:nvSpPr>
          <p:spPr>
            <a:xfrm>
              <a:off x="-316572" y="125902"/>
              <a:ext cx="64530" cy="86003"/>
            </a:xfrm>
            <a:custGeom>
              <a:rect b="b" l="l" r="r" t="t"/>
              <a:pathLst>
                <a:path extrusionOk="0" h="1574" w="1181">
                  <a:moveTo>
                    <a:pt x="956" y="1"/>
                  </a:moveTo>
                  <a:lnTo>
                    <a:pt x="1" y="1405"/>
                  </a:lnTo>
                  <a:cubicBezTo>
                    <a:pt x="1" y="1461"/>
                    <a:pt x="1" y="1517"/>
                    <a:pt x="57" y="1574"/>
                  </a:cubicBezTo>
                  <a:lnTo>
                    <a:pt x="113" y="1574"/>
                  </a:lnTo>
                  <a:cubicBezTo>
                    <a:pt x="169" y="1574"/>
                    <a:pt x="226" y="1517"/>
                    <a:pt x="226" y="1517"/>
                  </a:cubicBezTo>
                  <a:lnTo>
                    <a:pt x="1180" y="113"/>
                  </a:lnTo>
                  <a:lnTo>
                    <a:pt x="95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16"/>
            <p:cNvSpPr/>
            <p:nvPr/>
          </p:nvSpPr>
          <p:spPr>
            <a:xfrm>
              <a:off x="5699" y="264033"/>
              <a:ext cx="43002" cy="98243"/>
            </a:xfrm>
            <a:custGeom>
              <a:rect b="b" l="l" r="r" t="t"/>
              <a:pathLst>
                <a:path extrusionOk="0" h="1798" w="787">
                  <a:moveTo>
                    <a:pt x="506" y="0"/>
                  </a:moveTo>
                  <a:lnTo>
                    <a:pt x="0" y="1685"/>
                  </a:lnTo>
                  <a:cubicBezTo>
                    <a:pt x="0" y="1741"/>
                    <a:pt x="56" y="1798"/>
                    <a:pt x="112" y="1798"/>
                  </a:cubicBezTo>
                  <a:lnTo>
                    <a:pt x="169" y="1798"/>
                  </a:lnTo>
                  <a:cubicBezTo>
                    <a:pt x="225" y="1798"/>
                    <a:pt x="281" y="1798"/>
                    <a:pt x="281" y="1741"/>
                  </a:cubicBezTo>
                  <a:lnTo>
                    <a:pt x="786" y="113"/>
                  </a:lnTo>
                  <a:lnTo>
                    <a:pt x="50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16"/>
            <p:cNvSpPr/>
            <p:nvPr/>
          </p:nvSpPr>
          <p:spPr>
            <a:xfrm>
              <a:off x="-107844" y="230265"/>
              <a:ext cx="49121" cy="95183"/>
            </a:xfrm>
            <a:custGeom>
              <a:rect b="b" l="l" r="r" t="t"/>
              <a:pathLst>
                <a:path extrusionOk="0" h="1742" w="899">
                  <a:moveTo>
                    <a:pt x="674" y="1"/>
                  </a:moveTo>
                  <a:lnTo>
                    <a:pt x="0" y="1573"/>
                  </a:lnTo>
                  <a:cubicBezTo>
                    <a:pt x="0" y="1629"/>
                    <a:pt x="0" y="1685"/>
                    <a:pt x="112" y="1742"/>
                  </a:cubicBezTo>
                  <a:cubicBezTo>
                    <a:pt x="169" y="1742"/>
                    <a:pt x="225" y="1685"/>
                    <a:pt x="281" y="1685"/>
                  </a:cubicBezTo>
                  <a:lnTo>
                    <a:pt x="899" y="113"/>
                  </a:lnTo>
                  <a:lnTo>
                    <a:pt x="67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6"/>
            <p:cNvSpPr/>
            <p:nvPr/>
          </p:nvSpPr>
          <p:spPr>
            <a:xfrm>
              <a:off x="1337564" y="-1212081"/>
              <a:ext cx="178072" cy="73709"/>
            </a:xfrm>
            <a:custGeom>
              <a:rect b="b" l="l" r="r" t="t"/>
              <a:pathLst>
                <a:path extrusionOk="0" h="1349" w="3259">
                  <a:moveTo>
                    <a:pt x="3090" y="0"/>
                  </a:moveTo>
                  <a:lnTo>
                    <a:pt x="0" y="1067"/>
                  </a:lnTo>
                  <a:cubicBezTo>
                    <a:pt x="57" y="1180"/>
                    <a:pt x="113" y="1236"/>
                    <a:pt x="113" y="1348"/>
                  </a:cubicBezTo>
                  <a:lnTo>
                    <a:pt x="3146" y="281"/>
                  </a:lnTo>
                  <a:cubicBezTo>
                    <a:pt x="3202" y="225"/>
                    <a:pt x="3258" y="169"/>
                    <a:pt x="3258" y="113"/>
                  </a:cubicBezTo>
                  <a:cubicBezTo>
                    <a:pt x="3202" y="0"/>
                    <a:pt x="3146" y="0"/>
                    <a:pt x="309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6"/>
            <p:cNvSpPr/>
            <p:nvPr/>
          </p:nvSpPr>
          <p:spPr>
            <a:xfrm>
              <a:off x="1297676" y="-1307210"/>
              <a:ext cx="159603" cy="70595"/>
            </a:xfrm>
            <a:custGeom>
              <a:rect b="b" l="l" r="r" t="t"/>
              <a:pathLst>
                <a:path extrusionOk="0" h="1292" w="2921">
                  <a:moveTo>
                    <a:pt x="2303" y="0"/>
                  </a:moveTo>
                  <a:lnTo>
                    <a:pt x="0" y="1067"/>
                  </a:lnTo>
                  <a:lnTo>
                    <a:pt x="113" y="1292"/>
                  </a:lnTo>
                  <a:lnTo>
                    <a:pt x="292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16"/>
            <p:cNvSpPr/>
            <p:nvPr/>
          </p:nvSpPr>
          <p:spPr>
            <a:xfrm>
              <a:off x="1398926" y="-865332"/>
              <a:ext cx="184191" cy="21528"/>
            </a:xfrm>
            <a:custGeom>
              <a:rect b="b" l="l" r="r" t="t"/>
              <a:pathLst>
                <a:path extrusionOk="0" h="394" w="3371">
                  <a:moveTo>
                    <a:pt x="3202" y="1"/>
                  </a:moveTo>
                  <a:cubicBezTo>
                    <a:pt x="3212" y="1"/>
                    <a:pt x="3222" y="1"/>
                    <a:pt x="3232" y="2"/>
                  </a:cubicBezTo>
                  <a:lnTo>
                    <a:pt x="3232" y="2"/>
                  </a:lnTo>
                  <a:lnTo>
                    <a:pt x="3258" y="1"/>
                  </a:lnTo>
                  <a:close/>
                  <a:moveTo>
                    <a:pt x="3232" y="2"/>
                  </a:moveTo>
                  <a:lnTo>
                    <a:pt x="1" y="169"/>
                  </a:lnTo>
                  <a:lnTo>
                    <a:pt x="1" y="394"/>
                  </a:lnTo>
                  <a:lnTo>
                    <a:pt x="3258" y="225"/>
                  </a:lnTo>
                  <a:cubicBezTo>
                    <a:pt x="3314" y="225"/>
                    <a:pt x="3371" y="169"/>
                    <a:pt x="3371" y="113"/>
                  </a:cubicBezTo>
                  <a:cubicBezTo>
                    <a:pt x="3371" y="62"/>
                    <a:pt x="3324" y="11"/>
                    <a:pt x="3232" y="2"/>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6"/>
            <p:cNvSpPr/>
            <p:nvPr/>
          </p:nvSpPr>
          <p:spPr>
            <a:xfrm>
              <a:off x="1368272" y="-1101598"/>
              <a:ext cx="181077" cy="58356"/>
            </a:xfrm>
            <a:custGeom>
              <a:rect b="b" l="l" r="r" t="t"/>
              <a:pathLst>
                <a:path extrusionOk="0" h="1068" w="3314">
                  <a:moveTo>
                    <a:pt x="3145" y="0"/>
                  </a:moveTo>
                  <a:lnTo>
                    <a:pt x="0" y="786"/>
                  </a:lnTo>
                  <a:lnTo>
                    <a:pt x="56" y="1067"/>
                  </a:lnTo>
                  <a:lnTo>
                    <a:pt x="3202" y="281"/>
                  </a:lnTo>
                  <a:cubicBezTo>
                    <a:pt x="3258" y="281"/>
                    <a:pt x="3314" y="169"/>
                    <a:pt x="3314" y="112"/>
                  </a:cubicBezTo>
                  <a:cubicBezTo>
                    <a:pt x="3258" y="56"/>
                    <a:pt x="3202" y="0"/>
                    <a:pt x="3145"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16"/>
            <p:cNvSpPr/>
            <p:nvPr/>
          </p:nvSpPr>
          <p:spPr>
            <a:xfrm>
              <a:off x="1389746" y="-981935"/>
              <a:ext cx="181077" cy="39942"/>
            </a:xfrm>
            <a:custGeom>
              <a:rect b="b" l="l" r="r" t="t"/>
              <a:pathLst>
                <a:path extrusionOk="0" h="731" w="3314">
                  <a:moveTo>
                    <a:pt x="3202" y="1"/>
                  </a:moveTo>
                  <a:lnTo>
                    <a:pt x="0" y="450"/>
                  </a:lnTo>
                  <a:cubicBezTo>
                    <a:pt x="0" y="618"/>
                    <a:pt x="0" y="618"/>
                    <a:pt x="0" y="731"/>
                  </a:cubicBezTo>
                  <a:lnTo>
                    <a:pt x="3202" y="281"/>
                  </a:lnTo>
                  <a:cubicBezTo>
                    <a:pt x="3314" y="225"/>
                    <a:pt x="3314" y="169"/>
                    <a:pt x="3314" y="113"/>
                  </a:cubicBezTo>
                  <a:cubicBezTo>
                    <a:pt x="3314" y="57"/>
                    <a:pt x="3258" y="1"/>
                    <a:pt x="320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16"/>
            <p:cNvSpPr/>
            <p:nvPr/>
          </p:nvSpPr>
          <p:spPr>
            <a:xfrm>
              <a:off x="180603" y="221086"/>
              <a:ext cx="39942" cy="184137"/>
            </a:xfrm>
            <a:custGeom>
              <a:rect b="b" l="l" r="r" t="t"/>
              <a:pathLst>
                <a:path extrusionOk="0" h="3370" w="731">
                  <a:moveTo>
                    <a:pt x="506" y="0"/>
                  </a:moveTo>
                  <a:lnTo>
                    <a:pt x="0" y="3201"/>
                  </a:lnTo>
                  <a:cubicBezTo>
                    <a:pt x="0" y="3314"/>
                    <a:pt x="57" y="3370"/>
                    <a:pt x="113" y="3370"/>
                  </a:cubicBezTo>
                  <a:cubicBezTo>
                    <a:pt x="225" y="3370"/>
                    <a:pt x="225" y="3314"/>
                    <a:pt x="281" y="3258"/>
                  </a:cubicBezTo>
                  <a:lnTo>
                    <a:pt x="731" y="56"/>
                  </a:lnTo>
                  <a:lnTo>
                    <a:pt x="50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6"/>
            <p:cNvSpPr/>
            <p:nvPr/>
          </p:nvSpPr>
          <p:spPr>
            <a:xfrm>
              <a:off x="978521" y="27713"/>
              <a:ext cx="116656" cy="153484"/>
            </a:xfrm>
            <a:custGeom>
              <a:rect b="b" l="l" r="r" t="t"/>
              <a:pathLst>
                <a:path extrusionOk="0" h="2809" w="2135">
                  <a:moveTo>
                    <a:pt x="169" y="1"/>
                  </a:moveTo>
                  <a:lnTo>
                    <a:pt x="0" y="169"/>
                  </a:lnTo>
                  <a:lnTo>
                    <a:pt x="1910" y="2753"/>
                  </a:lnTo>
                  <a:cubicBezTo>
                    <a:pt x="1910" y="2753"/>
                    <a:pt x="1966" y="2809"/>
                    <a:pt x="2022" y="2809"/>
                  </a:cubicBezTo>
                  <a:lnTo>
                    <a:pt x="2078" y="2809"/>
                  </a:lnTo>
                  <a:cubicBezTo>
                    <a:pt x="2134" y="2753"/>
                    <a:pt x="2134" y="2640"/>
                    <a:pt x="2078" y="2584"/>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16"/>
            <p:cNvSpPr/>
            <p:nvPr/>
          </p:nvSpPr>
          <p:spPr>
            <a:xfrm>
              <a:off x="889511" y="86014"/>
              <a:ext cx="104417" cy="165013"/>
            </a:xfrm>
            <a:custGeom>
              <a:rect b="b" l="l" r="r" t="t"/>
              <a:pathLst>
                <a:path extrusionOk="0" h="3020" w="1911">
                  <a:moveTo>
                    <a:pt x="225" y="1"/>
                  </a:moveTo>
                  <a:lnTo>
                    <a:pt x="0" y="113"/>
                  </a:lnTo>
                  <a:lnTo>
                    <a:pt x="1685" y="2921"/>
                  </a:lnTo>
                  <a:cubicBezTo>
                    <a:pt x="1685" y="2961"/>
                    <a:pt x="1713" y="3001"/>
                    <a:pt x="1750" y="3001"/>
                  </a:cubicBezTo>
                  <a:cubicBezTo>
                    <a:pt x="1765" y="3001"/>
                    <a:pt x="1781" y="2994"/>
                    <a:pt x="1798" y="2978"/>
                  </a:cubicBezTo>
                  <a:cubicBezTo>
                    <a:pt x="1798" y="3006"/>
                    <a:pt x="1812" y="3020"/>
                    <a:pt x="1826" y="3020"/>
                  </a:cubicBezTo>
                  <a:cubicBezTo>
                    <a:pt x="1840" y="3020"/>
                    <a:pt x="1854" y="3006"/>
                    <a:pt x="1854" y="2978"/>
                  </a:cubicBezTo>
                  <a:cubicBezTo>
                    <a:pt x="1910" y="2978"/>
                    <a:pt x="1910" y="2865"/>
                    <a:pt x="1910" y="2809"/>
                  </a:cubicBez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16"/>
            <p:cNvSpPr/>
            <p:nvPr/>
          </p:nvSpPr>
          <p:spPr>
            <a:xfrm>
              <a:off x="1055236" y="-36708"/>
              <a:ext cx="128950" cy="144250"/>
            </a:xfrm>
            <a:custGeom>
              <a:rect b="b" l="l" r="r" t="t"/>
              <a:pathLst>
                <a:path extrusionOk="0" h="2640" w="2360">
                  <a:moveTo>
                    <a:pt x="169" y="0"/>
                  </a:moveTo>
                  <a:lnTo>
                    <a:pt x="0" y="169"/>
                  </a:lnTo>
                  <a:lnTo>
                    <a:pt x="2135" y="2584"/>
                  </a:lnTo>
                  <a:cubicBezTo>
                    <a:pt x="2191" y="2584"/>
                    <a:pt x="2191" y="2640"/>
                    <a:pt x="2247" y="2640"/>
                  </a:cubicBezTo>
                  <a:lnTo>
                    <a:pt x="2359" y="2640"/>
                  </a:lnTo>
                  <a:cubicBezTo>
                    <a:pt x="2359" y="2584"/>
                    <a:pt x="2359" y="2471"/>
                    <a:pt x="2359" y="2415"/>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16"/>
            <p:cNvSpPr/>
            <p:nvPr/>
          </p:nvSpPr>
          <p:spPr>
            <a:xfrm>
              <a:off x="803561" y="132076"/>
              <a:ext cx="89063" cy="168838"/>
            </a:xfrm>
            <a:custGeom>
              <a:rect b="b" l="l" r="r" t="t"/>
              <a:pathLst>
                <a:path extrusionOk="0" h="3090" w="1630">
                  <a:moveTo>
                    <a:pt x="226" y="0"/>
                  </a:moveTo>
                  <a:lnTo>
                    <a:pt x="1" y="113"/>
                  </a:lnTo>
                  <a:lnTo>
                    <a:pt x="1405" y="3033"/>
                  </a:lnTo>
                  <a:cubicBezTo>
                    <a:pt x="1405" y="3089"/>
                    <a:pt x="1461" y="3089"/>
                    <a:pt x="1517" y="3089"/>
                  </a:cubicBezTo>
                  <a:lnTo>
                    <a:pt x="1573" y="3089"/>
                  </a:lnTo>
                  <a:cubicBezTo>
                    <a:pt x="1630" y="3089"/>
                    <a:pt x="1630" y="2977"/>
                    <a:pt x="1630" y="2921"/>
                  </a:cubicBezTo>
                  <a:lnTo>
                    <a:pt x="22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6"/>
            <p:cNvSpPr/>
            <p:nvPr/>
          </p:nvSpPr>
          <p:spPr>
            <a:xfrm>
              <a:off x="1128892" y="-110364"/>
              <a:ext cx="144304" cy="128950"/>
            </a:xfrm>
            <a:custGeom>
              <a:rect b="b" l="l" r="r" t="t"/>
              <a:pathLst>
                <a:path extrusionOk="0" h="2360" w="2641">
                  <a:moveTo>
                    <a:pt x="169" y="0"/>
                  </a:moveTo>
                  <a:lnTo>
                    <a:pt x="0" y="169"/>
                  </a:lnTo>
                  <a:lnTo>
                    <a:pt x="2359" y="2359"/>
                  </a:lnTo>
                  <a:lnTo>
                    <a:pt x="2472" y="2359"/>
                  </a:lnTo>
                  <a:cubicBezTo>
                    <a:pt x="2528" y="2359"/>
                    <a:pt x="2528" y="2359"/>
                    <a:pt x="2584" y="2303"/>
                  </a:cubicBezTo>
                  <a:cubicBezTo>
                    <a:pt x="2640" y="2247"/>
                    <a:pt x="2640" y="2191"/>
                    <a:pt x="2584" y="2135"/>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16"/>
            <p:cNvSpPr/>
            <p:nvPr/>
          </p:nvSpPr>
          <p:spPr>
            <a:xfrm>
              <a:off x="613303" y="202672"/>
              <a:ext cx="55296" cy="178017"/>
            </a:xfrm>
            <a:custGeom>
              <a:rect b="b" l="l" r="r" t="t"/>
              <a:pathLst>
                <a:path extrusionOk="0" h="3258" w="1012">
                  <a:moveTo>
                    <a:pt x="225" y="0"/>
                  </a:moveTo>
                  <a:lnTo>
                    <a:pt x="1" y="56"/>
                  </a:lnTo>
                  <a:lnTo>
                    <a:pt x="787" y="3201"/>
                  </a:lnTo>
                  <a:cubicBezTo>
                    <a:pt x="787" y="3258"/>
                    <a:pt x="843" y="3258"/>
                    <a:pt x="899" y="3258"/>
                  </a:cubicBezTo>
                  <a:cubicBezTo>
                    <a:pt x="955" y="3258"/>
                    <a:pt x="1012" y="3201"/>
                    <a:pt x="1012" y="3145"/>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6"/>
            <p:cNvSpPr/>
            <p:nvPr/>
          </p:nvSpPr>
          <p:spPr>
            <a:xfrm>
              <a:off x="705372" y="171964"/>
              <a:ext cx="76769" cy="174957"/>
            </a:xfrm>
            <a:custGeom>
              <a:rect b="b" l="l" r="r" t="t"/>
              <a:pathLst>
                <a:path extrusionOk="0" h="3202" w="1405">
                  <a:moveTo>
                    <a:pt x="281" y="0"/>
                  </a:moveTo>
                  <a:lnTo>
                    <a:pt x="1" y="113"/>
                  </a:lnTo>
                  <a:lnTo>
                    <a:pt x="1124" y="3146"/>
                  </a:lnTo>
                  <a:cubicBezTo>
                    <a:pt x="1124" y="3202"/>
                    <a:pt x="1180" y="3202"/>
                    <a:pt x="1236" y="3202"/>
                  </a:cubicBezTo>
                  <a:lnTo>
                    <a:pt x="1292" y="3202"/>
                  </a:lnTo>
                  <a:cubicBezTo>
                    <a:pt x="1349" y="3202"/>
                    <a:pt x="1405" y="3146"/>
                    <a:pt x="1349" y="3033"/>
                  </a:cubicBez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6"/>
            <p:cNvSpPr/>
            <p:nvPr/>
          </p:nvSpPr>
          <p:spPr>
            <a:xfrm>
              <a:off x="1193313" y="-187079"/>
              <a:ext cx="153484" cy="116656"/>
            </a:xfrm>
            <a:custGeom>
              <a:rect b="b" l="l" r="r" t="t"/>
              <a:pathLst>
                <a:path extrusionOk="0" h="2135" w="2809">
                  <a:moveTo>
                    <a:pt x="113" y="0"/>
                  </a:moveTo>
                  <a:cubicBezTo>
                    <a:pt x="57" y="56"/>
                    <a:pt x="1" y="112"/>
                    <a:pt x="1" y="225"/>
                  </a:cubicBezTo>
                  <a:lnTo>
                    <a:pt x="2584" y="2134"/>
                  </a:lnTo>
                  <a:lnTo>
                    <a:pt x="2640" y="2134"/>
                  </a:lnTo>
                  <a:cubicBezTo>
                    <a:pt x="2697" y="2134"/>
                    <a:pt x="2697" y="2134"/>
                    <a:pt x="2753" y="2078"/>
                  </a:cubicBezTo>
                  <a:cubicBezTo>
                    <a:pt x="2809" y="2022"/>
                    <a:pt x="2809" y="1966"/>
                    <a:pt x="2753" y="1910"/>
                  </a:cubicBez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6"/>
            <p:cNvSpPr/>
            <p:nvPr/>
          </p:nvSpPr>
          <p:spPr>
            <a:xfrm>
              <a:off x="1368272" y="-552297"/>
              <a:ext cx="178017" cy="55296"/>
            </a:xfrm>
            <a:custGeom>
              <a:rect b="b" l="l" r="r" t="t"/>
              <a:pathLst>
                <a:path extrusionOk="0" h="1012" w="3258">
                  <a:moveTo>
                    <a:pt x="56" y="1"/>
                  </a:moveTo>
                  <a:cubicBezTo>
                    <a:pt x="56" y="57"/>
                    <a:pt x="0" y="169"/>
                    <a:pt x="0" y="225"/>
                  </a:cubicBezTo>
                  <a:lnTo>
                    <a:pt x="3145" y="1012"/>
                  </a:lnTo>
                  <a:cubicBezTo>
                    <a:pt x="3258" y="1012"/>
                    <a:pt x="3258" y="787"/>
                    <a:pt x="3145" y="787"/>
                  </a:cubicBezTo>
                  <a:lnTo>
                    <a:pt x="3202" y="787"/>
                  </a:lnTo>
                  <a:lnTo>
                    <a:pt x="5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6"/>
            <p:cNvSpPr/>
            <p:nvPr/>
          </p:nvSpPr>
          <p:spPr>
            <a:xfrm>
              <a:off x="1389746" y="-653546"/>
              <a:ext cx="181077" cy="39942"/>
            </a:xfrm>
            <a:custGeom>
              <a:rect b="b" l="l" r="r" t="t"/>
              <a:pathLst>
                <a:path extrusionOk="0" h="731" w="3314">
                  <a:moveTo>
                    <a:pt x="0" y="0"/>
                  </a:moveTo>
                  <a:lnTo>
                    <a:pt x="0" y="225"/>
                  </a:lnTo>
                  <a:lnTo>
                    <a:pt x="3202" y="730"/>
                  </a:lnTo>
                  <a:cubicBezTo>
                    <a:pt x="3258" y="730"/>
                    <a:pt x="3314" y="674"/>
                    <a:pt x="3314" y="618"/>
                  </a:cubicBezTo>
                  <a:cubicBezTo>
                    <a:pt x="3314" y="506"/>
                    <a:pt x="3258" y="449"/>
                    <a:pt x="3202" y="449"/>
                  </a:cubicBezTo>
                  <a:lnTo>
                    <a:pt x="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16"/>
            <p:cNvSpPr/>
            <p:nvPr/>
          </p:nvSpPr>
          <p:spPr>
            <a:xfrm>
              <a:off x="1398926" y="-754849"/>
              <a:ext cx="184191" cy="24643"/>
            </a:xfrm>
            <a:custGeom>
              <a:rect b="b" l="l" r="r" t="t"/>
              <a:pathLst>
                <a:path extrusionOk="0" h="451" w="3371">
                  <a:moveTo>
                    <a:pt x="1" y="1"/>
                  </a:moveTo>
                  <a:lnTo>
                    <a:pt x="1" y="282"/>
                  </a:lnTo>
                  <a:lnTo>
                    <a:pt x="3258" y="450"/>
                  </a:lnTo>
                  <a:cubicBezTo>
                    <a:pt x="3314" y="450"/>
                    <a:pt x="3371" y="394"/>
                    <a:pt x="3371" y="338"/>
                  </a:cubicBezTo>
                  <a:cubicBezTo>
                    <a:pt x="3371" y="225"/>
                    <a:pt x="3314" y="169"/>
                    <a:pt x="3258" y="169"/>
                  </a:cubicBezTo>
                  <a:lnTo>
                    <a:pt x="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16"/>
            <p:cNvSpPr/>
            <p:nvPr/>
          </p:nvSpPr>
          <p:spPr>
            <a:xfrm>
              <a:off x="1337564" y="-457167"/>
              <a:ext cx="174957" cy="73709"/>
            </a:xfrm>
            <a:custGeom>
              <a:rect b="b" l="l" r="r" t="t"/>
              <a:pathLst>
                <a:path extrusionOk="0" h="1349" w="3202">
                  <a:moveTo>
                    <a:pt x="57" y="1"/>
                  </a:moveTo>
                  <a:cubicBezTo>
                    <a:pt x="57" y="57"/>
                    <a:pt x="0" y="169"/>
                    <a:pt x="0" y="225"/>
                  </a:cubicBezTo>
                  <a:lnTo>
                    <a:pt x="3033" y="1349"/>
                  </a:lnTo>
                  <a:lnTo>
                    <a:pt x="3090" y="1349"/>
                  </a:lnTo>
                  <a:cubicBezTo>
                    <a:pt x="3146" y="1292"/>
                    <a:pt x="3202" y="1292"/>
                    <a:pt x="3202" y="1236"/>
                  </a:cubicBezTo>
                  <a:cubicBezTo>
                    <a:pt x="3202" y="1180"/>
                    <a:pt x="3202" y="1124"/>
                    <a:pt x="3146" y="1068"/>
                  </a:cubicBezTo>
                  <a:lnTo>
                    <a:pt x="5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6"/>
            <p:cNvSpPr/>
            <p:nvPr/>
          </p:nvSpPr>
          <p:spPr>
            <a:xfrm>
              <a:off x="1251614" y="-273029"/>
              <a:ext cx="162718" cy="101303"/>
            </a:xfrm>
            <a:custGeom>
              <a:rect b="b" l="l" r="r" t="t"/>
              <a:pathLst>
                <a:path extrusionOk="0" h="1854" w="2978">
                  <a:moveTo>
                    <a:pt x="113" y="1"/>
                  </a:moveTo>
                  <a:lnTo>
                    <a:pt x="1" y="225"/>
                  </a:lnTo>
                  <a:lnTo>
                    <a:pt x="2753" y="1854"/>
                  </a:lnTo>
                  <a:lnTo>
                    <a:pt x="2809" y="1854"/>
                  </a:lnTo>
                  <a:cubicBezTo>
                    <a:pt x="2865" y="1854"/>
                    <a:pt x="2921" y="1854"/>
                    <a:pt x="2921" y="1798"/>
                  </a:cubicBezTo>
                  <a:cubicBezTo>
                    <a:pt x="2978" y="1742"/>
                    <a:pt x="2921" y="1685"/>
                    <a:pt x="2865" y="1629"/>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16"/>
            <p:cNvSpPr/>
            <p:nvPr/>
          </p:nvSpPr>
          <p:spPr>
            <a:xfrm>
              <a:off x="508994" y="221086"/>
              <a:ext cx="39942" cy="184137"/>
            </a:xfrm>
            <a:custGeom>
              <a:rect b="b" l="l" r="r" t="t"/>
              <a:pathLst>
                <a:path extrusionOk="0" h="3370" w="731">
                  <a:moveTo>
                    <a:pt x="281" y="0"/>
                  </a:moveTo>
                  <a:lnTo>
                    <a:pt x="0" y="56"/>
                  </a:lnTo>
                  <a:lnTo>
                    <a:pt x="449" y="3258"/>
                  </a:lnTo>
                  <a:cubicBezTo>
                    <a:pt x="506" y="3314"/>
                    <a:pt x="562" y="3370"/>
                    <a:pt x="618" y="3370"/>
                  </a:cubicBezTo>
                  <a:cubicBezTo>
                    <a:pt x="674" y="3370"/>
                    <a:pt x="730" y="3314"/>
                    <a:pt x="730" y="3201"/>
                  </a:cubicBez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16"/>
            <p:cNvSpPr/>
            <p:nvPr/>
          </p:nvSpPr>
          <p:spPr>
            <a:xfrm>
              <a:off x="1297676" y="-362038"/>
              <a:ext cx="168838" cy="89063"/>
            </a:xfrm>
            <a:custGeom>
              <a:rect b="b" l="l" r="r" t="t"/>
              <a:pathLst>
                <a:path extrusionOk="0" h="1630" w="3090">
                  <a:moveTo>
                    <a:pt x="113" y="1"/>
                  </a:moveTo>
                  <a:lnTo>
                    <a:pt x="0" y="225"/>
                  </a:lnTo>
                  <a:lnTo>
                    <a:pt x="2921" y="1630"/>
                  </a:lnTo>
                  <a:lnTo>
                    <a:pt x="2977" y="1630"/>
                  </a:lnTo>
                  <a:cubicBezTo>
                    <a:pt x="3033" y="1630"/>
                    <a:pt x="3089" y="1630"/>
                    <a:pt x="3089" y="1573"/>
                  </a:cubicBezTo>
                  <a:cubicBezTo>
                    <a:pt x="3089" y="1517"/>
                    <a:pt x="3089" y="1405"/>
                    <a:pt x="3033" y="1405"/>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16"/>
            <p:cNvSpPr/>
            <p:nvPr/>
          </p:nvSpPr>
          <p:spPr>
            <a:xfrm>
              <a:off x="410750" y="233325"/>
              <a:ext cx="21528" cy="184191"/>
            </a:xfrm>
            <a:custGeom>
              <a:rect b="b" l="l" r="r" t="t"/>
              <a:pathLst>
                <a:path extrusionOk="0" h="3371" w="394">
                  <a:moveTo>
                    <a:pt x="1" y="1"/>
                  </a:moveTo>
                  <a:lnTo>
                    <a:pt x="169" y="3258"/>
                  </a:lnTo>
                  <a:cubicBezTo>
                    <a:pt x="169" y="3314"/>
                    <a:pt x="225" y="3371"/>
                    <a:pt x="282" y="3371"/>
                  </a:cubicBezTo>
                  <a:cubicBezTo>
                    <a:pt x="338" y="3371"/>
                    <a:pt x="394" y="3314"/>
                    <a:pt x="394" y="3202"/>
                  </a:cubicBez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6"/>
            <p:cNvSpPr/>
            <p:nvPr/>
          </p:nvSpPr>
          <p:spPr>
            <a:xfrm>
              <a:off x="60940" y="202672"/>
              <a:ext cx="58356" cy="178017"/>
            </a:xfrm>
            <a:custGeom>
              <a:rect b="b" l="l" r="r" t="t"/>
              <a:pathLst>
                <a:path extrusionOk="0" h="3258" w="1068">
                  <a:moveTo>
                    <a:pt x="843" y="0"/>
                  </a:moveTo>
                  <a:lnTo>
                    <a:pt x="56" y="3089"/>
                  </a:lnTo>
                  <a:cubicBezTo>
                    <a:pt x="0" y="3145"/>
                    <a:pt x="56" y="3258"/>
                    <a:pt x="112" y="3258"/>
                  </a:cubicBezTo>
                  <a:cubicBezTo>
                    <a:pt x="169" y="3258"/>
                    <a:pt x="225" y="3201"/>
                    <a:pt x="281" y="3145"/>
                  </a:cubicBezTo>
                  <a:lnTo>
                    <a:pt x="1067" y="56"/>
                  </a:lnTo>
                  <a:lnTo>
                    <a:pt x="8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16"/>
            <p:cNvSpPr/>
            <p:nvPr/>
          </p:nvSpPr>
          <p:spPr>
            <a:xfrm>
              <a:off x="-49543" y="171964"/>
              <a:ext cx="76769" cy="174957"/>
            </a:xfrm>
            <a:custGeom>
              <a:rect b="b" l="l" r="r" t="t"/>
              <a:pathLst>
                <a:path extrusionOk="0" h="3202" w="1405">
                  <a:moveTo>
                    <a:pt x="1123" y="0"/>
                  </a:moveTo>
                  <a:lnTo>
                    <a:pt x="56" y="3033"/>
                  </a:lnTo>
                  <a:cubicBezTo>
                    <a:pt x="0" y="3089"/>
                    <a:pt x="56" y="3202"/>
                    <a:pt x="112" y="3202"/>
                  </a:cubicBezTo>
                  <a:lnTo>
                    <a:pt x="169" y="3202"/>
                  </a:lnTo>
                  <a:cubicBezTo>
                    <a:pt x="225" y="3202"/>
                    <a:pt x="281" y="3146"/>
                    <a:pt x="337" y="3089"/>
                  </a:cubicBezTo>
                  <a:lnTo>
                    <a:pt x="1404" y="57"/>
                  </a:lnTo>
                  <a:lnTo>
                    <a:pt x="112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16"/>
            <p:cNvSpPr/>
            <p:nvPr/>
          </p:nvSpPr>
          <p:spPr>
            <a:xfrm>
              <a:off x="-347225" y="-39768"/>
              <a:ext cx="24588" cy="39942"/>
            </a:xfrm>
            <a:custGeom>
              <a:rect b="b" l="l" r="r" t="t"/>
              <a:pathLst>
                <a:path extrusionOk="0" h="731" w="450">
                  <a:moveTo>
                    <a:pt x="281" y="0"/>
                  </a:moveTo>
                  <a:lnTo>
                    <a:pt x="0" y="337"/>
                  </a:lnTo>
                  <a:lnTo>
                    <a:pt x="0" y="730"/>
                  </a:lnTo>
                  <a:lnTo>
                    <a:pt x="450" y="225"/>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16"/>
            <p:cNvSpPr/>
            <p:nvPr/>
          </p:nvSpPr>
          <p:spPr>
            <a:xfrm>
              <a:off x="297207" y="233325"/>
              <a:ext cx="24643" cy="184191"/>
            </a:xfrm>
            <a:custGeom>
              <a:rect b="b" l="l" r="r" t="t"/>
              <a:pathLst>
                <a:path extrusionOk="0" h="3371" w="451">
                  <a:moveTo>
                    <a:pt x="169" y="1"/>
                  </a:moveTo>
                  <a:lnTo>
                    <a:pt x="1" y="3202"/>
                  </a:lnTo>
                  <a:cubicBezTo>
                    <a:pt x="1" y="3314"/>
                    <a:pt x="57" y="3371"/>
                    <a:pt x="113" y="3371"/>
                  </a:cubicBezTo>
                  <a:cubicBezTo>
                    <a:pt x="225" y="3371"/>
                    <a:pt x="282" y="3314"/>
                    <a:pt x="282" y="3202"/>
                  </a:cubicBezTo>
                  <a:lnTo>
                    <a:pt x="45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16"/>
            <p:cNvSpPr/>
            <p:nvPr/>
          </p:nvSpPr>
          <p:spPr>
            <a:xfrm>
              <a:off x="-163086" y="132076"/>
              <a:ext cx="92068" cy="168838"/>
            </a:xfrm>
            <a:custGeom>
              <a:rect b="b" l="l" r="r" t="t"/>
              <a:pathLst>
                <a:path extrusionOk="0" h="3090" w="1685">
                  <a:moveTo>
                    <a:pt x="1460" y="0"/>
                  </a:moveTo>
                  <a:lnTo>
                    <a:pt x="56" y="2921"/>
                  </a:lnTo>
                  <a:cubicBezTo>
                    <a:pt x="0" y="2977"/>
                    <a:pt x="56" y="3033"/>
                    <a:pt x="112" y="3089"/>
                  </a:cubicBezTo>
                  <a:lnTo>
                    <a:pt x="169" y="3089"/>
                  </a:lnTo>
                  <a:cubicBezTo>
                    <a:pt x="225" y="3089"/>
                    <a:pt x="281" y="3033"/>
                    <a:pt x="281" y="2977"/>
                  </a:cubicBezTo>
                  <a:lnTo>
                    <a:pt x="1685" y="113"/>
                  </a:lnTo>
                  <a:lnTo>
                    <a:pt x="146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16"/>
            <p:cNvSpPr/>
            <p:nvPr/>
          </p:nvSpPr>
          <p:spPr>
            <a:xfrm>
              <a:off x="-347225" y="24653"/>
              <a:ext cx="104362" cy="147364"/>
            </a:xfrm>
            <a:custGeom>
              <a:rect b="b" l="l" r="r" t="t"/>
              <a:pathLst>
                <a:path extrusionOk="0" h="2697" w="1910">
                  <a:moveTo>
                    <a:pt x="1685" y="1"/>
                  </a:moveTo>
                  <a:lnTo>
                    <a:pt x="0" y="2247"/>
                  </a:lnTo>
                  <a:lnTo>
                    <a:pt x="0" y="2696"/>
                  </a:lnTo>
                  <a:lnTo>
                    <a:pt x="1910" y="169"/>
                  </a:lnTo>
                  <a:lnTo>
                    <a:pt x="168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16"/>
            <p:cNvSpPr/>
            <p:nvPr/>
          </p:nvSpPr>
          <p:spPr>
            <a:xfrm>
              <a:off x="-264390" y="82954"/>
              <a:ext cx="104417" cy="162718"/>
            </a:xfrm>
            <a:custGeom>
              <a:rect b="b" l="l" r="r" t="t"/>
              <a:pathLst>
                <a:path extrusionOk="0" h="2978" w="1911">
                  <a:moveTo>
                    <a:pt x="1686" y="1"/>
                  </a:moveTo>
                  <a:lnTo>
                    <a:pt x="57" y="2809"/>
                  </a:lnTo>
                  <a:cubicBezTo>
                    <a:pt x="1" y="2865"/>
                    <a:pt x="1" y="2921"/>
                    <a:pt x="113" y="2977"/>
                  </a:cubicBezTo>
                  <a:lnTo>
                    <a:pt x="169" y="2977"/>
                  </a:lnTo>
                  <a:cubicBezTo>
                    <a:pt x="225" y="2977"/>
                    <a:pt x="225" y="2921"/>
                    <a:pt x="281" y="2921"/>
                  </a:cubicBezTo>
                  <a:lnTo>
                    <a:pt x="1910" y="113"/>
                  </a:lnTo>
                  <a:lnTo>
                    <a:pt x="168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16"/>
            <p:cNvSpPr/>
            <p:nvPr/>
          </p:nvSpPr>
          <p:spPr>
            <a:xfrm>
              <a:off x="-347225" y="-1307210"/>
              <a:ext cx="1896554" cy="1436267"/>
            </a:xfrm>
            <a:custGeom>
              <a:rect b="b" l="l" r="r" t="t"/>
              <a:pathLst>
                <a:path extrusionOk="0" h="26286" w="34710">
                  <a:moveTo>
                    <a:pt x="26791" y="0"/>
                  </a:moveTo>
                  <a:cubicBezTo>
                    <a:pt x="31677" y="7358"/>
                    <a:pt x="29936" y="17355"/>
                    <a:pt x="22747" y="22578"/>
                  </a:cubicBezTo>
                  <a:cubicBezTo>
                    <a:pt x="19818" y="24706"/>
                    <a:pt x="16413" y="25734"/>
                    <a:pt x="13035" y="25734"/>
                  </a:cubicBezTo>
                  <a:cubicBezTo>
                    <a:pt x="8121" y="25734"/>
                    <a:pt x="3262" y="23560"/>
                    <a:pt x="0" y="19433"/>
                  </a:cubicBezTo>
                  <a:lnTo>
                    <a:pt x="0" y="20163"/>
                  </a:lnTo>
                  <a:cubicBezTo>
                    <a:pt x="3258" y="24039"/>
                    <a:pt x="8032" y="26285"/>
                    <a:pt x="13087" y="26285"/>
                  </a:cubicBezTo>
                  <a:cubicBezTo>
                    <a:pt x="26566" y="26285"/>
                    <a:pt x="34710" y="11289"/>
                    <a:pt x="2729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16"/>
            <p:cNvSpPr/>
            <p:nvPr/>
          </p:nvSpPr>
          <p:spPr>
            <a:xfrm>
              <a:off x="67060" y="-1097773"/>
              <a:ext cx="107477" cy="106712"/>
            </a:xfrm>
            <a:custGeom>
              <a:rect b="b" l="l" r="r" t="t"/>
              <a:pathLst>
                <a:path extrusionOk="0" h="1953" w="1967">
                  <a:moveTo>
                    <a:pt x="169" y="0"/>
                  </a:moveTo>
                  <a:cubicBezTo>
                    <a:pt x="127" y="0"/>
                    <a:pt x="85" y="14"/>
                    <a:pt x="57" y="42"/>
                  </a:cubicBezTo>
                  <a:cubicBezTo>
                    <a:pt x="0" y="99"/>
                    <a:pt x="0" y="155"/>
                    <a:pt x="57" y="211"/>
                  </a:cubicBezTo>
                  <a:lnTo>
                    <a:pt x="1798" y="1952"/>
                  </a:lnTo>
                  <a:lnTo>
                    <a:pt x="1966" y="1727"/>
                  </a:lnTo>
                  <a:lnTo>
                    <a:pt x="281" y="42"/>
                  </a:lnTo>
                  <a:cubicBezTo>
                    <a:pt x="253" y="14"/>
                    <a:pt x="211" y="0"/>
                    <a:pt x="16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16"/>
            <p:cNvSpPr/>
            <p:nvPr/>
          </p:nvSpPr>
          <p:spPr>
            <a:xfrm>
              <a:off x="-187674" y="-810091"/>
              <a:ext cx="276260" cy="12349"/>
            </a:xfrm>
            <a:custGeom>
              <a:rect b="b" l="l" r="r" t="t"/>
              <a:pathLst>
                <a:path extrusionOk="0" h="226" w="5056">
                  <a:moveTo>
                    <a:pt x="113" y="1"/>
                  </a:moveTo>
                  <a:cubicBezTo>
                    <a:pt x="57" y="1"/>
                    <a:pt x="1" y="57"/>
                    <a:pt x="1" y="113"/>
                  </a:cubicBezTo>
                  <a:cubicBezTo>
                    <a:pt x="1" y="169"/>
                    <a:pt x="57" y="225"/>
                    <a:pt x="113" y="225"/>
                  </a:cubicBezTo>
                  <a:lnTo>
                    <a:pt x="5056" y="225"/>
                  </a:lnTo>
                  <a:lnTo>
                    <a:pt x="5056" y="169"/>
                  </a:lnTo>
                  <a:lnTo>
                    <a:pt x="505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6"/>
            <p:cNvSpPr/>
            <p:nvPr/>
          </p:nvSpPr>
          <p:spPr>
            <a:xfrm>
              <a:off x="355508" y="-1310325"/>
              <a:ext cx="15408" cy="230253"/>
            </a:xfrm>
            <a:custGeom>
              <a:rect b="b" l="l" r="r" t="t"/>
              <a:pathLst>
                <a:path extrusionOk="0" h="4214" w="282">
                  <a:moveTo>
                    <a:pt x="1" y="1"/>
                  </a:moveTo>
                  <a:lnTo>
                    <a:pt x="1" y="4213"/>
                  </a:lnTo>
                  <a:lnTo>
                    <a:pt x="282" y="4213"/>
                  </a:lnTo>
                  <a:lnTo>
                    <a:pt x="28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6"/>
            <p:cNvSpPr/>
            <p:nvPr/>
          </p:nvSpPr>
          <p:spPr>
            <a:xfrm>
              <a:off x="-34243" y="-1196727"/>
              <a:ext cx="948277" cy="943414"/>
            </a:xfrm>
            <a:custGeom>
              <a:rect b="b" l="l" r="r" t="t"/>
              <a:pathLst>
                <a:path extrusionOk="0" h="17266" w="17355">
                  <a:moveTo>
                    <a:pt x="9493" y="0"/>
                  </a:moveTo>
                  <a:lnTo>
                    <a:pt x="9212" y="899"/>
                  </a:lnTo>
                  <a:cubicBezTo>
                    <a:pt x="10167" y="1179"/>
                    <a:pt x="11065" y="1685"/>
                    <a:pt x="11852" y="2415"/>
                  </a:cubicBezTo>
                  <a:lnTo>
                    <a:pt x="10785" y="3482"/>
                  </a:lnTo>
                  <a:lnTo>
                    <a:pt x="11009" y="3651"/>
                  </a:lnTo>
                  <a:lnTo>
                    <a:pt x="12020" y="2584"/>
                  </a:lnTo>
                  <a:cubicBezTo>
                    <a:pt x="13200" y="3819"/>
                    <a:pt x="13874" y="5392"/>
                    <a:pt x="13930" y="7021"/>
                  </a:cubicBezTo>
                  <a:lnTo>
                    <a:pt x="12469" y="7021"/>
                  </a:lnTo>
                  <a:lnTo>
                    <a:pt x="12469" y="7245"/>
                  </a:lnTo>
                  <a:lnTo>
                    <a:pt x="12469" y="7358"/>
                  </a:lnTo>
                  <a:lnTo>
                    <a:pt x="13874" y="7358"/>
                  </a:lnTo>
                  <a:cubicBezTo>
                    <a:pt x="13817" y="8986"/>
                    <a:pt x="13200" y="10615"/>
                    <a:pt x="12020" y="11795"/>
                  </a:cubicBezTo>
                  <a:lnTo>
                    <a:pt x="11009" y="10784"/>
                  </a:lnTo>
                  <a:lnTo>
                    <a:pt x="10841" y="11008"/>
                  </a:lnTo>
                  <a:lnTo>
                    <a:pt x="11852" y="12019"/>
                  </a:lnTo>
                  <a:cubicBezTo>
                    <a:pt x="10616" y="13199"/>
                    <a:pt x="9043" y="13873"/>
                    <a:pt x="7359" y="13873"/>
                  </a:cubicBezTo>
                  <a:lnTo>
                    <a:pt x="7359" y="12412"/>
                  </a:lnTo>
                  <a:lnTo>
                    <a:pt x="7078" y="12412"/>
                  </a:lnTo>
                  <a:lnTo>
                    <a:pt x="7078" y="13873"/>
                  </a:lnTo>
                  <a:cubicBezTo>
                    <a:pt x="5393" y="13873"/>
                    <a:pt x="3820" y="13199"/>
                    <a:pt x="2585" y="12019"/>
                  </a:cubicBezTo>
                  <a:lnTo>
                    <a:pt x="3708" y="10896"/>
                  </a:lnTo>
                  <a:lnTo>
                    <a:pt x="3539" y="10727"/>
                  </a:lnTo>
                  <a:lnTo>
                    <a:pt x="2416" y="11851"/>
                  </a:lnTo>
                  <a:cubicBezTo>
                    <a:pt x="1686" y="11121"/>
                    <a:pt x="1180" y="10222"/>
                    <a:pt x="900" y="9211"/>
                  </a:cubicBezTo>
                  <a:lnTo>
                    <a:pt x="1" y="9492"/>
                  </a:lnTo>
                  <a:cubicBezTo>
                    <a:pt x="956" y="12637"/>
                    <a:pt x="3820" y="14771"/>
                    <a:pt x="7078" y="14827"/>
                  </a:cubicBezTo>
                  <a:lnTo>
                    <a:pt x="7078" y="17186"/>
                  </a:lnTo>
                  <a:cubicBezTo>
                    <a:pt x="7117" y="17226"/>
                    <a:pt x="7157" y="17266"/>
                    <a:pt x="7197" y="17266"/>
                  </a:cubicBezTo>
                  <a:cubicBezTo>
                    <a:pt x="7213" y="17266"/>
                    <a:pt x="7230" y="17259"/>
                    <a:pt x="7246" y="17243"/>
                  </a:cubicBezTo>
                  <a:cubicBezTo>
                    <a:pt x="7359" y="17243"/>
                    <a:pt x="7415" y="17186"/>
                    <a:pt x="7415" y="17130"/>
                  </a:cubicBezTo>
                  <a:lnTo>
                    <a:pt x="7415" y="14827"/>
                  </a:lnTo>
                  <a:cubicBezTo>
                    <a:pt x="11459" y="14715"/>
                    <a:pt x="14772" y="11401"/>
                    <a:pt x="14828" y="7358"/>
                  </a:cubicBezTo>
                  <a:lnTo>
                    <a:pt x="17187" y="7358"/>
                  </a:lnTo>
                  <a:cubicBezTo>
                    <a:pt x="17343" y="7358"/>
                    <a:pt x="17355" y="7070"/>
                    <a:pt x="17223" y="7070"/>
                  </a:cubicBezTo>
                  <a:cubicBezTo>
                    <a:pt x="17212" y="7070"/>
                    <a:pt x="17200" y="7072"/>
                    <a:pt x="17187" y="7077"/>
                  </a:cubicBezTo>
                  <a:lnTo>
                    <a:pt x="14828" y="7077"/>
                  </a:lnTo>
                  <a:cubicBezTo>
                    <a:pt x="14772" y="5111"/>
                    <a:pt x="13986" y="3258"/>
                    <a:pt x="12638" y="1910"/>
                  </a:cubicBezTo>
                  <a:lnTo>
                    <a:pt x="12638" y="1853"/>
                  </a:lnTo>
                  <a:cubicBezTo>
                    <a:pt x="12638" y="1835"/>
                    <a:pt x="12638" y="1828"/>
                    <a:pt x="12636" y="1828"/>
                  </a:cubicBezTo>
                  <a:cubicBezTo>
                    <a:pt x="12632" y="1828"/>
                    <a:pt x="12619" y="1853"/>
                    <a:pt x="12582" y="1853"/>
                  </a:cubicBezTo>
                  <a:cubicBezTo>
                    <a:pt x="11683" y="1011"/>
                    <a:pt x="10616" y="337"/>
                    <a:pt x="949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16"/>
            <p:cNvSpPr/>
            <p:nvPr/>
          </p:nvSpPr>
          <p:spPr>
            <a:xfrm>
              <a:off x="-175380" y="-1307210"/>
              <a:ext cx="1402500" cy="1288466"/>
            </a:xfrm>
            <a:custGeom>
              <a:rect b="b" l="l" r="r" t="t"/>
              <a:pathLst>
                <a:path extrusionOk="0" h="23581" w="25668">
                  <a:moveTo>
                    <a:pt x="18647" y="0"/>
                  </a:moveTo>
                  <a:cubicBezTo>
                    <a:pt x="21231" y="2415"/>
                    <a:pt x="22691" y="5785"/>
                    <a:pt x="22635" y="9267"/>
                  </a:cubicBezTo>
                  <a:cubicBezTo>
                    <a:pt x="22673" y="16981"/>
                    <a:pt x="16387" y="22072"/>
                    <a:pt x="9830" y="22072"/>
                  </a:cubicBezTo>
                  <a:cubicBezTo>
                    <a:pt x="6695" y="22072"/>
                    <a:pt x="3497" y="20908"/>
                    <a:pt x="899" y="18310"/>
                  </a:cubicBezTo>
                  <a:lnTo>
                    <a:pt x="0" y="19208"/>
                  </a:lnTo>
                  <a:cubicBezTo>
                    <a:pt x="2764" y="22118"/>
                    <a:pt x="6463" y="23580"/>
                    <a:pt x="10175" y="23580"/>
                  </a:cubicBezTo>
                  <a:cubicBezTo>
                    <a:pt x="13628" y="23580"/>
                    <a:pt x="17092" y="22315"/>
                    <a:pt x="19826" y="19770"/>
                  </a:cubicBezTo>
                  <a:cubicBezTo>
                    <a:pt x="25443" y="14434"/>
                    <a:pt x="25668" y="5617"/>
                    <a:pt x="2038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16"/>
            <p:cNvSpPr/>
            <p:nvPr/>
          </p:nvSpPr>
          <p:spPr>
            <a:xfrm>
              <a:off x="622537" y="-1307210"/>
              <a:ext cx="494110" cy="807142"/>
            </a:xfrm>
            <a:custGeom>
              <a:rect b="b" l="l" r="r" t="t"/>
              <a:pathLst>
                <a:path extrusionOk="0" h="14772" w="9043">
                  <a:moveTo>
                    <a:pt x="0" y="0"/>
                  </a:moveTo>
                  <a:cubicBezTo>
                    <a:pt x="730" y="393"/>
                    <a:pt x="1460" y="843"/>
                    <a:pt x="2134" y="1404"/>
                  </a:cubicBezTo>
                  <a:lnTo>
                    <a:pt x="2640" y="786"/>
                  </a:lnTo>
                  <a:cubicBezTo>
                    <a:pt x="6403" y="4156"/>
                    <a:pt x="7582" y="9548"/>
                    <a:pt x="5448" y="14154"/>
                  </a:cubicBezTo>
                  <a:lnTo>
                    <a:pt x="6740" y="14771"/>
                  </a:lnTo>
                  <a:cubicBezTo>
                    <a:pt x="9043" y="9717"/>
                    <a:pt x="7863" y="3763"/>
                    <a:pt x="381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6"/>
            <p:cNvSpPr/>
            <p:nvPr/>
          </p:nvSpPr>
          <p:spPr>
            <a:xfrm>
              <a:off x="-347225" y="-1304151"/>
              <a:ext cx="702780" cy="1190770"/>
            </a:xfrm>
            <a:custGeom>
              <a:rect b="b" l="l" r="r" t="t"/>
              <a:pathLst>
                <a:path extrusionOk="0" h="21793" w="12862">
                  <a:moveTo>
                    <a:pt x="4100" y="0"/>
                  </a:moveTo>
                  <a:cubicBezTo>
                    <a:pt x="1517" y="2415"/>
                    <a:pt x="56" y="5785"/>
                    <a:pt x="0" y="9324"/>
                  </a:cubicBezTo>
                  <a:cubicBezTo>
                    <a:pt x="0" y="10728"/>
                    <a:pt x="281" y="12132"/>
                    <a:pt x="730" y="13536"/>
                  </a:cubicBezTo>
                  <a:lnTo>
                    <a:pt x="1067" y="13424"/>
                  </a:lnTo>
                  <a:cubicBezTo>
                    <a:pt x="2808" y="18422"/>
                    <a:pt x="7526" y="21792"/>
                    <a:pt x="12862" y="21792"/>
                  </a:cubicBezTo>
                  <a:lnTo>
                    <a:pt x="12862" y="19883"/>
                  </a:lnTo>
                  <a:cubicBezTo>
                    <a:pt x="7863" y="19883"/>
                    <a:pt x="3482" y="16400"/>
                    <a:pt x="2471" y="11458"/>
                  </a:cubicBezTo>
                  <a:cubicBezTo>
                    <a:pt x="2359" y="10784"/>
                    <a:pt x="2303" y="10054"/>
                    <a:pt x="2303" y="9380"/>
                  </a:cubicBezTo>
                  <a:lnTo>
                    <a:pt x="1460" y="9380"/>
                  </a:lnTo>
                  <a:cubicBezTo>
                    <a:pt x="1460" y="6403"/>
                    <a:pt x="2640" y="3482"/>
                    <a:pt x="4718" y="1404"/>
                  </a:cubicBezTo>
                  <a:lnTo>
                    <a:pt x="5336" y="1966"/>
                  </a:lnTo>
                  <a:cubicBezTo>
                    <a:pt x="6066" y="1180"/>
                    <a:pt x="7021" y="506"/>
                    <a:pt x="797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6"/>
            <p:cNvSpPr/>
            <p:nvPr/>
          </p:nvSpPr>
          <p:spPr>
            <a:xfrm>
              <a:off x="407690" y="-935873"/>
              <a:ext cx="86003" cy="85949"/>
            </a:xfrm>
            <a:custGeom>
              <a:rect b="b" l="l" r="r" t="t"/>
              <a:pathLst>
                <a:path extrusionOk="0" h="1573" w="1574">
                  <a:moveTo>
                    <a:pt x="1236" y="0"/>
                  </a:moveTo>
                  <a:lnTo>
                    <a:pt x="1" y="1236"/>
                  </a:lnTo>
                  <a:cubicBezTo>
                    <a:pt x="113" y="1348"/>
                    <a:pt x="225" y="1460"/>
                    <a:pt x="338" y="1573"/>
                  </a:cubicBezTo>
                  <a:lnTo>
                    <a:pt x="1573" y="337"/>
                  </a:lnTo>
                  <a:lnTo>
                    <a:pt x="123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16"/>
            <p:cNvSpPr/>
            <p:nvPr/>
          </p:nvSpPr>
          <p:spPr>
            <a:xfrm>
              <a:off x="226611" y="-751789"/>
              <a:ext cx="82944" cy="86003"/>
            </a:xfrm>
            <a:custGeom>
              <a:rect b="b" l="l" r="r" t="t"/>
              <a:pathLst>
                <a:path extrusionOk="0" h="1574" w="1518">
                  <a:moveTo>
                    <a:pt x="1180" y="1"/>
                  </a:moveTo>
                  <a:lnTo>
                    <a:pt x="1" y="1237"/>
                  </a:lnTo>
                  <a:lnTo>
                    <a:pt x="338" y="1573"/>
                  </a:lnTo>
                  <a:lnTo>
                    <a:pt x="1517" y="338"/>
                  </a:lnTo>
                  <a:cubicBezTo>
                    <a:pt x="1405" y="226"/>
                    <a:pt x="1293" y="113"/>
                    <a:pt x="118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6"/>
            <p:cNvSpPr/>
            <p:nvPr/>
          </p:nvSpPr>
          <p:spPr>
            <a:xfrm>
              <a:off x="410750" y="-751789"/>
              <a:ext cx="82944" cy="86003"/>
            </a:xfrm>
            <a:custGeom>
              <a:rect b="b" l="l" r="r" t="t"/>
              <a:pathLst>
                <a:path extrusionOk="0" h="1574" w="1518">
                  <a:moveTo>
                    <a:pt x="282" y="1"/>
                  </a:moveTo>
                  <a:cubicBezTo>
                    <a:pt x="225" y="113"/>
                    <a:pt x="113" y="226"/>
                    <a:pt x="1" y="338"/>
                  </a:cubicBezTo>
                  <a:lnTo>
                    <a:pt x="1180" y="1573"/>
                  </a:lnTo>
                  <a:lnTo>
                    <a:pt x="1517" y="1237"/>
                  </a:lnTo>
                  <a:lnTo>
                    <a:pt x="28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6"/>
            <p:cNvSpPr/>
            <p:nvPr/>
          </p:nvSpPr>
          <p:spPr>
            <a:xfrm>
              <a:off x="226611" y="-935873"/>
              <a:ext cx="86003" cy="85949"/>
            </a:xfrm>
            <a:custGeom>
              <a:rect b="b" l="l" r="r" t="t"/>
              <a:pathLst>
                <a:path extrusionOk="0" h="1573" w="1574">
                  <a:moveTo>
                    <a:pt x="338" y="0"/>
                  </a:moveTo>
                  <a:lnTo>
                    <a:pt x="1" y="337"/>
                  </a:lnTo>
                  <a:lnTo>
                    <a:pt x="1237" y="1573"/>
                  </a:lnTo>
                  <a:cubicBezTo>
                    <a:pt x="1293" y="1460"/>
                    <a:pt x="1405" y="1348"/>
                    <a:pt x="1574" y="1236"/>
                  </a:cubicBezTo>
                  <a:lnTo>
                    <a:pt x="33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6"/>
            <p:cNvSpPr/>
            <p:nvPr/>
          </p:nvSpPr>
          <p:spPr>
            <a:xfrm>
              <a:off x="303381" y="-856098"/>
              <a:ext cx="132010" cy="113760"/>
            </a:xfrm>
            <a:custGeom>
              <a:rect b="b" l="l" r="r" t="t"/>
              <a:pathLst>
                <a:path extrusionOk="0" h="2082" w="2416">
                  <a:moveTo>
                    <a:pt x="1011" y="0"/>
                  </a:moveTo>
                  <a:cubicBezTo>
                    <a:pt x="449" y="0"/>
                    <a:pt x="0" y="450"/>
                    <a:pt x="0" y="1011"/>
                  </a:cubicBezTo>
                  <a:cubicBezTo>
                    <a:pt x="0" y="1665"/>
                    <a:pt x="526" y="2081"/>
                    <a:pt x="1074" y="2081"/>
                  </a:cubicBezTo>
                  <a:cubicBezTo>
                    <a:pt x="1327" y="2081"/>
                    <a:pt x="1585" y="1993"/>
                    <a:pt x="1797" y="1798"/>
                  </a:cubicBezTo>
                  <a:cubicBezTo>
                    <a:pt x="2415" y="1124"/>
                    <a:pt x="1966" y="0"/>
                    <a:pt x="101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6"/>
            <p:cNvSpPr/>
            <p:nvPr/>
          </p:nvSpPr>
          <p:spPr>
            <a:xfrm>
              <a:off x="3439753" y="-1034117"/>
              <a:ext cx="1157002" cy="616886"/>
            </a:xfrm>
            <a:custGeom>
              <a:rect b="b" l="l" r="r" t="t"/>
              <a:pathLst>
                <a:path extrusionOk="0" h="11290" w="21175">
                  <a:moveTo>
                    <a:pt x="0" y="1"/>
                  </a:moveTo>
                  <a:lnTo>
                    <a:pt x="0" y="169"/>
                  </a:lnTo>
                  <a:lnTo>
                    <a:pt x="5504" y="169"/>
                  </a:lnTo>
                  <a:lnTo>
                    <a:pt x="7751" y="11290"/>
                  </a:lnTo>
                  <a:lnTo>
                    <a:pt x="21174" y="11290"/>
                  </a:lnTo>
                  <a:lnTo>
                    <a:pt x="21174" y="11121"/>
                  </a:lnTo>
                  <a:lnTo>
                    <a:pt x="7919" y="11121"/>
                  </a:lnTo>
                  <a:lnTo>
                    <a:pt x="561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6"/>
            <p:cNvSpPr/>
            <p:nvPr/>
          </p:nvSpPr>
          <p:spPr>
            <a:xfrm>
              <a:off x="3412105" y="-1061710"/>
              <a:ext cx="64530" cy="64475"/>
            </a:xfrm>
            <a:custGeom>
              <a:rect b="b" l="l" r="r" t="t"/>
              <a:pathLst>
                <a:path extrusionOk="0" h="1180" w="1181">
                  <a:moveTo>
                    <a:pt x="1" y="0"/>
                  </a:moveTo>
                  <a:lnTo>
                    <a:pt x="1" y="1180"/>
                  </a:lnTo>
                  <a:lnTo>
                    <a:pt x="1180" y="1180"/>
                  </a:lnTo>
                  <a:lnTo>
                    <a:pt x="118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6"/>
            <p:cNvSpPr/>
            <p:nvPr/>
          </p:nvSpPr>
          <p:spPr>
            <a:xfrm>
              <a:off x="4566006" y="-454108"/>
              <a:ext cx="64475" cy="64530"/>
            </a:xfrm>
            <a:custGeom>
              <a:rect b="b" l="l" r="r" t="t"/>
              <a:pathLst>
                <a:path extrusionOk="0" h="1181" w="1180">
                  <a:moveTo>
                    <a:pt x="0" y="1"/>
                  </a:moveTo>
                  <a:lnTo>
                    <a:pt x="0" y="1180"/>
                  </a:lnTo>
                  <a:lnTo>
                    <a:pt x="1180" y="1180"/>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16"/>
            <p:cNvSpPr/>
            <p:nvPr/>
          </p:nvSpPr>
          <p:spPr>
            <a:xfrm>
              <a:off x="1641366" y="-1202902"/>
              <a:ext cx="472691" cy="583118"/>
            </a:xfrm>
            <a:custGeom>
              <a:rect b="b" l="l" r="r" t="t"/>
              <a:pathLst>
                <a:path extrusionOk="0" h="10672" w="8651">
                  <a:moveTo>
                    <a:pt x="1" y="1"/>
                  </a:moveTo>
                  <a:lnTo>
                    <a:pt x="1" y="169"/>
                  </a:lnTo>
                  <a:lnTo>
                    <a:pt x="4943" y="169"/>
                  </a:lnTo>
                  <a:lnTo>
                    <a:pt x="4943" y="10672"/>
                  </a:lnTo>
                  <a:lnTo>
                    <a:pt x="8650" y="10672"/>
                  </a:lnTo>
                  <a:lnTo>
                    <a:pt x="8650" y="10503"/>
                  </a:lnTo>
                  <a:lnTo>
                    <a:pt x="5112" y="10503"/>
                  </a:lnTo>
                  <a:lnTo>
                    <a:pt x="511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6"/>
            <p:cNvSpPr/>
            <p:nvPr/>
          </p:nvSpPr>
          <p:spPr>
            <a:xfrm>
              <a:off x="2083299" y="-656660"/>
              <a:ext cx="64475" cy="64530"/>
            </a:xfrm>
            <a:custGeom>
              <a:rect b="b" l="l" r="r" t="t"/>
              <a:pathLst>
                <a:path extrusionOk="0" h="1181" w="1180">
                  <a:moveTo>
                    <a:pt x="0" y="1"/>
                  </a:moveTo>
                  <a:lnTo>
                    <a:pt x="0" y="1180"/>
                  </a:lnTo>
                  <a:lnTo>
                    <a:pt x="1180" y="1180"/>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6"/>
            <p:cNvSpPr/>
            <p:nvPr/>
          </p:nvSpPr>
          <p:spPr>
            <a:xfrm>
              <a:off x="6787858" y="-1187548"/>
              <a:ext cx="537111" cy="273200"/>
            </a:xfrm>
            <a:custGeom>
              <a:rect b="b" l="l" r="r" t="t"/>
              <a:pathLst>
                <a:path extrusionOk="0" h="5000" w="9830">
                  <a:moveTo>
                    <a:pt x="3876" y="1"/>
                  </a:moveTo>
                  <a:lnTo>
                    <a:pt x="3876" y="4831"/>
                  </a:lnTo>
                  <a:lnTo>
                    <a:pt x="1" y="4831"/>
                  </a:lnTo>
                  <a:lnTo>
                    <a:pt x="1" y="4999"/>
                  </a:lnTo>
                  <a:lnTo>
                    <a:pt x="4044" y="4999"/>
                  </a:lnTo>
                  <a:lnTo>
                    <a:pt x="4044" y="169"/>
                  </a:lnTo>
                  <a:lnTo>
                    <a:pt x="9829" y="169"/>
                  </a:lnTo>
                  <a:lnTo>
                    <a:pt x="982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6"/>
            <p:cNvSpPr/>
            <p:nvPr/>
          </p:nvSpPr>
          <p:spPr>
            <a:xfrm>
              <a:off x="6766384" y="-951227"/>
              <a:ext cx="64475" cy="64475"/>
            </a:xfrm>
            <a:custGeom>
              <a:rect b="b" l="l" r="r" t="t"/>
              <a:pathLst>
                <a:path extrusionOk="0" h="1180" w="1180">
                  <a:moveTo>
                    <a:pt x="0" y="0"/>
                  </a:moveTo>
                  <a:lnTo>
                    <a:pt x="0" y="1180"/>
                  </a:lnTo>
                  <a:lnTo>
                    <a:pt x="1180" y="1180"/>
                  </a:lnTo>
                  <a:lnTo>
                    <a:pt x="118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6"/>
            <p:cNvSpPr/>
            <p:nvPr/>
          </p:nvSpPr>
          <p:spPr>
            <a:xfrm>
              <a:off x="3596244" y="-426459"/>
              <a:ext cx="270086" cy="383627"/>
            </a:xfrm>
            <a:custGeom>
              <a:rect b="b" l="l" r="r" t="t"/>
              <a:pathLst>
                <a:path extrusionOk="0" h="7021" w="4943">
                  <a:moveTo>
                    <a:pt x="1" y="0"/>
                  </a:moveTo>
                  <a:lnTo>
                    <a:pt x="1" y="7021"/>
                  </a:lnTo>
                  <a:lnTo>
                    <a:pt x="169" y="7021"/>
                  </a:lnTo>
                  <a:lnTo>
                    <a:pt x="169" y="169"/>
                  </a:lnTo>
                  <a:lnTo>
                    <a:pt x="4943" y="169"/>
                  </a:lnTo>
                  <a:lnTo>
                    <a:pt x="49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6"/>
            <p:cNvSpPr/>
            <p:nvPr/>
          </p:nvSpPr>
          <p:spPr>
            <a:xfrm>
              <a:off x="3568650" y="-79710"/>
              <a:ext cx="64475" cy="64530"/>
            </a:xfrm>
            <a:custGeom>
              <a:rect b="b" l="l" r="r" t="t"/>
              <a:pathLst>
                <a:path extrusionOk="0" h="1181" w="1180">
                  <a:moveTo>
                    <a:pt x="0" y="1"/>
                  </a:moveTo>
                  <a:lnTo>
                    <a:pt x="0" y="1180"/>
                  </a:lnTo>
                  <a:lnTo>
                    <a:pt x="1180" y="1180"/>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16"/>
            <p:cNvSpPr/>
            <p:nvPr/>
          </p:nvSpPr>
          <p:spPr>
            <a:xfrm>
              <a:off x="3835624" y="-457167"/>
              <a:ext cx="64475" cy="64530"/>
            </a:xfrm>
            <a:custGeom>
              <a:rect b="b" l="l" r="r" t="t"/>
              <a:pathLst>
                <a:path extrusionOk="0" h="1181" w="1180">
                  <a:moveTo>
                    <a:pt x="0" y="1"/>
                  </a:moveTo>
                  <a:lnTo>
                    <a:pt x="0" y="1180"/>
                  </a:lnTo>
                  <a:lnTo>
                    <a:pt x="1180" y="1180"/>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6"/>
            <p:cNvSpPr/>
            <p:nvPr/>
          </p:nvSpPr>
          <p:spPr>
            <a:xfrm>
              <a:off x="2295032" y="-128778"/>
              <a:ext cx="24643" cy="39942"/>
            </a:xfrm>
            <a:custGeom>
              <a:rect b="b" l="l" r="r" t="t"/>
              <a:pathLst>
                <a:path extrusionOk="0" h="731" w="451">
                  <a:moveTo>
                    <a:pt x="1" y="0"/>
                  </a:moveTo>
                  <a:lnTo>
                    <a:pt x="1" y="730"/>
                  </a:lnTo>
                  <a:lnTo>
                    <a:pt x="450" y="730"/>
                  </a:lnTo>
                  <a:lnTo>
                    <a:pt x="45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3" name="Google Shape;2113;p16"/>
          <p:cNvGrpSpPr/>
          <p:nvPr/>
        </p:nvGrpSpPr>
        <p:grpSpPr>
          <a:xfrm>
            <a:off x="-31476" y="4719701"/>
            <a:ext cx="9206952" cy="461886"/>
            <a:chOff x="12" y="4706850"/>
            <a:chExt cx="9519181" cy="461886"/>
          </a:xfrm>
        </p:grpSpPr>
        <p:sp>
          <p:nvSpPr>
            <p:cNvPr id="2114" name="Google Shape;2114;p16"/>
            <p:cNvSpPr/>
            <p:nvPr/>
          </p:nvSpPr>
          <p:spPr>
            <a:xfrm>
              <a:off x="12" y="4900567"/>
              <a:ext cx="9493606" cy="235503"/>
            </a:xfrm>
            <a:custGeom>
              <a:rect b="b" l="l" r="r" t="t"/>
              <a:pathLst>
                <a:path extrusionOk="0" h="3483" w="140412">
                  <a:moveTo>
                    <a:pt x="0" y="0"/>
                  </a:moveTo>
                  <a:lnTo>
                    <a:pt x="0" y="3482"/>
                  </a:lnTo>
                  <a:lnTo>
                    <a:pt x="140411" y="3482"/>
                  </a:lnTo>
                  <a:lnTo>
                    <a:pt x="1404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5" name="Google Shape;2115;p16"/>
            <p:cNvGrpSpPr/>
            <p:nvPr/>
          </p:nvGrpSpPr>
          <p:grpSpPr>
            <a:xfrm>
              <a:off x="1209078" y="4884373"/>
              <a:ext cx="258320" cy="284364"/>
              <a:chOff x="-95938" y="5196046"/>
              <a:chExt cx="289499" cy="318687"/>
            </a:xfrm>
          </p:grpSpPr>
          <p:sp>
            <p:nvSpPr>
              <p:cNvPr id="2116" name="Google Shape;2116;p16"/>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16"/>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6"/>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16"/>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6"/>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1" name="Google Shape;2121;p16"/>
            <p:cNvGrpSpPr/>
            <p:nvPr/>
          </p:nvGrpSpPr>
          <p:grpSpPr>
            <a:xfrm>
              <a:off x="500999" y="4884373"/>
              <a:ext cx="258320" cy="284364"/>
              <a:chOff x="-95938" y="5196046"/>
              <a:chExt cx="289499" cy="318687"/>
            </a:xfrm>
          </p:grpSpPr>
          <p:sp>
            <p:nvSpPr>
              <p:cNvPr id="2122" name="Google Shape;2122;p16"/>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6"/>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6"/>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6"/>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6"/>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7" name="Google Shape;2127;p16"/>
            <p:cNvSpPr/>
            <p:nvPr/>
          </p:nvSpPr>
          <p:spPr>
            <a:xfrm>
              <a:off x="12" y="4706850"/>
              <a:ext cx="9493606" cy="193785"/>
            </a:xfrm>
            <a:custGeom>
              <a:rect b="b" l="l" r="r" t="t"/>
              <a:pathLst>
                <a:path extrusionOk="0" h="2866" w="140412">
                  <a:moveTo>
                    <a:pt x="140411" y="2191"/>
                  </a:moveTo>
                  <a:lnTo>
                    <a:pt x="136648" y="1"/>
                  </a:lnTo>
                  <a:lnTo>
                    <a:pt x="3089" y="1"/>
                  </a:lnTo>
                  <a:lnTo>
                    <a:pt x="0" y="2247"/>
                  </a:lnTo>
                  <a:lnTo>
                    <a:pt x="0" y="2865"/>
                  </a:lnTo>
                  <a:lnTo>
                    <a:pt x="140411" y="2865"/>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8" name="Google Shape;2128;p16"/>
            <p:cNvGrpSpPr/>
            <p:nvPr/>
          </p:nvGrpSpPr>
          <p:grpSpPr>
            <a:xfrm>
              <a:off x="1917157" y="4884373"/>
              <a:ext cx="258320" cy="284364"/>
              <a:chOff x="-95938" y="5196046"/>
              <a:chExt cx="289499" cy="318687"/>
            </a:xfrm>
          </p:grpSpPr>
          <p:sp>
            <p:nvSpPr>
              <p:cNvPr id="2129" name="Google Shape;2129;p16"/>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6"/>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6"/>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6"/>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6"/>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4" name="Google Shape;2134;p16"/>
            <p:cNvGrpSpPr/>
            <p:nvPr/>
          </p:nvGrpSpPr>
          <p:grpSpPr>
            <a:xfrm>
              <a:off x="2625237" y="4884373"/>
              <a:ext cx="258320" cy="284364"/>
              <a:chOff x="-95938" y="5196046"/>
              <a:chExt cx="289499" cy="318687"/>
            </a:xfrm>
          </p:grpSpPr>
          <p:sp>
            <p:nvSpPr>
              <p:cNvPr id="2135" name="Google Shape;2135;p16"/>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6"/>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6"/>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6"/>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6"/>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0" name="Google Shape;2140;p16"/>
            <p:cNvGrpSpPr/>
            <p:nvPr/>
          </p:nvGrpSpPr>
          <p:grpSpPr>
            <a:xfrm>
              <a:off x="3333316" y="4884373"/>
              <a:ext cx="258320" cy="284364"/>
              <a:chOff x="-95938" y="5196046"/>
              <a:chExt cx="289499" cy="318687"/>
            </a:xfrm>
          </p:grpSpPr>
          <p:sp>
            <p:nvSpPr>
              <p:cNvPr id="2141" name="Google Shape;2141;p16"/>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6"/>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6"/>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6"/>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6"/>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6" name="Google Shape;2146;p16"/>
            <p:cNvGrpSpPr/>
            <p:nvPr/>
          </p:nvGrpSpPr>
          <p:grpSpPr>
            <a:xfrm>
              <a:off x="4041396" y="4884373"/>
              <a:ext cx="258320" cy="284364"/>
              <a:chOff x="-95938" y="5196046"/>
              <a:chExt cx="289499" cy="318687"/>
            </a:xfrm>
          </p:grpSpPr>
          <p:sp>
            <p:nvSpPr>
              <p:cNvPr id="2147" name="Google Shape;2147;p16"/>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6"/>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6"/>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6"/>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6"/>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2" name="Google Shape;2152;p16"/>
            <p:cNvGrpSpPr/>
            <p:nvPr/>
          </p:nvGrpSpPr>
          <p:grpSpPr>
            <a:xfrm>
              <a:off x="4749475" y="4884373"/>
              <a:ext cx="258320" cy="284364"/>
              <a:chOff x="-95938" y="5196046"/>
              <a:chExt cx="289499" cy="318687"/>
            </a:xfrm>
          </p:grpSpPr>
          <p:sp>
            <p:nvSpPr>
              <p:cNvPr id="2153" name="Google Shape;2153;p16"/>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16"/>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6"/>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6"/>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6"/>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8" name="Google Shape;2158;p16"/>
            <p:cNvGrpSpPr/>
            <p:nvPr/>
          </p:nvGrpSpPr>
          <p:grpSpPr>
            <a:xfrm>
              <a:off x="5457554" y="4884373"/>
              <a:ext cx="258320" cy="284364"/>
              <a:chOff x="-95938" y="5196046"/>
              <a:chExt cx="289499" cy="318687"/>
            </a:xfrm>
          </p:grpSpPr>
          <p:sp>
            <p:nvSpPr>
              <p:cNvPr id="2159" name="Google Shape;2159;p16"/>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6"/>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6"/>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6"/>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6"/>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4" name="Google Shape;2164;p16"/>
            <p:cNvGrpSpPr/>
            <p:nvPr/>
          </p:nvGrpSpPr>
          <p:grpSpPr>
            <a:xfrm>
              <a:off x="6165634" y="4884373"/>
              <a:ext cx="258320" cy="284364"/>
              <a:chOff x="-95938" y="5196046"/>
              <a:chExt cx="289499" cy="318687"/>
            </a:xfrm>
          </p:grpSpPr>
          <p:sp>
            <p:nvSpPr>
              <p:cNvPr id="2165" name="Google Shape;2165;p16"/>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6"/>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6"/>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6"/>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6"/>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0" name="Google Shape;2170;p16"/>
            <p:cNvGrpSpPr/>
            <p:nvPr/>
          </p:nvGrpSpPr>
          <p:grpSpPr>
            <a:xfrm>
              <a:off x="6873713" y="4884373"/>
              <a:ext cx="258320" cy="284364"/>
              <a:chOff x="-95938" y="5196046"/>
              <a:chExt cx="289499" cy="318687"/>
            </a:xfrm>
          </p:grpSpPr>
          <p:sp>
            <p:nvSpPr>
              <p:cNvPr id="2171" name="Google Shape;2171;p16"/>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16"/>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6"/>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6"/>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16"/>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6" name="Google Shape;2176;p16"/>
            <p:cNvGrpSpPr/>
            <p:nvPr/>
          </p:nvGrpSpPr>
          <p:grpSpPr>
            <a:xfrm>
              <a:off x="7581793" y="4884373"/>
              <a:ext cx="258320" cy="284364"/>
              <a:chOff x="-95938" y="5196046"/>
              <a:chExt cx="289499" cy="318687"/>
            </a:xfrm>
          </p:grpSpPr>
          <p:sp>
            <p:nvSpPr>
              <p:cNvPr id="2177" name="Google Shape;2177;p16"/>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16"/>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6"/>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6"/>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6"/>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2" name="Google Shape;2182;p16"/>
            <p:cNvGrpSpPr/>
            <p:nvPr/>
          </p:nvGrpSpPr>
          <p:grpSpPr>
            <a:xfrm>
              <a:off x="8289872" y="4884373"/>
              <a:ext cx="258320" cy="284364"/>
              <a:chOff x="-95938" y="5196046"/>
              <a:chExt cx="289499" cy="318687"/>
            </a:xfrm>
          </p:grpSpPr>
          <p:sp>
            <p:nvSpPr>
              <p:cNvPr id="2183" name="Google Shape;2183;p16"/>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16"/>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6"/>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6"/>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6"/>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8" name="Google Shape;2188;p16"/>
            <p:cNvGrpSpPr/>
            <p:nvPr/>
          </p:nvGrpSpPr>
          <p:grpSpPr>
            <a:xfrm>
              <a:off x="8997951" y="4884373"/>
              <a:ext cx="258320" cy="284364"/>
              <a:chOff x="-95938" y="5196046"/>
              <a:chExt cx="289499" cy="318687"/>
            </a:xfrm>
          </p:grpSpPr>
          <p:sp>
            <p:nvSpPr>
              <p:cNvPr id="2189" name="Google Shape;2189;p16"/>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16"/>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6"/>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16"/>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16"/>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4" name="Google Shape;2194;p16"/>
            <p:cNvSpPr/>
            <p:nvPr/>
          </p:nvSpPr>
          <p:spPr>
            <a:xfrm>
              <a:off x="12" y="4896780"/>
              <a:ext cx="9519181" cy="79786"/>
            </a:xfrm>
            <a:custGeom>
              <a:rect b="b" l="l" r="r" t="t"/>
              <a:pathLst>
                <a:path extrusionOk="0" h="1180" w="122327">
                  <a:moveTo>
                    <a:pt x="122045" y="0"/>
                  </a:moveTo>
                  <a:lnTo>
                    <a:pt x="0" y="56"/>
                  </a:lnTo>
                  <a:lnTo>
                    <a:pt x="0" y="1179"/>
                  </a:lnTo>
                  <a:lnTo>
                    <a:pt x="122326" y="1179"/>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5" name="Google Shape;2195;p16"/>
          <p:cNvSpPr txBox="1"/>
          <p:nvPr>
            <p:ph type="title"/>
          </p:nvPr>
        </p:nvSpPr>
        <p:spPr>
          <a:xfrm>
            <a:off x="714675" y="445025"/>
            <a:ext cx="7714800" cy="5781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2196" name="Google Shape;2196;p16"/>
          <p:cNvGrpSpPr/>
          <p:nvPr/>
        </p:nvGrpSpPr>
        <p:grpSpPr>
          <a:xfrm>
            <a:off x="1511250" y="4550353"/>
            <a:ext cx="5397758" cy="274805"/>
            <a:chOff x="1511250" y="4550353"/>
            <a:chExt cx="5397758" cy="274805"/>
          </a:xfrm>
        </p:grpSpPr>
        <p:grpSp>
          <p:nvGrpSpPr>
            <p:cNvPr id="2197" name="Google Shape;2197;p16"/>
            <p:cNvGrpSpPr/>
            <p:nvPr/>
          </p:nvGrpSpPr>
          <p:grpSpPr>
            <a:xfrm>
              <a:off x="6192950" y="4703803"/>
              <a:ext cx="431170" cy="98900"/>
              <a:chOff x="4059350" y="4661075"/>
              <a:chExt cx="431170" cy="98900"/>
            </a:xfrm>
          </p:grpSpPr>
          <p:sp>
            <p:nvSpPr>
              <p:cNvPr id="2198" name="Google Shape;2198;p16"/>
              <p:cNvSpPr/>
              <p:nvPr/>
            </p:nvSpPr>
            <p:spPr>
              <a:xfrm>
                <a:off x="4090850" y="4661075"/>
                <a:ext cx="80909" cy="98898"/>
              </a:xfrm>
              <a:custGeom>
                <a:rect b="b" l="l" r="r" t="t"/>
                <a:pathLst>
                  <a:path extrusionOk="0" h="1237" w="1012">
                    <a:moveTo>
                      <a:pt x="0" y="1236"/>
                    </a:moveTo>
                    <a:lnTo>
                      <a:pt x="0" y="1"/>
                    </a:lnTo>
                    <a:lnTo>
                      <a:pt x="1011" y="1"/>
                    </a:lnTo>
                    <a:lnTo>
                      <a:pt x="1011" y="1236"/>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99" name="Google Shape;2199;p16"/>
              <p:cNvGrpSpPr/>
              <p:nvPr/>
            </p:nvGrpSpPr>
            <p:grpSpPr>
              <a:xfrm>
                <a:off x="4059350" y="4661075"/>
                <a:ext cx="431170" cy="98900"/>
                <a:chOff x="4059350" y="4661075"/>
                <a:chExt cx="431170" cy="98900"/>
              </a:xfrm>
            </p:grpSpPr>
            <p:sp>
              <p:nvSpPr>
                <p:cNvPr id="2200" name="Google Shape;2200;p16"/>
                <p:cNvSpPr/>
                <p:nvPr/>
              </p:nvSpPr>
              <p:spPr>
                <a:xfrm>
                  <a:off x="4171680" y="4661075"/>
                  <a:ext cx="318841" cy="98898"/>
                </a:xfrm>
                <a:custGeom>
                  <a:rect b="b" l="l" r="r" t="t"/>
                  <a:pathLst>
                    <a:path extrusionOk="0" h="1237" w="3988">
                      <a:moveTo>
                        <a:pt x="0" y="1236"/>
                      </a:moveTo>
                      <a:lnTo>
                        <a:pt x="0" y="1"/>
                      </a:lnTo>
                      <a:lnTo>
                        <a:pt x="3988" y="1"/>
                      </a:lnTo>
                      <a:lnTo>
                        <a:pt x="3988" y="118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6"/>
                <p:cNvSpPr/>
                <p:nvPr/>
              </p:nvSpPr>
              <p:spPr>
                <a:xfrm>
                  <a:off x="4059350" y="4661075"/>
                  <a:ext cx="31580" cy="98898"/>
                </a:xfrm>
                <a:custGeom>
                  <a:rect b="b" l="l" r="r" t="t"/>
                  <a:pathLst>
                    <a:path extrusionOk="0" h="1237" w="395">
                      <a:moveTo>
                        <a:pt x="1" y="1236"/>
                      </a:moveTo>
                      <a:lnTo>
                        <a:pt x="1" y="1"/>
                      </a:lnTo>
                      <a:lnTo>
                        <a:pt x="394" y="1"/>
                      </a:lnTo>
                      <a:lnTo>
                        <a:pt x="394" y="123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6"/>
                <p:cNvSpPr/>
                <p:nvPr/>
              </p:nvSpPr>
              <p:spPr>
                <a:xfrm>
                  <a:off x="4176157" y="4737429"/>
                  <a:ext cx="314363" cy="22546"/>
                </a:xfrm>
                <a:custGeom>
                  <a:rect b="b" l="l" r="r" t="t"/>
                  <a:pathLst>
                    <a:path extrusionOk="0" h="282" w="3932">
                      <a:moveTo>
                        <a:pt x="3932" y="0"/>
                      </a:moveTo>
                      <a:lnTo>
                        <a:pt x="3932" y="225"/>
                      </a:lnTo>
                      <a:lnTo>
                        <a:pt x="0" y="281"/>
                      </a:lnTo>
                      <a:lnTo>
                        <a:pt x="0" y="0"/>
                      </a:lnTo>
                      <a:close/>
                    </a:path>
                  </a:pathLst>
                </a:custGeom>
                <a:solidFill>
                  <a:srgbClr val="EFF0F1">
                    <a:alpha val="21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6"/>
                <p:cNvSpPr/>
                <p:nvPr/>
              </p:nvSpPr>
              <p:spPr>
                <a:xfrm>
                  <a:off x="4063907" y="4737429"/>
                  <a:ext cx="27023" cy="22546"/>
                </a:xfrm>
                <a:custGeom>
                  <a:rect b="b" l="l" r="r" t="t"/>
                  <a:pathLst>
                    <a:path extrusionOk="0" h="282" w="338">
                      <a:moveTo>
                        <a:pt x="337" y="0"/>
                      </a:moveTo>
                      <a:lnTo>
                        <a:pt x="337" y="281"/>
                      </a:lnTo>
                      <a:lnTo>
                        <a:pt x="0" y="281"/>
                      </a:lnTo>
                      <a:lnTo>
                        <a:pt x="0" y="0"/>
                      </a:lnTo>
                      <a:close/>
                    </a:path>
                  </a:pathLst>
                </a:custGeom>
                <a:solidFill>
                  <a:srgbClr val="EFF0F1">
                    <a:alpha val="21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04" name="Google Shape;2204;p16"/>
            <p:cNvGrpSpPr/>
            <p:nvPr/>
          </p:nvGrpSpPr>
          <p:grpSpPr>
            <a:xfrm>
              <a:off x="1870293" y="4721052"/>
              <a:ext cx="356261" cy="81650"/>
              <a:chOff x="1962943" y="5517637"/>
              <a:chExt cx="356261" cy="81650"/>
            </a:xfrm>
          </p:grpSpPr>
          <p:sp>
            <p:nvSpPr>
              <p:cNvPr id="2205" name="Google Shape;2205;p16"/>
              <p:cNvSpPr/>
              <p:nvPr/>
            </p:nvSpPr>
            <p:spPr>
              <a:xfrm>
                <a:off x="1985205" y="5517637"/>
                <a:ext cx="70552" cy="81650"/>
              </a:xfrm>
              <a:custGeom>
                <a:rect b="b" l="l" r="r" t="t"/>
                <a:pathLst>
                  <a:path extrusionOk="0" h="1236" w="1068">
                    <a:moveTo>
                      <a:pt x="57" y="1236"/>
                    </a:moveTo>
                    <a:lnTo>
                      <a:pt x="0" y="0"/>
                    </a:lnTo>
                    <a:lnTo>
                      <a:pt x="1068" y="0"/>
                    </a:lnTo>
                    <a:lnTo>
                      <a:pt x="1068" y="1236"/>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16"/>
              <p:cNvSpPr/>
              <p:nvPr/>
            </p:nvSpPr>
            <p:spPr>
              <a:xfrm>
                <a:off x="2055690" y="5517637"/>
                <a:ext cx="263513" cy="81650"/>
              </a:xfrm>
              <a:custGeom>
                <a:rect b="b" l="l" r="r" t="t"/>
                <a:pathLst>
                  <a:path extrusionOk="0" h="1236" w="3989">
                    <a:moveTo>
                      <a:pt x="1" y="1236"/>
                    </a:moveTo>
                    <a:lnTo>
                      <a:pt x="1" y="0"/>
                    </a:lnTo>
                    <a:lnTo>
                      <a:pt x="3988" y="0"/>
                    </a:lnTo>
                    <a:lnTo>
                      <a:pt x="3988" y="123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6"/>
              <p:cNvSpPr/>
              <p:nvPr/>
            </p:nvSpPr>
            <p:spPr>
              <a:xfrm>
                <a:off x="1962943" y="5517637"/>
                <a:ext cx="26028" cy="81650"/>
              </a:xfrm>
              <a:custGeom>
                <a:rect b="b" l="l" r="r" t="t"/>
                <a:pathLst>
                  <a:path extrusionOk="0" h="1236" w="394">
                    <a:moveTo>
                      <a:pt x="0" y="1236"/>
                    </a:moveTo>
                    <a:lnTo>
                      <a:pt x="0" y="0"/>
                    </a:lnTo>
                    <a:lnTo>
                      <a:pt x="337" y="0"/>
                    </a:lnTo>
                    <a:lnTo>
                      <a:pt x="394" y="123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6"/>
              <p:cNvSpPr/>
              <p:nvPr/>
            </p:nvSpPr>
            <p:spPr>
              <a:xfrm>
                <a:off x="2055690" y="5580723"/>
                <a:ext cx="263513" cy="18563"/>
              </a:xfrm>
              <a:custGeom>
                <a:rect b="b" l="l" r="r" t="t"/>
                <a:pathLst>
                  <a:path extrusionOk="0" h="281" w="3989">
                    <a:moveTo>
                      <a:pt x="3988" y="0"/>
                    </a:moveTo>
                    <a:lnTo>
                      <a:pt x="3988" y="281"/>
                    </a:lnTo>
                    <a:lnTo>
                      <a:pt x="1" y="281"/>
                    </a:lnTo>
                    <a:lnTo>
                      <a:pt x="1" y="0"/>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6"/>
              <p:cNvSpPr/>
              <p:nvPr/>
            </p:nvSpPr>
            <p:spPr>
              <a:xfrm>
                <a:off x="1962943" y="5580723"/>
                <a:ext cx="26028" cy="18563"/>
              </a:xfrm>
              <a:custGeom>
                <a:rect b="b" l="l" r="r" t="t"/>
                <a:pathLst>
                  <a:path extrusionOk="0" h="281" w="394">
                    <a:moveTo>
                      <a:pt x="394" y="0"/>
                    </a:moveTo>
                    <a:lnTo>
                      <a:pt x="394" y="281"/>
                    </a:lnTo>
                    <a:lnTo>
                      <a:pt x="0" y="281"/>
                    </a:lnTo>
                    <a:lnTo>
                      <a:pt x="0" y="0"/>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0" name="Google Shape;2210;p16"/>
            <p:cNvGrpSpPr/>
            <p:nvPr/>
          </p:nvGrpSpPr>
          <p:grpSpPr>
            <a:xfrm>
              <a:off x="1511250" y="4550353"/>
              <a:ext cx="252349" cy="252349"/>
              <a:chOff x="1647575" y="5358103"/>
              <a:chExt cx="252349" cy="252349"/>
            </a:xfrm>
          </p:grpSpPr>
          <p:sp>
            <p:nvSpPr>
              <p:cNvPr id="2211" name="Google Shape;2211;p16"/>
              <p:cNvSpPr/>
              <p:nvPr/>
            </p:nvSpPr>
            <p:spPr>
              <a:xfrm>
                <a:off x="1647575" y="5358103"/>
                <a:ext cx="252349" cy="252349"/>
              </a:xfrm>
              <a:custGeom>
                <a:rect b="b" l="l" r="r" t="t"/>
                <a:pathLst>
                  <a:path extrusionOk="0" h="3820" w="3820">
                    <a:moveTo>
                      <a:pt x="3707" y="2303"/>
                    </a:moveTo>
                    <a:cubicBezTo>
                      <a:pt x="3820" y="899"/>
                      <a:pt x="2247" y="0"/>
                      <a:pt x="1124" y="899"/>
                    </a:cubicBezTo>
                    <a:cubicBezTo>
                      <a:pt x="0" y="1741"/>
                      <a:pt x="506" y="3539"/>
                      <a:pt x="1910" y="3707"/>
                    </a:cubicBezTo>
                    <a:cubicBezTo>
                      <a:pt x="2809" y="3819"/>
                      <a:pt x="3595" y="3145"/>
                      <a:pt x="3707" y="230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16"/>
              <p:cNvSpPr/>
              <p:nvPr/>
            </p:nvSpPr>
            <p:spPr>
              <a:xfrm>
                <a:off x="1695798" y="5428588"/>
                <a:ext cx="163300" cy="141038"/>
              </a:xfrm>
              <a:custGeom>
                <a:rect b="b" l="l" r="r" t="t"/>
                <a:pathLst>
                  <a:path extrusionOk="0" h="2135" w="2472">
                    <a:moveTo>
                      <a:pt x="2416" y="1180"/>
                    </a:moveTo>
                    <a:cubicBezTo>
                      <a:pt x="2472" y="562"/>
                      <a:pt x="2079" y="57"/>
                      <a:pt x="1461" y="0"/>
                    </a:cubicBezTo>
                    <a:lnTo>
                      <a:pt x="1405" y="0"/>
                    </a:lnTo>
                    <a:cubicBezTo>
                      <a:pt x="1" y="0"/>
                      <a:pt x="1" y="2135"/>
                      <a:pt x="1405" y="2135"/>
                    </a:cubicBezTo>
                    <a:lnTo>
                      <a:pt x="1461" y="2135"/>
                    </a:lnTo>
                    <a:cubicBezTo>
                      <a:pt x="1966" y="2022"/>
                      <a:pt x="2360" y="1685"/>
                      <a:pt x="2416" y="1180"/>
                    </a:cubicBezTo>
                    <a:close/>
                  </a:path>
                </a:pathLst>
              </a:custGeom>
              <a:solidFill>
                <a:srgbClr val="EFF0F1">
                  <a:alpha val="4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16"/>
              <p:cNvSpPr/>
              <p:nvPr/>
            </p:nvSpPr>
            <p:spPr>
              <a:xfrm>
                <a:off x="1740322" y="5450850"/>
                <a:ext cx="85416" cy="85416"/>
              </a:xfrm>
              <a:custGeom>
                <a:rect b="b" l="l" r="r" t="t"/>
                <a:pathLst>
                  <a:path extrusionOk="0" h="1293" w="1293">
                    <a:moveTo>
                      <a:pt x="1236" y="787"/>
                    </a:moveTo>
                    <a:cubicBezTo>
                      <a:pt x="1292" y="281"/>
                      <a:pt x="731" y="0"/>
                      <a:pt x="394" y="281"/>
                    </a:cubicBezTo>
                    <a:cubicBezTo>
                      <a:pt x="1" y="618"/>
                      <a:pt x="169" y="1180"/>
                      <a:pt x="675" y="1236"/>
                    </a:cubicBezTo>
                    <a:cubicBezTo>
                      <a:pt x="955" y="1292"/>
                      <a:pt x="1180" y="1068"/>
                      <a:pt x="1236" y="78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16"/>
              <p:cNvSpPr/>
              <p:nvPr/>
            </p:nvSpPr>
            <p:spPr>
              <a:xfrm>
                <a:off x="1758885" y="5495374"/>
                <a:ext cx="22328" cy="22328"/>
              </a:xfrm>
              <a:custGeom>
                <a:rect b="b" l="l" r="r" t="t"/>
                <a:pathLst>
                  <a:path extrusionOk="0" h="338" w="338">
                    <a:moveTo>
                      <a:pt x="337" y="169"/>
                    </a:moveTo>
                    <a:cubicBezTo>
                      <a:pt x="337" y="113"/>
                      <a:pt x="281" y="0"/>
                      <a:pt x="225" y="0"/>
                    </a:cubicBezTo>
                    <a:cubicBezTo>
                      <a:pt x="113" y="0"/>
                      <a:pt x="57" y="57"/>
                      <a:pt x="57" y="169"/>
                    </a:cubicBezTo>
                    <a:cubicBezTo>
                      <a:pt x="0" y="225"/>
                      <a:pt x="57" y="337"/>
                      <a:pt x="169" y="337"/>
                    </a:cubicBezTo>
                    <a:cubicBezTo>
                      <a:pt x="281" y="337"/>
                      <a:pt x="337" y="281"/>
                      <a:pt x="337" y="16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5" name="Google Shape;2215;p16"/>
            <p:cNvGrpSpPr/>
            <p:nvPr/>
          </p:nvGrpSpPr>
          <p:grpSpPr>
            <a:xfrm>
              <a:off x="6693383" y="4614090"/>
              <a:ext cx="215625" cy="211068"/>
              <a:chOff x="4517383" y="4566812"/>
              <a:chExt cx="215625" cy="211068"/>
            </a:xfrm>
          </p:grpSpPr>
          <p:sp>
            <p:nvSpPr>
              <p:cNvPr id="2216" name="Google Shape;2216;p16"/>
              <p:cNvSpPr/>
              <p:nvPr/>
            </p:nvSpPr>
            <p:spPr>
              <a:xfrm>
                <a:off x="4517383" y="4566812"/>
                <a:ext cx="215625" cy="211068"/>
              </a:xfrm>
              <a:custGeom>
                <a:rect b="b" l="l" r="r" t="t"/>
                <a:pathLst>
                  <a:path extrusionOk="0" h="2640" w="2697">
                    <a:moveTo>
                      <a:pt x="282" y="1797"/>
                    </a:moveTo>
                    <a:cubicBezTo>
                      <a:pt x="1" y="1180"/>
                      <a:pt x="282" y="506"/>
                      <a:pt x="899" y="225"/>
                    </a:cubicBezTo>
                    <a:cubicBezTo>
                      <a:pt x="1461" y="0"/>
                      <a:pt x="2135" y="225"/>
                      <a:pt x="2416" y="843"/>
                    </a:cubicBezTo>
                    <a:cubicBezTo>
                      <a:pt x="2697" y="1404"/>
                      <a:pt x="2416" y="2134"/>
                      <a:pt x="1798" y="2359"/>
                    </a:cubicBezTo>
                    <a:cubicBezTo>
                      <a:pt x="1236" y="2640"/>
                      <a:pt x="562" y="2359"/>
                      <a:pt x="282" y="179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16"/>
              <p:cNvSpPr/>
              <p:nvPr/>
            </p:nvSpPr>
            <p:spPr>
              <a:xfrm>
                <a:off x="4548803" y="4593756"/>
                <a:ext cx="152784" cy="152704"/>
              </a:xfrm>
              <a:custGeom>
                <a:rect b="b" l="l" r="r" t="t"/>
                <a:pathLst>
                  <a:path extrusionOk="0" h="1910" w="1911">
                    <a:moveTo>
                      <a:pt x="169" y="1292"/>
                    </a:moveTo>
                    <a:cubicBezTo>
                      <a:pt x="1" y="899"/>
                      <a:pt x="169" y="393"/>
                      <a:pt x="619" y="225"/>
                    </a:cubicBezTo>
                    <a:cubicBezTo>
                      <a:pt x="1012" y="0"/>
                      <a:pt x="1517" y="225"/>
                      <a:pt x="1742" y="618"/>
                    </a:cubicBezTo>
                    <a:cubicBezTo>
                      <a:pt x="1910" y="1067"/>
                      <a:pt x="1742" y="1573"/>
                      <a:pt x="1293" y="1741"/>
                    </a:cubicBezTo>
                    <a:cubicBezTo>
                      <a:pt x="900" y="1910"/>
                      <a:pt x="394" y="1741"/>
                      <a:pt x="169" y="129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16"/>
              <p:cNvSpPr/>
              <p:nvPr/>
            </p:nvSpPr>
            <p:spPr>
              <a:xfrm>
                <a:off x="4553360" y="4607188"/>
                <a:ext cx="134716" cy="139273"/>
              </a:xfrm>
              <a:custGeom>
                <a:rect b="b" l="l" r="r" t="t"/>
                <a:pathLst>
                  <a:path extrusionOk="0" h="1742" w="1685">
                    <a:moveTo>
                      <a:pt x="112" y="1124"/>
                    </a:moveTo>
                    <a:cubicBezTo>
                      <a:pt x="0" y="899"/>
                      <a:pt x="56" y="562"/>
                      <a:pt x="225" y="338"/>
                    </a:cubicBezTo>
                    <a:cubicBezTo>
                      <a:pt x="281" y="281"/>
                      <a:pt x="337" y="225"/>
                      <a:pt x="449" y="169"/>
                    </a:cubicBezTo>
                    <a:cubicBezTo>
                      <a:pt x="843" y="1"/>
                      <a:pt x="1348" y="169"/>
                      <a:pt x="1573" y="618"/>
                    </a:cubicBezTo>
                    <a:cubicBezTo>
                      <a:pt x="1685" y="843"/>
                      <a:pt x="1629" y="1180"/>
                      <a:pt x="1460" y="1405"/>
                    </a:cubicBezTo>
                    <a:cubicBezTo>
                      <a:pt x="1404" y="1461"/>
                      <a:pt x="1348" y="1517"/>
                      <a:pt x="1236" y="1573"/>
                    </a:cubicBezTo>
                    <a:cubicBezTo>
                      <a:pt x="843" y="1742"/>
                      <a:pt x="337" y="1573"/>
                      <a:pt x="112" y="1124"/>
                    </a:cubicBezTo>
                    <a:close/>
                  </a:path>
                </a:pathLst>
              </a:custGeom>
              <a:solidFill>
                <a:srgbClr val="EFF0F1">
                  <a:alpha val="4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16"/>
              <p:cNvSpPr/>
              <p:nvPr/>
            </p:nvSpPr>
            <p:spPr>
              <a:xfrm>
                <a:off x="4575746" y="4629654"/>
                <a:ext cx="94421" cy="85387"/>
              </a:xfrm>
              <a:custGeom>
                <a:rect b="b" l="l" r="r" t="t"/>
                <a:pathLst>
                  <a:path extrusionOk="0" h="1068" w="1181">
                    <a:moveTo>
                      <a:pt x="563" y="1068"/>
                    </a:moveTo>
                    <a:cubicBezTo>
                      <a:pt x="226" y="1011"/>
                      <a:pt x="1" y="731"/>
                      <a:pt x="57" y="394"/>
                    </a:cubicBezTo>
                    <a:cubicBezTo>
                      <a:pt x="57" y="225"/>
                      <a:pt x="113" y="113"/>
                      <a:pt x="226" y="0"/>
                    </a:cubicBezTo>
                    <a:cubicBezTo>
                      <a:pt x="169" y="113"/>
                      <a:pt x="169" y="169"/>
                      <a:pt x="169" y="225"/>
                    </a:cubicBezTo>
                    <a:cubicBezTo>
                      <a:pt x="113" y="562"/>
                      <a:pt x="338" y="899"/>
                      <a:pt x="675" y="899"/>
                    </a:cubicBezTo>
                    <a:cubicBezTo>
                      <a:pt x="843" y="955"/>
                      <a:pt x="1012" y="899"/>
                      <a:pt x="1180" y="731"/>
                    </a:cubicBezTo>
                    <a:cubicBezTo>
                      <a:pt x="1012" y="955"/>
                      <a:pt x="787" y="1068"/>
                      <a:pt x="563" y="106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_COLUMN_TEXT_1">
    <p:bg>
      <p:bgPr>
        <a:gradFill>
          <a:gsLst>
            <a:gs pos="0">
              <a:schemeClr val="dk1"/>
            </a:gs>
            <a:gs pos="44000">
              <a:schemeClr val="accent6"/>
            </a:gs>
            <a:gs pos="100000">
              <a:schemeClr val="accent6"/>
            </a:gs>
          </a:gsLst>
          <a:lin ang="18900044" scaled="0"/>
        </a:gradFill>
      </p:bgPr>
    </p:bg>
    <p:spTree>
      <p:nvGrpSpPr>
        <p:cNvPr id="2220" name="Shape 2220"/>
        <p:cNvGrpSpPr/>
        <p:nvPr/>
      </p:nvGrpSpPr>
      <p:grpSpPr>
        <a:xfrm>
          <a:off x="0" y="0"/>
          <a:ext cx="0" cy="0"/>
          <a:chOff x="0" y="0"/>
          <a:chExt cx="0" cy="0"/>
        </a:xfrm>
      </p:grpSpPr>
      <p:grpSp>
        <p:nvGrpSpPr>
          <p:cNvPr id="2221" name="Google Shape;2221;p17"/>
          <p:cNvGrpSpPr/>
          <p:nvPr/>
        </p:nvGrpSpPr>
        <p:grpSpPr>
          <a:xfrm>
            <a:off x="-74757" y="2684588"/>
            <a:ext cx="9313502" cy="2541840"/>
            <a:chOff x="1851250" y="1720850"/>
            <a:chExt cx="3539775" cy="966075"/>
          </a:xfrm>
        </p:grpSpPr>
        <p:sp>
          <p:nvSpPr>
            <p:cNvPr id="2222" name="Google Shape;2222;p17"/>
            <p:cNvSpPr/>
            <p:nvPr/>
          </p:nvSpPr>
          <p:spPr>
            <a:xfrm>
              <a:off x="4361800" y="2473450"/>
              <a:ext cx="44950" cy="66025"/>
            </a:xfrm>
            <a:custGeom>
              <a:rect b="b" l="l" r="r" t="t"/>
              <a:pathLst>
                <a:path extrusionOk="0" h="2641" w="1798">
                  <a:moveTo>
                    <a:pt x="225" y="1"/>
                  </a:moveTo>
                  <a:lnTo>
                    <a:pt x="0" y="113"/>
                  </a:lnTo>
                  <a:lnTo>
                    <a:pt x="1573" y="2641"/>
                  </a:lnTo>
                  <a:lnTo>
                    <a:pt x="1797" y="2528"/>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7"/>
            <p:cNvSpPr/>
            <p:nvPr/>
          </p:nvSpPr>
          <p:spPr>
            <a:xfrm>
              <a:off x="4399700" y="2453800"/>
              <a:ext cx="36525" cy="70225"/>
            </a:xfrm>
            <a:custGeom>
              <a:rect b="b" l="l" r="r" t="t"/>
              <a:pathLst>
                <a:path extrusionOk="0" h="2809" w="1461">
                  <a:moveTo>
                    <a:pt x="225" y="1"/>
                  </a:moveTo>
                  <a:lnTo>
                    <a:pt x="1" y="113"/>
                  </a:lnTo>
                  <a:lnTo>
                    <a:pt x="1292" y="2809"/>
                  </a:lnTo>
                  <a:lnTo>
                    <a:pt x="1461" y="2697"/>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17"/>
            <p:cNvSpPr/>
            <p:nvPr/>
          </p:nvSpPr>
          <p:spPr>
            <a:xfrm>
              <a:off x="4439025" y="2436950"/>
              <a:ext cx="30900" cy="73050"/>
            </a:xfrm>
            <a:custGeom>
              <a:rect b="b" l="l" r="r" t="t"/>
              <a:pathLst>
                <a:path extrusionOk="0" h="2922" w="1236">
                  <a:moveTo>
                    <a:pt x="281" y="1"/>
                  </a:moveTo>
                  <a:lnTo>
                    <a:pt x="0" y="113"/>
                  </a:lnTo>
                  <a:lnTo>
                    <a:pt x="1011" y="2921"/>
                  </a:lnTo>
                  <a:lnTo>
                    <a:pt x="1236" y="2809"/>
                  </a:lnTo>
                  <a:lnTo>
                    <a:pt x="28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17"/>
            <p:cNvSpPr/>
            <p:nvPr/>
          </p:nvSpPr>
          <p:spPr>
            <a:xfrm>
              <a:off x="4326700" y="2497325"/>
              <a:ext cx="49150" cy="63225"/>
            </a:xfrm>
            <a:custGeom>
              <a:rect b="b" l="l" r="r" t="t"/>
              <a:pathLst>
                <a:path extrusionOk="0" h="2529" w="1966">
                  <a:moveTo>
                    <a:pt x="169" y="1"/>
                  </a:moveTo>
                  <a:lnTo>
                    <a:pt x="0" y="169"/>
                  </a:lnTo>
                  <a:lnTo>
                    <a:pt x="1741" y="2528"/>
                  </a:lnTo>
                  <a:lnTo>
                    <a:pt x="1966" y="2416"/>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7"/>
            <p:cNvSpPr/>
            <p:nvPr/>
          </p:nvSpPr>
          <p:spPr>
            <a:xfrm>
              <a:off x="4603300" y="2414500"/>
              <a:ext cx="11250" cy="73025"/>
            </a:xfrm>
            <a:custGeom>
              <a:rect b="b" l="l" r="r" t="t"/>
              <a:pathLst>
                <a:path extrusionOk="0" h="2921" w="450">
                  <a:moveTo>
                    <a:pt x="169" y="0"/>
                  </a:moveTo>
                  <a:lnTo>
                    <a:pt x="0" y="2921"/>
                  </a:lnTo>
                  <a:lnTo>
                    <a:pt x="281" y="2921"/>
                  </a:lnTo>
                  <a:lnTo>
                    <a:pt x="45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17"/>
            <p:cNvSpPr/>
            <p:nvPr/>
          </p:nvSpPr>
          <p:spPr>
            <a:xfrm>
              <a:off x="4563975" y="2414500"/>
              <a:ext cx="9850" cy="73025"/>
            </a:xfrm>
            <a:custGeom>
              <a:rect b="b" l="l" r="r" t="t"/>
              <a:pathLst>
                <a:path extrusionOk="0" h="2921" w="394">
                  <a:moveTo>
                    <a:pt x="1" y="0"/>
                  </a:moveTo>
                  <a:lnTo>
                    <a:pt x="169" y="2921"/>
                  </a:lnTo>
                  <a:lnTo>
                    <a:pt x="394" y="2921"/>
                  </a:lnTo>
                  <a:lnTo>
                    <a:pt x="28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7"/>
            <p:cNvSpPr/>
            <p:nvPr/>
          </p:nvSpPr>
          <p:spPr>
            <a:xfrm>
              <a:off x="4521850" y="2417300"/>
              <a:ext cx="16875" cy="74450"/>
            </a:xfrm>
            <a:custGeom>
              <a:rect b="b" l="l" r="r" t="t"/>
              <a:pathLst>
                <a:path extrusionOk="0" h="2978" w="675">
                  <a:moveTo>
                    <a:pt x="1" y="0"/>
                  </a:moveTo>
                  <a:lnTo>
                    <a:pt x="450" y="2977"/>
                  </a:lnTo>
                  <a:lnTo>
                    <a:pt x="675" y="2921"/>
                  </a:lnTo>
                  <a:lnTo>
                    <a:pt x="28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7"/>
            <p:cNvSpPr/>
            <p:nvPr/>
          </p:nvSpPr>
          <p:spPr>
            <a:xfrm>
              <a:off x="4479725" y="2425725"/>
              <a:ext cx="23900" cy="73025"/>
            </a:xfrm>
            <a:custGeom>
              <a:rect b="b" l="l" r="r" t="t"/>
              <a:pathLst>
                <a:path extrusionOk="0" h="2921" w="956">
                  <a:moveTo>
                    <a:pt x="282" y="0"/>
                  </a:moveTo>
                  <a:lnTo>
                    <a:pt x="1" y="57"/>
                  </a:lnTo>
                  <a:lnTo>
                    <a:pt x="731" y="2921"/>
                  </a:lnTo>
                  <a:lnTo>
                    <a:pt x="956" y="2865"/>
                  </a:lnTo>
                  <a:lnTo>
                    <a:pt x="28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17"/>
            <p:cNvSpPr/>
            <p:nvPr/>
          </p:nvSpPr>
          <p:spPr>
            <a:xfrm>
              <a:off x="4236825" y="2585800"/>
              <a:ext cx="63200" cy="49150"/>
            </a:xfrm>
            <a:custGeom>
              <a:rect b="b" l="l" r="r" t="t"/>
              <a:pathLst>
                <a:path extrusionOk="0" h="1966" w="2528">
                  <a:moveTo>
                    <a:pt x="169" y="0"/>
                  </a:moveTo>
                  <a:lnTo>
                    <a:pt x="1" y="225"/>
                  </a:lnTo>
                  <a:lnTo>
                    <a:pt x="2416" y="1966"/>
                  </a:lnTo>
                  <a:lnTo>
                    <a:pt x="2528" y="1797"/>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7"/>
            <p:cNvSpPr/>
            <p:nvPr/>
          </p:nvSpPr>
          <p:spPr>
            <a:xfrm>
              <a:off x="4263500" y="2553500"/>
              <a:ext cx="59000" cy="54775"/>
            </a:xfrm>
            <a:custGeom>
              <a:rect b="b" l="l" r="r" t="t"/>
              <a:pathLst>
                <a:path extrusionOk="0" h="2191" w="2360">
                  <a:moveTo>
                    <a:pt x="169" y="0"/>
                  </a:moveTo>
                  <a:lnTo>
                    <a:pt x="1" y="225"/>
                  </a:lnTo>
                  <a:lnTo>
                    <a:pt x="2191" y="2191"/>
                  </a:lnTo>
                  <a:lnTo>
                    <a:pt x="2360" y="2022"/>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7"/>
            <p:cNvSpPr/>
            <p:nvPr/>
          </p:nvSpPr>
          <p:spPr>
            <a:xfrm>
              <a:off x="4212950" y="2622300"/>
              <a:ext cx="67425" cy="43550"/>
            </a:xfrm>
            <a:custGeom>
              <a:rect b="b" l="l" r="r" t="t"/>
              <a:pathLst>
                <a:path extrusionOk="0" h="1742" w="2697">
                  <a:moveTo>
                    <a:pt x="169" y="0"/>
                  </a:moveTo>
                  <a:cubicBezTo>
                    <a:pt x="113" y="57"/>
                    <a:pt x="57" y="113"/>
                    <a:pt x="1" y="225"/>
                  </a:cubicBezTo>
                  <a:lnTo>
                    <a:pt x="2528" y="1742"/>
                  </a:lnTo>
                  <a:lnTo>
                    <a:pt x="2697" y="1517"/>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17"/>
            <p:cNvSpPr/>
            <p:nvPr/>
          </p:nvSpPr>
          <p:spPr>
            <a:xfrm>
              <a:off x="4294400" y="2522600"/>
              <a:ext cx="54775" cy="60400"/>
            </a:xfrm>
            <a:custGeom>
              <a:rect b="b" l="l" r="r" t="t"/>
              <a:pathLst>
                <a:path extrusionOk="0" h="2416" w="2191">
                  <a:moveTo>
                    <a:pt x="169" y="1"/>
                  </a:moveTo>
                  <a:lnTo>
                    <a:pt x="0" y="225"/>
                  </a:lnTo>
                  <a:lnTo>
                    <a:pt x="1966" y="2416"/>
                  </a:lnTo>
                  <a:lnTo>
                    <a:pt x="2191" y="2247"/>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7"/>
            <p:cNvSpPr/>
            <p:nvPr/>
          </p:nvSpPr>
          <p:spPr>
            <a:xfrm>
              <a:off x="4638400" y="2418700"/>
              <a:ext cx="16875" cy="73050"/>
            </a:xfrm>
            <a:custGeom>
              <a:rect b="b" l="l" r="r" t="t"/>
              <a:pathLst>
                <a:path extrusionOk="0" h="2922" w="675">
                  <a:moveTo>
                    <a:pt x="450" y="1"/>
                  </a:moveTo>
                  <a:lnTo>
                    <a:pt x="1" y="2921"/>
                  </a:lnTo>
                  <a:lnTo>
                    <a:pt x="225" y="2921"/>
                  </a:lnTo>
                  <a:lnTo>
                    <a:pt x="67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7"/>
            <p:cNvSpPr/>
            <p:nvPr/>
          </p:nvSpPr>
          <p:spPr>
            <a:xfrm>
              <a:off x="4740900" y="2455200"/>
              <a:ext cx="37925" cy="68825"/>
            </a:xfrm>
            <a:custGeom>
              <a:rect b="b" l="l" r="r" t="t"/>
              <a:pathLst>
                <a:path extrusionOk="0" h="2753" w="1517">
                  <a:moveTo>
                    <a:pt x="1236" y="1"/>
                  </a:moveTo>
                  <a:lnTo>
                    <a:pt x="1" y="2697"/>
                  </a:lnTo>
                  <a:lnTo>
                    <a:pt x="225" y="2753"/>
                  </a:lnTo>
                  <a:lnTo>
                    <a:pt x="1517" y="113"/>
                  </a:lnTo>
                  <a:lnTo>
                    <a:pt x="123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7"/>
            <p:cNvSpPr/>
            <p:nvPr/>
          </p:nvSpPr>
          <p:spPr>
            <a:xfrm>
              <a:off x="4673500" y="2425725"/>
              <a:ext cx="23900" cy="73025"/>
            </a:xfrm>
            <a:custGeom>
              <a:rect b="b" l="l" r="r" t="t"/>
              <a:pathLst>
                <a:path extrusionOk="0" h="2921" w="956">
                  <a:moveTo>
                    <a:pt x="731" y="0"/>
                  </a:moveTo>
                  <a:lnTo>
                    <a:pt x="1" y="2865"/>
                  </a:lnTo>
                  <a:lnTo>
                    <a:pt x="281" y="2921"/>
                  </a:lnTo>
                  <a:lnTo>
                    <a:pt x="955" y="113"/>
                  </a:lnTo>
                  <a:lnTo>
                    <a:pt x="73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7"/>
            <p:cNvSpPr/>
            <p:nvPr/>
          </p:nvSpPr>
          <p:spPr>
            <a:xfrm>
              <a:off x="4707200" y="2438350"/>
              <a:ext cx="30925" cy="71650"/>
            </a:xfrm>
            <a:custGeom>
              <a:rect b="b" l="l" r="r" t="t"/>
              <a:pathLst>
                <a:path extrusionOk="0" h="2866" w="1237">
                  <a:moveTo>
                    <a:pt x="955" y="1"/>
                  </a:moveTo>
                  <a:lnTo>
                    <a:pt x="1" y="2753"/>
                  </a:lnTo>
                  <a:lnTo>
                    <a:pt x="225" y="2865"/>
                  </a:lnTo>
                  <a:lnTo>
                    <a:pt x="1236" y="113"/>
                  </a:lnTo>
                  <a:lnTo>
                    <a:pt x="95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7"/>
            <p:cNvSpPr/>
            <p:nvPr/>
          </p:nvSpPr>
          <p:spPr>
            <a:xfrm>
              <a:off x="4829350" y="2571750"/>
              <a:ext cx="5650" cy="11250"/>
            </a:xfrm>
            <a:custGeom>
              <a:rect b="b" l="l" r="r" t="t"/>
              <a:pathLst>
                <a:path extrusionOk="0" h="450" w="226">
                  <a:moveTo>
                    <a:pt x="226" y="1"/>
                  </a:moveTo>
                  <a:lnTo>
                    <a:pt x="1" y="281"/>
                  </a:lnTo>
                  <a:lnTo>
                    <a:pt x="169" y="450"/>
                  </a:lnTo>
                  <a:lnTo>
                    <a:pt x="226" y="394"/>
                  </a:lnTo>
                  <a:lnTo>
                    <a:pt x="22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17"/>
            <p:cNvSpPr/>
            <p:nvPr/>
          </p:nvSpPr>
          <p:spPr>
            <a:xfrm>
              <a:off x="4771800" y="2473450"/>
              <a:ext cx="43550" cy="67425"/>
            </a:xfrm>
            <a:custGeom>
              <a:rect b="b" l="l" r="r" t="t"/>
              <a:pathLst>
                <a:path extrusionOk="0" h="2697" w="1742">
                  <a:moveTo>
                    <a:pt x="1517" y="1"/>
                  </a:moveTo>
                  <a:lnTo>
                    <a:pt x="0" y="2528"/>
                  </a:lnTo>
                  <a:lnTo>
                    <a:pt x="225" y="2697"/>
                  </a:lnTo>
                  <a:lnTo>
                    <a:pt x="1741" y="169"/>
                  </a:lnTo>
                  <a:lnTo>
                    <a:pt x="151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17"/>
            <p:cNvSpPr/>
            <p:nvPr/>
          </p:nvSpPr>
          <p:spPr>
            <a:xfrm>
              <a:off x="4801275" y="2512775"/>
              <a:ext cx="33725" cy="47775"/>
            </a:xfrm>
            <a:custGeom>
              <a:rect b="b" l="l" r="r" t="t"/>
              <a:pathLst>
                <a:path extrusionOk="0" h="1911" w="1349">
                  <a:moveTo>
                    <a:pt x="1349" y="1"/>
                  </a:moveTo>
                  <a:lnTo>
                    <a:pt x="1" y="1798"/>
                  </a:lnTo>
                  <a:lnTo>
                    <a:pt x="225" y="1910"/>
                  </a:lnTo>
                  <a:lnTo>
                    <a:pt x="1349" y="394"/>
                  </a:lnTo>
                  <a:lnTo>
                    <a:pt x="134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7"/>
            <p:cNvSpPr/>
            <p:nvPr/>
          </p:nvSpPr>
          <p:spPr>
            <a:xfrm>
              <a:off x="4309850" y="2509975"/>
              <a:ext cx="66000" cy="78650"/>
            </a:xfrm>
            <a:custGeom>
              <a:rect b="b" l="l" r="r" t="t"/>
              <a:pathLst>
                <a:path extrusionOk="0" h="3146" w="2640">
                  <a:moveTo>
                    <a:pt x="225" y="0"/>
                  </a:moveTo>
                  <a:lnTo>
                    <a:pt x="0" y="169"/>
                  </a:lnTo>
                  <a:lnTo>
                    <a:pt x="2471" y="3145"/>
                  </a:lnTo>
                  <a:lnTo>
                    <a:pt x="2640" y="2977"/>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17"/>
            <p:cNvSpPr/>
            <p:nvPr/>
          </p:nvSpPr>
          <p:spPr>
            <a:xfrm>
              <a:off x="4420775" y="2443975"/>
              <a:ext cx="42125" cy="92700"/>
            </a:xfrm>
            <a:custGeom>
              <a:rect b="b" l="l" r="r" t="t"/>
              <a:pathLst>
                <a:path extrusionOk="0" h="3708" w="1685">
                  <a:moveTo>
                    <a:pt x="225" y="1"/>
                  </a:moveTo>
                  <a:lnTo>
                    <a:pt x="0" y="113"/>
                  </a:lnTo>
                  <a:lnTo>
                    <a:pt x="1460" y="3707"/>
                  </a:lnTo>
                  <a:lnTo>
                    <a:pt x="1685" y="3595"/>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17"/>
            <p:cNvSpPr/>
            <p:nvPr/>
          </p:nvSpPr>
          <p:spPr>
            <a:xfrm>
              <a:off x="4381450" y="2462225"/>
              <a:ext cx="50575" cy="88500"/>
            </a:xfrm>
            <a:custGeom>
              <a:rect b="b" l="l" r="r" t="t"/>
              <a:pathLst>
                <a:path extrusionOk="0" h="3540" w="2023">
                  <a:moveTo>
                    <a:pt x="225" y="1"/>
                  </a:moveTo>
                  <a:lnTo>
                    <a:pt x="0" y="169"/>
                  </a:lnTo>
                  <a:lnTo>
                    <a:pt x="1798" y="3539"/>
                  </a:lnTo>
                  <a:lnTo>
                    <a:pt x="2022" y="3427"/>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7"/>
            <p:cNvSpPr/>
            <p:nvPr/>
          </p:nvSpPr>
          <p:spPr>
            <a:xfrm>
              <a:off x="4344950" y="2484700"/>
              <a:ext cx="59000" cy="82875"/>
            </a:xfrm>
            <a:custGeom>
              <a:rect b="b" l="l" r="r" t="t"/>
              <a:pathLst>
                <a:path extrusionOk="0" h="3315" w="2360">
                  <a:moveTo>
                    <a:pt x="225" y="0"/>
                  </a:moveTo>
                  <a:lnTo>
                    <a:pt x="0" y="113"/>
                  </a:lnTo>
                  <a:lnTo>
                    <a:pt x="2134" y="3314"/>
                  </a:lnTo>
                  <a:lnTo>
                    <a:pt x="2359" y="3202"/>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7"/>
            <p:cNvSpPr/>
            <p:nvPr/>
          </p:nvSpPr>
          <p:spPr>
            <a:xfrm>
              <a:off x="4460075" y="2431350"/>
              <a:ext cx="33725" cy="94100"/>
            </a:xfrm>
            <a:custGeom>
              <a:rect b="b" l="l" r="r" t="t"/>
              <a:pathLst>
                <a:path extrusionOk="0" h="3764" w="1349">
                  <a:moveTo>
                    <a:pt x="225" y="0"/>
                  </a:moveTo>
                  <a:lnTo>
                    <a:pt x="1" y="56"/>
                  </a:lnTo>
                  <a:lnTo>
                    <a:pt x="1068" y="3763"/>
                  </a:lnTo>
                  <a:lnTo>
                    <a:pt x="1349" y="3651"/>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17"/>
            <p:cNvSpPr/>
            <p:nvPr/>
          </p:nvSpPr>
          <p:spPr>
            <a:xfrm>
              <a:off x="4586450" y="2413075"/>
              <a:ext cx="7050" cy="96925"/>
            </a:xfrm>
            <a:custGeom>
              <a:rect b="b" l="l" r="r" t="t"/>
              <a:pathLst>
                <a:path extrusionOk="0" h="3877" w="282">
                  <a:moveTo>
                    <a:pt x="0" y="1"/>
                  </a:moveTo>
                  <a:lnTo>
                    <a:pt x="0" y="3876"/>
                  </a:lnTo>
                  <a:lnTo>
                    <a:pt x="281" y="3876"/>
                  </a:lnTo>
                  <a:lnTo>
                    <a:pt x="28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17"/>
            <p:cNvSpPr/>
            <p:nvPr/>
          </p:nvSpPr>
          <p:spPr>
            <a:xfrm>
              <a:off x="4502200" y="2421500"/>
              <a:ext cx="23900" cy="95525"/>
            </a:xfrm>
            <a:custGeom>
              <a:rect b="b" l="l" r="r" t="t"/>
              <a:pathLst>
                <a:path extrusionOk="0" h="3821" w="956">
                  <a:moveTo>
                    <a:pt x="225" y="1"/>
                  </a:moveTo>
                  <a:lnTo>
                    <a:pt x="1" y="57"/>
                  </a:lnTo>
                  <a:lnTo>
                    <a:pt x="675" y="3820"/>
                  </a:lnTo>
                  <a:lnTo>
                    <a:pt x="955" y="3764"/>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17"/>
            <p:cNvSpPr/>
            <p:nvPr/>
          </p:nvSpPr>
          <p:spPr>
            <a:xfrm>
              <a:off x="4542925" y="2414500"/>
              <a:ext cx="15475" cy="96900"/>
            </a:xfrm>
            <a:custGeom>
              <a:rect b="b" l="l" r="r" t="t"/>
              <a:pathLst>
                <a:path extrusionOk="0" h="3876" w="619">
                  <a:moveTo>
                    <a:pt x="281" y="0"/>
                  </a:moveTo>
                  <a:lnTo>
                    <a:pt x="0" y="56"/>
                  </a:lnTo>
                  <a:lnTo>
                    <a:pt x="394" y="3875"/>
                  </a:lnTo>
                  <a:lnTo>
                    <a:pt x="618" y="3875"/>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17"/>
            <p:cNvSpPr/>
            <p:nvPr/>
          </p:nvSpPr>
          <p:spPr>
            <a:xfrm>
              <a:off x="4278950" y="2536650"/>
              <a:ext cx="73025" cy="73025"/>
            </a:xfrm>
            <a:custGeom>
              <a:rect b="b" l="l" r="r" t="t"/>
              <a:pathLst>
                <a:path extrusionOk="0" h="2921" w="2921">
                  <a:moveTo>
                    <a:pt x="169" y="0"/>
                  </a:moveTo>
                  <a:lnTo>
                    <a:pt x="0" y="225"/>
                  </a:lnTo>
                  <a:lnTo>
                    <a:pt x="2752" y="2921"/>
                  </a:lnTo>
                  <a:cubicBezTo>
                    <a:pt x="2809" y="2865"/>
                    <a:pt x="2865" y="2809"/>
                    <a:pt x="2921" y="2752"/>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7"/>
            <p:cNvSpPr/>
            <p:nvPr/>
          </p:nvSpPr>
          <p:spPr>
            <a:xfrm>
              <a:off x="4249450" y="2568950"/>
              <a:ext cx="78675" cy="67425"/>
            </a:xfrm>
            <a:custGeom>
              <a:rect b="b" l="l" r="r" t="t"/>
              <a:pathLst>
                <a:path extrusionOk="0" h="2697" w="3147">
                  <a:moveTo>
                    <a:pt x="169" y="0"/>
                  </a:moveTo>
                  <a:cubicBezTo>
                    <a:pt x="113" y="113"/>
                    <a:pt x="57" y="169"/>
                    <a:pt x="1" y="225"/>
                  </a:cubicBezTo>
                  <a:lnTo>
                    <a:pt x="2978" y="2696"/>
                  </a:lnTo>
                  <a:lnTo>
                    <a:pt x="3146" y="2471"/>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17"/>
            <p:cNvSpPr/>
            <p:nvPr/>
          </p:nvSpPr>
          <p:spPr>
            <a:xfrm>
              <a:off x="4225600" y="2602650"/>
              <a:ext cx="82850" cy="59000"/>
            </a:xfrm>
            <a:custGeom>
              <a:rect b="b" l="l" r="r" t="t"/>
              <a:pathLst>
                <a:path extrusionOk="0" h="2360" w="3314">
                  <a:moveTo>
                    <a:pt x="113" y="0"/>
                  </a:moveTo>
                  <a:lnTo>
                    <a:pt x="0" y="225"/>
                  </a:lnTo>
                  <a:lnTo>
                    <a:pt x="3202" y="2359"/>
                  </a:lnTo>
                  <a:lnTo>
                    <a:pt x="3314" y="2134"/>
                  </a:ln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17"/>
            <p:cNvSpPr/>
            <p:nvPr/>
          </p:nvSpPr>
          <p:spPr>
            <a:xfrm>
              <a:off x="4618750" y="2417300"/>
              <a:ext cx="16875" cy="95500"/>
            </a:xfrm>
            <a:custGeom>
              <a:rect b="b" l="l" r="r" t="t"/>
              <a:pathLst>
                <a:path extrusionOk="0" h="3820" w="675">
                  <a:moveTo>
                    <a:pt x="393" y="0"/>
                  </a:moveTo>
                  <a:lnTo>
                    <a:pt x="0" y="3820"/>
                  </a:lnTo>
                  <a:lnTo>
                    <a:pt x="281" y="3820"/>
                  </a:lnTo>
                  <a:lnTo>
                    <a:pt x="67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17"/>
            <p:cNvSpPr/>
            <p:nvPr/>
          </p:nvSpPr>
          <p:spPr>
            <a:xfrm>
              <a:off x="4684725" y="2432750"/>
              <a:ext cx="33725" cy="92700"/>
            </a:xfrm>
            <a:custGeom>
              <a:rect b="b" l="l" r="r" t="t"/>
              <a:pathLst>
                <a:path extrusionOk="0" h="3708" w="1349">
                  <a:moveTo>
                    <a:pt x="1124" y="0"/>
                  </a:moveTo>
                  <a:lnTo>
                    <a:pt x="1" y="3651"/>
                  </a:lnTo>
                  <a:lnTo>
                    <a:pt x="226" y="3707"/>
                  </a:lnTo>
                  <a:lnTo>
                    <a:pt x="1349" y="56"/>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17"/>
            <p:cNvSpPr/>
            <p:nvPr/>
          </p:nvSpPr>
          <p:spPr>
            <a:xfrm>
              <a:off x="4652450" y="2421500"/>
              <a:ext cx="25300" cy="95525"/>
            </a:xfrm>
            <a:custGeom>
              <a:rect b="b" l="l" r="r" t="t"/>
              <a:pathLst>
                <a:path extrusionOk="0" h="3821" w="1012">
                  <a:moveTo>
                    <a:pt x="730" y="1"/>
                  </a:moveTo>
                  <a:lnTo>
                    <a:pt x="0" y="3764"/>
                  </a:lnTo>
                  <a:lnTo>
                    <a:pt x="281" y="3820"/>
                  </a:lnTo>
                  <a:lnTo>
                    <a:pt x="1011" y="57"/>
                  </a:lnTo>
                  <a:lnTo>
                    <a:pt x="73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7"/>
            <p:cNvSpPr/>
            <p:nvPr/>
          </p:nvSpPr>
          <p:spPr>
            <a:xfrm>
              <a:off x="4826550" y="2599825"/>
              <a:ext cx="8450" cy="12675"/>
            </a:xfrm>
            <a:custGeom>
              <a:rect b="b" l="l" r="r" t="t"/>
              <a:pathLst>
                <a:path extrusionOk="0" h="507" w="338">
                  <a:moveTo>
                    <a:pt x="338" y="1"/>
                  </a:moveTo>
                  <a:lnTo>
                    <a:pt x="1" y="338"/>
                  </a:lnTo>
                  <a:lnTo>
                    <a:pt x="169" y="506"/>
                  </a:lnTo>
                  <a:lnTo>
                    <a:pt x="338" y="338"/>
                  </a:lnTo>
                  <a:lnTo>
                    <a:pt x="33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7"/>
            <p:cNvSpPr/>
            <p:nvPr/>
          </p:nvSpPr>
          <p:spPr>
            <a:xfrm>
              <a:off x="4717025" y="2446775"/>
              <a:ext cx="42150" cy="89900"/>
            </a:xfrm>
            <a:custGeom>
              <a:rect b="b" l="l" r="r" t="t"/>
              <a:pathLst>
                <a:path extrusionOk="0" h="3596" w="1686">
                  <a:moveTo>
                    <a:pt x="1461" y="1"/>
                  </a:moveTo>
                  <a:lnTo>
                    <a:pt x="1" y="3539"/>
                  </a:lnTo>
                  <a:lnTo>
                    <a:pt x="225" y="3595"/>
                  </a:lnTo>
                  <a:lnTo>
                    <a:pt x="1686" y="113"/>
                  </a:lnTo>
                  <a:lnTo>
                    <a:pt x="146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17"/>
            <p:cNvSpPr/>
            <p:nvPr/>
          </p:nvSpPr>
          <p:spPr>
            <a:xfrm>
              <a:off x="4746525" y="2463625"/>
              <a:ext cx="50575" cy="88500"/>
            </a:xfrm>
            <a:custGeom>
              <a:rect b="b" l="l" r="r" t="t"/>
              <a:pathLst>
                <a:path extrusionOk="0" h="3540" w="2023">
                  <a:moveTo>
                    <a:pt x="1797" y="1"/>
                  </a:moveTo>
                  <a:lnTo>
                    <a:pt x="0" y="3371"/>
                  </a:lnTo>
                  <a:lnTo>
                    <a:pt x="225" y="3539"/>
                  </a:lnTo>
                  <a:lnTo>
                    <a:pt x="2022" y="113"/>
                  </a:lnTo>
                  <a:lnTo>
                    <a:pt x="179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7"/>
            <p:cNvSpPr/>
            <p:nvPr/>
          </p:nvSpPr>
          <p:spPr>
            <a:xfrm>
              <a:off x="4801275" y="2543675"/>
              <a:ext cx="33725" cy="44950"/>
            </a:xfrm>
            <a:custGeom>
              <a:rect b="b" l="l" r="r" t="t"/>
              <a:pathLst>
                <a:path extrusionOk="0" h="1798" w="1349">
                  <a:moveTo>
                    <a:pt x="1349" y="0"/>
                  </a:moveTo>
                  <a:lnTo>
                    <a:pt x="1" y="1629"/>
                  </a:lnTo>
                  <a:lnTo>
                    <a:pt x="225" y="1797"/>
                  </a:lnTo>
                  <a:lnTo>
                    <a:pt x="1349" y="393"/>
                  </a:lnTo>
                  <a:lnTo>
                    <a:pt x="134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17"/>
            <p:cNvSpPr/>
            <p:nvPr/>
          </p:nvSpPr>
          <p:spPr>
            <a:xfrm>
              <a:off x="4774600" y="2486100"/>
              <a:ext cx="60400" cy="82875"/>
            </a:xfrm>
            <a:custGeom>
              <a:rect b="b" l="l" r="r" t="t"/>
              <a:pathLst>
                <a:path extrusionOk="0" h="3315" w="2416">
                  <a:moveTo>
                    <a:pt x="2191" y="0"/>
                  </a:moveTo>
                  <a:lnTo>
                    <a:pt x="0" y="3202"/>
                  </a:lnTo>
                  <a:lnTo>
                    <a:pt x="225" y="3314"/>
                  </a:lnTo>
                  <a:lnTo>
                    <a:pt x="2416" y="113"/>
                  </a:lnTo>
                  <a:lnTo>
                    <a:pt x="219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17"/>
            <p:cNvSpPr/>
            <p:nvPr/>
          </p:nvSpPr>
          <p:spPr>
            <a:xfrm>
              <a:off x="4593475" y="2648975"/>
              <a:ext cx="120775" cy="37950"/>
            </a:xfrm>
            <a:custGeom>
              <a:rect b="b" l="l" r="r" t="t"/>
              <a:pathLst>
                <a:path extrusionOk="0" h="1518" w="4831">
                  <a:moveTo>
                    <a:pt x="0" y="1"/>
                  </a:moveTo>
                  <a:lnTo>
                    <a:pt x="0" y="1068"/>
                  </a:lnTo>
                  <a:cubicBezTo>
                    <a:pt x="899" y="1068"/>
                    <a:pt x="1741" y="1180"/>
                    <a:pt x="2584" y="1517"/>
                  </a:cubicBezTo>
                  <a:lnTo>
                    <a:pt x="4830" y="1517"/>
                  </a:lnTo>
                  <a:cubicBezTo>
                    <a:pt x="3426" y="506"/>
                    <a:pt x="1741" y="1"/>
                    <a:pt x="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17"/>
            <p:cNvSpPr/>
            <p:nvPr/>
          </p:nvSpPr>
          <p:spPr>
            <a:xfrm>
              <a:off x="4500800" y="2536650"/>
              <a:ext cx="37925" cy="94100"/>
            </a:xfrm>
            <a:custGeom>
              <a:rect b="b" l="l" r="r" t="t"/>
              <a:pathLst>
                <a:path extrusionOk="0" h="3764" w="1517">
                  <a:moveTo>
                    <a:pt x="113" y="0"/>
                  </a:moveTo>
                  <a:cubicBezTo>
                    <a:pt x="0" y="0"/>
                    <a:pt x="955" y="3763"/>
                    <a:pt x="955" y="3763"/>
                  </a:cubicBezTo>
                  <a:lnTo>
                    <a:pt x="1517" y="3595"/>
                  </a:ln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17"/>
            <p:cNvSpPr/>
            <p:nvPr/>
          </p:nvSpPr>
          <p:spPr>
            <a:xfrm>
              <a:off x="1972000" y="2504350"/>
              <a:ext cx="16875" cy="15475"/>
            </a:xfrm>
            <a:custGeom>
              <a:rect b="b" l="l" r="r" t="t"/>
              <a:pathLst>
                <a:path extrusionOk="0" h="619" w="675">
                  <a:moveTo>
                    <a:pt x="562" y="1"/>
                  </a:moveTo>
                  <a:lnTo>
                    <a:pt x="0" y="506"/>
                  </a:lnTo>
                  <a:lnTo>
                    <a:pt x="113" y="618"/>
                  </a:lnTo>
                  <a:lnTo>
                    <a:pt x="674" y="113"/>
                  </a:lnTo>
                  <a:lnTo>
                    <a:pt x="56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17"/>
            <p:cNvSpPr/>
            <p:nvPr/>
          </p:nvSpPr>
          <p:spPr>
            <a:xfrm>
              <a:off x="1980425" y="2515575"/>
              <a:ext cx="18275" cy="14075"/>
            </a:xfrm>
            <a:custGeom>
              <a:rect b="b" l="l" r="r" t="t"/>
              <a:pathLst>
                <a:path extrusionOk="0" h="563" w="731">
                  <a:moveTo>
                    <a:pt x="618" y="1"/>
                  </a:moveTo>
                  <a:lnTo>
                    <a:pt x="0" y="394"/>
                  </a:lnTo>
                  <a:cubicBezTo>
                    <a:pt x="56" y="450"/>
                    <a:pt x="56" y="506"/>
                    <a:pt x="113" y="563"/>
                  </a:cubicBezTo>
                  <a:lnTo>
                    <a:pt x="730" y="113"/>
                  </a:lnTo>
                  <a:lnTo>
                    <a:pt x="61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17"/>
            <p:cNvSpPr/>
            <p:nvPr/>
          </p:nvSpPr>
          <p:spPr>
            <a:xfrm>
              <a:off x="1994450" y="2540850"/>
              <a:ext cx="18275" cy="11275"/>
            </a:xfrm>
            <a:custGeom>
              <a:rect b="b" l="l" r="r" t="t"/>
              <a:pathLst>
                <a:path extrusionOk="0" h="451" w="731">
                  <a:moveTo>
                    <a:pt x="675" y="1"/>
                  </a:moveTo>
                  <a:lnTo>
                    <a:pt x="1" y="282"/>
                  </a:lnTo>
                  <a:lnTo>
                    <a:pt x="113" y="450"/>
                  </a:lnTo>
                  <a:lnTo>
                    <a:pt x="731" y="169"/>
                  </a:lnTo>
                  <a:lnTo>
                    <a:pt x="67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17"/>
            <p:cNvSpPr/>
            <p:nvPr/>
          </p:nvSpPr>
          <p:spPr>
            <a:xfrm>
              <a:off x="1988850" y="2528225"/>
              <a:ext cx="18275" cy="12650"/>
            </a:xfrm>
            <a:custGeom>
              <a:rect b="b" l="l" r="r" t="t"/>
              <a:pathLst>
                <a:path extrusionOk="0" h="506" w="731">
                  <a:moveTo>
                    <a:pt x="618" y="0"/>
                  </a:moveTo>
                  <a:lnTo>
                    <a:pt x="0" y="337"/>
                  </a:lnTo>
                  <a:lnTo>
                    <a:pt x="56" y="506"/>
                  </a:lnTo>
                  <a:lnTo>
                    <a:pt x="730" y="113"/>
                  </a:lnTo>
                  <a:lnTo>
                    <a:pt x="61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17"/>
            <p:cNvSpPr/>
            <p:nvPr/>
          </p:nvSpPr>
          <p:spPr>
            <a:xfrm>
              <a:off x="1879325" y="2455200"/>
              <a:ext cx="4225" cy="18275"/>
            </a:xfrm>
            <a:custGeom>
              <a:rect b="b" l="l" r="r" t="t"/>
              <a:pathLst>
                <a:path extrusionOk="0" h="731" w="169">
                  <a:moveTo>
                    <a:pt x="0" y="1"/>
                  </a:moveTo>
                  <a:lnTo>
                    <a:pt x="0" y="731"/>
                  </a:lnTo>
                  <a:lnTo>
                    <a:pt x="169" y="731"/>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17"/>
            <p:cNvSpPr/>
            <p:nvPr/>
          </p:nvSpPr>
          <p:spPr>
            <a:xfrm>
              <a:off x="2007100" y="2582975"/>
              <a:ext cx="18275" cy="7050"/>
            </a:xfrm>
            <a:custGeom>
              <a:rect b="b" l="l" r="r" t="t"/>
              <a:pathLst>
                <a:path extrusionOk="0" h="282" w="731">
                  <a:moveTo>
                    <a:pt x="730" y="1"/>
                  </a:moveTo>
                  <a:lnTo>
                    <a:pt x="0" y="113"/>
                  </a:lnTo>
                  <a:cubicBezTo>
                    <a:pt x="0" y="169"/>
                    <a:pt x="0" y="225"/>
                    <a:pt x="0" y="282"/>
                  </a:cubicBezTo>
                  <a:lnTo>
                    <a:pt x="730" y="225"/>
                  </a:lnTo>
                  <a:cubicBezTo>
                    <a:pt x="730" y="169"/>
                    <a:pt x="730" y="57"/>
                    <a:pt x="73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17"/>
            <p:cNvSpPr/>
            <p:nvPr/>
          </p:nvSpPr>
          <p:spPr>
            <a:xfrm>
              <a:off x="2004300" y="2568950"/>
              <a:ext cx="18275" cy="8450"/>
            </a:xfrm>
            <a:custGeom>
              <a:rect b="b" l="l" r="r" t="t"/>
              <a:pathLst>
                <a:path extrusionOk="0" h="338" w="731">
                  <a:moveTo>
                    <a:pt x="674" y="0"/>
                  </a:moveTo>
                  <a:lnTo>
                    <a:pt x="0" y="169"/>
                  </a:lnTo>
                  <a:lnTo>
                    <a:pt x="56" y="337"/>
                  </a:lnTo>
                  <a:lnTo>
                    <a:pt x="730" y="169"/>
                  </a:lnTo>
                  <a:cubicBezTo>
                    <a:pt x="730" y="113"/>
                    <a:pt x="730" y="56"/>
                    <a:pt x="674"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17"/>
            <p:cNvSpPr/>
            <p:nvPr/>
          </p:nvSpPr>
          <p:spPr>
            <a:xfrm>
              <a:off x="1962175" y="2493125"/>
              <a:ext cx="15450" cy="16875"/>
            </a:xfrm>
            <a:custGeom>
              <a:rect b="b" l="l" r="r" t="t"/>
              <a:pathLst>
                <a:path extrusionOk="0" h="675" w="618">
                  <a:moveTo>
                    <a:pt x="506" y="0"/>
                  </a:moveTo>
                  <a:lnTo>
                    <a:pt x="0" y="562"/>
                  </a:lnTo>
                  <a:lnTo>
                    <a:pt x="169" y="674"/>
                  </a:lnTo>
                  <a:lnTo>
                    <a:pt x="618" y="113"/>
                  </a:lnTo>
                  <a:lnTo>
                    <a:pt x="50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7"/>
            <p:cNvSpPr/>
            <p:nvPr/>
          </p:nvSpPr>
          <p:spPr>
            <a:xfrm>
              <a:off x="1904600" y="2459425"/>
              <a:ext cx="8450" cy="18275"/>
            </a:xfrm>
            <a:custGeom>
              <a:rect b="b" l="l" r="r" t="t"/>
              <a:pathLst>
                <a:path extrusionOk="0" h="731" w="338">
                  <a:moveTo>
                    <a:pt x="169" y="0"/>
                  </a:moveTo>
                  <a:lnTo>
                    <a:pt x="0" y="674"/>
                  </a:lnTo>
                  <a:lnTo>
                    <a:pt x="169" y="730"/>
                  </a:lnTo>
                  <a:lnTo>
                    <a:pt x="337" y="57"/>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17"/>
            <p:cNvSpPr/>
            <p:nvPr/>
          </p:nvSpPr>
          <p:spPr>
            <a:xfrm>
              <a:off x="1918625" y="2462225"/>
              <a:ext cx="9875" cy="19675"/>
            </a:xfrm>
            <a:custGeom>
              <a:rect b="b" l="l" r="r" t="t"/>
              <a:pathLst>
                <a:path extrusionOk="0" h="787" w="395">
                  <a:moveTo>
                    <a:pt x="226" y="1"/>
                  </a:moveTo>
                  <a:lnTo>
                    <a:pt x="1" y="731"/>
                  </a:lnTo>
                  <a:lnTo>
                    <a:pt x="113" y="787"/>
                  </a:lnTo>
                  <a:lnTo>
                    <a:pt x="394" y="113"/>
                  </a:lnTo>
                  <a:lnTo>
                    <a:pt x="22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17"/>
            <p:cNvSpPr/>
            <p:nvPr/>
          </p:nvSpPr>
          <p:spPr>
            <a:xfrm>
              <a:off x="1891950" y="2458025"/>
              <a:ext cx="7050" cy="16875"/>
            </a:xfrm>
            <a:custGeom>
              <a:rect b="b" l="l" r="r" t="t"/>
              <a:pathLst>
                <a:path extrusionOk="0" h="675" w="282">
                  <a:moveTo>
                    <a:pt x="113" y="0"/>
                  </a:moveTo>
                  <a:lnTo>
                    <a:pt x="1" y="674"/>
                  </a:lnTo>
                  <a:lnTo>
                    <a:pt x="169" y="674"/>
                  </a:lnTo>
                  <a:lnTo>
                    <a:pt x="28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17"/>
            <p:cNvSpPr/>
            <p:nvPr/>
          </p:nvSpPr>
          <p:spPr>
            <a:xfrm>
              <a:off x="2008500" y="2599825"/>
              <a:ext cx="18275" cy="4250"/>
            </a:xfrm>
            <a:custGeom>
              <a:rect b="b" l="l" r="r" t="t"/>
              <a:pathLst>
                <a:path extrusionOk="0" h="170" w="731">
                  <a:moveTo>
                    <a:pt x="1" y="1"/>
                  </a:moveTo>
                  <a:cubicBezTo>
                    <a:pt x="1" y="57"/>
                    <a:pt x="1" y="113"/>
                    <a:pt x="1" y="169"/>
                  </a:cubicBezTo>
                  <a:lnTo>
                    <a:pt x="731" y="169"/>
                  </a:lnTo>
                  <a:cubicBezTo>
                    <a:pt x="731" y="113"/>
                    <a:pt x="731" y="1"/>
                    <a:pt x="73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17"/>
            <p:cNvSpPr/>
            <p:nvPr/>
          </p:nvSpPr>
          <p:spPr>
            <a:xfrm>
              <a:off x="1952325" y="2484700"/>
              <a:ext cx="14075" cy="16875"/>
            </a:xfrm>
            <a:custGeom>
              <a:rect b="b" l="l" r="r" t="t"/>
              <a:pathLst>
                <a:path extrusionOk="0" h="675" w="563">
                  <a:moveTo>
                    <a:pt x="450" y="0"/>
                  </a:moveTo>
                  <a:lnTo>
                    <a:pt x="1" y="562"/>
                  </a:lnTo>
                  <a:lnTo>
                    <a:pt x="169" y="674"/>
                  </a:lnTo>
                  <a:lnTo>
                    <a:pt x="563" y="113"/>
                  </a:lnTo>
                  <a:cubicBezTo>
                    <a:pt x="563" y="56"/>
                    <a:pt x="506" y="0"/>
                    <a:pt x="45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17"/>
            <p:cNvSpPr/>
            <p:nvPr/>
          </p:nvSpPr>
          <p:spPr>
            <a:xfrm>
              <a:off x="1929875" y="2469250"/>
              <a:ext cx="11250" cy="18275"/>
            </a:xfrm>
            <a:custGeom>
              <a:rect b="b" l="l" r="r" t="t"/>
              <a:pathLst>
                <a:path extrusionOk="0" h="731" w="450">
                  <a:moveTo>
                    <a:pt x="337" y="1"/>
                  </a:moveTo>
                  <a:lnTo>
                    <a:pt x="0" y="674"/>
                  </a:lnTo>
                  <a:lnTo>
                    <a:pt x="169" y="731"/>
                  </a:lnTo>
                  <a:lnTo>
                    <a:pt x="450" y="57"/>
                  </a:lnTo>
                  <a:lnTo>
                    <a:pt x="33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17"/>
            <p:cNvSpPr/>
            <p:nvPr/>
          </p:nvSpPr>
          <p:spPr>
            <a:xfrm>
              <a:off x="1941100" y="2476275"/>
              <a:ext cx="12675" cy="16875"/>
            </a:xfrm>
            <a:custGeom>
              <a:rect b="b" l="l" r="r" t="t"/>
              <a:pathLst>
                <a:path extrusionOk="0" h="675" w="507">
                  <a:moveTo>
                    <a:pt x="394" y="0"/>
                  </a:moveTo>
                  <a:lnTo>
                    <a:pt x="1" y="618"/>
                  </a:lnTo>
                  <a:lnTo>
                    <a:pt x="169" y="674"/>
                  </a:lnTo>
                  <a:lnTo>
                    <a:pt x="506" y="56"/>
                  </a:lnTo>
                  <a:lnTo>
                    <a:pt x="39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17"/>
            <p:cNvSpPr/>
            <p:nvPr/>
          </p:nvSpPr>
          <p:spPr>
            <a:xfrm>
              <a:off x="2000075" y="2554900"/>
              <a:ext cx="18275" cy="9850"/>
            </a:xfrm>
            <a:custGeom>
              <a:rect b="b" l="l" r="r" t="t"/>
              <a:pathLst>
                <a:path extrusionOk="0" h="394" w="731">
                  <a:moveTo>
                    <a:pt x="674" y="1"/>
                  </a:moveTo>
                  <a:lnTo>
                    <a:pt x="1" y="225"/>
                  </a:lnTo>
                  <a:lnTo>
                    <a:pt x="57" y="394"/>
                  </a:lnTo>
                  <a:lnTo>
                    <a:pt x="731" y="169"/>
                  </a:lnTo>
                  <a:lnTo>
                    <a:pt x="67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17"/>
            <p:cNvSpPr/>
            <p:nvPr/>
          </p:nvSpPr>
          <p:spPr>
            <a:xfrm>
              <a:off x="1851250" y="2455200"/>
              <a:ext cx="22475" cy="19700"/>
            </a:xfrm>
            <a:custGeom>
              <a:rect b="b" l="l" r="r" t="t"/>
              <a:pathLst>
                <a:path extrusionOk="0" h="788" w="899">
                  <a:moveTo>
                    <a:pt x="899" y="1"/>
                  </a:moveTo>
                  <a:cubicBezTo>
                    <a:pt x="618" y="1"/>
                    <a:pt x="337" y="57"/>
                    <a:pt x="0" y="113"/>
                  </a:cubicBezTo>
                  <a:lnTo>
                    <a:pt x="0" y="787"/>
                  </a:lnTo>
                  <a:cubicBezTo>
                    <a:pt x="337" y="731"/>
                    <a:pt x="618" y="731"/>
                    <a:pt x="899" y="731"/>
                  </a:cubicBezTo>
                  <a:lnTo>
                    <a:pt x="89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17"/>
            <p:cNvSpPr/>
            <p:nvPr/>
          </p:nvSpPr>
          <p:spPr>
            <a:xfrm>
              <a:off x="1983225" y="2608250"/>
              <a:ext cx="42150" cy="78675"/>
            </a:xfrm>
            <a:custGeom>
              <a:rect b="b" l="l" r="r" t="t"/>
              <a:pathLst>
                <a:path extrusionOk="0" h="3147" w="1686">
                  <a:moveTo>
                    <a:pt x="1012" y="1"/>
                  </a:moveTo>
                  <a:cubicBezTo>
                    <a:pt x="1012" y="57"/>
                    <a:pt x="1012" y="113"/>
                    <a:pt x="1012" y="169"/>
                  </a:cubicBezTo>
                  <a:cubicBezTo>
                    <a:pt x="1012" y="225"/>
                    <a:pt x="1012" y="282"/>
                    <a:pt x="1012" y="338"/>
                  </a:cubicBezTo>
                  <a:cubicBezTo>
                    <a:pt x="1012" y="450"/>
                    <a:pt x="955" y="562"/>
                    <a:pt x="955" y="731"/>
                  </a:cubicBezTo>
                  <a:cubicBezTo>
                    <a:pt x="899" y="1236"/>
                    <a:pt x="731" y="1742"/>
                    <a:pt x="506" y="2247"/>
                  </a:cubicBezTo>
                  <a:lnTo>
                    <a:pt x="506" y="2304"/>
                  </a:lnTo>
                  <a:cubicBezTo>
                    <a:pt x="338" y="2584"/>
                    <a:pt x="169" y="2865"/>
                    <a:pt x="1" y="3146"/>
                  </a:cubicBezTo>
                  <a:lnTo>
                    <a:pt x="843" y="3146"/>
                  </a:lnTo>
                  <a:cubicBezTo>
                    <a:pt x="955" y="2978"/>
                    <a:pt x="1012" y="2865"/>
                    <a:pt x="1124" y="2697"/>
                  </a:cubicBezTo>
                  <a:lnTo>
                    <a:pt x="1180" y="2528"/>
                  </a:lnTo>
                  <a:cubicBezTo>
                    <a:pt x="1236" y="2416"/>
                    <a:pt x="1292" y="2247"/>
                    <a:pt x="1348" y="2135"/>
                  </a:cubicBezTo>
                  <a:lnTo>
                    <a:pt x="1348" y="2079"/>
                  </a:lnTo>
                  <a:cubicBezTo>
                    <a:pt x="1348" y="1967"/>
                    <a:pt x="1405" y="1910"/>
                    <a:pt x="1461" y="1798"/>
                  </a:cubicBezTo>
                  <a:cubicBezTo>
                    <a:pt x="1573" y="1349"/>
                    <a:pt x="1685" y="843"/>
                    <a:pt x="1685" y="394"/>
                  </a:cubicBezTo>
                  <a:cubicBezTo>
                    <a:pt x="1685" y="338"/>
                    <a:pt x="1685" y="282"/>
                    <a:pt x="1685" y="225"/>
                  </a:cubicBezTo>
                  <a:lnTo>
                    <a:pt x="168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17"/>
            <p:cNvSpPr/>
            <p:nvPr/>
          </p:nvSpPr>
          <p:spPr>
            <a:xfrm>
              <a:off x="1851250" y="2508425"/>
              <a:ext cx="123575" cy="178500"/>
            </a:xfrm>
            <a:custGeom>
              <a:rect b="b" l="l" r="r" t="t"/>
              <a:pathLst>
                <a:path extrusionOk="0" h="7140" w="4943">
                  <a:moveTo>
                    <a:pt x="922" y="1"/>
                  </a:moveTo>
                  <a:cubicBezTo>
                    <a:pt x="858" y="1"/>
                    <a:pt x="794" y="3"/>
                    <a:pt x="730" y="6"/>
                  </a:cubicBezTo>
                  <a:cubicBezTo>
                    <a:pt x="506" y="6"/>
                    <a:pt x="225" y="62"/>
                    <a:pt x="0" y="118"/>
                  </a:cubicBezTo>
                  <a:lnTo>
                    <a:pt x="0" y="568"/>
                  </a:lnTo>
                  <a:cubicBezTo>
                    <a:pt x="225" y="455"/>
                    <a:pt x="506" y="455"/>
                    <a:pt x="730" y="455"/>
                  </a:cubicBezTo>
                  <a:cubicBezTo>
                    <a:pt x="801" y="451"/>
                    <a:pt x="872" y="449"/>
                    <a:pt x="942" y="449"/>
                  </a:cubicBezTo>
                  <a:cubicBezTo>
                    <a:pt x="2816" y="449"/>
                    <a:pt x="4385" y="1876"/>
                    <a:pt x="4493" y="3825"/>
                  </a:cubicBezTo>
                  <a:cubicBezTo>
                    <a:pt x="4549" y="5173"/>
                    <a:pt x="3819" y="6521"/>
                    <a:pt x="2584" y="7139"/>
                  </a:cubicBezTo>
                  <a:lnTo>
                    <a:pt x="3314" y="7139"/>
                  </a:lnTo>
                  <a:cubicBezTo>
                    <a:pt x="4381" y="6353"/>
                    <a:pt x="4943" y="5061"/>
                    <a:pt x="4886" y="3769"/>
                  </a:cubicBezTo>
                  <a:cubicBezTo>
                    <a:pt x="4830" y="2702"/>
                    <a:pt x="4325" y="1747"/>
                    <a:pt x="3538" y="1017"/>
                  </a:cubicBezTo>
                  <a:cubicBezTo>
                    <a:pt x="2802" y="386"/>
                    <a:pt x="1868" y="1"/>
                    <a:pt x="92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17"/>
            <p:cNvSpPr/>
            <p:nvPr/>
          </p:nvSpPr>
          <p:spPr>
            <a:xfrm>
              <a:off x="1856850" y="2590150"/>
              <a:ext cx="40750" cy="34975"/>
            </a:xfrm>
            <a:custGeom>
              <a:rect b="b" l="l" r="r" t="t"/>
              <a:pathLst>
                <a:path extrusionOk="0" h="1399" w="1630">
                  <a:moveTo>
                    <a:pt x="675" y="1"/>
                  </a:moveTo>
                  <a:cubicBezTo>
                    <a:pt x="325" y="1"/>
                    <a:pt x="1" y="275"/>
                    <a:pt x="1" y="725"/>
                  </a:cubicBezTo>
                  <a:cubicBezTo>
                    <a:pt x="1" y="1118"/>
                    <a:pt x="282" y="1399"/>
                    <a:pt x="675" y="1399"/>
                  </a:cubicBezTo>
                  <a:cubicBezTo>
                    <a:pt x="1293" y="1399"/>
                    <a:pt x="1630" y="669"/>
                    <a:pt x="1180" y="219"/>
                  </a:cubicBezTo>
                  <a:cubicBezTo>
                    <a:pt x="1030" y="70"/>
                    <a:pt x="849" y="1"/>
                    <a:pt x="67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17"/>
            <p:cNvSpPr/>
            <p:nvPr/>
          </p:nvSpPr>
          <p:spPr>
            <a:xfrm>
              <a:off x="1977600" y="1880925"/>
              <a:ext cx="25300" cy="18275"/>
            </a:xfrm>
            <a:custGeom>
              <a:rect b="b" l="l" r="r" t="t"/>
              <a:pathLst>
                <a:path extrusionOk="0" h="731" w="1012">
                  <a:moveTo>
                    <a:pt x="900" y="1"/>
                  </a:moveTo>
                  <a:lnTo>
                    <a:pt x="1" y="562"/>
                  </a:lnTo>
                  <a:cubicBezTo>
                    <a:pt x="57" y="618"/>
                    <a:pt x="57" y="675"/>
                    <a:pt x="113" y="731"/>
                  </a:cubicBezTo>
                  <a:lnTo>
                    <a:pt x="1012" y="113"/>
                  </a:lnTo>
                  <a:lnTo>
                    <a:pt x="90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17"/>
            <p:cNvSpPr/>
            <p:nvPr/>
          </p:nvSpPr>
          <p:spPr>
            <a:xfrm>
              <a:off x="1970600" y="1868300"/>
              <a:ext cx="22475" cy="19675"/>
            </a:xfrm>
            <a:custGeom>
              <a:rect b="b" l="l" r="r" t="t"/>
              <a:pathLst>
                <a:path extrusionOk="0" h="787" w="899">
                  <a:moveTo>
                    <a:pt x="843" y="0"/>
                  </a:moveTo>
                  <a:lnTo>
                    <a:pt x="0" y="674"/>
                  </a:lnTo>
                  <a:lnTo>
                    <a:pt x="112" y="786"/>
                  </a:lnTo>
                  <a:lnTo>
                    <a:pt x="899" y="112"/>
                  </a:lnTo>
                  <a:cubicBezTo>
                    <a:pt x="899" y="56"/>
                    <a:pt x="843" y="0"/>
                    <a:pt x="84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17"/>
            <p:cNvSpPr/>
            <p:nvPr/>
          </p:nvSpPr>
          <p:spPr>
            <a:xfrm>
              <a:off x="1984625" y="1893575"/>
              <a:ext cx="25300" cy="15450"/>
            </a:xfrm>
            <a:custGeom>
              <a:rect b="b" l="l" r="r" t="t"/>
              <a:pathLst>
                <a:path extrusionOk="0" h="618" w="1012">
                  <a:moveTo>
                    <a:pt x="899" y="0"/>
                  </a:moveTo>
                  <a:lnTo>
                    <a:pt x="1" y="506"/>
                  </a:lnTo>
                  <a:cubicBezTo>
                    <a:pt x="1" y="562"/>
                    <a:pt x="57" y="562"/>
                    <a:pt x="57" y="618"/>
                  </a:cubicBezTo>
                  <a:lnTo>
                    <a:pt x="1012" y="112"/>
                  </a:lnTo>
                  <a:lnTo>
                    <a:pt x="89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17"/>
            <p:cNvSpPr/>
            <p:nvPr/>
          </p:nvSpPr>
          <p:spPr>
            <a:xfrm>
              <a:off x="1990250" y="1907600"/>
              <a:ext cx="26700" cy="12675"/>
            </a:xfrm>
            <a:custGeom>
              <a:rect b="b" l="l" r="r" t="t"/>
              <a:pathLst>
                <a:path extrusionOk="0" h="507" w="1068">
                  <a:moveTo>
                    <a:pt x="955" y="1"/>
                  </a:moveTo>
                  <a:lnTo>
                    <a:pt x="0" y="394"/>
                  </a:lnTo>
                  <a:lnTo>
                    <a:pt x="57" y="506"/>
                  </a:lnTo>
                  <a:lnTo>
                    <a:pt x="1067" y="113"/>
                  </a:lnTo>
                  <a:cubicBezTo>
                    <a:pt x="1011" y="57"/>
                    <a:pt x="1011" y="57"/>
                    <a:pt x="95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17"/>
            <p:cNvSpPr/>
            <p:nvPr/>
          </p:nvSpPr>
          <p:spPr>
            <a:xfrm>
              <a:off x="1962175" y="1857050"/>
              <a:ext cx="22475" cy="22500"/>
            </a:xfrm>
            <a:custGeom>
              <a:rect b="b" l="l" r="r" t="t"/>
              <a:pathLst>
                <a:path extrusionOk="0" h="900" w="899">
                  <a:moveTo>
                    <a:pt x="786" y="1"/>
                  </a:moveTo>
                  <a:lnTo>
                    <a:pt x="0" y="787"/>
                  </a:lnTo>
                  <a:lnTo>
                    <a:pt x="112" y="899"/>
                  </a:lnTo>
                  <a:lnTo>
                    <a:pt x="899" y="169"/>
                  </a:lnTo>
                  <a:lnTo>
                    <a:pt x="78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17"/>
            <p:cNvSpPr/>
            <p:nvPr/>
          </p:nvSpPr>
          <p:spPr>
            <a:xfrm>
              <a:off x="1998675" y="1935675"/>
              <a:ext cx="25300" cy="8450"/>
            </a:xfrm>
            <a:custGeom>
              <a:rect b="b" l="l" r="r" t="t"/>
              <a:pathLst>
                <a:path extrusionOk="0" h="338" w="1012">
                  <a:moveTo>
                    <a:pt x="1011" y="1"/>
                  </a:moveTo>
                  <a:lnTo>
                    <a:pt x="0" y="169"/>
                  </a:lnTo>
                  <a:cubicBezTo>
                    <a:pt x="0" y="226"/>
                    <a:pt x="0" y="282"/>
                    <a:pt x="0" y="338"/>
                  </a:cubicBezTo>
                  <a:lnTo>
                    <a:pt x="1011" y="169"/>
                  </a:lnTo>
                  <a:lnTo>
                    <a:pt x="101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17"/>
            <p:cNvSpPr/>
            <p:nvPr/>
          </p:nvSpPr>
          <p:spPr>
            <a:xfrm>
              <a:off x="1994450" y="1921650"/>
              <a:ext cx="26700" cy="11250"/>
            </a:xfrm>
            <a:custGeom>
              <a:rect b="b" l="l" r="r" t="t"/>
              <a:pathLst>
                <a:path extrusionOk="0" h="450" w="1068">
                  <a:moveTo>
                    <a:pt x="1012" y="0"/>
                  </a:moveTo>
                  <a:lnTo>
                    <a:pt x="1" y="281"/>
                  </a:lnTo>
                  <a:cubicBezTo>
                    <a:pt x="1" y="337"/>
                    <a:pt x="1" y="393"/>
                    <a:pt x="57" y="450"/>
                  </a:cubicBezTo>
                  <a:lnTo>
                    <a:pt x="1068" y="169"/>
                  </a:lnTo>
                  <a:cubicBezTo>
                    <a:pt x="1068" y="113"/>
                    <a:pt x="1012" y="56"/>
                    <a:pt x="101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17"/>
            <p:cNvSpPr/>
            <p:nvPr/>
          </p:nvSpPr>
          <p:spPr>
            <a:xfrm>
              <a:off x="1942500" y="1838800"/>
              <a:ext cx="18275" cy="23900"/>
            </a:xfrm>
            <a:custGeom>
              <a:rect b="b" l="l" r="r" t="t"/>
              <a:pathLst>
                <a:path extrusionOk="0" h="956" w="731">
                  <a:moveTo>
                    <a:pt x="562" y="1"/>
                  </a:moveTo>
                  <a:lnTo>
                    <a:pt x="1" y="899"/>
                  </a:lnTo>
                  <a:lnTo>
                    <a:pt x="169" y="955"/>
                  </a:lnTo>
                  <a:lnTo>
                    <a:pt x="731" y="113"/>
                  </a:lnTo>
                  <a:lnTo>
                    <a:pt x="56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17"/>
            <p:cNvSpPr/>
            <p:nvPr/>
          </p:nvSpPr>
          <p:spPr>
            <a:xfrm>
              <a:off x="1897575" y="1817750"/>
              <a:ext cx="8450" cy="25300"/>
            </a:xfrm>
            <a:custGeom>
              <a:rect b="b" l="l" r="r" t="t"/>
              <a:pathLst>
                <a:path extrusionOk="0" h="1012" w="338">
                  <a:moveTo>
                    <a:pt x="169" y="0"/>
                  </a:moveTo>
                  <a:lnTo>
                    <a:pt x="1" y="1011"/>
                  </a:lnTo>
                  <a:lnTo>
                    <a:pt x="169" y="1011"/>
                  </a:lnTo>
                  <a:lnTo>
                    <a:pt x="33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17"/>
            <p:cNvSpPr/>
            <p:nvPr/>
          </p:nvSpPr>
          <p:spPr>
            <a:xfrm>
              <a:off x="1908800" y="1820550"/>
              <a:ext cx="11275" cy="26700"/>
            </a:xfrm>
            <a:custGeom>
              <a:rect b="b" l="l" r="r" t="t"/>
              <a:pathLst>
                <a:path extrusionOk="0" h="1068" w="451">
                  <a:moveTo>
                    <a:pt x="338" y="0"/>
                  </a:moveTo>
                  <a:lnTo>
                    <a:pt x="1" y="1011"/>
                  </a:lnTo>
                  <a:lnTo>
                    <a:pt x="169" y="1068"/>
                  </a:lnTo>
                  <a:lnTo>
                    <a:pt x="450" y="57"/>
                  </a:lnTo>
                  <a:lnTo>
                    <a:pt x="33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17"/>
            <p:cNvSpPr/>
            <p:nvPr/>
          </p:nvSpPr>
          <p:spPr>
            <a:xfrm>
              <a:off x="1952325" y="1847225"/>
              <a:ext cx="21100" cy="23900"/>
            </a:xfrm>
            <a:custGeom>
              <a:rect b="b" l="l" r="r" t="t"/>
              <a:pathLst>
                <a:path extrusionOk="0" h="956" w="844">
                  <a:moveTo>
                    <a:pt x="731" y="1"/>
                  </a:moveTo>
                  <a:lnTo>
                    <a:pt x="1" y="843"/>
                  </a:lnTo>
                  <a:lnTo>
                    <a:pt x="169" y="955"/>
                  </a:lnTo>
                  <a:lnTo>
                    <a:pt x="843" y="113"/>
                  </a:lnTo>
                  <a:lnTo>
                    <a:pt x="73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17"/>
            <p:cNvSpPr/>
            <p:nvPr/>
          </p:nvSpPr>
          <p:spPr>
            <a:xfrm>
              <a:off x="1883525" y="1814925"/>
              <a:ext cx="8450" cy="26700"/>
            </a:xfrm>
            <a:custGeom>
              <a:rect b="b" l="l" r="r" t="t"/>
              <a:pathLst>
                <a:path extrusionOk="0" h="1068" w="338">
                  <a:moveTo>
                    <a:pt x="113" y="1"/>
                  </a:moveTo>
                  <a:lnTo>
                    <a:pt x="1" y="1068"/>
                  </a:lnTo>
                  <a:lnTo>
                    <a:pt x="226" y="1068"/>
                  </a:lnTo>
                  <a:lnTo>
                    <a:pt x="33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17"/>
            <p:cNvSpPr/>
            <p:nvPr/>
          </p:nvSpPr>
          <p:spPr>
            <a:xfrm>
              <a:off x="1921450" y="1824750"/>
              <a:ext cx="14050" cy="26725"/>
            </a:xfrm>
            <a:custGeom>
              <a:rect b="b" l="l" r="r" t="t"/>
              <a:pathLst>
                <a:path extrusionOk="0" h="1069" w="562">
                  <a:moveTo>
                    <a:pt x="393" y="1"/>
                  </a:moveTo>
                  <a:lnTo>
                    <a:pt x="0" y="1012"/>
                  </a:lnTo>
                  <a:lnTo>
                    <a:pt x="113" y="1068"/>
                  </a:lnTo>
                  <a:lnTo>
                    <a:pt x="562" y="57"/>
                  </a:lnTo>
                  <a:lnTo>
                    <a:pt x="39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17"/>
            <p:cNvSpPr/>
            <p:nvPr/>
          </p:nvSpPr>
          <p:spPr>
            <a:xfrm>
              <a:off x="1931275" y="1831775"/>
              <a:ext cx="16875" cy="25300"/>
            </a:xfrm>
            <a:custGeom>
              <a:rect b="b" l="l" r="r" t="t"/>
              <a:pathLst>
                <a:path extrusionOk="0" h="1012" w="675">
                  <a:moveTo>
                    <a:pt x="506" y="1"/>
                  </a:moveTo>
                  <a:lnTo>
                    <a:pt x="0" y="956"/>
                  </a:lnTo>
                  <a:lnTo>
                    <a:pt x="169" y="1012"/>
                  </a:lnTo>
                  <a:lnTo>
                    <a:pt x="674" y="57"/>
                  </a:lnTo>
                  <a:lnTo>
                    <a:pt x="50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17"/>
            <p:cNvSpPr/>
            <p:nvPr/>
          </p:nvSpPr>
          <p:spPr>
            <a:xfrm>
              <a:off x="2000075" y="1949725"/>
              <a:ext cx="26700" cy="7050"/>
            </a:xfrm>
            <a:custGeom>
              <a:rect b="b" l="l" r="r" t="t"/>
              <a:pathLst>
                <a:path extrusionOk="0" h="282" w="1068">
                  <a:moveTo>
                    <a:pt x="1068" y="1"/>
                  </a:moveTo>
                  <a:lnTo>
                    <a:pt x="57" y="113"/>
                  </a:lnTo>
                  <a:cubicBezTo>
                    <a:pt x="1" y="169"/>
                    <a:pt x="1" y="225"/>
                    <a:pt x="1" y="281"/>
                  </a:cubicBezTo>
                  <a:lnTo>
                    <a:pt x="1068" y="169"/>
                  </a:lnTo>
                  <a:lnTo>
                    <a:pt x="106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17"/>
            <p:cNvSpPr/>
            <p:nvPr/>
          </p:nvSpPr>
          <p:spPr>
            <a:xfrm>
              <a:off x="1851250" y="1965175"/>
              <a:ext cx="174125" cy="153075"/>
            </a:xfrm>
            <a:custGeom>
              <a:rect b="b" l="l" r="r" t="t"/>
              <a:pathLst>
                <a:path extrusionOk="0" h="6123" w="6965">
                  <a:moveTo>
                    <a:pt x="5954" y="0"/>
                  </a:moveTo>
                  <a:lnTo>
                    <a:pt x="5954" y="169"/>
                  </a:lnTo>
                  <a:lnTo>
                    <a:pt x="6291" y="169"/>
                  </a:lnTo>
                  <a:lnTo>
                    <a:pt x="6291" y="506"/>
                  </a:lnTo>
                  <a:lnTo>
                    <a:pt x="5954" y="506"/>
                  </a:lnTo>
                  <a:lnTo>
                    <a:pt x="5954" y="674"/>
                  </a:lnTo>
                  <a:lnTo>
                    <a:pt x="6291" y="674"/>
                  </a:lnTo>
                  <a:cubicBezTo>
                    <a:pt x="6291" y="787"/>
                    <a:pt x="6234" y="955"/>
                    <a:pt x="6234" y="1068"/>
                  </a:cubicBezTo>
                  <a:lnTo>
                    <a:pt x="5897" y="1011"/>
                  </a:lnTo>
                  <a:lnTo>
                    <a:pt x="5897" y="1068"/>
                  </a:lnTo>
                  <a:lnTo>
                    <a:pt x="5897" y="1180"/>
                  </a:lnTo>
                  <a:lnTo>
                    <a:pt x="6234" y="1236"/>
                  </a:lnTo>
                  <a:cubicBezTo>
                    <a:pt x="6234" y="1348"/>
                    <a:pt x="6178" y="1461"/>
                    <a:pt x="6178" y="1573"/>
                  </a:cubicBezTo>
                  <a:lnTo>
                    <a:pt x="5841" y="1461"/>
                  </a:lnTo>
                  <a:cubicBezTo>
                    <a:pt x="5841" y="1517"/>
                    <a:pt x="5785" y="1573"/>
                    <a:pt x="5785" y="1629"/>
                  </a:cubicBezTo>
                  <a:lnTo>
                    <a:pt x="6122" y="1742"/>
                  </a:lnTo>
                  <a:lnTo>
                    <a:pt x="6010" y="2079"/>
                  </a:lnTo>
                  <a:lnTo>
                    <a:pt x="5617" y="1910"/>
                  </a:lnTo>
                  <a:lnTo>
                    <a:pt x="5560" y="2079"/>
                  </a:lnTo>
                  <a:lnTo>
                    <a:pt x="5897" y="2191"/>
                  </a:lnTo>
                  <a:cubicBezTo>
                    <a:pt x="5841" y="2303"/>
                    <a:pt x="5785" y="2415"/>
                    <a:pt x="5729" y="2528"/>
                  </a:cubicBezTo>
                  <a:lnTo>
                    <a:pt x="5448" y="2359"/>
                  </a:lnTo>
                  <a:lnTo>
                    <a:pt x="5336" y="2528"/>
                  </a:lnTo>
                  <a:lnTo>
                    <a:pt x="5617" y="2696"/>
                  </a:lnTo>
                  <a:cubicBezTo>
                    <a:pt x="5560" y="2809"/>
                    <a:pt x="5504" y="2921"/>
                    <a:pt x="5448" y="2977"/>
                  </a:cubicBezTo>
                  <a:lnTo>
                    <a:pt x="5167" y="2809"/>
                  </a:lnTo>
                  <a:lnTo>
                    <a:pt x="5055" y="2977"/>
                  </a:lnTo>
                  <a:lnTo>
                    <a:pt x="5336" y="3146"/>
                  </a:lnTo>
                  <a:lnTo>
                    <a:pt x="5167" y="3426"/>
                  </a:lnTo>
                  <a:lnTo>
                    <a:pt x="4886" y="3202"/>
                  </a:lnTo>
                  <a:lnTo>
                    <a:pt x="4774" y="3314"/>
                  </a:lnTo>
                  <a:lnTo>
                    <a:pt x="4999" y="3539"/>
                  </a:lnTo>
                  <a:cubicBezTo>
                    <a:pt x="4943" y="3595"/>
                    <a:pt x="4830" y="3707"/>
                    <a:pt x="4774" y="3820"/>
                  </a:cubicBezTo>
                  <a:lnTo>
                    <a:pt x="4549" y="3539"/>
                  </a:lnTo>
                  <a:lnTo>
                    <a:pt x="4437" y="3707"/>
                  </a:lnTo>
                  <a:lnTo>
                    <a:pt x="4662" y="3932"/>
                  </a:lnTo>
                  <a:lnTo>
                    <a:pt x="4381" y="4157"/>
                  </a:lnTo>
                  <a:lnTo>
                    <a:pt x="4156" y="3876"/>
                  </a:lnTo>
                  <a:lnTo>
                    <a:pt x="4044" y="4044"/>
                  </a:lnTo>
                  <a:lnTo>
                    <a:pt x="4269" y="4269"/>
                  </a:lnTo>
                  <a:lnTo>
                    <a:pt x="3988" y="4494"/>
                  </a:lnTo>
                  <a:lnTo>
                    <a:pt x="3763" y="4213"/>
                  </a:lnTo>
                  <a:lnTo>
                    <a:pt x="3651" y="4325"/>
                  </a:lnTo>
                  <a:lnTo>
                    <a:pt x="3819" y="4606"/>
                  </a:lnTo>
                  <a:lnTo>
                    <a:pt x="3538" y="4774"/>
                  </a:lnTo>
                  <a:lnTo>
                    <a:pt x="3370" y="4494"/>
                  </a:lnTo>
                  <a:lnTo>
                    <a:pt x="3201" y="4550"/>
                  </a:lnTo>
                  <a:lnTo>
                    <a:pt x="3370" y="4831"/>
                  </a:lnTo>
                  <a:lnTo>
                    <a:pt x="3033" y="4999"/>
                  </a:lnTo>
                  <a:lnTo>
                    <a:pt x="2921" y="4718"/>
                  </a:lnTo>
                  <a:lnTo>
                    <a:pt x="2752" y="4774"/>
                  </a:lnTo>
                  <a:lnTo>
                    <a:pt x="2864" y="5111"/>
                  </a:lnTo>
                  <a:lnTo>
                    <a:pt x="2527" y="5224"/>
                  </a:lnTo>
                  <a:lnTo>
                    <a:pt x="2471" y="4887"/>
                  </a:lnTo>
                  <a:lnTo>
                    <a:pt x="2303" y="4943"/>
                  </a:lnTo>
                  <a:lnTo>
                    <a:pt x="2415" y="5280"/>
                  </a:lnTo>
                  <a:cubicBezTo>
                    <a:pt x="2247" y="5280"/>
                    <a:pt x="2134" y="5336"/>
                    <a:pt x="2022" y="5336"/>
                  </a:cubicBezTo>
                  <a:lnTo>
                    <a:pt x="1966" y="4999"/>
                  </a:lnTo>
                  <a:lnTo>
                    <a:pt x="1797" y="4999"/>
                  </a:lnTo>
                  <a:lnTo>
                    <a:pt x="1854" y="5336"/>
                  </a:lnTo>
                  <a:lnTo>
                    <a:pt x="1517" y="5448"/>
                  </a:lnTo>
                  <a:lnTo>
                    <a:pt x="1517" y="5111"/>
                  </a:lnTo>
                  <a:lnTo>
                    <a:pt x="1348" y="5111"/>
                  </a:lnTo>
                  <a:lnTo>
                    <a:pt x="1348" y="5448"/>
                  </a:lnTo>
                  <a:lnTo>
                    <a:pt x="955" y="5448"/>
                  </a:lnTo>
                  <a:lnTo>
                    <a:pt x="955" y="5111"/>
                  </a:lnTo>
                  <a:lnTo>
                    <a:pt x="786" y="5111"/>
                  </a:lnTo>
                  <a:lnTo>
                    <a:pt x="786" y="5448"/>
                  </a:lnTo>
                  <a:lnTo>
                    <a:pt x="449" y="5448"/>
                  </a:lnTo>
                  <a:lnTo>
                    <a:pt x="506" y="5111"/>
                  </a:lnTo>
                  <a:lnTo>
                    <a:pt x="337" y="5111"/>
                  </a:lnTo>
                  <a:lnTo>
                    <a:pt x="337" y="5448"/>
                  </a:lnTo>
                  <a:lnTo>
                    <a:pt x="0" y="5392"/>
                  </a:lnTo>
                  <a:lnTo>
                    <a:pt x="0" y="6066"/>
                  </a:lnTo>
                  <a:lnTo>
                    <a:pt x="225" y="6066"/>
                  </a:lnTo>
                  <a:lnTo>
                    <a:pt x="225" y="6122"/>
                  </a:lnTo>
                  <a:lnTo>
                    <a:pt x="1573" y="6122"/>
                  </a:lnTo>
                  <a:lnTo>
                    <a:pt x="2022" y="6066"/>
                  </a:lnTo>
                  <a:cubicBezTo>
                    <a:pt x="2191" y="6010"/>
                    <a:pt x="2415" y="5954"/>
                    <a:pt x="2584" y="5898"/>
                  </a:cubicBezTo>
                  <a:cubicBezTo>
                    <a:pt x="2808" y="5842"/>
                    <a:pt x="3089" y="5785"/>
                    <a:pt x="3314" y="5673"/>
                  </a:cubicBezTo>
                  <a:cubicBezTo>
                    <a:pt x="3595" y="5561"/>
                    <a:pt x="3932" y="5392"/>
                    <a:pt x="4212" y="5224"/>
                  </a:cubicBezTo>
                  <a:cubicBezTo>
                    <a:pt x="4606" y="4943"/>
                    <a:pt x="4999" y="4662"/>
                    <a:pt x="5280" y="4325"/>
                  </a:cubicBezTo>
                  <a:cubicBezTo>
                    <a:pt x="5841" y="3763"/>
                    <a:pt x="6291" y="3089"/>
                    <a:pt x="6627" y="2359"/>
                  </a:cubicBezTo>
                  <a:cubicBezTo>
                    <a:pt x="6684" y="2191"/>
                    <a:pt x="6684" y="2079"/>
                    <a:pt x="6740" y="1910"/>
                  </a:cubicBezTo>
                  <a:cubicBezTo>
                    <a:pt x="6852" y="1517"/>
                    <a:pt x="6964" y="1124"/>
                    <a:pt x="6964" y="787"/>
                  </a:cubicBezTo>
                  <a:lnTo>
                    <a:pt x="6964" y="618"/>
                  </a:lnTo>
                  <a:lnTo>
                    <a:pt x="6964" y="57"/>
                  </a:lnTo>
                  <a:lnTo>
                    <a:pt x="696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17"/>
            <p:cNvSpPr/>
            <p:nvPr/>
          </p:nvSpPr>
          <p:spPr>
            <a:xfrm>
              <a:off x="1851250" y="1813525"/>
              <a:ext cx="25300" cy="28100"/>
            </a:xfrm>
            <a:custGeom>
              <a:rect b="b" l="l" r="r" t="t"/>
              <a:pathLst>
                <a:path extrusionOk="0" h="1124" w="1012">
                  <a:moveTo>
                    <a:pt x="899" y="1"/>
                  </a:moveTo>
                  <a:cubicBezTo>
                    <a:pt x="674" y="1"/>
                    <a:pt x="506" y="1"/>
                    <a:pt x="337" y="57"/>
                  </a:cubicBezTo>
                  <a:lnTo>
                    <a:pt x="0" y="57"/>
                  </a:lnTo>
                  <a:lnTo>
                    <a:pt x="0" y="787"/>
                  </a:lnTo>
                  <a:lnTo>
                    <a:pt x="337" y="787"/>
                  </a:lnTo>
                  <a:lnTo>
                    <a:pt x="337" y="1124"/>
                  </a:lnTo>
                  <a:lnTo>
                    <a:pt x="506" y="1124"/>
                  </a:lnTo>
                  <a:lnTo>
                    <a:pt x="506" y="787"/>
                  </a:lnTo>
                  <a:lnTo>
                    <a:pt x="843" y="787"/>
                  </a:lnTo>
                  <a:lnTo>
                    <a:pt x="843" y="1124"/>
                  </a:lnTo>
                  <a:lnTo>
                    <a:pt x="1011" y="1124"/>
                  </a:lnTo>
                  <a:lnTo>
                    <a:pt x="101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17"/>
            <p:cNvSpPr/>
            <p:nvPr/>
          </p:nvSpPr>
          <p:spPr>
            <a:xfrm>
              <a:off x="1851250" y="1841600"/>
              <a:ext cx="25" cy="1450"/>
            </a:xfrm>
            <a:custGeom>
              <a:rect b="b" l="l" r="r" t="t"/>
              <a:pathLst>
                <a:path extrusionOk="0" h="58" w="1">
                  <a:moveTo>
                    <a:pt x="0" y="57"/>
                  </a:moveTo>
                  <a:lnTo>
                    <a:pt x="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17"/>
            <p:cNvSpPr/>
            <p:nvPr/>
          </p:nvSpPr>
          <p:spPr>
            <a:xfrm>
              <a:off x="1851250" y="1868300"/>
              <a:ext cx="21075" cy="12650"/>
            </a:xfrm>
            <a:custGeom>
              <a:rect b="b" l="l" r="r" t="t"/>
              <a:pathLst>
                <a:path extrusionOk="0" h="506" w="843">
                  <a:moveTo>
                    <a:pt x="843" y="0"/>
                  </a:moveTo>
                  <a:cubicBezTo>
                    <a:pt x="562" y="0"/>
                    <a:pt x="281" y="0"/>
                    <a:pt x="0" y="112"/>
                  </a:cubicBezTo>
                  <a:lnTo>
                    <a:pt x="0" y="506"/>
                  </a:lnTo>
                  <a:cubicBezTo>
                    <a:pt x="281" y="393"/>
                    <a:pt x="562" y="393"/>
                    <a:pt x="843" y="393"/>
                  </a:cubicBezTo>
                  <a:lnTo>
                    <a:pt x="8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17"/>
            <p:cNvSpPr/>
            <p:nvPr/>
          </p:nvSpPr>
          <p:spPr>
            <a:xfrm>
              <a:off x="1851250" y="2014325"/>
              <a:ext cx="105325" cy="51300"/>
            </a:xfrm>
            <a:custGeom>
              <a:rect b="b" l="l" r="r" t="t"/>
              <a:pathLst>
                <a:path extrusionOk="0" h="2052" w="4213">
                  <a:moveTo>
                    <a:pt x="3932" y="0"/>
                  </a:moveTo>
                  <a:cubicBezTo>
                    <a:pt x="3242" y="1058"/>
                    <a:pt x="2063" y="1664"/>
                    <a:pt x="826" y="1664"/>
                  </a:cubicBezTo>
                  <a:cubicBezTo>
                    <a:pt x="552" y="1664"/>
                    <a:pt x="275" y="1634"/>
                    <a:pt x="0" y="1573"/>
                  </a:cubicBezTo>
                  <a:lnTo>
                    <a:pt x="0" y="1966"/>
                  </a:lnTo>
                  <a:cubicBezTo>
                    <a:pt x="278" y="2023"/>
                    <a:pt x="558" y="2052"/>
                    <a:pt x="835" y="2052"/>
                  </a:cubicBezTo>
                  <a:cubicBezTo>
                    <a:pt x="2181" y="2052"/>
                    <a:pt x="3467" y="1389"/>
                    <a:pt x="4212" y="225"/>
                  </a:cubicBezTo>
                  <a:lnTo>
                    <a:pt x="393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17"/>
            <p:cNvSpPr/>
            <p:nvPr/>
          </p:nvSpPr>
          <p:spPr>
            <a:xfrm>
              <a:off x="1851250" y="1916025"/>
              <a:ext cx="74425" cy="102525"/>
            </a:xfrm>
            <a:custGeom>
              <a:rect b="b" l="l" r="r" t="t"/>
              <a:pathLst>
                <a:path extrusionOk="0" h="4101" w="2977">
                  <a:moveTo>
                    <a:pt x="899" y="1"/>
                  </a:moveTo>
                  <a:cubicBezTo>
                    <a:pt x="618" y="1"/>
                    <a:pt x="281" y="113"/>
                    <a:pt x="0" y="225"/>
                  </a:cubicBezTo>
                  <a:lnTo>
                    <a:pt x="0" y="899"/>
                  </a:lnTo>
                  <a:cubicBezTo>
                    <a:pt x="281" y="675"/>
                    <a:pt x="562" y="618"/>
                    <a:pt x="899" y="618"/>
                  </a:cubicBezTo>
                  <a:cubicBezTo>
                    <a:pt x="2808" y="618"/>
                    <a:pt x="2808" y="3483"/>
                    <a:pt x="899" y="3483"/>
                  </a:cubicBezTo>
                  <a:cubicBezTo>
                    <a:pt x="562" y="3483"/>
                    <a:pt x="281" y="3371"/>
                    <a:pt x="0" y="3202"/>
                  </a:cubicBezTo>
                  <a:lnTo>
                    <a:pt x="0" y="3876"/>
                  </a:lnTo>
                  <a:cubicBezTo>
                    <a:pt x="281" y="3988"/>
                    <a:pt x="618" y="4101"/>
                    <a:pt x="899" y="4101"/>
                  </a:cubicBezTo>
                  <a:cubicBezTo>
                    <a:pt x="2022" y="4101"/>
                    <a:pt x="2977" y="3146"/>
                    <a:pt x="2921" y="2023"/>
                  </a:cubicBezTo>
                  <a:cubicBezTo>
                    <a:pt x="2921" y="899"/>
                    <a:pt x="2022" y="1"/>
                    <a:pt x="89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17"/>
            <p:cNvSpPr/>
            <p:nvPr/>
          </p:nvSpPr>
          <p:spPr>
            <a:xfrm>
              <a:off x="2181200" y="2125250"/>
              <a:ext cx="344050" cy="333275"/>
            </a:xfrm>
            <a:custGeom>
              <a:rect b="b" l="l" r="r" t="t"/>
              <a:pathLst>
                <a:path extrusionOk="0" h="13331" w="13762">
                  <a:moveTo>
                    <a:pt x="9156" y="0"/>
                  </a:moveTo>
                  <a:lnTo>
                    <a:pt x="9043" y="393"/>
                  </a:lnTo>
                  <a:cubicBezTo>
                    <a:pt x="11683" y="1404"/>
                    <a:pt x="13368" y="4100"/>
                    <a:pt x="13199" y="6965"/>
                  </a:cubicBezTo>
                  <a:cubicBezTo>
                    <a:pt x="12919" y="10166"/>
                    <a:pt x="10391" y="12693"/>
                    <a:pt x="7190" y="12918"/>
                  </a:cubicBezTo>
                  <a:cubicBezTo>
                    <a:pt x="7000" y="12935"/>
                    <a:pt x="6812" y="12943"/>
                    <a:pt x="6625" y="12943"/>
                  </a:cubicBezTo>
                  <a:cubicBezTo>
                    <a:pt x="3651" y="12943"/>
                    <a:pt x="1025" y="10879"/>
                    <a:pt x="338" y="7919"/>
                  </a:cubicBezTo>
                  <a:lnTo>
                    <a:pt x="1" y="7976"/>
                  </a:lnTo>
                  <a:cubicBezTo>
                    <a:pt x="619" y="10952"/>
                    <a:pt x="3146" y="13087"/>
                    <a:pt x="6179" y="13311"/>
                  </a:cubicBezTo>
                  <a:cubicBezTo>
                    <a:pt x="6353" y="13324"/>
                    <a:pt x="6525" y="13331"/>
                    <a:pt x="6697" y="13331"/>
                  </a:cubicBezTo>
                  <a:cubicBezTo>
                    <a:pt x="10241" y="13331"/>
                    <a:pt x="13271" y="10607"/>
                    <a:pt x="13593" y="6965"/>
                  </a:cubicBezTo>
                  <a:cubicBezTo>
                    <a:pt x="13761" y="3932"/>
                    <a:pt x="12020" y="1123"/>
                    <a:pt x="915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17"/>
            <p:cNvSpPr/>
            <p:nvPr/>
          </p:nvSpPr>
          <p:spPr>
            <a:xfrm>
              <a:off x="2266850" y="2208775"/>
              <a:ext cx="170350" cy="154850"/>
            </a:xfrm>
            <a:custGeom>
              <a:rect b="b" l="l" r="r" t="t"/>
              <a:pathLst>
                <a:path extrusionOk="0" h="6194" w="6814">
                  <a:moveTo>
                    <a:pt x="3324" y="219"/>
                  </a:moveTo>
                  <a:cubicBezTo>
                    <a:pt x="4380" y="219"/>
                    <a:pt x="5437" y="773"/>
                    <a:pt x="5954" y="1995"/>
                  </a:cubicBezTo>
                  <a:cubicBezTo>
                    <a:pt x="6814" y="4123"/>
                    <a:pt x="5109" y="6012"/>
                    <a:pt x="3251" y="6012"/>
                  </a:cubicBezTo>
                  <a:cubicBezTo>
                    <a:pt x="2559" y="6012"/>
                    <a:pt x="1846" y="5750"/>
                    <a:pt x="1236" y="5140"/>
                  </a:cubicBezTo>
                  <a:cubicBezTo>
                    <a:pt x="731" y="4635"/>
                    <a:pt x="394" y="3904"/>
                    <a:pt x="394" y="3118"/>
                  </a:cubicBezTo>
                  <a:cubicBezTo>
                    <a:pt x="394" y="1289"/>
                    <a:pt x="1857" y="219"/>
                    <a:pt x="3324" y="219"/>
                  </a:cubicBezTo>
                  <a:close/>
                  <a:moveTo>
                    <a:pt x="3279" y="1"/>
                  </a:moveTo>
                  <a:cubicBezTo>
                    <a:pt x="1700" y="1"/>
                    <a:pt x="113" y="1040"/>
                    <a:pt x="1" y="3118"/>
                  </a:cubicBezTo>
                  <a:cubicBezTo>
                    <a:pt x="113" y="5168"/>
                    <a:pt x="1700" y="6193"/>
                    <a:pt x="3279" y="6193"/>
                  </a:cubicBezTo>
                  <a:cubicBezTo>
                    <a:pt x="4859" y="6193"/>
                    <a:pt x="6432" y="5168"/>
                    <a:pt x="6516" y="3118"/>
                  </a:cubicBezTo>
                  <a:cubicBezTo>
                    <a:pt x="6432" y="1040"/>
                    <a:pt x="4859" y="1"/>
                    <a:pt x="327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17"/>
            <p:cNvSpPr/>
            <p:nvPr/>
          </p:nvSpPr>
          <p:spPr>
            <a:xfrm>
              <a:off x="2321625" y="2266650"/>
              <a:ext cx="46350" cy="39750"/>
            </a:xfrm>
            <a:custGeom>
              <a:rect b="b" l="l" r="r" t="t"/>
              <a:pathLst>
                <a:path extrusionOk="0" h="1590" w="1854">
                  <a:moveTo>
                    <a:pt x="1072" y="0"/>
                  </a:moveTo>
                  <a:cubicBezTo>
                    <a:pt x="875" y="0"/>
                    <a:pt x="672" y="75"/>
                    <a:pt x="506" y="241"/>
                  </a:cubicBezTo>
                  <a:cubicBezTo>
                    <a:pt x="0" y="747"/>
                    <a:pt x="393" y="1589"/>
                    <a:pt x="1067" y="1589"/>
                  </a:cubicBezTo>
                  <a:cubicBezTo>
                    <a:pt x="1517" y="1589"/>
                    <a:pt x="1854" y="1196"/>
                    <a:pt x="1854" y="803"/>
                  </a:cubicBezTo>
                  <a:cubicBezTo>
                    <a:pt x="1854" y="313"/>
                    <a:pt x="1474" y="0"/>
                    <a:pt x="107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17"/>
            <p:cNvSpPr/>
            <p:nvPr/>
          </p:nvSpPr>
          <p:spPr>
            <a:xfrm>
              <a:off x="1851250" y="2564725"/>
              <a:ext cx="103925" cy="118925"/>
            </a:xfrm>
            <a:custGeom>
              <a:rect b="b" l="l" r="r" t="t"/>
              <a:pathLst>
                <a:path extrusionOk="0" h="4757" w="4157">
                  <a:moveTo>
                    <a:pt x="3426" y="1"/>
                  </a:moveTo>
                  <a:lnTo>
                    <a:pt x="3089" y="225"/>
                  </a:lnTo>
                  <a:cubicBezTo>
                    <a:pt x="3763" y="1180"/>
                    <a:pt x="3707" y="2472"/>
                    <a:pt x="2977" y="3371"/>
                  </a:cubicBezTo>
                  <a:cubicBezTo>
                    <a:pt x="2450" y="4019"/>
                    <a:pt x="1689" y="4375"/>
                    <a:pt x="905" y="4375"/>
                  </a:cubicBezTo>
                  <a:cubicBezTo>
                    <a:pt x="602" y="4375"/>
                    <a:pt x="297" y="4322"/>
                    <a:pt x="0" y="4213"/>
                  </a:cubicBezTo>
                  <a:lnTo>
                    <a:pt x="0" y="4606"/>
                  </a:lnTo>
                  <a:cubicBezTo>
                    <a:pt x="318" y="4707"/>
                    <a:pt x="639" y="4756"/>
                    <a:pt x="954" y="4756"/>
                  </a:cubicBezTo>
                  <a:cubicBezTo>
                    <a:pt x="1863" y="4756"/>
                    <a:pt x="2715" y="4346"/>
                    <a:pt x="3258" y="3595"/>
                  </a:cubicBezTo>
                  <a:cubicBezTo>
                    <a:pt x="4100" y="2584"/>
                    <a:pt x="4156" y="1124"/>
                    <a:pt x="3426"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17"/>
            <p:cNvSpPr/>
            <p:nvPr/>
          </p:nvSpPr>
          <p:spPr>
            <a:xfrm>
              <a:off x="1859675" y="2133675"/>
              <a:ext cx="190975" cy="304700"/>
            </a:xfrm>
            <a:custGeom>
              <a:rect b="b" l="l" r="r" t="t"/>
              <a:pathLst>
                <a:path extrusionOk="0" h="12188" w="7639">
                  <a:moveTo>
                    <a:pt x="0" y="0"/>
                  </a:moveTo>
                  <a:lnTo>
                    <a:pt x="0" y="1123"/>
                  </a:lnTo>
                  <a:lnTo>
                    <a:pt x="506" y="1123"/>
                  </a:lnTo>
                  <a:lnTo>
                    <a:pt x="506" y="5504"/>
                  </a:lnTo>
                  <a:lnTo>
                    <a:pt x="0" y="5504"/>
                  </a:lnTo>
                  <a:lnTo>
                    <a:pt x="0" y="6628"/>
                  </a:lnTo>
                  <a:lnTo>
                    <a:pt x="506" y="6628"/>
                  </a:lnTo>
                  <a:lnTo>
                    <a:pt x="506" y="11121"/>
                  </a:lnTo>
                  <a:lnTo>
                    <a:pt x="0" y="11121"/>
                  </a:lnTo>
                  <a:lnTo>
                    <a:pt x="0" y="12188"/>
                  </a:lnTo>
                  <a:lnTo>
                    <a:pt x="1123" y="12188"/>
                  </a:lnTo>
                  <a:lnTo>
                    <a:pt x="1123" y="11121"/>
                  </a:lnTo>
                  <a:lnTo>
                    <a:pt x="618" y="11121"/>
                  </a:lnTo>
                  <a:lnTo>
                    <a:pt x="618" y="6628"/>
                  </a:lnTo>
                  <a:lnTo>
                    <a:pt x="1123" y="6628"/>
                  </a:lnTo>
                  <a:lnTo>
                    <a:pt x="1123" y="6122"/>
                  </a:lnTo>
                  <a:lnTo>
                    <a:pt x="6571" y="6122"/>
                  </a:lnTo>
                  <a:lnTo>
                    <a:pt x="6571" y="6628"/>
                  </a:lnTo>
                  <a:lnTo>
                    <a:pt x="7638" y="6628"/>
                  </a:lnTo>
                  <a:lnTo>
                    <a:pt x="7638" y="5504"/>
                  </a:lnTo>
                  <a:lnTo>
                    <a:pt x="6571" y="5504"/>
                  </a:lnTo>
                  <a:lnTo>
                    <a:pt x="6571" y="6010"/>
                  </a:lnTo>
                  <a:lnTo>
                    <a:pt x="1123" y="6010"/>
                  </a:lnTo>
                  <a:lnTo>
                    <a:pt x="1123" y="5504"/>
                  </a:lnTo>
                  <a:lnTo>
                    <a:pt x="618" y="5504"/>
                  </a:lnTo>
                  <a:lnTo>
                    <a:pt x="618" y="1123"/>
                  </a:lnTo>
                  <a:lnTo>
                    <a:pt x="1123" y="1123"/>
                  </a:lnTo>
                  <a:lnTo>
                    <a:pt x="112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17"/>
            <p:cNvSpPr/>
            <p:nvPr/>
          </p:nvSpPr>
          <p:spPr>
            <a:xfrm>
              <a:off x="2553300" y="2136475"/>
              <a:ext cx="43550" cy="29500"/>
            </a:xfrm>
            <a:custGeom>
              <a:rect b="b" l="l" r="r" t="t"/>
              <a:pathLst>
                <a:path extrusionOk="0" h="1180" w="1742">
                  <a:moveTo>
                    <a:pt x="1685" y="0"/>
                  </a:moveTo>
                  <a:lnTo>
                    <a:pt x="0" y="1011"/>
                  </a:lnTo>
                  <a:lnTo>
                    <a:pt x="56" y="1180"/>
                  </a:lnTo>
                  <a:lnTo>
                    <a:pt x="1741" y="169"/>
                  </a:lnTo>
                  <a:lnTo>
                    <a:pt x="168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17"/>
            <p:cNvSpPr/>
            <p:nvPr/>
          </p:nvSpPr>
          <p:spPr>
            <a:xfrm>
              <a:off x="2564525" y="2161750"/>
              <a:ext cx="44950" cy="23900"/>
            </a:xfrm>
            <a:custGeom>
              <a:rect b="b" l="l" r="r" t="t"/>
              <a:pathLst>
                <a:path extrusionOk="0" h="956" w="1798">
                  <a:moveTo>
                    <a:pt x="1742" y="0"/>
                  </a:moveTo>
                  <a:lnTo>
                    <a:pt x="1" y="843"/>
                  </a:lnTo>
                  <a:cubicBezTo>
                    <a:pt x="1" y="899"/>
                    <a:pt x="1" y="955"/>
                    <a:pt x="57" y="955"/>
                  </a:cubicBezTo>
                  <a:lnTo>
                    <a:pt x="1798" y="169"/>
                  </a:lnTo>
                  <a:lnTo>
                    <a:pt x="174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17"/>
            <p:cNvSpPr/>
            <p:nvPr/>
          </p:nvSpPr>
          <p:spPr>
            <a:xfrm>
              <a:off x="2572950" y="2188425"/>
              <a:ext cx="47775" cy="19675"/>
            </a:xfrm>
            <a:custGeom>
              <a:rect b="b" l="l" r="r" t="t"/>
              <a:pathLst>
                <a:path extrusionOk="0" h="787" w="1911">
                  <a:moveTo>
                    <a:pt x="1854" y="1"/>
                  </a:moveTo>
                  <a:lnTo>
                    <a:pt x="1" y="675"/>
                  </a:lnTo>
                  <a:cubicBezTo>
                    <a:pt x="1" y="731"/>
                    <a:pt x="57" y="731"/>
                    <a:pt x="57" y="787"/>
                  </a:cubicBezTo>
                  <a:lnTo>
                    <a:pt x="1910" y="169"/>
                  </a:lnTo>
                  <a:lnTo>
                    <a:pt x="185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17"/>
            <p:cNvSpPr/>
            <p:nvPr/>
          </p:nvSpPr>
          <p:spPr>
            <a:xfrm>
              <a:off x="2539250" y="2112600"/>
              <a:ext cx="42150" cy="33725"/>
            </a:xfrm>
            <a:custGeom>
              <a:rect b="b" l="l" r="r" t="t"/>
              <a:pathLst>
                <a:path extrusionOk="0" h="1349" w="1686">
                  <a:moveTo>
                    <a:pt x="1573" y="1"/>
                  </a:moveTo>
                  <a:lnTo>
                    <a:pt x="1" y="1180"/>
                  </a:lnTo>
                  <a:lnTo>
                    <a:pt x="113" y="1349"/>
                  </a:lnTo>
                  <a:lnTo>
                    <a:pt x="1686" y="169"/>
                  </a:lnTo>
                  <a:lnTo>
                    <a:pt x="157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17"/>
            <p:cNvSpPr/>
            <p:nvPr/>
          </p:nvSpPr>
          <p:spPr>
            <a:xfrm>
              <a:off x="2587000" y="2269875"/>
              <a:ext cx="49175" cy="7025"/>
            </a:xfrm>
            <a:custGeom>
              <a:rect b="b" l="l" r="r" t="t"/>
              <a:pathLst>
                <a:path extrusionOk="0" h="281" w="1967">
                  <a:moveTo>
                    <a:pt x="1966" y="0"/>
                  </a:moveTo>
                  <a:lnTo>
                    <a:pt x="0" y="112"/>
                  </a:lnTo>
                  <a:cubicBezTo>
                    <a:pt x="0" y="169"/>
                    <a:pt x="0" y="281"/>
                    <a:pt x="0" y="281"/>
                  </a:cubicBezTo>
                  <a:lnTo>
                    <a:pt x="1966" y="169"/>
                  </a:lnTo>
                  <a:cubicBezTo>
                    <a:pt x="1966" y="112"/>
                    <a:pt x="1966" y="56"/>
                    <a:pt x="196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17"/>
            <p:cNvSpPr/>
            <p:nvPr/>
          </p:nvSpPr>
          <p:spPr>
            <a:xfrm>
              <a:off x="2585600" y="2243200"/>
              <a:ext cx="47750" cy="11250"/>
            </a:xfrm>
            <a:custGeom>
              <a:rect b="b" l="l" r="r" t="t"/>
              <a:pathLst>
                <a:path extrusionOk="0" h="450" w="1910">
                  <a:moveTo>
                    <a:pt x="1910" y="0"/>
                  </a:moveTo>
                  <a:lnTo>
                    <a:pt x="0" y="281"/>
                  </a:lnTo>
                  <a:cubicBezTo>
                    <a:pt x="0" y="337"/>
                    <a:pt x="0" y="393"/>
                    <a:pt x="0" y="449"/>
                  </a:cubicBezTo>
                  <a:lnTo>
                    <a:pt x="1910" y="168"/>
                  </a:lnTo>
                  <a:cubicBezTo>
                    <a:pt x="1910" y="112"/>
                    <a:pt x="1910" y="56"/>
                    <a:pt x="191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17"/>
            <p:cNvSpPr/>
            <p:nvPr/>
          </p:nvSpPr>
          <p:spPr>
            <a:xfrm>
              <a:off x="2579975" y="2215100"/>
              <a:ext cx="49175" cy="15475"/>
            </a:xfrm>
            <a:custGeom>
              <a:rect b="b" l="l" r="r" t="t"/>
              <a:pathLst>
                <a:path extrusionOk="0" h="619" w="1967">
                  <a:moveTo>
                    <a:pt x="1910" y="1"/>
                  </a:moveTo>
                  <a:lnTo>
                    <a:pt x="0" y="450"/>
                  </a:lnTo>
                  <a:lnTo>
                    <a:pt x="57" y="619"/>
                  </a:lnTo>
                  <a:lnTo>
                    <a:pt x="1966" y="113"/>
                  </a:lnTo>
                  <a:lnTo>
                    <a:pt x="191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17"/>
            <p:cNvSpPr/>
            <p:nvPr/>
          </p:nvSpPr>
          <p:spPr>
            <a:xfrm>
              <a:off x="2358125" y="1998875"/>
              <a:ext cx="7050" cy="49175"/>
            </a:xfrm>
            <a:custGeom>
              <a:rect b="b" l="l" r="r" t="t"/>
              <a:pathLst>
                <a:path extrusionOk="0" h="1967" w="282">
                  <a:moveTo>
                    <a:pt x="113" y="0"/>
                  </a:moveTo>
                  <a:lnTo>
                    <a:pt x="0" y="1966"/>
                  </a:lnTo>
                  <a:lnTo>
                    <a:pt x="169" y="1966"/>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17"/>
            <p:cNvSpPr/>
            <p:nvPr/>
          </p:nvSpPr>
          <p:spPr>
            <a:xfrm>
              <a:off x="2426925" y="2014325"/>
              <a:ext cx="21075" cy="47750"/>
            </a:xfrm>
            <a:custGeom>
              <a:rect b="b" l="l" r="r" t="t"/>
              <a:pathLst>
                <a:path extrusionOk="0" h="1910" w="843">
                  <a:moveTo>
                    <a:pt x="674" y="0"/>
                  </a:moveTo>
                  <a:lnTo>
                    <a:pt x="1" y="1854"/>
                  </a:lnTo>
                  <a:lnTo>
                    <a:pt x="169" y="1910"/>
                  </a:lnTo>
                  <a:lnTo>
                    <a:pt x="843" y="56"/>
                  </a:lnTo>
                  <a:lnTo>
                    <a:pt x="67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17"/>
            <p:cNvSpPr/>
            <p:nvPr/>
          </p:nvSpPr>
          <p:spPr>
            <a:xfrm>
              <a:off x="2405875" y="2007300"/>
              <a:ext cx="15450" cy="47750"/>
            </a:xfrm>
            <a:custGeom>
              <a:rect b="b" l="l" r="r" t="t"/>
              <a:pathLst>
                <a:path extrusionOk="0" h="1910" w="618">
                  <a:moveTo>
                    <a:pt x="449" y="0"/>
                  </a:moveTo>
                  <a:lnTo>
                    <a:pt x="0" y="1854"/>
                  </a:lnTo>
                  <a:lnTo>
                    <a:pt x="112" y="1910"/>
                  </a:lnTo>
                  <a:lnTo>
                    <a:pt x="618" y="57"/>
                  </a:lnTo>
                  <a:lnTo>
                    <a:pt x="44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17"/>
            <p:cNvSpPr/>
            <p:nvPr/>
          </p:nvSpPr>
          <p:spPr>
            <a:xfrm>
              <a:off x="2382000" y="2001675"/>
              <a:ext cx="11250" cy="49175"/>
            </a:xfrm>
            <a:custGeom>
              <a:rect b="b" l="l" r="r" t="t"/>
              <a:pathLst>
                <a:path extrusionOk="0" h="1967" w="450">
                  <a:moveTo>
                    <a:pt x="281" y="1"/>
                  </a:moveTo>
                  <a:lnTo>
                    <a:pt x="0" y="1966"/>
                  </a:lnTo>
                  <a:lnTo>
                    <a:pt x="169" y="1966"/>
                  </a:lnTo>
                  <a:lnTo>
                    <a:pt x="45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17"/>
            <p:cNvSpPr/>
            <p:nvPr/>
          </p:nvSpPr>
          <p:spPr>
            <a:xfrm>
              <a:off x="2488700" y="2053625"/>
              <a:ext cx="33725" cy="42150"/>
            </a:xfrm>
            <a:custGeom>
              <a:rect b="b" l="l" r="r" t="t"/>
              <a:pathLst>
                <a:path extrusionOk="0" h="1686" w="1349">
                  <a:moveTo>
                    <a:pt x="1180" y="1"/>
                  </a:moveTo>
                  <a:lnTo>
                    <a:pt x="1" y="1573"/>
                  </a:lnTo>
                  <a:lnTo>
                    <a:pt x="169" y="1686"/>
                  </a:lnTo>
                  <a:lnTo>
                    <a:pt x="1349" y="113"/>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17"/>
            <p:cNvSpPr/>
            <p:nvPr/>
          </p:nvSpPr>
          <p:spPr>
            <a:xfrm>
              <a:off x="2506950" y="2071875"/>
              <a:ext cx="36550" cy="39350"/>
            </a:xfrm>
            <a:custGeom>
              <a:rect b="b" l="l" r="r" t="t"/>
              <a:pathLst>
                <a:path extrusionOk="0" h="1574" w="1462">
                  <a:moveTo>
                    <a:pt x="1349" y="1"/>
                  </a:moveTo>
                  <a:lnTo>
                    <a:pt x="1" y="1461"/>
                  </a:lnTo>
                  <a:lnTo>
                    <a:pt x="169" y="1574"/>
                  </a:lnTo>
                  <a:lnTo>
                    <a:pt x="1461" y="113"/>
                  </a:lnTo>
                  <a:lnTo>
                    <a:pt x="134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17"/>
            <p:cNvSpPr/>
            <p:nvPr/>
          </p:nvSpPr>
          <p:spPr>
            <a:xfrm>
              <a:off x="2469050" y="2039600"/>
              <a:ext cx="29500" cy="43550"/>
            </a:xfrm>
            <a:custGeom>
              <a:rect b="b" l="l" r="r" t="t"/>
              <a:pathLst>
                <a:path extrusionOk="0" h="1742" w="1180">
                  <a:moveTo>
                    <a:pt x="1011" y="0"/>
                  </a:moveTo>
                  <a:lnTo>
                    <a:pt x="0" y="1629"/>
                  </a:lnTo>
                  <a:lnTo>
                    <a:pt x="169" y="1741"/>
                  </a:lnTo>
                  <a:lnTo>
                    <a:pt x="1180" y="56"/>
                  </a:lnTo>
                  <a:lnTo>
                    <a:pt x="101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17"/>
            <p:cNvSpPr/>
            <p:nvPr/>
          </p:nvSpPr>
          <p:spPr>
            <a:xfrm>
              <a:off x="2449400" y="2025550"/>
              <a:ext cx="25300" cy="46350"/>
            </a:xfrm>
            <a:custGeom>
              <a:rect b="b" l="l" r="r" t="t"/>
              <a:pathLst>
                <a:path extrusionOk="0" h="1854" w="1012">
                  <a:moveTo>
                    <a:pt x="843" y="0"/>
                  </a:moveTo>
                  <a:lnTo>
                    <a:pt x="0" y="1742"/>
                  </a:lnTo>
                  <a:lnTo>
                    <a:pt x="169" y="1854"/>
                  </a:lnTo>
                  <a:lnTo>
                    <a:pt x="1011" y="57"/>
                  </a:lnTo>
                  <a:lnTo>
                    <a:pt x="8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17"/>
            <p:cNvSpPr/>
            <p:nvPr/>
          </p:nvSpPr>
          <p:spPr>
            <a:xfrm>
              <a:off x="2525225" y="2091550"/>
              <a:ext cx="39325" cy="36525"/>
            </a:xfrm>
            <a:custGeom>
              <a:rect b="b" l="l" r="r" t="t"/>
              <a:pathLst>
                <a:path extrusionOk="0" h="1461" w="1573">
                  <a:moveTo>
                    <a:pt x="1460" y="0"/>
                  </a:moveTo>
                  <a:lnTo>
                    <a:pt x="0" y="1348"/>
                  </a:lnTo>
                  <a:lnTo>
                    <a:pt x="112" y="1461"/>
                  </a:lnTo>
                  <a:lnTo>
                    <a:pt x="1573" y="113"/>
                  </a:lnTo>
                  <a:lnTo>
                    <a:pt x="146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17"/>
            <p:cNvSpPr/>
            <p:nvPr/>
          </p:nvSpPr>
          <p:spPr>
            <a:xfrm>
              <a:off x="2521000" y="2102775"/>
              <a:ext cx="51975" cy="43550"/>
            </a:xfrm>
            <a:custGeom>
              <a:rect b="b" l="l" r="r" t="t"/>
              <a:pathLst>
                <a:path extrusionOk="0" h="1742" w="2079">
                  <a:moveTo>
                    <a:pt x="1966" y="1"/>
                  </a:moveTo>
                  <a:lnTo>
                    <a:pt x="1" y="1573"/>
                  </a:lnTo>
                  <a:lnTo>
                    <a:pt x="113" y="1742"/>
                  </a:lnTo>
                  <a:lnTo>
                    <a:pt x="2079" y="113"/>
                  </a:lnTo>
                  <a:lnTo>
                    <a:pt x="196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17"/>
            <p:cNvSpPr/>
            <p:nvPr/>
          </p:nvSpPr>
          <p:spPr>
            <a:xfrm>
              <a:off x="2556100" y="2175800"/>
              <a:ext cx="60400" cy="28100"/>
            </a:xfrm>
            <a:custGeom>
              <a:rect b="b" l="l" r="r" t="t"/>
              <a:pathLst>
                <a:path extrusionOk="0" h="1124" w="2416">
                  <a:moveTo>
                    <a:pt x="2360" y="0"/>
                  </a:moveTo>
                  <a:lnTo>
                    <a:pt x="1" y="955"/>
                  </a:lnTo>
                  <a:cubicBezTo>
                    <a:pt x="1" y="1011"/>
                    <a:pt x="1" y="1067"/>
                    <a:pt x="57" y="1123"/>
                  </a:cubicBezTo>
                  <a:lnTo>
                    <a:pt x="2416" y="112"/>
                  </a:lnTo>
                  <a:lnTo>
                    <a:pt x="236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17"/>
            <p:cNvSpPr/>
            <p:nvPr/>
          </p:nvSpPr>
          <p:spPr>
            <a:xfrm>
              <a:off x="2546275" y="2149100"/>
              <a:ext cx="57600" cy="33725"/>
            </a:xfrm>
            <a:custGeom>
              <a:rect b="b" l="l" r="r" t="t"/>
              <a:pathLst>
                <a:path extrusionOk="0" h="1349" w="2304">
                  <a:moveTo>
                    <a:pt x="2247" y="1"/>
                  </a:moveTo>
                  <a:lnTo>
                    <a:pt x="0" y="1237"/>
                  </a:lnTo>
                  <a:cubicBezTo>
                    <a:pt x="0" y="1237"/>
                    <a:pt x="0" y="1293"/>
                    <a:pt x="57" y="1349"/>
                  </a:cubicBezTo>
                  <a:lnTo>
                    <a:pt x="2303" y="169"/>
                  </a:lnTo>
                  <a:lnTo>
                    <a:pt x="224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17"/>
            <p:cNvSpPr/>
            <p:nvPr/>
          </p:nvSpPr>
          <p:spPr>
            <a:xfrm>
              <a:off x="2533650" y="2125250"/>
              <a:ext cx="54775" cy="39325"/>
            </a:xfrm>
            <a:custGeom>
              <a:rect b="b" l="l" r="r" t="t"/>
              <a:pathLst>
                <a:path extrusionOk="0" h="1573" w="2191">
                  <a:moveTo>
                    <a:pt x="2134" y="0"/>
                  </a:moveTo>
                  <a:lnTo>
                    <a:pt x="0" y="1404"/>
                  </a:lnTo>
                  <a:lnTo>
                    <a:pt x="112" y="1573"/>
                  </a:lnTo>
                  <a:lnTo>
                    <a:pt x="2190" y="169"/>
                  </a:lnTo>
                  <a:lnTo>
                    <a:pt x="213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17"/>
            <p:cNvSpPr/>
            <p:nvPr/>
          </p:nvSpPr>
          <p:spPr>
            <a:xfrm>
              <a:off x="2563125" y="2202475"/>
              <a:ext cx="61800" cy="21075"/>
            </a:xfrm>
            <a:custGeom>
              <a:rect b="b" l="l" r="r" t="t"/>
              <a:pathLst>
                <a:path extrusionOk="0" h="843" w="2472">
                  <a:moveTo>
                    <a:pt x="2416" y="0"/>
                  </a:moveTo>
                  <a:lnTo>
                    <a:pt x="0" y="674"/>
                  </a:lnTo>
                  <a:lnTo>
                    <a:pt x="57" y="843"/>
                  </a:lnTo>
                  <a:lnTo>
                    <a:pt x="2472" y="169"/>
                  </a:lnTo>
                  <a:cubicBezTo>
                    <a:pt x="2472" y="113"/>
                    <a:pt x="2416" y="56"/>
                    <a:pt x="241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17"/>
            <p:cNvSpPr/>
            <p:nvPr/>
          </p:nvSpPr>
          <p:spPr>
            <a:xfrm>
              <a:off x="2568750" y="2229150"/>
              <a:ext cx="63200" cy="16875"/>
            </a:xfrm>
            <a:custGeom>
              <a:rect b="b" l="l" r="r" t="t"/>
              <a:pathLst>
                <a:path extrusionOk="0" h="675" w="2528">
                  <a:moveTo>
                    <a:pt x="2528" y="0"/>
                  </a:moveTo>
                  <a:lnTo>
                    <a:pt x="56" y="506"/>
                  </a:lnTo>
                  <a:lnTo>
                    <a:pt x="0" y="674"/>
                  </a:lnTo>
                  <a:lnTo>
                    <a:pt x="2528" y="169"/>
                  </a:lnTo>
                  <a:cubicBezTo>
                    <a:pt x="2528" y="113"/>
                    <a:pt x="2528" y="57"/>
                    <a:pt x="252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17"/>
            <p:cNvSpPr/>
            <p:nvPr/>
          </p:nvSpPr>
          <p:spPr>
            <a:xfrm>
              <a:off x="2571550" y="2257225"/>
              <a:ext cx="63200" cy="9850"/>
            </a:xfrm>
            <a:custGeom>
              <a:rect b="b" l="l" r="r" t="t"/>
              <a:pathLst>
                <a:path extrusionOk="0" h="394" w="2528">
                  <a:moveTo>
                    <a:pt x="2528" y="1"/>
                  </a:moveTo>
                  <a:lnTo>
                    <a:pt x="0" y="225"/>
                  </a:lnTo>
                  <a:cubicBezTo>
                    <a:pt x="0" y="281"/>
                    <a:pt x="0" y="338"/>
                    <a:pt x="0" y="394"/>
                  </a:cubicBezTo>
                  <a:lnTo>
                    <a:pt x="2528" y="169"/>
                  </a:lnTo>
                  <a:lnTo>
                    <a:pt x="252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17"/>
            <p:cNvSpPr/>
            <p:nvPr/>
          </p:nvSpPr>
          <p:spPr>
            <a:xfrm>
              <a:off x="2412875" y="2010100"/>
              <a:ext cx="22500" cy="61800"/>
            </a:xfrm>
            <a:custGeom>
              <a:rect b="b" l="l" r="r" t="t"/>
              <a:pathLst>
                <a:path extrusionOk="0" h="2472" w="900">
                  <a:moveTo>
                    <a:pt x="731" y="1"/>
                  </a:moveTo>
                  <a:lnTo>
                    <a:pt x="1" y="2472"/>
                  </a:lnTo>
                  <a:lnTo>
                    <a:pt x="113" y="2472"/>
                  </a:lnTo>
                  <a:lnTo>
                    <a:pt x="900" y="57"/>
                  </a:lnTo>
                  <a:lnTo>
                    <a:pt x="73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17"/>
            <p:cNvSpPr/>
            <p:nvPr/>
          </p:nvSpPr>
          <p:spPr>
            <a:xfrm>
              <a:off x="2391825" y="2004500"/>
              <a:ext cx="16875" cy="61800"/>
            </a:xfrm>
            <a:custGeom>
              <a:rect b="b" l="l" r="r" t="t"/>
              <a:pathLst>
                <a:path extrusionOk="0" h="2472" w="675">
                  <a:moveTo>
                    <a:pt x="506" y="0"/>
                  </a:moveTo>
                  <a:lnTo>
                    <a:pt x="0" y="2471"/>
                  </a:lnTo>
                  <a:lnTo>
                    <a:pt x="169" y="2471"/>
                  </a:lnTo>
                  <a:lnTo>
                    <a:pt x="67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17"/>
            <p:cNvSpPr/>
            <p:nvPr/>
          </p:nvSpPr>
          <p:spPr>
            <a:xfrm>
              <a:off x="2369350" y="2000275"/>
              <a:ext cx="9850" cy="63200"/>
            </a:xfrm>
            <a:custGeom>
              <a:rect b="b" l="l" r="r" t="t"/>
              <a:pathLst>
                <a:path extrusionOk="0" h="2528" w="394">
                  <a:moveTo>
                    <a:pt x="225" y="1"/>
                  </a:moveTo>
                  <a:lnTo>
                    <a:pt x="1" y="2528"/>
                  </a:lnTo>
                  <a:lnTo>
                    <a:pt x="169" y="2528"/>
                  </a:lnTo>
                  <a:lnTo>
                    <a:pt x="39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17"/>
            <p:cNvSpPr/>
            <p:nvPr/>
          </p:nvSpPr>
          <p:spPr>
            <a:xfrm>
              <a:off x="2505550" y="2081725"/>
              <a:ext cx="47775" cy="47750"/>
            </a:xfrm>
            <a:custGeom>
              <a:rect b="b" l="l" r="r" t="t"/>
              <a:pathLst>
                <a:path extrusionOk="0" h="1910" w="1911">
                  <a:moveTo>
                    <a:pt x="1798" y="0"/>
                  </a:moveTo>
                  <a:lnTo>
                    <a:pt x="1" y="1797"/>
                  </a:lnTo>
                  <a:cubicBezTo>
                    <a:pt x="57" y="1854"/>
                    <a:pt x="113" y="1910"/>
                    <a:pt x="169" y="1910"/>
                  </a:cubicBezTo>
                  <a:lnTo>
                    <a:pt x="1910" y="112"/>
                  </a:lnTo>
                  <a:lnTo>
                    <a:pt x="179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17"/>
            <p:cNvSpPr/>
            <p:nvPr/>
          </p:nvSpPr>
          <p:spPr>
            <a:xfrm>
              <a:off x="2490100" y="2063450"/>
              <a:ext cx="43575" cy="50575"/>
            </a:xfrm>
            <a:custGeom>
              <a:rect b="b" l="l" r="r" t="t"/>
              <a:pathLst>
                <a:path extrusionOk="0" h="2023" w="1743">
                  <a:moveTo>
                    <a:pt x="1574" y="1"/>
                  </a:moveTo>
                  <a:lnTo>
                    <a:pt x="1" y="1967"/>
                  </a:lnTo>
                  <a:lnTo>
                    <a:pt x="113" y="2023"/>
                  </a:lnTo>
                  <a:lnTo>
                    <a:pt x="1742" y="113"/>
                  </a:lnTo>
                  <a:lnTo>
                    <a:pt x="157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17"/>
            <p:cNvSpPr/>
            <p:nvPr/>
          </p:nvSpPr>
          <p:spPr>
            <a:xfrm>
              <a:off x="2453600" y="2031175"/>
              <a:ext cx="32325" cy="59000"/>
            </a:xfrm>
            <a:custGeom>
              <a:rect b="b" l="l" r="r" t="t"/>
              <a:pathLst>
                <a:path extrusionOk="0" h="2360" w="1293">
                  <a:moveTo>
                    <a:pt x="1180" y="0"/>
                  </a:moveTo>
                  <a:lnTo>
                    <a:pt x="1" y="2247"/>
                  </a:lnTo>
                  <a:lnTo>
                    <a:pt x="113" y="2359"/>
                  </a:lnTo>
                  <a:lnTo>
                    <a:pt x="1292" y="112"/>
                  </a:lnTo>
                  <a:lnTo>
                    <a:pt x="118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17"/>
            <p:cNvSpPr/>
            <p:nvPr/>
          </p:nvSpPr>
          <p:spPr>
            <a:xfrm>
              <a:off x="2471850" y="2046600"/>
              <a:ext cx="39350" cy="54800"/>
            </a:xfrm>
            <a:custGeom>
              <a:rect b="b" l="l" r="r" t="t"/>
              <a:pathLst>
                <a:path extrusionOk="0" h="2192" w="1574">
                  <a:moveTo>
                    <a:pt x="1405" y="1"/>
                  </a:moveTo>
                  <a:lnTo>
                    <a:pt x="1" y="2135"/>
                  </a:lnTo>
                  <a:lnTo>
                    <a:pt x="169" y="2191"/>
                  </a:lnTo>
                  <a:lnTo>
                    <a:pt x="1573" y="113"/>
                  </a:lnTo>
                  <a:lnTo>
                    <a:pt x="140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17"/>
            <p:cNvSpPr/>
            <p:nvPr/>
          </p:nvSpPr>
          <p:spPr>
            <a:xfrm>
              <a:off x="2433950" y="2019925"/>
              <a:ext cx="28100" cy="60400"/>
            </a:xfrm>
            <a:custGeom>
              <a:rect b="b" l="l" r="r" t="t"/>
              <a:pathLst>
                <a:path extrusionOk="0" h="2416" w="1124">
                  <a:moveTo>
                    <a:pt x="955" y="1"/>
                  </a:moveTo>
                  <a:lnTo>
                    <a:pt x="0" y="2360"/>
                  </a:lnTo>
                  <a:lnTo>
                    <a:pt x="113" y="2416"/>
                  </a:lnTo>
                  <a:lnTo>
                    <a:pt x="1124" y="57"/>
                  </a:lnTo>
                  <a:lnTo>
                    <a:pt x="95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17"/>
            <p:cNvSpPr/>
            <p:nvPr/>
          </p:nvSpPr>
          <p:spPr>
            <a:xfrm>
              <a:off x="2053425" y="1998875"/>
              <a:ext cx="579925" cy="574825"/>
            </a:xfrm>
            <a:custGeom>
              <a:rect b="b" l="l" r="r" t="t"/>
              <a:pathLst>
                <a:path extrusionOk="0" h="22993" w="23197">
                  <a:moveTo>
                    <a:pt x="11739" y="0"/>
                  </a:moveTo>
                  <a:cubicBezTo>
                    <a:pt x="11402" y="0"/>
                    <a:pt x="11121" y="0"/>
                    <a:pt x="10784" y="57"/>
                  </a:cubicBezTo>
                  <a:lnTo>
                    <a:pt x="10616" y="57"/>
                  </a:lnTo>
                  <a:cubicBezTo>
                    <a:pt x="10279" y="57"/>
                    <a:pt x="9998" y="113"/>
                    <a:pt x="9661" y="169"/>
                  </a:cubicBezTo>
                  <a:lnTo>
                    <a:pt x="9493" y="225"/>
                  </a:lnTo>
                  <a:cubicBezTo>
                    <a:pt x="9156" y="281"/>
                    <a:pt x="8875" y="337"/>
                    <a:pt x="8538" y="450"/>
                  </a:cubicBezTo>
                  <a:lnTo>
                    <a:pt x="8425" y="506"/>
                  </a:lnTo>
                  <a:cubicBezTo>
                    <a:pt x="8145" y="562"/>
                    <a:pt x="7808" y="674"/>
                    <a:pt x="7471" y="843"/>
                  </a:cubicBezTo>
                  <a:lnTo>
                    <a:pt x="7358" y="899"/>
                  </a:lnTo>
                  <a:cubicBezTo>
                    <a:pt x="7021" y="1011"/>
                    <a:pt x="6741" y="1124"/>
                    <a:pt x="6404" y="1292"/>
                  </a:cubicBezTo>
                  <a:cubicBezTo>
                    <a:pt x="3708" y="2696"/>
                    <a:pt x="1686" y="5168"/>
                    <a:pt x="787" y="8088"/>
                  </a:cubicBezTo>
                  <a:lnTo>
                    <a:pt x="787" y="8200"/>
                  </a:lnTo>
                  <a:cubicBezTo>
                    <a:pt x="1" y="10728"/>
                    <a:pt x="113" y="13368"/>
                    <a:pt x="1124" y="15783"/>
                  </a:cubicBezTo>
                  <a:cubicBezTo>
                    <a:pt x="1236" y="16120"/>
                    <a:pt x="1405" y="16513"/>
                    <a:pt x="1573" y="16850"/>
                  </a:cubicBezTo>
                  <a:lnTo>
                    <a:pt x="1686" y="16962"/>
                  </a:lnTo>
                  <a:cubicBezTo>
                    <a:pt x="1742" y="17131"/>
                    <a:pt x="1798" y="17243"/>
                    <a:pt x="1910" y="17355"/>
                  </a:cubicBezTo>
                  <a:cubicBezTo>
                    <a:pt x="1910" y="17411"/>
                    <a:pt x="1910" y="17411"/>
                    <a:pt x="1967" y="17468"/>
                  </a:cubicBezTo>
                  <a:lnTo>
                    <a:pt x="2191" y="17861"/>
                  </a:lnTo>
                  <a:lnTo>
                    <a:pt x="2191" y="17917"/>
                  </a:lnTo>
                  <a:lnTo>
                    <a:pt x="2247" y="17973"/>
                  </a:lnTo>
                  <a:cubicBezTo>
                    <a:pt x="2304" y="18085"/>
                    <a:pt x="2416" y="18198"/>
                    <a:pt x="2472" y="18310"/>
                  </a:cubicBezTo>
                  <a:cubicBezTo>
                    <a:pt x="2809" y="18759"/>
                    <a:pt x="3202" y="19152"/>
                    <a:pt x="3595" y="19546"/>
                  </a:cubicBezTo>
                  <a:lnTo>
                    <a:pt x="3708" y="19714"/>
                  </a:lnTo>
                  <a:cubicBezTo>
                    <a:pt x="3764" y="19770"/>
                    <a:pt x="3876" y="19883"/>
                    <a:pt x="3988" y="19995"/>
                  </a:cubicBezTo>
                  <a:lnTo>
                    <a:pt x="4157" y="20107"/>
                  </a:lnTo>
                  <a:lnTo>
                    <a:pt x="4438" y="20332"/>
                  </a:lnTo>
                  <a:lnTo>
                    <a:pt x="4550" y="20444"/>
                  </a:lnTo>
                  <a:lnTo>
                    <a:pt x="4831" y="20669"/>
                  </a:lnTo>
                  <a:lnTo>
                    <a:pt x="4999" y="20781"/>
                  </a:lnTo>
                  <a:lnTo>
                    <a:pt x="5280" y="21006"/>
                  </a:lnTo>
                  <a:lnTo>
                    <a:pt x="5449" y="21118"/>
                  </a:lnTo>
                  <a:lnTo>
                    <a:pt x="5786" y="21343"/>
                  </a:lnTo>
                  <a:lnTo>
                    <a:pt x="5954" y="21455"/>
                  </a:lnTo>
                  <a:cubicBezTo>
                    <a:pt x="6235" y="21568"/>
                    <a:pt x="6516" y="21736"/>
                    <a:pt x="6797" y="21848"/>
                  </a:cubicBezTo>
                  <a:lnTo>
                    <a:pt x="6965" y="21961"/>
                  </a:lnTo>
                  <a:cubicBezTo>
                    <a:pt x="7246" y="22073"/>
                    <a:pt x="7527" y="22185"/>
                    <a:pt x="7864" y="22298"/>
                  </a:cubicBezTo>
                  <a:cubicBezTo>
                    <a:pt x="8032" y="22354"/>
                    <a:pt x="8145" y="22466"/>
                    <a:pt x="8313" y="22466"/>
                  </a:cubicBezTo>
                  <a:cubicBezTo>
                    <a:pt x="9464" y="22821"/>
                    <a:pt x="10634" y="22992"/>
                    <a:pt x="11787" y="22992"/>
                  </a:cubicBezTo>
                  <a:cubicBezTo>
                    <a:pt x="15920" y="22992"/>
                    <a:pt x="19829" y="20795"/>
                    <a:pt x="21849" y="17018"/>
                  </a:cubicBezTo>
                  <a:cubicBezTo>
                    <a:pt x="22242" y="16344"/>
                    <a:pt x="22523" y="15614"/>
                    <a:pt x="22747" y="14884"/>
                  </a:cubicBezTo>
                  <a:lnTo>
                    <a:pt x="22804" y="14772"/>
                  </a:lnTo>
                  <a:cubicBezTo>
                    <a:pt x="22804" y="14659"/>
                    <a:pt x="22860" y="14491"/>
                    <a:pt x="22916" y="14379"/>
                  </a:cubicBezTo>
                  <a:lnTo>
                    <a:pt x="22972" y="14210"/>
                  </a:lnTo>
                  <a:cubicBezTo>
                    <a:pt x="22972" y="14098"/>
                    <a:pt x="23028" y="13985"/>
                    <a:pt x="23028" y="13873"/>
                  </a:cubicBezTo>
                  <a:lnTo>
                    <a:pt x="23028" y="13705"/>
                  </a:lnTo>
                  <a:cubicBezTo>
                    <a:pt x="23028" y="13536"/>
                    <a:pt x="23084" y="13424"/>
                    <a:pt x="23141" y="13255"/>
                  </a:cubicBezTo>
                  <a:lnTo>
                    <a:pt x="23141" y="13087"/>
                  </a:lnTo>
                  <a:cubicBezTo>
                    <a:pt x="23141" y="12918"/>
                    <a:pt x="23141" y="12750"/>
                    <a:pt x="23141" y="12637"/>
                  </a:cubicBezTo>
                  <a:lnTo>
                    <a:pt x="23141" y="12581"/>
                  </a:lnTo>
                  <a:lnTo>
                    <a:pt x="23141" y="12188"/>
                  </a:lnTo>
                  <a:cubicBezTo>
                    <a:pt x="23197" y="12132"/>
                    <a:pt x="23197" y="12020"/>
                    <a:pt x="23141" y="12020"/>
                  </a:cubicBezTo>
                  <a:lnTo>
                    <a:pt x="23141" y="11626"/>
                  </a:lnTo>
                  <a:lnTo>
                    <a:pt x="23141" y="11514"/>
                  </a:lnTo>
                  <a:lnTo>
                    <a:pt x="20782" y="11514"/>
                  </a:lnTo>
                  <a:lnTo>
                    <a:pt x="20782" y="11683"/>
                  </a:lnTo>
                  <a:lnTo>
                    <a:pt x="21287" y="11683"/>
                  </a:lnTo>
                  <a:lnTo>
                    <a:pt x="21287" y="12413"/>
                  </a:lnTo>
                  <a:lnTo>
                    <a:pt x="20725" y="12300"/>
                  </a:lnTo>
                  <a:cubicBezTo>
                    <a:pt x="20725" y="12357"/>
                    <a:pt x="20725" y="12413"/>
                    <a:pt x="20725" y="12525"/>
                  </a:cubicBezTo>
                  <a:lnTo>
                    <a:pt x="21231" y="12525"/>
                  </a:lnTo>
                  <a:cubicBezTo>
                    <a:pt x="21231" y="12806"/>
                    <a:pt x="21175" y="13087"/>
                    <a:pt x="21119" y="13311"/>
                  </a:cubicBezTo>
                  <a:lnTo>
                    <a:pt x="20613" y="13199"/>
                  </a:lnTo>
                  <a:lnTo>
                    <a:pt x="20613" y="13368"/>
                  </a:lnTo>
                  <a:lnTo>
                    <a:pt x="21119" y="13480"/>
                  </a:lnTo>
                  <a:cubicBezTo>
                    <a:pt x="21062" y="13705"/>
                    <a:pt x="21006" y="13985"/>
                    <a:pt x="20894" y="14210"/>
                  </a:cubicBezTo>
                  <a:lnTo>
                    <a:pt x="20445" y="14042"/>
                  </a:lnTo>
                  <a:cubicBezTo>
                    <a:pt x="20445" y="14098"/>
                    <a:pt x="20388" y="14154"/>
                    <a:pt x="20388" y="14210"/>
                  </a:cubicBezTo>
                  <a:lnTo>
                    <a:pt x="20894" y="14322"/>
                  </a:lnTo>
                  <a:cubicBezTo>
                    <a:pt x="20782" y="14603"/>
                    <a:pt x="20725" y="14828"/>
                    <a:pt x="20613" y="15052"/>
                  </a:cubicBezTo>
                  <a:lnTo>
                    <a:pt x="20164" y="14884"/>
                  </a:lnTo>
                  <a:lnTo>
                    <a:pt x="20108" y="14996"/>
                  </a:lnTo>
                  <a:lnTo>
                    <a:pt x="20557" y="15221"/>
                  </a:lnTo>
                  <a:cubicBezTo>
                    <a:pt x="20445" y="15446"/>
                    <a:pt x="20332" y="15670"/>
                    <a:pt x="20220" y="15895"/>
                  </a:cubicBezTo>
                  <a:lnTo>
                    <a:pt x="19771" y="15670"/>
                  </a:lnTo>
                  <a:lnTo>
                    <a:pt x="19714" y="15839"/>
                  </a:lnTo>
                  <a:lnTo>
                    <a:pt x="20164" y="16063"/>
                  </a:lnTo>
                  <a:cubicBezTo>
                    <a:pt x="19995" y="16288"/>
                    <a:pt x="19883" y="16513"/>
                    <a:pt x="19714" y="16737"/>
                  </a:cubicBezTo>
                  <a:lnTo>
                    <a:pt x="19321" y="16457"/>
                  </a:lnTo>
                  <a:cubicBezTo>
                    <a:pt x="19321" y="16513"/>
                    <a:pt x="19265" y="16569"/>
                    <a:pt x="19209" y="16625"/>
                  </a:cubicBezTo>
                  <a:lnTo>
                    <a:pt x="19658" y="16906"/>
                  </a:lnTo>
                  <a:cubicBezTo>
                    <a:pt x="19490" y="17074"/>
                    <a:pt x="19378" y="17299"/>
                    <a:pt x="19209" y="17468"/>
                  </a:cubicBezTo>
                  <a:lnTo>
                    <a:pt x="18816" y="17187"/>
                  </a:lnTo>
                  <a:lnTo>
                    <a:pt x="18704" y="17299"/>
                  </a:lnTo>
                  <a:lnTo>
                    <a:pt x="19097" y="17636"/>
                  </a:lnTo>
                  <a:cubicBezTo>
                    <a:pt x="18928" y="17805"/>
                    <a:pt x="18760" y="18029"/>
                    <a:pt x="18591" y="18198"/>
                  </a:cubicBezTo>
                  <a:lnTo>
                    <a:pt x="18198" y="17861"/>
                  </a:lnTo>
                  <a:lnTo>
                    <a:pt x="18086" y="17973"/>
                  </a:lnTo>
                  <a:lnTo>
                    <a:pt x="18423" y="18310"/>
                  </a:lnTo>
                  <a:lnTo>
                    <a:pt x="17917" y="18816"/>
                  </a:lnTo>
                  <a:lnTo>
                    <a:pt x="17580" y="18422"/>
                  </a:lnTo>
                  <a:lnTo>
                    <a:pt x="17468" y="18535"/>
                  </a:lnTo>
                  <a:lnTo>
                    <a:pt x="17805" y="18928"/>
                  </a:lnTo>
                  <a:cubicBezTo>
                    <a:pt x="17580" y="19096"/>
                    <a:pt x="17356" y="19265"/>
                    <a:pt x="17131" y="19377"/>
                  </a:cubicBezTo>
                  <a:lnTo>
                    <a:pt x="16850" y="18984"/>
                  </a:lnTo>
                  <a:lnTo>
                    <a:pt x="16738" y="19040"/>
                  </a:lnTo>
                  <a:lnTo>
                    <a:pt x="17019" y="19489"/>
                  </a:lnTo>
                  <a:cubicBezTo>
                    <a:pt x="16794" y="19602"/>
                    <a:pt x="16569" y="19770"/>
                    <a:pt x="16401" y="19883"/>
                  </a:cubicBezTo>
                  <a:lnTo>
                    <a:pt x="16120" y="19433"/>
                  </a:lnTo>
                  <a:lnTo>
                    <a:pt x="16008" y="19489"/>
                  </a:lnTo>
                  <a:lnTo>
                    <a:pt x="16232" y="19939"/>
                  </a:lnTo>
                  <a:cubicBezTo>
                    <a:pt x="16008" y="20051"/>
                    <a:pt x="15783" y="20163"/>
                    <a:pt x="15502" y="20276"/>
                  </a:cubicBezTo>
                  <a:lnTo>
                    <a:pt x="15334" y="19826"/>
                  </a:lnTo>
                  <a:lnTo>
                    <a:pt x="15165" y="19883"/>
                  </a:lnTo>
                  <a:lnTo>
                    <a:pt x="15390" y="20332"/>
                  </a:lnTo>
                  <a:cubicBezTo>
                    <a:pt x="15109" y="20444"/>
                    <a:pt x="14884" y="20500"/>
                    <a:pt x="14660" y="20557"/>
                  </a:cubicBezTo>
                  <a:lnTo>
                    <a:pt x="14491" y="20107"/>
                  </a:lnTo>
                  <a:lnTo>
                    <a:pt x="14379" y="20163"/>
                  </a:lnTo>
                  <a:lnTo>
                    <a:pt x="14491" y="20613"/>
                  </a:lnTo>
                  <a:cubicBezTo>
                    <a:pt x="14267" y="20725"/>
                    <a:pt x="13986" y="20781"/>
                    <a:pt x="13761" y="20837"/>
                  </a:cubicBezTo>
                  <a:lnTo>
                    <a:pt x="13649" y="20332"/>
                  </a:lnTo>
                  <a:lnTo>
                    <a:pt x="13480" y="20332"/>
                  </a:lnTo>
                  <a:lnTo>
                    <a:pt x="13593" y="20837"/>
                  </a:lnTo>
                  <a:cubicBezTo>
                    <a:pt x="13312" y="20894"/>
                    <a:pt x="13087" y="20894"/>
                    <a:pt x="12862" y="20950"/>
                  </a:cubicBezTo>
                  <a:lnTo>
                    <a:pt x="12806" y="20444"/>
                  </a:lnTo>
                  <a:lnTo>
                    <a:pt x="12638" y="20444"/>
                  </a:lnTo>
                  <a:lnTo>
                    <a:pt x="12694" y="20950"/>
                  </a:lnTo>
                  <a:lnTo>
                    <a:pt x="11908" y="20950"/>
                  </a:lnTo>
                  <a:lnTo>
                    <a:pt x="11908" y="20444"/>
                  </a:lnTo>
                  <a:lnTo>
                    <a:pt x="11739" y="20444"/>
                  </a:lnTo>
                  <a:lnTo>
                    <a:pt x="11739" y="20950"/>
                  </a:lnTo>
                  <a:lnTo>
                    <a:pt x="11009" y="20950"/>
                  </a:lnTo>
                  <a:lnTo>
                    <a:pt x="11065" y="20444"/>
                  </a:lnTo>
                  <a:lnTo>
                    <a:pt x="10897" y="20444"/>
                  </a:lnTo>
                  <a:lnTo>
                    <a:pt x="10841" y="20950"/>
                  </a:lnTo>
                  <a:cubicBezTo>
                    <a:pt x="10560" y="20950"/>
                    <a:pt x="10335" y="20894"/>
                    <a:pt x="10054" y="20837"/>
                  </a:cubicBezTo>
                  <a:lnTo>
                    <a:pt x="10167" y="20332"/>
                  </a:lnTo>
                  <a:lnTo>
                    <a:pt x="9998" y="20332"/>
                  </a:lnTo>
                  <a:lnTo>
                    <a:pt x="9886" y="20837"/>
                  </a:lnTo>
                  <a:cubicBezTo>
                    <a:pt x="9661" y="20781"/>
                    <a:pt x="9436" y="20725"/>
                    <a:pt x="9212" y="20669"/>
                  </a:cubicBezTo>
                  <a:lnTo>
                    <a:pt x="9324" y="20163"/>
                  </a:lnTo>
                  <a:lnTo>
                    <a:pt x="9212" y="20107"/>
                  </a:lnTo>
                  <a:lnTo>
                    <a:pt x="9043" y="20613"/>
                  </a:lnTo>
                  <a:cubicBezTo>
                    <a:pt x="8819" y="20500"/>
                    <a:pt x="8538" y="20444"/>
                    <a:pt x="8313" y="20332"/>
                  </a:cubicBezTo>
                  <a:lnTo>
                    <a:pt x="8538" y="19883"/>
                  </a:lnTo>
                  <a:cubicBezTo>
                    <a:pt x="8482" y="19826"/>
                    <a:pt x="8425" y="19826"/>
                    <a:pt x="8369" y="19826"/>
                  </a:cubicBezTo>
                  <a:lnTo>
                    <a:pt x="8088" y="20220"/>
                  </a:lnTo>
                  <a:cubicBezTo>
                    <a:pt x="7864" y="20107"/>
                    <a:pt x="7639" y="19995"/>
                    <a:pt x="7414" y="19883"/>
                  </a:cubicBezTo>
                  <a:lnTo>
                    <a:pt x="7639" y="19489"/>
                  </a:lnTo>
                  <a:lnTo>
                    <a:pt x="7527" y="19377"/>
                  </a:lnTo>
                  <a:lnTo>
                    <a:pt x="7246" y="19826"/>
                  </a:lnTo>
                  <a:cubicBezTo>
                    <a:pt x="7021" y="19714"/>
                    <a:pt x="6797" y="19546"/>
                    <a:pt x="6628" y="19433"/>
                  </a:cubicBezTo>
                  <a:lnTo>
                    <a:pt x="6853" y="18984"/>
                  </a:lnTo>
                  <a:lnTo>
                    <a:pt x="6741" y="18928"/>
                  </a:lnTo>
                  <a:lnTo>
                    <a:pt x="6460" y="19321"/>
                  </a:lnTo>
                  <a:cubicBezTo>
                    <a:pt x="6235" y="19209"/>
                    <a:pt x="6067" y="19040"/>
                    <a:pt x="5842" y="18872"/>
                  </a:cubicBezTo>
                  <a:lnTo>
                    <a:pt x="6179" y="18479"/>
                  </a:lnTo>
                  <a:lnTo>
                    <a:pt x="6067" y="18366"/>
                  </a:lnTo>
                  <a:lnTo>
                    <a:pt x="5730" y="18759"/>
                  </a:lnTo>
                  <a:cubicBezTo>
                    <a:pt x="5561" y="18591"/>
                    <a:pt x="5336" y="18422"/>
                    <a:pt x="5168" y="18254"/>
                  </a:cubicBezTo>
                  <a:lnTo>
                    <a:pt x="5505" y="17917"/>
                  </a:lnTo>
                  <a:lnTo>
                    <a:pt x="5393" y="17748"/>
                  </a:lnTo>
                  <a:lnTo>
                    <a:pt x="5056" y="18142"/>
                  </a:lnTo>
                  <a:cubicBezTo>
                    <a:pt x="4887" y="17973"/>
                    <a:pt x="4719" y="17748"/>
                    <a:pt x="4550" y="17580"/>
                  </a:cubicBezTo>
                  <a:lnTo>
                    <a:pt x="4943" y="17243"/>
                  </a:lnTo>
                  <a:lnTo>
                    <a:pt x="4831" y="17131"/>
                  </a:lnTo>
                  <a:lnTo>
                    <a:pt x="4438" y="17468"/>
                  </a:lnTo>
                  <a:cubicBezTo>
                    <a:pt x="4269" y="17243"/>
                    <a:pt x="4101" y="17018"/>
                    <a:pt x="3988" y="16794"/>
                  </a:cubicBezTo>
                  <a:lnTo>
                    <a:pt x="4382" y="16569"/>
                  </a:lnTo>
                  <a:cubicBezTo>
                    <a:pt x="4382" y="16513"/>
                    <a:pt x="4325" y="16457"/>
                    <a:pt x="4269" y="16400"/>
                  </a:cubicBezTo>
                  <a:lnTo>
                    <a:pt x="3876" y="16681"/>
                  </a:lnTo>
                  <a:cubicBezTo>
                    <a:pt x="3764" y="16457"/>
                    <a:pt x="3595" y="16232"/>
                    <a:pt x="3483" y="16063"/>
                  </a:cubicBezTo>
                  <a:lnTo>
                    <a:pt x="3932" y="15783"/>
                  </a:lnTo>
                  <a:lnTo>
                    <a:pt x="3876" y="15670"/>
                  </a:lnTo>
                  <a:lnTo>
                    <a:pt x="3427" y="15895"/>
                  </a:lnTo>
                  <a:cubicBezTo>
                    <a:pt x="3314" y="15670"/>
                    <a:pt x="3202" y="15446"/>
                    <a:pt x="3090" y="15165"/>
                  </a:cubicBezTo>
                  <a:lnTo>
                    <a:pt x="3539" y="14996"/>
                  </a:lnTo>
                  <a:lnTo>
                    <a:pt x="3483" y="14828"/>
                  </a:lnTo>
                  <a:lnTo>
                    <a:pt x="3034" y="14996"/>
                  </a:lnTo>
                  <a:cubicBezTo>
                    <a:pt x="2921" y="14772"/>
                    <a:pt x="2865" y="14547"/>
                    <a:pt x="2809" y="14322"/>
                  </a:cubicBezTo>
                  <a:lnTo>
                    <a:pt x="3258" y="14154"/>
                  </a:lnTo>
                  <a:lnTo>
                    <a:pt x="3146" y="14042"/>
                  </a:lnTo>
                  <a:lnTo>
                    <a:pt x="2697" y="14154"/>
                  </a:lnTo>
                  <a:cubicBezTo>
                    <a:pt x="2640" y="13929"/>
                    <a:pt x="2528" y="13648"/>
                    <a:pt x="2528" y="13424"/>
                  </a:cubicBezTo>
                  <a:lnTo>
                    <a:pt x="2977" y="13311"/>
                  </a:lnTo>
                  <a:lnTo>
                    <a:pt x="2977" y="13143"/>
                  </a:lnTo>
                  <a:lnTo>
                    <a:pt x="2472" y="13255"/>
                  </a:lnTo>
                  <a:cubicBezTo>
                    <a:pt x="2472" y="12974"/>
                    <a:pt x="2416" y="12750"/>
                    <a:pt x="2360" y="12525"/>
                  </a:cubicBezTo>
                  <a:lnTo>
                    <a:pt x="2865" y="12469"/>
                  </a:lnTo>
                  <a:lnTo>
                    <a:pt x="2865" y="12300"/>
                  </a:lnTo>
                  <a:lnTo>
                    <a:pt x="2360" y="12357"/>
                  </a:lnTo>
                  <a:cubicBezTo>
                    <a:pt x="2360" y="12076"/>
                    <a:pt x="2360" y="11851"/>
                    <a:pt x="2360" y="11570"/>
                  </a:cubicBezTo>
                  <a:lnTo>
                    <a:pt x="2865" y="11570"/>
                  </a:lnTo>
                  <a:lnTo>
                    <a:pt x="2865" y="11514"/>
                  </a:lnTo>
                  <a:lnTo>
                    <a:pt x="2865" y="11402"/>
                  </a:lnTo>
                  <a:lnTo>
                    <a:pt x="2360" y="11402"/>
                  </a:lnTo>
                  <a:lnTo>
                    <a:pt x="2360" y="10728"/>
                  </a:lnTo>
                  <a:lnTo>
                    <a:pt x="2865" y="10784"/>
                  </a:lnTo>
                  <a:lnTo>
                    <a:pt x="2865" y="10615"/>
                  </a:lnTo>
                  <a:lnTo>
                    <a:pt x="2360" y="10559"/>
                  </a:lnTo>
                  <a:cubicBezTo>
                    <a:pt x="2360" y="10278"/>
                    <a:pt x="2416" y="10054"/>
                    <a:pt x="2472" y="9773"/>
                  </a:cubicBezTo>
                  <a:lnTo>
                    <a:pt x="2977" y="9885"/>
                  </a:lnTo>
                  <a:cubicBezTo>
                    <a:pt x="2977" y="9829"/>
                    <a:pt x="2977" y="9773"/>
                    <a:pt x="2977" y="9717"/>
                  </a:cubicBezTo>
                  <a:lnTo>
                    <a:pt x="2472" y="9605"/>
                  </a:lnTo>
                  <a:cubicBezTo>
                    <a:pt x="2528" y="9380"/>
                    <a:pt x="2584" y="9155"/>
                    <a:pt x="2640" y="8931"/>
                  </a:cubicBezTo>
                  <a:lnTo>
                    <a:pt x="3146" y="8987"/>
                  </a:lnTo>
                  <a:cubicBezTo>
                    <a:pt x="3202" y="8931"/>
                    <a:pt x="3202" y="8874"/>
                    <a:pt x="3202" y="8818"/>
                  </a:cubicBezTo>
                  <a:lnTo>
                    <a:pt x="2753" y="8706"/>
                  </a:lnTo>
                  <a:cubicBezTo>
                    <a:pt x="2809" y="8425"/>
                    <a:pt x="2921" y="8200"/>
                    <a:pt x="2977" y="7920"/>
                  </a:cubicBezTo>
                  <a:lnTo>
                    <a:pt x="3483" y="8144"/>
                  </a:lnTo>
                  <a:lnTo>
                    <a:pt x="3539" y="7976"/>
                  </a:lnTo>
                  <a:lnTo>
                    <a:pt x="3090" y="7807"/>
                  </a:lnTo>
                  <a:cubicBezTo>
                    <a:pt x="3146" y="7583"/>
                    <a:pt x="3258" y="7358"/>
                    <a:pt x="3371" y="7133"/>
                  </a:cubicBezTo>
                  <a:lnTo>
                    <a:pt x="3820" y="7358"/>
                  </a:lnTo>
                  <a:lnTo>
                    <a:pt x="3932" y="7189"/>
                  </a:lnTo>
                  <a:lnTo>
                    <a:pt x="3483" y="6965"/>
                  </a:lnTo>
                  <a:cubicBezTo>
                    <a:pt x="3595" y="6740"/>
                    <a:pt x="3708" y="6515"/>
                    <a:pt x="3876" y="6291"/>
                  </a:cubicBezTo>
                  <a:lnTo>
                    <a:pt x="4269" y="6572"/>
                  </a:lnTo>
                  <a:cubicBezTo>
                    <a:pt x="4325" y="6515"/>
                    <a:pt x="4325" y="6459"/>
                    <a:pt x="4382" y="6403"/>
                  </a:cubicBezTo>
                  <a:lnTo>
                    <a:pt x="3988" y="6122"/>
                  </a:lnTo>
                  <a:cubicBezTo>
                    <a:pt x="4101" y="5954"/>
                    <a:pt x="4269" y="5729"/>
                    <a:pt x="4382" y="5561"/>
                  </a:cubicBezTo>
                  <a:lnTo>
                    <a:pt x="4775" y="5841"/>
                  </a:lnTo>
                  <a:lnTo>
                    <a:pt x="4887" y="5729"/>
                  </a:lnTo>
                  <a:lnTo>
                    <a:pt x="4550" y="5392"/>
                  </a:lnTo>
                  <a:cubicBezTo>
                    <a:pt x="4719" y="5224"/>
                    <a:pt x="4943" y="4999"/>
                    <a:pt x="5112" y="4831"/>
                  </a:cubicBezTo>
                  <a:lnTo>
                    <a:pt x="5449" y="5224"/>
                  </a:lnTo>
                  <a:lnTo>
                    <a:pt x="5561" y="5055"/>
                  </a:lnTo>
                  <a:lnTo>
                    <a:pt x="5224" y="4718"/>
                  </a:lnTo>
                  <a:cubicBezTo>
                    <a:pt x="5393" y="4550"/>
                    <a:pt x="5561" y="4381"/>
                    <a:pt x="5786" y="4213"/>
                  </a:cubicBezTo>
                  <a:lnTo>
                    <a:pt x="6067" y="4606"/>
                  </a:lnTo>
                  <a:lnTo>
                    <a:pt x="6235" y="4494"/>
                  </a:lnTo>
                  <a:lnTo>
                    <a:pt x="5898" y="4100"/>
                  </a:lnTo>
                  <a:cubicBezTo>
                    <a:pt x="6123" y="3932"/>
                    <a:pt x="6291" y="3820"/>
                    <a:pt x="6516" y="3651"/>
                  </a:cubicBezTo>
                  <a:lnTo>
                    <a:pt x="6797" y="4044"/>
                  </a:lnTo>
                  <a:lnTo>
                    <a:pt x="6965" y="3988"/>
                  </a:lnTo>
                  <a:lnTo>
                    <a:pt x="6684" y="3539"/>
                  </a:lnTo>
                  <a:cubicBezTo>
                    <a:pt x="6853" y="3426"/>
                    <a:pt x="7077" y="3314"/>
                    <a:pt x="7302" y="3202"/>
                  </a:cubicBezTo>
                  <a:lnTo>
                    <a:pt x="7527" y="3595"/>
                  </a:lnTo>
                  <a:lnTo>
                    <a:pt x="7695" y="3539"/>
                  </a:lnTo>
                  <a:lnTo>
                    <a:pt x="7471" y="3089"/>
                  </a:lnTo>
                  <a:cubicBezTo>
                    <a:pt x="7695" y="2977"/>
                    <a:pt x="7920" y="2865"/>
                    <a:pt x="8145" y="2752"/>
                  </a:cubicBezTo>
                  <a:lnTo>
                    <a:pt x="8369" y="3202"/>
                  </a:lnTo>
                  <a:lnTo>
                    <a:pt x="8482" y="3146"/>
                  </a:lnTo>
                  <a:lnTo>
                    <a:pt x="8313" y="2696"/>
                  </a:lnTo>
                  <a:cubicBezTo>
                    <a:pt x="8538" y="2584"/>
                    <a:pt x="8762" y="2472"/>
                    <a:pt x="8987" y="2415"/>
                  </a:cubicBezTo>
                  <a:lnTo>
                    <a:pt x="9156" y="2921"/>
                  </a:lnTo>
                  <a:lnTo>
                    <a:pt x="9268" y="2865"/>
                  </a:lnTo>
                  <a:lnTo>
                    <a:pt x="9156" y="2359"/>
                  </a:lnTo>
                  <a:cubicBezTo>
                    <a:pt x="9380" y="2303"/>
                    <a:pt x="9661" y="2247"/>
                    <a:pt x="9886" y="2191"/>
                  </a:cubicBezTo>
                  <a:lnTo>
                    <a:pt x="9998" y="2696"/>
                  </a:lnTo>
                  <a:lnTo>
                    <a:pt x="10167" y="2696"/>
                  </a:lnTo>
                  <a:lnTo>
                    <a:pt x="10110" y="2191"/>
                  </a:lnTo>
                  <a:cubicBezTo>
                    <a:pt x="10335" y="2135"/>
                    <a:pt x="10560" y="2078"/>
                    <a:pt x="10784" y="2078"/>
                  </a:cubicBezTo>
                  <a:lnTo>
                    <a:pt x="10841" y="2584"/>
                  </a:lnTo>
                  <a:lnTo>
                    <a:pt x="11009" y="2584"/>
                  </a:lnTo>
                  <a:lnTo>
                    <a:pt x="10953" y="2078"/>
                  </a:lnTo>
                  <a:cubicBezTo>
                    <a:pt x="11234" y="2078"/>
                    <a:pt x="11514" y="2022"/>
                    <a:pt x="11739" y="2022"/>
                  </a:cubicBezTo>
                  <a:lnTo>
                    <a:pt x="11739" y="2528"/>
                  </a:lnTo>
                  <a:lnTo>
                    <a:pt x="11908" y="2528"/>
                  </a:lnTo>
                  <a:lnTo>
                    <a:pt x="1190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17"/>
            <p:cNvSpPr/>
            <p:nvPr/>
          </p:nvSpPr>
          <p:spPr>
            <a:xfrm>
              <a:off x="4888325" y="1885150"/>
              <a:ext cx="44975" cy="67400"/>
            </a:xfrm>
            <a:custGeom>
              <a:rect b="b" l="l" r="r" t="t"/>
              <a:pathLst>
                <a:path extrusionOk="0" h="2696" w="1799">
                  <a:moveTo>
                    <a:pt x="225" y="0"/>
                  </a:moveTo>
                  <a:lnTo>
                    <a:pt x="1" y="112"/>
                  </a:lnTo>
                  <a:lnTo>
                    <a:pt x="1573" y="2696"/>
                  </a:lnTo>
                  <a:lnTo>
                    <a:pt x="1798" y="2527"/>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17"/>
            <p:cNvSpPr/>
            <p:nvPr/>
          </p:nvSpPr>
          <p:spPr>
            <a:xfrm>
              <a:off x="4926250" y="1865475"/>
              <a:ext cx="36525" cy="70225"/>
            </a:xfrm>
            <a:custGeom>
              <a:rect b="b" l="l" r="r" t="t"/>
              <a:pathLst>
                <a:path extrusionOk="0" h="2809" w="1461">
                  <a:moveTo>
                    <a:pt x="225" y="1"/>
                  </a:moveTo>
                  <a:lnTo>
                    <a:pt x="0" y="113"/>
                  </a:lnTo>
                  <a:lnTo>
                    <a:pt x="1292" y="2809"/>
                  </a:lnTo>
                  <a:lnTo>
                    <a:pt x="1461" y="2697"/>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17"/>
            <p:cNvSpPr/>
            <p:nvPr/>
          </p:nvSpPr>
          <p:spPr>
            <a:xfrm>
              <a:off x="4965550" y="1848625"/>
              <a:ext cx="30925" cy="73050"/>
            </a:xfrm>
            <a:custGeom>
              <a:rect b="b" l="l" r="r" t="t"/>
              <a:pathLst>
                <a:path extrusionOk="0" h="2922" w="1237">
                  <a:moveTo>
                    <a:pt x="282" y="1"/>
                  </a:moveTo>
                  <a:lnTo>
                    <a:pt x="1" y="113"/>
                  </a:lnTo>
                  <a:lnTo>
                    <a:pt x="1012" y="2921"/>
                  </a:lnTo>
                  <a:lnTo>
                    <a:pt x="1236" y="2809"/>
                  </a:lnTo>
                  <a:lnTo>
                    <a:pt x="28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17"/>
            <p:cNvSpPr/>
            <p:nvPr/>
          </p:nvSpPr>
          <p:spPr>
            <a:xfrm>
              <a:off x="4853225" y="1909000"/>
              <a:ext cx="49175" cy="63225"/>
            </a:xfrm>
            <a:custGeom>
              <a:rect b="b" l="l" r="r" t="t"/>
              <a:pathLst>
                <a:path extrusionOk="0" h="2529" w="1967">
                  <a:moveTo>
                    <a:pt x="169" y="1"/>
                  </a:moveTo>
                  <a:lnTo>
                    <a:pt x="1" y="169"/>
                  </a:lnTo>
                  <a:lnTo>
                    <a:pt x="1742" y="2528"/>
                  </a:lnTo>
                  <a:lnTo>
                    <a:pt x="1966" y="2416"/>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17"/>
            <p:cNvSpPr/>
            <p:nvPr/>
          </p:nvSpPr>
          <p:spPr>
            <a:xfrm>
              <a:off x="5129850" y="1826175"/>
              <a:ext cx="11250" cy="74425"/>
            </a:xfrm>
            <a:custGeom>
              <a:rect b="b" l="l" r="r" t="t"/>
              <a:pathLst>
                <a:path extrusionOk="0" h="2977" w="450">
                  <a:moveTo>
                    <a:pt x="169" y="0"/>
                  </a:moveTo>
                  <a:lnTo>
                    <a:pt x="0" y="2977"/>
                  </a:lnTo>
                  <a:lnTo>
                    <a:pt x="281" y="2977"/>
                  </a:lnTo>
                  <a:lnTo>
                    <a:pt x="44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17"/>
            <p:cNvSpPr/>
            <p:nvPr/>
          </p:nvSpPr>
          <p:spPr>
            <a:xfrm>
              <a:off x="5090525" y="1826175"/>
              <a:ext cx="9850" cy="74425"/>
            </a:xfrm>
            <a:custGeom>
              <a:rect b="b" l="l" r="r" t="t"/>
              <a:pathLst>
                <a:path extrusionOk="0" h="2977" w="394">
                  <a:moveTo>
                    <a:pt x="0" y="0"/>
                  </a:moveTo>
                  <a:lnTo>
                    <a:pt x="169" y="2977"/>
                  </a:lnTo>
                  <a:lnTo>
                    <a:pt x="394" y="2977"/>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17"/>
            <p:cNvSpPr/>
            <p:nvPr/>
          </p:nvSpPr>
          <p:spPr>
            <a:xfrm>
              <a:off x="5048400" y="1830375"/>
              <a:ext cx="16875" cy="73050"/>
            </a:xfrm>
            <a:custGeom>
              <a:rect b="b" l="l" r="r" t="t"/>
              <a:pathLst>
                <a:path extrusionOk="0" h="2922" w="675">
                  <a:moveTo>
                    <a:pt x="1" y="1"/>
                  </a:moveTo>
                  <a:lnTo>
                    <a:pt x="450" y="2921"/>
                  </a:lnTo>
                  <a:lnTo>
                    <a:pt x="675" y="2921"/>
                  </a:lnTo>
                  <a:lnTo>
                    <a:pt x="28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17"/>
            <p:cNvSpPr/>
            <p:nvPr/>
          </p:nvSpPr>
          <p:spPr>
            <a:xfrm>
              <a:off x="5006275" y="1837400"/>
              <a:ext cx="23900" cy="74450"/>
            </a:xfrm>
            <a:custGeom>
              <a:rect b="b" l="l" r="r" t="t"/>
              <a:pathLst>
                <a:path extrusionOk="0" h="2978" w="956">
                  <a:moveTo>
                    <a:pt x="281" y="0"/>
                  </a:moveTo>
                  <a:lnTo>
                    <a:pt x="1" y="57"/>
                  </a:lnTo>
                  <a:lnTo>
                    <a:pt x="731" y="2977"/>
                  </a:lnTo>
                  <a:lnTo>
                    <a:pt x="955" y="2865"/>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17"/>
            <p:cNvSpPr/>
            <p:nvPr/>
          </p:nvSpPr>
          <p:spPr>
            <a:xfrm>
              <a:off x="4763375" y="1998875"/>
              <a:ext cx="63200" cy="49175"/>
            </a:xfrm>
            <a:custGeom>
              <a:rect b="b" l="l" r="r" t="t"/>
              <a:pathLst>
                <a:path extrusionOk="0" h="1967" w="2528">
                  <a:moveTo>
                    <a:pt x="169" y="0"/>
                  </a:moveTo>
                  <a:lnTo>
                    <a:pt x="0" y="169"/>
                  </a:lnTo>
                  <a:lnTo>
                    <a:pt x="2415" y="1966"/>
                  </a:lnTo>
                  <a:lnTo>
                    <a:pt x="2528" y="1741"/>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17"/>
            <p:cNvSpPr/>
            <p:nvPr/>
          </p:nvSpPr>
          <p:spPr>
            <a:xfrm>
              <a:off x="4790050" y="1966575"/>
              <a:ext cx="59000" cy="54775"/>
            </a:xfrm>
            <a:custGeom>
              <a:rect b="b" l="l" r="r" t="t"/>
              <a:pathLst>
                <a:path extrusionOk="0" h="2191" w="2360">
                  <a:moveTo>
                    <a:pt x="169" y="1"/>
                  </a:moveTo>
                  <a:lnTo>
                    <a:pt x="0" y="169"/>
                  </a:lnTo>
                  <a:lnTo>
                    <a:pt x="2191" y="2191"/>
                  </a:lnTo>
                  <a:lnTo>
                    <a:pt x="2359" y="1966"/>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17"/>
            <p:cNvSpPr/>
            <p:nvPr/>
          </p:nvSpPr>
          <p:spPr>
            <a:xfrm>
              <a:off x="4739500" y="2033975"/>
              <a:ext cx="67425" cy="43550"/>
            </a:xfrm>
            <a:custGeom>
              <a:rect b="b" l="l" r="r" t="t"/>
              <a:pathLst>
                <a:path extrusionOk="0" h="1742" w="2697">
                  <a:moveTo>
                    <a:pt x="169" y="0"/>
                  </a:moveTo>
                  <a:cubicBezTo>
                    <a:pt x="113" y="57"/>
                    <a:pt x="57" y="169"/>
                    <a:pt x="0" y="225"/>
                  </a:cubicBezTo>
                  <a:lnTo>
                    <a:pt x="2528" y="1742"/>
                  </a:lnTo>
                  <a:lnTo>
                    <a:pt x="2696" y="1517"/>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17"/>
            <p:cNvSpPr/>
            <p:nvPr/>
          </p:nvSpPr>
          <p:spPr>
            <a:xfrm>
              <a:off x="4820925" y="1935675"/>
              <a:ext cx="54800" cy="60425"/>
            </a:xfrm>
            <a:custGeom>
              <a:rect b="b" l="l" r="r" t="t"/>
              <a:pathLst>
                <a:path extrusionOk="0" h="2417" w="2192">
                  <a:moveTo>
                    <a:pt x="169" y="1"/>
                  </a:moveTo>
                  <a:lnTo>
                    <a:pt x="1" y="169"/>
                  </a:lnTo>
                  <a:lnTo>
                    <a:pt x="1967" y="2416"/>
                  </a:lnTo>
                  <a:lnTo>
                    <a:pt x="2191" y="2191"/>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17"/>
            <p:cNvSpPr/>
            <p:nvPr/>
          </p:nvSpPr>
          <p:spPr>
            <a:xfrm>
              <a:off x="5164950" y="1830375"/>
              <a:ext cx="16875" cy="74450"/>
            </a:xfrm>
            <a:custGeom>
              <a:rect b="b" l="l" r="r" t="t"/>
              <a:pathLst>
                <a:path extrusionOk="0" h="2978" w="675">
                  <a:moveTo>
                    <a:pt x="450" y="1"/>
                  </a:moveTo>
                  <a:lnTo>
                    <a:pt x="0" y="2921"/>
                  </a:lnTo>
                  <a:lnTo>
                    <a:pt x="225" y="2977"/>
                  </a:lnTo>
                  <a:lnTo>
                    <a:pt x="67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17"/>
            <p:cNvSpPr/>
            <p:nvPr/>
          </p:nvSpPr>
          <p:spPr>
            <a:xfrm>
              <a:off x="5267450" y="1866875"/>
              <a:ext cx="37925" cy="68825"/>
            </a:xfrm>
            <a:custGeom>
              <a:rect b="b" l="l" r="r" t="t"/>
              <a:pathLst>
                <a:path extrusionOk="0" h="2753" w="1517">
                  <a:moveTo>
                    <a:pt x="1236" y="1"/>
                  </a:moveTo>
                  <a:lnTo>
                    <a:pt x="0" y="2641"/>
                  </a:lnTo>
                  <a:lnTo>
                    <a:pt x="225" y="2753"/>
                  </a:lnTo>
                  <a:lnTo>
                    <a:pt x="1517" y="113"/>
                  </a:lnTo>
                  <a:lnTo>
                    <a:pt x="123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17"/>
            <p:cNvSpPr/>
            <p:nvPr/>
          </p:nvSpPr>
          <p:spPr>
            <a:xfrm>
              <a:off x="5200050" y="1838800"/>
              <a:ext cx="23900" cy="73050"/>
            </a:xfrm>
            <a:custGeom>
              <a:rect b="b" l="l" r="r" t="t"/>
              <a:pathLst>
                <a:path extrusionOk="0" h="2922" w="956">
                  <a:moveTo>
                    <a:pt x="730" y="1"/>
                  </a:moveTo>
                  <a:lnTo>
                    <a:pt x="0" y="2865"/>
                  </a:lnTo>
                  <a:lnTo>
                    <a:pt x="281" y="2921"/>
                  </a:lnTo>
                  <a:lnTo>
                    <a:pt x="955" y="57"/>
                  </a:lnTo>
                  <a:lnTo>
                    <a:pt x="73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17"/>
            <p:cNvSpPr/>
            <p:nvPr/>
          </p:nvSpPr>
          <p:spPr>
            <a:xfrm>
              <a:off x="5233750" y="1850025"/>
              <a:ext cx="30900" cy="71650"/>
            </a:xfrm>
            <a:custGeom>
              <a:rect b="b" l="l" r="r" t="t"/>
              <a:pathLst>
                <a:path extrusionOk="0" h="2866" w="1236">
                  <a:moveTo>
                    <a:pt x="955" y="1"/>
                  </a:moveTo>
                  <a:lnTo>
                    <a:pt x="0" y="2809"/>
                  </a:lnTo>
                  <a:lnTo>
                    <a:pt x="225" y="2865"/>
                  </a:lnTo>
                  <a:lnTo>
                    <a:pt x="1236" y="113"/>
                  </a:lnTo>
                  <a:lnTo>
                    <a:pt x="95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17"/>
            <p:cNvSpPr/>
            <p:nvPr/>
          </p:nvSpPr>
          <p:spPr>
            <a:xfrm>
              <a:off x="5355900" y="1984825"/>
              <a:ext cx="5650" cy="11275"/>
            </a:xfrm>
            <a:custGeom>
              <a:rect b="b" l="l" r="r" t="t"/>
              <a:pathLst>
                <a:path extrusionOk="0" h="451" w="226">
                  <a:moveTo>
                    <a:pt x="225" y="1"/>
                  </a:moveTo>
                  <a:lnTo>
                    <a:pt x="1" y="225"/>
                  </a:lnTo>
                  <a:lnTo>
                    <a:pt x="169" y="450"/>
                  </a:lnTo>
                  <a:lnTo>
                    <a:pt x="225" y="338"/>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17"/>
            <p:cNvSpPr/>
            <p:nvPr/>
          </p:nvSpPr>
          <p:spPr>
            <a:xfrm>
              <a:off x="5298325" y="1886550"/>
              <a:ext cx="43550" cy="66000"/>
            </a:xfrm>
            <a:custGeom>
              <a:rect b="b" l="l" r="r" t="t"/>
              <a:pathLst>
                <a:path extrusionOk="0" h="2640" w="1742">
                  <a:moveTo>
                    <a:pt x="1517" y="0"/>
                  </a:moveTo>
                  <a:lnTo>
                    <a:pt x="1" y="2528"/>
                  </a:lnTo>
                  <a:lnTo>
                    <a:pt x="225" y="2640"/>
                  </a:lnTo>
                  <a:lnTo>
                    <a:pt x="1742" y="113"/>
                  </a:lnTo>
                  <a:lnTo>
                    <a:pt x="151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17"/>
            <p:cNvSpPr/>
            <p:nvPr/>
          </p:nvSpPr>
          <p:spPr>
            <a:xfrm>
              <a:off x="5327825" y="1925850"/>
              <a:ext cx="33725" cy="47775"/>
            </a:xfrm>
            <a:custGeom>
              <a:rect b="b" l="l" r="r" t="t"/>
              <a:pathLst>
                <a:path extrusionOk="0" h="1911" w="1349">
                  <a:moveTo>
                    <a:pt x="1348" y="1"/>
                  </a:moveTo>
                  <a:lnTo>
                    <a:pt x="0" y="1742"/>
                  </a:lnTo>
                  <a:lnTo>
                    <a:pt x="225" y="1910"/>
                  </a:lnTo>
                  <a:lnTo>
                    <a:pt x="1348" y="394"/>
                  </a:lnTo>
                  <a:lnTo>
                    <a:pt x="134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17"/>
            <p:cNvSpPr/>
            <p:nvPr/>
          </p:nvSpPr>
          <p:spPr>
            <a:xfrm>
              <a:off x="4836375" y="1921650"/>
              <a:ext cx="66025" cy="78650"/>
            </a:xfrm>
            <a:custGeom>
              <a:rect b="b" l="l" r="r" t="t"/>
              <a:pathLst>
                <a:path extrusionOk="0" h="3146" w="2641">
                  <a:moveTo>
                    <a:pt x="225" y="0"/>
                  </a:moveTo>
                  <a:lnTo>
                    <a:pt x="1" y="169"/>
                  </a:lnTo>
                  <a:lnTo>
                    <a:pt x="2472" y="3146"/>
                  </a:lnTo>
                  <a:lnTo>
                    <a:pt x="2640" y="2977"/>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17"/>
            <p:cNvSpPr/>
            <p:nvPr/>
          </p:nvSpPr>
          <p:spPr>
            <a:xfrm>
              <a:off x="4947300" y="1857050"/>
              <a:ext cx="42150" cy="91300"/>
            </a:xfrm>
            <a:custGeom>
              <a:rect b="b" l="l" r="r" t="t"/>
              <a:pathLst>
                <a:path extrusionOk="0" h="3652" w="1686">
                  <a:moveTo>
                    <a:pt x="225" y="1"/>
                  </a:moveTo>
                  <a:lnTo>
                    <a:pt x="1" y="57"/>
                  </a:lnTo>
                  <a:lnTo>
                    <a:pt x="1461" y="3651"/>
                  </a:lnTo>
                  <a:lnTo>
                    <a:pt x="1686" y="3539"/>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17"/>
            <p:cNvSpPr/>
            <p:nvPr/>
          </p:nvSpPr>
          <p:spPr>
            <a:xfrm>
              <a:off x="4908000" y="1875300"/>
              <a:ext cx="50575" cy="88500"/>
            </a:xfrm>
            <a:custGeom>
              <a:rect b="b" l="l" r="r" t="t"/>
              <a:pathLst>
                <a:path extrusionOk="0" h="3540" w="2023">
                  <a:moveTo>
                    <a:pt x="225" y="1"/>
                  </a:moveTo>
                  <a:lnTo>
                    <a:pt x="0" y="113"/>
                  </a:lnTo>
                  <a:lnTo>
                    <a:pt x="1797" y="3539"/>
                  </a:lnTo>
                  <a:lnTo>
                    <a:pt x="2022" y="3427"/>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17"/>
            <p:cNvSpPr/>
            <p:nvPr/>
          </p:nvSpPr>
          <p:spPr>
            <a:xfrm>
              <a:off x="4871475" y="1896375"/>
              <a:ext cx="59000" cy="82875"/>
            </a:xfrm>
            <a:custGeom>
              <a:rect b="b" l="l" r="r" t="t"/>
              <a:pathLst>
                <a:path extrusionOk="0" h="3315" w="2360">
                  <a:moveTo>
                    <a:pt x="225" y="0"/>
                  </a:moveTo>
                  <a:lnTo>
                    <a:pt x="1" y="113"/>
                  </a:lnTo>
                  <a:lnTo>
                    <a:pt x="2135" y="3314"/>
                  </a:lnTo>
                  <a:lnTo>
                    <a:pt x="2360" y="3202"/>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17"/>
            <p:cNvSpPr/>
            <p:nvPr/>
          </p:nvSpPr>
          <p:spPr>
            <a:xfrm>
              <a:off x="4986625" y="1843025"/>
              <a:ext cx="33725" cy="94100"/>
            </a:xfrm>
            <a:custGeom>
              <a:rect b="b" l="l" r="r" t="t"/>
              <a:pathLst>
                <a:path extrusionOk="0" h="3764" w="1349">
                  <a:moveTo>
                    <a:pt x="225" y="0"/>
                  </a:moveTo>
                  <a:lnTo>
                    <a:pt x="0" y="56"/>
                  </a:lnTo>
                  <a:lnTo>
                    <a:pt x="1067" y="3763"/>
                  </a:lnTo>
                  <a:lnTo>
                    <a:pt x="1348" y="3707"/>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17"/>
            <p:cNvSpPr/>
            <p:nvPr/>
          </p:nvSpPr>
          <p:spPr>
            <a:xfrm>
              <a:off x="5113000" y="1826175"/>
              <a:ext cx="7025" cy="95500"/>
            </a:xfrm>
            <a:custGeom>
              <a:rect b="b" l="l" r="r" t="t"/>
              <a:pathLst>
                <a:path extrusionOk="0" h="3820" w="281">
                  <a:moveTo>
                    <a:pt x="0" y="0"/>
                  </a:moveTo>
                  <a:lnTo>
                    <a:pt x="0" y="3819"/>
                  </a:lnTo>
                  <a:lnTo>
                    <a:pt x="281" y="3819"/>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17"/>
            <p:cNvSpPr/>
            <p:nvPr/>
          </p:nvSpPr>
          <p:spPr>
            <a:xfrm>
              <a:off x="5028750" y="1833175"/>
              <a:ext cx="23900" cy="95525"/>
            </a:xfrm>
            <a:custGeom>
              <a:rect b="b" l="l" r="r" t="t"/>
              <a:pathLst>
                <a:path extrusionOk="0" h="3821" w="956">
                  <a:moveTo>
                    <a:pt x="225" y="1"/>
                  </a:moveTo>
                  <a:lnTo>
                    <a:pt x="0" y="57"/>
                  </a:lnTo>
                  <a:lnTo>
                    <a:pt x="674" y="3820"/>
                  </a:lnTo>
                  <a:lnTo>
                    <a:pt x="955" y="3764"/>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17"/>
            <p:cNvSpPr/>
            <p:nvPr/>
          </p:nvSpPr>
          <p:spPr>
            <a:xfrm>
              <a:off x="5069475" y="1827575"/>
              <a:ext cx="15450" cy="95500"/>
            </a:xfrm>
            <a:custGeom>
              <a:rect b="b" l="l" r="r" t="t"/>
              <a:pathLst>
                <a:path extrusionOk="0" h="3820" w="618">
                  <a:moveTo>
                    <a:pt x="0" y="0"/>
                  </a:moveTo>
                  <a:lnTo>
                    <a:pt x="393" y="3819"/>
                  </a:lnTo>
                  <a:lnTo>
                    <a:pt x="618" y="3819"/>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17"/>
            <p:cNvSpPr/>
            <p:nvPr/>
          </p:nvSpPr>
          <p:spPr>
            <a:xfrm>
              <a:off x="4805500" y="1949725"/>
              <a:ext cx="73025" cy="73050"/>
            </a:xfrm>
            <a:custGeom>
              <a:rect b="b" l="l" r="r" t="t"/>
              <a:pathLst>
                <a:path extrusionOk="0" h="2922" w="2921">
                  <a:moveTo>
                    <a:pt x="169" y="1"/>
                  </a:moveTo>
                  <a:lnTo>
                    <a:pt x="0" y="169"/>
                  </a:lnTo>
                  <a:lnTo>
                    <a:pt x="2752" y="2921"/>
                  </a:lnTo>
                  <a:cubicBezTo>
                    <a:pt x="2808" y="2865"/>
                    <a:pt x="2864" y="2809"/>
                    <a:pt x="2921" y="2753"/>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17"/>
            <p:cNvSpPr/>
            <p:nvPr/>
          </p:nvSpPr>
          <p:spPr>
            <a:xfrm>
              <a:off x="4776000" y="1982025"/>
              <a:ext cx="78650" cy="66025"/>
            </a:xfrm>
            <a:custGeom>
              <a:rect b="b" l="l" r="r" t="t"/>
              <a:pathLst>
                <a:path extrusionOk="0" h="2641" w="3146">
                  <a:moveTo>
                    <a:pt x="169" y="0"/>
                  </a:moveTo>
                  <a:cubicBezTo>
                    <a:pt x="113" y="57"/>
                    <a:pt x="57" y="113"/>
                    <a:pt x="1" y="169"/>
                  </a:cubicBezTo>
                  <a:lnTo>
                    <a:pt x="2977" y="2640"/>
                  </a:lnTo>
                  <a:lnTo>
                    <a:pt x="3146" y="2415"/>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17"/>
            <p:cNvSpPr/>
            <p:nvPr/>
          </p:nvSpPr>
          <p:spPr>
            <a:xfrm>
              <a:off x="4752125" y="2015725"/>
              <a:ext cx="82875" cy="59000"/>
            </a:xfrm>
            <a:custGeom>
              <a:rect b="b" l="l" r="r" t="t"/>
              <a:pathLst>
                <a:path extrusionOk="0" h="2360" w="3315">
                  <a:moveTo>
                    <a:pt x="113" y="0"/>
                  </a:moveTo>
                  <a:lnTo>
                    <a:pt x="1" y="169"/>
                  </a:lnTo>
                  <a:lnTo>
                    <a:pt x="3202" y="2359"/>
                  </a:lnTo>
                  <a:lnTo>
                    <a:pt x="3315" y="2135"/>
                  </a:ln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17"/>
            <p:cNvSpPr/>
            <p:nvPr/>
          </p:nvSpPr>
          <p:spPr>
            <a:xfrm>
              <a:off x="5145275" y="1827575"/>
              <a:ext cx="15475" cy="96900"/>
            </a:xfrm>
            <a:custGeom>
              <a:rect b="b" l="l" r="r" t="t"/>
              <a:pathLst>
                <a:path extrusionOk="0" h="3876" w="619">
                  <a:moveTo>
                    <a:pt x="394" y="0"/>
                  </a:moveTo>
                  <a:lnTo>
                    <a:pt x="1" y="3876"/>
                  </a:lnTo>
                  <a:lnTo>
                    <a:pt x="282" y="3876"/>
                  </a:lnTo>
                  <a:lnTo>
                    <a:pt x="61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17"/>
            <p:cNvSpPr/>
            <p:nvPr/>
          </p:nvSpPr>
          <p:spPr>
            <a:xfrm>
              <a:off x="5211275" y="1844425"/>
              <a:ext cx="33725" cy="92700"/>
            </a:xfrm>
            <a:custGeom>
              <a:rect b="b" l="l" r="r" t="t"/>
              <a:pathLst>
                <a:path extrusionOk="0" h="3708" w="1349">
                  <a:moveTo>
                    <a:pt x="1124" y="0"/>
                  </a:moveTo>
                  <a:lnTo>
                    <a:pt x="1" y="3651"/>
                  </a:lnTo>
                  <a:lnTo>
                    <a:pt x="225" y="3707"/>
                  </a:lnTo>
                  <a:lnTo>
                    <a:pt x="1349" y="56"/>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17"/>
            <p:cNvSpPr/>
            <p:nvPr/>
          </p:nvSpPr>
          <p:spPr>
            <a:xfrm>
              <a:off x="5178975" y="1833175"/>
              <a:ext cx="25300" cy="95525"/>
            </a:xfrm>
            <a:custGeom>
              <a:rect b="b" l="l" r="r" t="t"/>
              <a:pathLst>
                <a:path extrusionOk="0" h="3821" w="1012">
                  <a:moveTo>
                    <a:pt x="731" y="1"/>
                  </a:moveTo>
                  <a:lnTo>
                    <a:pt x="1" y="3764"/>
                  </a:lnTo>
                  <a:lnTo>
                    <a:pt x="282" y="3820"/>
                  </a:lnTo>
                  <a:lnTo>
                    <a:pt x="1012" y="57"/>
                  </a:lnTo>
                  <a:lnTo>
                    <a:pt x="73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17"/>
            <p:cNvSpPr/>
            <p:nvPr/>
          </p:nvSpPr>
          <p:spPr>
            <a:xfrm>
              <a:off x="5353100" y="2011500"/>
              <a:ext cx="8450" cy="12675"/>
            </a:xfrm>
            <a:custGeom>
              <a:rect b="b" l="l" r="r" t="t"/>
              <a:pathLst>
                <a:path extrusionOk="0" h="507" w="338">
                  <a:moveTo>
                    <a:pt x="337" y="1"/>
                  </a:moveTo>
                  <a:lnTo>
                    <a:pt x="0" y="338"/>
                  </a:lnTo>
                  <a:lnTo>
                    <a:pt x="169" y="506"/>
                  </a:lnTo>
                  <a:lnTo>
                    <a:pt x="337" y="394"/>
                  </a:lnTo>
                  <a:lnTo>
                    <a:pt x="33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17"/>
            <p:cNvSpPr/>
            <p:nvPr/>
          </p:nvSpPr>
          <p:spPr>
            <a:xfrm>
              <a:off x="5243575" y="1858450"/>
              <a:ext cx="42150" cy="91300"/>
            </a:xfrm>
            <a:custGeom>
              <a:rect b="b" l="l" r="r" t="t"/>
              <a:pathLst>
                <a:path extrusionOk="0" h="3652" w="1686">
                  <a:moveTo>
                    <a:pt x="1461" y="1"/>
                  </a:moveTo>
                  <a:lnTo>
                    <a:pt x="0" y="3539"/>
                  </a:lnTo>
                  <a:lnTo>
                    <a:pt x="225" y="3652"/>
                  </a:lnTo>
                  <a:lnTo>
                    <a:pt x="1685" y="57"/>
                  </a:lnTo>
                  <a:lnTo>
                    <a:pt x="146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17"/>
            <p:cNvSpPr/>
            <p:nvPr/>
          </p:nvSpPr>
          <p:spPr>
            <a:xfrm>
              <a:off x="5273050" y="1875300"/>
              <a:ext cx="50575" cy="88500"/>
            </a:xfrm>
            <a:custGeom>
              <a:rect b="b" l="l" r="r" t="t"/>
              <a:pathLst>
                <a:path extrusionOk="0" h="3540" w="2023">
                  <a:moveTo>
                    <a:pt x="1798" y="1"/>
                  </a:moveTo>
                  <a:lnTo>
                    <a:pt x="1" y="3427"/>
                  </a:lnTo>
                  <a:lnTo>
                    <a:pt x="226" y="3539"/>
                  </a:lnTo>
                  <a:lnTo>
                    <a:pt x="2023" y="113"/>
                  </a:lnTo>
                  <a:lnTo>
                    <a:pt x="179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17"/>
            <p:cNvSpPr/>
            <p:nvPr/>
          </p:nvSpPr>
          <p:spPr>
            <a:xfrm>
              <a:off x="5327825" y="1955350"/>
              <a:ext cx="33725" cy="46350"/>
            </a:xfrm>
            <a:custGeom>
              <a:rect b="b" l="l" r="r" t="t"/>
              <a:pathLst>
                <a:path extrusionOk="0" h="1854" w="1349">
                  <a:moveTo>
                    <a:pt x="1348" y="0"/>
                  </a:moveTo>
                  <a:lnTo>
                    <a:pt x="0" y="1629"/>
                  </a:lnTo>
                  <a:lnTo>
                    <a:pt x="225" y="1854"/>
                  </a:lnTo>
                  <a:lnTo>
                    <a:pt x="1348" y="450"/>
                  </a:lnTo>
                  <a:lnTo>
                    <a:pt x="134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17"/>
            <p:cNvSpPr/>
            <p:nvPr/>
          </p:nvSpPr>
          <p:spPr>
            <a:xfrm>
              <a:off x="5301150" y="1897775"/>
              <a:ext cx="59000" cy="84275"/>
            </a:xfrm>
            <a:custGeom>
              <a:rect b="b" l="l" r="r" t="t"/>
              <a:pathLst>
                <a:path extrusionOk="0" h="3371" w="2360">
                  <a:moveTo>
                    <a:pt x="2191" y="1"/>
                  </a:moveTo>
                  <a:lnTo>
                    <a:pt x="0" y="3202"/>
                  </a:lnTo>
                  <a:lnTo>
                    <a:pt x="225" y="3370"/>
                  </a:lnTo>
                  <a:lnTo>
                    <a:pt x="2359" y="169"/>
                  </a:lnTo>
                  <a:lnTo>
                    <a:pt x="219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17"/>
            <p:cNvSpPr/>
            <p:nvPr/>
          </p:nvSpPr>
          <p:spPr>
            <a:xfrm>
              <a:off x="4903775" y="2062050"/>
              <a:ext cx="487250" cy="430375"/>
            </a:xfrm>
            <a:custGeom>
              <a:rect b="b" l="l" r="r" t="t"/>
              <a:pathLst>
                <a:path extrusionOk="0" h="17215" w="19490">
                  <a:moveTo>
                    <a:pt x="8650" y="1"/>
                  </a:moveTo>
                  <a:lnTo>
                    <a:pt x="8650" y="1012"/>
                  </a:lnTo>
                  <a:cubicBezTo>
                    <a:pt x="15446" y="1012"/>
                    <a:pt x="18816" y="9156"/>
                    <a:pt x="14042" y="13986"/>
                  </a:cubicBezTo>
                  <a:cubicBezTo>
                    <a:pt x="12496" y="15532"/>
                    <a:pt x="10590" y="16224"/>
                    <a:pt x="8721" y="16224"/>
                  </a:cubicBezTo>
                  <a:cubicBezTo>
                    <a:pt x="4817" y="16224"/>
                    <a:pt x="1068" y="13207"/>
                    <a:pt x="1068" y="8650"/>
                  </a:cubicBezTo>
                  <a:lnTo>
                    <a:pt x="1" y="8650"/>
                  </a:lnTo>
                  <a:cubicBezTo>
                    <a:pt x="41" y="13703"/>
                    <a:pt x="4214" y="17215"/>
                    <a:pt x="8664" y="17215"/>
                  </a:cubicBezTo>
                  <a:cubicBezTo>
                    <a:pt x="10397" y="17215"/>
                    <a:pt x="12171" y="16683"/>
                    <a:pt x="13761" y="15502"/>
                  </a:cubicBezTo>
                  <a:cubicBezTo>
                    <a:pt x="19490" y="11346"/>
                    <a:pt x="17973" y="2472"/>
                    <a:pt x="11234" y="338"/>
                  </a:cubicBezTo>
                  <a:lnTo>
                    <a:pt x="11234" y="394"/>
                  </a:lnTo>
                  <a:cubicBezTo>
                    <a:pt x="10391" y="113"/>
                    <a:pt x="9549" y="1"/>
                    <a:pt x="865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17"/>
            <p:cNvSpPr/>
            <p:nvPr/>
          </p:nvSpPr>
          <p:spPr>
            <a:xfrm>
              <a:off x="4982400" y="2160350"/>
              <a:ext cx="330000" cy="255575"/>
            </a:xfrm>
            <a:custGeom>
              <a:rect b="b" l="l" r="r" t="t"/>
              <a:pathLst>
                <a:path extrusionOk="0" h="10223" w="13200">
                  <a:moveTo>
                    <a:pt x="8538" y="0"/>
                  </a:moveTo>
                  <a:lnTo>
                    <a:pt x="8313" y="337"/>
                  </a:lnTo>
                  <a:cubicBezTo>
                    <a:pt x="10167" y="1573"/>
                    <a:pt x="11065" y="3876"/>
                    <a:pt x="10447" y="6066"/>
                  </a:cubicBezTo>
                  <a:cubicBezTo>
                    <a:pt x="10054" y="7358"/>
                    <a:pt x="9212" y="8481"/>
                    <a:pt x="7976" y="9099"/>
                  </a:cubicBezTo>
                  <a:cubicBezTo>
                    <a:pt x="7184" y="9542"/>
                    <a:pt x="6347" y="9744"/>
                    <a:pt x="5530" y="9744"/>
                  </a:cubicBezTo>
                  <a:cubicBezTo>
                    <a:pt x="2930" y="9744"/>
                    <a:pt x="536" y="7694"/>
                    <a:pt x="450" y="4830"/>
                  </a:cubicBezTo>
                  <a:lnTo>
                    <a:pt x="1" y="4830"/>
                  </a:lnTo>
                  <a:cubicBezTo>
                    <a:pt x="57" y="7246"/>
                    <a:pt x="1686" y="9324"/>
                    <a:pt x="4045" y="9998"/>
                  </a:cubicBezTo>
                  <a:cubicBezTo>
                    <a:pt x="4550" y="10110"/>
                    <a:pt x="5056" y="10222"/>
                    <a:pt x="5561" y="10222"/>
                  </a:cubicBezTo>
                  <a:cubicBezTo>
                    <a:pt x="11065" y="10166"/>
                    <a:pt x="13199" y="2977"/>
                    <a:pt x="853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17"/>
            <p:cNvSpPr/>
            <p:nvPr/>
          </p:nvSpPr>
          <p:spPr>
            <a:xfrm>
              <a:off x="5028675" y="2210725"/>
              <a:ext cx="175600" cy="133675"/>
            </a:xfrm>
            <a:custGeom>
              <a:rect b="b" l="l" r="r" t="t"/>
              <a:pathLst>
                <a:path extrusionOk="0" h="5347" w="7024">
                  <a:moveTo>
                    <a:pt x="3631" y="463"/>
                  </a:moveTo>
                  <a:cubicBezTo>
                    <a:pt x="4755" y="463"/>
                    <a:pt x="5844" y="1327"/>
                    <a:pt x="5844" y="2647"/>
                  </a:cubicBezTo>
                  <a:cubicBezTo>
                    <a:pt x="5901" y="3826"/>
                    <a:pt x="4890" y="4894"/>
                    <a:pt x="3654" y="4894"/>
                  </a:cubicBezTo>
                  <a:cubicBezTo>
                    <a:pt x="1688" y="4837"/>
                    <a:pt x="677" y="2478"/>
                    <a:pt x="2081" y="1131"/>
                  </a:cubicBezTo>
                  <a:cubicBezTo>
                    <a:pt x="2524" y="669"/>
                    <a:pt x="3082" y="463"/>
                    <a:pt x="3631" y="463"/>
                  </a:cubicBezTo>
                  <a:close/>
                  <a:moveTo>
                    <a:pt x="3444" y="1"/>
                  </a:moveTo>
                  <a:cubicBezTo>
                    <a:pt x="0" y="1"/>
                    <a:pt x="17" y="5347"/>
                    <a:pt x="3495" y="5347"/>
                  </a:cubicBezTo>
                  <a:cubicBezTo>
                    <a:pt x="3547" y="5347"/>
                    <a:pt x="3600" y="5345"/>
                    <a:pt x="3654" y="5343"/>
                  </a:cubicBezTo>
                  <a:cubicBezTo>
                    <a:pt x="7024" y="5118"/>
                    <a:pt x="7024" y="176"/>
                    <a:pt x="3654" y="7"/>
                  </a:cubicBezTo>
                  <a:cubicBezTo>
                    <a:pt x="3583" y="3"/>
                    <a:pt x="3513" y="1"/>
                    <a:pt x="3444"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17"/>
            <p:cNvSpPr/>
            <p:nvPr/>
          </p:nvSpPr>
          <p:spPr>
            <a:xfrm>
              <a:off x="5027350" y="1948325"/>
              <a:ext cx="37925" cy="94100"/>
            </a:xfrm>
            <a:custGeom>
              <a:rect b="b" l="l" r="r" t="t"/>
              <a:pathLst>
                <a:path extrusionOk="0" h="3764" w="1517">
                  <a:moveTo>
                    <a:pt x="112" y="0"/>
                  </a:moveTo>
                  <a:cubicBezTo>
                    <a:pt x="0" y="0"/>
                    <a:pt x="955" y="3763"/>
                    <a:pt x="955" y="3763"/>
                  </a:cubicBezTo>
                  <a:lnTo>
                    <a:pt x="1517" y="3595"/>
                  </a:lnTo>
                  <a:lnTo>
                    <a:pt x="11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17"/>
            <p:cNvSpPr/>
            <p:nvPr/>
          </p:nvSpPr>
          <p:spPr>
            <a:xfrm>
              <a:off x="3496850" y="1723675"/>
              <a:ext cx="8450" cy="37925"/>
            </a:xfrm>
            <a:custGeom>
              <a:rect b="b" l="l" r="r" t="t"/>
              <a:pathLst>
                <a:path extrusionOk="0" h="1517" w="338">
                  <a:moveTo>
                    <a:pt x="113" y="0"/>
                  </a:moveTo>
                  <a:cubicBezTo>
                    <a:pt x="1" y="0"/>
                    <a:pt x="1" y="56"/>
                    <a:pt x="1" y="112"/>
                  </a:cubicBezTo>
                  <a:lnTo>
                    <a:pt x="113" y="1517"/>
                  </a:lnTo>
                  <a:lnTo>
                    <a:pt x="338" y="1460"/>
                  </a:lnTo>
                  <a:lnTo>
                    <a:pt x="225" y="56"/>
                  </a:lnTo>
                  <a:cubicBezTo>
                    <a:pt x="225" y="0"/>
                    <a:pt x="169" y="0"/>
                    <a:pt x="11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17"/>
            <p:cNvSpPr/>
            <p:nvPr/>
          </p:nvSpPr>
          <p:spPr>
            <a:xfrm>
              <a:off x="3211825" y="1856000"/>
              <a:ext cx="30925" cy="30575"/>
            </a:xfrm>
            <a:custGeom>
              <a:rect b="b" l="l" r="r" t="t"/>
              <a:pathLst>
                <a:path extrusionOk="0" h="1223" w="1237">
                  <a:moveTo>
                    <a:pt x="141" y="1"/>
                  </a:moveTo>
                  <a:cubicBezTo>
                    <a:pt x="113" y="1"/>
                    <a:pt x="85" y="15"/>
                    <a:pt x="57" y="43"/>
                  </a:cubicBezTo>
                  <a:cubicBezTo>
                    <a:pt x="0" y="99"/>
                    <a:pt x="0" y="155"/>
                    <a:pt x="57" y="211"/>
                  </a:cubicBezTo>
                  <a:lnTo>
                    <a:pt x="1068" y="1222"/>
                  </a:lnTo>
                  <a:lnTo>
                    <a:pt x="1236" y="1054"/>
                  </a:lnTo>
                  <a:lnTo>
                    <a:pt x="225" y="43"/>
                  </a:lnTo>
                  <a:cubicBezTo>
                    <a:pt x="197" y="15"/>
                    <a:pt x="169" y="1"/>
                    <a:pt x="14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17"/>
            <p:cNvSpPr/>
            <p:nvPr/>
          </p:nvSpPr>
          <p:spPr>
            <a:xfrm>
              <a:off x="3245525" y="1826525"/>
              <a:ext cx="28100" cy="31950"/>
            </a:xfrm>
            <a:custGeom>
              <a:rect b="b" l="l" r="r" t="t"/>
              <a:pathLst>
                <a:path extrusionOk="0" h="1278" w="1124">
                  <a:moveTo>
                    <a:pt x="141" y="0"/>
                  </a:moveTo>
                  <a:cubicBezTo>
                    <a:pt x="113" y="0"/>
                    <a:pt x="85" y="14"/>
                    <a:pt x="57" y="42"/>
                  </a:cubicBezTo>
                  <a:cubicBezTo>
                    <a:pt x="0" y="42"/>
                    <a:pt x="0" y="155"/>
                    <a:pt x="57" y="155"/>
                  </a:cubicBezTo>
                  <a:lnTo>
                    <a:pt x="955" y="1278"/>
                  </a:lnTo>
                  <a:lnTo>
                    <a:pt x="1124" y="1166"/>
                  </a:lnTo>
                  <a:lnTo>
                    <a:pt x="225" y="42"/>
                  </a:lnTo>
                  <a:cubicBezTo>
                    <a:pt x="197" y="14"/>
                    <a:pt x="169" y="0"/>
                    <a:pt x="14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17"/>
            <p:cNvSpPr/>
            <p:nvPr/>
          </p:nvSpPr>
          <p:spPr>
            <a:xfrm>
              <a:off x="3283425" y="1798075"/>
              <a:ext cx="25300" cy="33725"/>
            </a:xfrm>
            <a:custGeom>
              <a:rect b="b" l="l" r="r" t="t"/>
              <a:pathLst>
                <a:path extrusionOk="0" h="1349" w="1012">
                  <a:moveTo>
                    <a:pt x="57" y="1"/>
                  </a:moveTo>
                  <a:cubicBezTo>
                    <a:pt x="1" y="57"/>
                    <a:pt x="1" y="113"/>
                    <a:pt x="57" y="169"/>
                  </a:cubicBezTo>
                  <a:lnTo>
                    <a:pt x="787" y="1349"/>
                  </a:lnTo>
                  <a:lnTo>
                    <a:pt x="1012" y="1236"/>
                  </a:lnTo>
                  <a:lnTo>
                    <a:pt x="225" y="57"/>
                  </a:lnTo>
                  <a:cubicBezTo>
                    <a:pt x="169" y="1"/>
                    <a:pt x="113" y="1"/>
                    <a:pt x="57"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17"/>
            <p:cNvSpPr/>
            <p:nvPr/>
          </p:nvSpPr>
          <p:spPr>
            <a:xfrm>
              <a:off x="3451925" y="1730100"/>
              <a:ext cx="12675" cy="38525"/>
            </a:xfrm>
            <a:custGeom>
              <a:rect b="b" l="l" r="r" t="t"/>
              <a:pathLst>
                <a:path extrusionOk="0" h="1541" w="507">
                  <a:moveTo>
                    <a:pt x="161" y="1"/>
                  </a:moveTo>
                  <a:cubicBezTo>
                    <a:pt x="146" y="1"/>
                    <a:pt x="129" y="7"/>
                    <a:pt x="113" y="24"/>
                  </a:cubicBezTo>
                  <a:cubicBezTo>
                    <a:pt x="57" y="24"/>
                    <a:pt x="1" y="80"/>
                    <a:pt x="1" y="136"/>
                  </a:cubicBezTo>
                  <a:lnTo>
                    <a:pt x="281" y="1540"/>
                  </a:lnTo>
                  <a:lnTo>
                    <a:pt x="506" y="1484"/>
                  </a:lnTo>
                  <a:lnTo>
                    <a:pt x="225" y="80"/>
                  </a:lnTo>
                  <a:cubicBezTo>
                    <a:pt x="225" y="40"/>
                    <a:pt x="197" y="1"/>
                    <a:pt x="16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17"/>
            <p:cNvSpPr/>
            <p:nvPr/>
          </p:nvSpPr>
          <p:spPr>
            <a:xfrm>
              <a:off x="3363475" y="1755375"/>
              <a:ext cx="19675" cy="37125"/>
            </a:xfrm>
            <a:custGeom>
              <a:rect b="b" l="l" r="r" t="t"/>
              <a:pathLst>
                <a:path extrusionOk="0" h="1485" w="787">
                  <a:moveTo>
                    <a:pt x="160" y="1"/>
                  </a:moveTo>
                  <a:cubicBezTo>
                    <a:pt x="145" y="1"/>
                    <a:pt x="129" y="7"/>
                    <a:pt x="113" y="24"/>
                  </a:cubicBezTo>
                  <a:cubicBezTo>
                    <a:pt x="56" y="24"/>
                    <a:pt x="0" y="80"/>
                    <a:pt x="56" y="136"/>
                  </a:cubicBezTo>
                  <a:lnTo>
                    <a:pt x="618" y="1484"/>
                  </a:lnTo>
                  <a:lnTo>
                    <a:pt x="787" y="1372"/>
                  </a:lnTo>
                  <a:lnTo>
                    <a:pt x="225" y="80"/>
                  </a:lnTo>
                  <a:cubicBezTo>
                    <a:pt x="225" y="40"/>
                    <a:pt x="197" y="1"/>
                    <a:pt x="16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17"/>
            <p:cNvSpPr/>
            <p:nvPr/>
          </p:nvSpPr>
          <p:spPr>
            <a:xfrm>
              <a:off x="3407000" y="1739100"/>
              <a:ext cx="15475" cy="39350"/>
            </a:xfrm>
            <a:custGeom>
              <a:rect b="b" l="l" r="r" t="t"/>
              <a:pathLst>
                <a:path extrusionOk="0" h="1574" w="619">
                  <a:moveTo>
                    <a:pt x="56" y="1"/>
                  </a:moveTo>
                  <a:cubicBezTo>
                    <a:pt x="0" y="57"/>
                    <a:pt x="0" y="113"/>
                    <a:pt x="0" y="169"/>
                  </a:cubicBezTo>
                  <a:lnTo>
                    <a:pt x="393" y="1574"/>
                  </a:lnTo>
                  <a:lnTo>
                    <a:pt x="618" y="1517"/>
                  </a:lnTo>
                  <a:lnTo>
                    <a:pt x="225" y="113"/>
                  </a:lnTo>
                  <a:cubicBezTo>
                    <a:pt x="169" y="1"/>
                    <a:pt x="113" y="1"/>
                    <a:pt x="56"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17"/>
            <p:cNvSpPr/>
            <p:nvPr/>
          </p:nvSpPr>
          <p:spPr>
            <a:xfrm>
              <a:off x="3321350" y="1775025"/>
              <a:ext cx="22475" cy="35725"/>
            </a:xfrm>
            <a:custGeom>
              <a:rect b="b" l="l" r="r" t="t"/>
              <a:pathLst>
                <a:path extrusionOk="0" h="1429" w="899">
                  <a:moveTo>
                    <a:pt x="106" y="1"/>
                  </a:moveTo>
                  <a:cubicBezTo>
                    <a:pt x="89" y="1"/>
                    <a:pt x="73" y="8"/>
                    <a:pt x="56" y="24"/>
                  </a:cubicBezTo>
                  <a:cubicBezTo>
                    <a:pt x="0" y="24"/>
                    <a:pt x="0" y="137"/>
                    <a:pt x="0" y="193"/>
                  </a:cubicBezTo>
                  <a:lnTo>
                    <a:pt x="730" y="1428"/>
                  </a:lnTo>
                  <a:lnTo>
                    <a:pt x="899" y="1316"/>
                  </a:lnTo>
                  <a:lnTo>
                    <a:pt x="225" y="80"/>
                  </a:lnTo>
                  <a:cubicBezTo>
                    <a:pt x="185" y="41"/>
                    <a:pt x="146" y="1"/>
                    <a:pt x="106"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17"/>
            <p:cNvSpPr/>
            <p:nvPr/>
          </p:nvSpPr>
          <p:spPr>
            <a:xfrm>
              <a:off x="3093875" y="2050825"/>
              <a:ext cx="39350" cy="16875"/>
            </a:xfrm>
            <a:custGeom>
              <a:rect b="b" l="l" r="r" t="t"/>
              <a:pathLst>
                <a:path extrusionOk="0" h="675" w="1574">
                  <a:moveTo>
                    <a:pt x="169" y="0"/>
                  </a:moveTo>
                  <a:cubicBezTo>
                    <a:pt x="113" y="0"/>
                    <a:pt x="57" y="57"/>
                    <a:pt x="57" y="113"/>
                  </a:cubicBezTo>
                  <a:cubicBezTo>
                    <a:pt x="1" y="169"/>
                    <a:pt x="57" y="225"/>
                    <a:pt x="113" y="225"/>
                  </a:cubicBezTo>
                  <a:lnTo>
                    <a:pt x="1517" y="674"/>
                  </a:lnTo>
                  <a:lnTo>
                    <a:pt x="1573" y="450"/>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17"/>
            <p:cNvSpPr/>
            <p:nvPr/>
          </p:nvSpPr>
          <p:spPr>
            <a:xfrm>
              <a:off x="3082650" y="2095175"/>
              <a:ext cx="39325" cy="13250"/>
            </a:xfrm>
            <a:custGeom>
              <a:rect b="b" l="l" r="r" t="t"/>
              <a:pathLst>
                <a:path extrusionOk="0" h="530" w="1573">
                  <a:moveTo>
                    <a:pt x="121" y="0"/>
                  </a:moveTo>
                  <a:cubicBezTo>
                    <a:pt x="85" y="0"/>
                    <a:pt x="56" y="40"/>
                    <a:pt x="56" y="80"/>
                  </a:cubicBezTo>
                  <a:cubicBezTo>
                    <a:pt x="0" y="136"/>
                    <a:pt x="56" y="192"/>
                    <a:pt x="113" y="248"/>
                  </a:cubicBezTo>
                  <a:lnTo>
                    <a:pt x="1517" y="529"/>
                  </a:lnTo>
                  <a:lnTo>
                    <a:pt x="1573" y="305"/>
                  </a:lnTo>
                  <a:lnTo>
                    <a:pt x="169" y="24"/>
                  </a:lnTo>
                  <a:cubicBezTo>
                    <a:pt x="152" y="7"/>
                    <a:pt x="136" y="0"/>
                    <a:pt x="12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17"/>
            <p:cNvSpPr/>
            <p:nvPr/>
          </p:nvSpPr>
          <p:spPr>
            <a:xfrm>
              <a:off x="3075625" y="2140675"/>
              <a:ext cx="37925" cy="9875"/>
            </a:xfrm>
            <a:custGeom>
              <a:rect b="b" l="l" r="r" t="t"/>
              <a:pathLst>
                <a:path extrusionOk="0" h="395" w="1517">
                  <a:moveTo>
                    <a:pt x="113" y="1"/>
                  </a:moveTo>
                  <a:cubicBezTo>
                    <a:pt x="57" y="1"/>
                    <a:pt x="0" y="57"/>
                    <a:pt x="0" y="113"/>
                  </a:cubicBezTo>
                  <a:cubicBezTo>
                    <a:pt x="0" y="169"/>
                    <a:pt x="57" y="226"/>
                    <a:pt x="113" y="226"/>
                  </a:cubicBezTo>
                  <a:lnTo>
                    <a:pt x="1517" y="394"/>
                  </a:lnTo>
                  <a:lnTo>
                    <a:pt x="1517" y="169"/>
                  </a:ln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17"/>
            <p:cNvSpPr/>
            <p:nvPr/>
          </p:nvSpPr>
          <p:spPr>
            <a:xfrm>
              <a:off x="3128975" y="1966000"/>
              <a:ext cx="36550" cy="23075"/>
            </a:xfrm>
            <a:custGeom>
              <a:rect b="b" l="l" r="r" t="t"/>
              <a:pathLst>
                <a:path extrusionOk="0" h="923" w="1462">
                  <a:moveTo>
                    <a:pt x="166" y="0"/>
                  </a:moveTo>
                  <a:cubicBezTo>
                    <a:pt x="113" y="0"/>
                    <a:pt x="57" y="40"/>
                    <a:pt x="57" y="80"/>
                  </a:cubicBezTo>
                  <a:cubicBezTo>
                    <a:pt x="1" y="136"/>
                    <a:pt x="57" y="192"/>
                    <a:pt x="113" y="192"/>
                  </a:cubicBezTo>
                  <a:lnTo>
                    <a:pt x="1349" y="922"/>
                  </a:lnTo>
                  <a:lnTo>
                    <a:pt x="1461" y="698"/>
                  </a:lnTo>
                  <a:lnTo>
                    <a:pt x="225" y="24"/>
                  </a:lnTo>
                  <a:cubicBezTo>
                    <a:pt x="209" y="7"/>
                    <a:pt x="188" y="0"/>
                    <a:pt x="16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17"/>
            <p:cNvSpPr/>
            <p:nvPr/>
          </p:nvSpPr>
          <p:spPr>
            <a:xfrm>
              <a:off x="3109625" y="2007075"/>
              <a:ext cx="37625" cy="19900"/>
            </a:xfrm>
            <a:custGeom>
              <a:rect b="b" l="l" r="r" t="t"/>
              <a:pathLst>
                <a:path extrusionOk="0" h="796" w="1505">
                  <a:moveTo>
                    <a:pt x="162" y="0"/>
                  </a:moveTo>
                  <a:cubicBezTo>
                    <a:pt x="34" y="0"/>
                    <a:pt x="1" y="184"/>
                    <a:pt x="101" y="234"/>
                  </a:cubicBezTo>
                  <a:lnTo>
                    <a:pt x="1449" y="796"/>
                  </a:lnTo>
                  <a:lnTo>
                    <a:pt x="1505" y="571"/>
                  </a:lnTo>
                  <a:lnTo>
                    <a:pt x="213" y="9"/>
                  </a:lnTo>
                  <a:cubicBezTo>
                    <a:pt x="195" y="3"/>
                    <a:pt x="178" y="0"/>
                    <a:pt x="16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17"/>
            <p:cNvSpPr/>
            <p:nvPr/>
          </p:nvSpPr>
          <p:spPr>
            <a:xfrm>
              <a:off x="3154250" y="1926200"/>
              <a:ext cx="35125" cy="24950"/>
            </a:xfrm>
            <a:custGeom>
              <a:rect b="b" l="l" r="r" t="t"/>
              <a:pathLst>
                <a:path extrusionOk="0" h="998" w="1405">
                  <a:moveTo>
                    <a:pt x="113" y="1"/>
                  </a:moveTo>
                  <a:cubicBezTo>
                    <a:pt x="85" y="1"/>
                    <a:pt x="57" y="15"/>
                    <a:pt x="57" y="43"/>
                  </a:cubicBezTo>
                  <a:cubicBezTo>
                    <a:pt x="1" y="99"/>
                    <a:pt x="1" y="155"/>
                    <a:pt x="57" y="211"/>
                  </a:cubicBezTo>
                  <a:lnTo>
                    <a:pt x="1236" y="998"/>
                  </a:lnTo>
                  <a:lnTo>
                    <a:pt x="1405" y="829"/>
                  </a:lnTo>
                  <a:lnTo>
                    <a:pt x="169" y="43"/>
                  </a:lnTo>
                  <a:cubicBezTo>
                    <a:pt x="169" y="15"/>
                    <a:pt x="141" y="1"/>
                    <a:pt x="11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17"/>
            <p:cNvSpPr/>
            <p:nvPr/>
          </p:nvSpPr>
          <p:spPr>
            <a:xfrm>
              <a:off x="3180925" y="1890750"/>
              <a:ext cx="32325" cy="28100"/>
            </a:xfrm>
            <a:custGeom>
              <a:rect b="b" l="l" r="r" t="t"/>
              <a:pathLst>
                <a:path extrusionOk="0" h="1124" w="1293">
                  <a:moveTo>
                    <a:pt x="57" y="1"/>
                  </a:moveTo>
                  <a:cubicBezTo>
                    <a:pt x="1" y="57"/>
                    <a:pt x="1" y="113"/>
                    <a:pt x="57" y="169"/>
                  </a:cubicBezTo>
                  <a:lnTo>
                    <a:pt x="1124" y="1124"/>
                  </a:lnTo>
                  <a:lnTo>
                    <a:pt x="1293" y="955"/>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17"/>
            <p:cNvSpPr/>
            <p:nvPr/>
          </p:nvSpPr>
          <p:spPr>
            <a:xfrm>
              <a:off x="3849300" y="1858800"/>
              <a:ext cx="29500" cy="29175"/>
            </a:xfrm>
            <a:custGeom>
              <a:rect b="b" l="l" r="r" t="t"/>
              <a:pathLst>
                <a:path extrusionOk="0" h="1167" w="1180">
                  <a:moveTo>
                    <a:pt x="1095" y="1"/>
                  </a:moveTo>
                  <a:cubicBezTo>
                    <a:pt x="1067" y="1"/>
                    <a:pt x="1039" y="15"/>
                    <a:pt x="1011" y="43"/>
                  </a:cubicBezTo>
                  <a:lnTo>
                    <a:pt x="0" y="1054"/>
                  </a:lnTo>
                  <a:lnTo>
                    <a:pt x="112" y="1166"/>
                  </a:lnTo>
                  <a:lnTo>
                    <a:pt x="1180" y="155"/>
                  </a:lnTo>
                  <a:cubicBezTo>
                    <a:pt x="1180" y="99"/>
                    <a:pt x="1180" y="43"/>
                    <a:pt x="1180" y="43"/>
                  </a:cubicBezTo>
                  <a:cubicBezTo>
                    <a:pt x="1151" y="15"/>
                    <a:pt x="1123" y="1"/>
                    <a:pt x="109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17"/>
            <p:cNvSpPr/>
            <p:nvPr/>
          </p:nvSpPr>
          <p:spPr>
            <a:xfrm>
              <a:off x="3901250" y="1930075"/>
              <a:ext cx="35125" cy="23900"/>
            </a:xfrm>
            <a:custGeom>
              <a:rect b="b" l="l" r="r" t="t"/>
              <a:pathLst>
                <a:path extrusionOk="0" h="956" w="1405">
                  <a:moveTo>
                    <a:pt x="1180" y="0"/>
                  </a:moveTo>
                  <a:lnTo>
                    <a:pt x="0" y="843"/>
                  </a:lnTo>
                  <a:cubicBezTo>
                    <a:pt x="113" y="843"/>
                    <a:pt x="169" y="899"/>
                    <a:pt x="169" y="955"/>
                  </a:cubicBezTo>
                  <a:lnTo>
                    <a:pt x="1348" y="169"/>
                  </a:lnTo>
                  <a:cubicBezTo>
                    <a:pt x="1404" y="113"/>
                    <a:pt x="1404" y="56"/>
                    <a:pt x="134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17"/>
            <p:cNvSpPr/>
            <p:nvPr/>
          </p:nvSpPr>
          <p:spPr>
            <a:xfrm>
              <a:off x="3074225" y="2185625"/>
              <a:ext cx="37925" cy="5625"/>
            </a:xfrm>
            <a:custGeom>
              <a:rect b="b" l="l" r="r" t="t"/>
              <a:pathLst>
                <a:path extrusionOk="0" h="225" w="1517">
                  <a:moveTo>
                    <a:pt x="113" y="0"/>
                  </a:moveTo>
                  <a:cubicBezTo>
                    <a:pt x="56" y="0"/>
                    <a:pt x="0" y="56"/>
                    <a:pt x="0" y="113"/>
                  </a:cubicBezTo>
                  <a:cubicBezTo>
                    <a:pt x="0" y="169"/>
                    <a:pt x="56" y="225"/>
                    <a:pt x="113" y="225"/>
                  </a:cubicBezTo>
                  <a:lnTo>
                    <a:pt x="1517" y="225"/>
                  </a:lnTo>
                  <a:lnTo>
                    <a:pt x="151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17"/>
            <p:cNvSpPr/>
            <p:nvPr/>
          </p:nvSpPr>
          <p:spPr>
            <a:xfrm>
              <a:off x="3875975" y="1891375"/>
              <a:ext cx="34575" cy="27475"/>
            </a:xfrm>
            <a:custGeom>
              <a:rect b="b" l="l" r="r" t="t"/>
              <a:pathLst>
                <a:path extrusionOk="0" h="1099" w="1383">
                  <a:moveTo>
                    <a:pt x="1193" y="1"/>
                  </a:moveTo>
                  <a:cubicBezTo>
                    <a:pt x="1170" y="1"/>
                    <a:pt x="1145" y="10"/>
                    <a:pt x="1124" y="32"/>
                  </a:cubicBezTo>
                  <a:lnTo>
                    <a:pt x="0" y="930"/>
                  </a:lnTo>
                  <a:lnTo>
                    <a:pt x="169" y="1099"/>
                  </a:lnTo>
                  <a:lnTo>
                    <a:pt x="1292" y="200"/>
                  </a:lnTo>
                  <a:cubicBezTo>
                    <a:pt x="1382" y="155"/>
                    <a:pt x="1291" y="1"/>
                    <a:pt x="119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17"/>
            <p:cNvSpPr/>
            <p:nvPr/>
          </p:nvSpPr>
          <p:spPr>
            <a:xfrm>
              <a:off x="3943375" y="2010100"/>
              <a:ext cx="36525" cy="19675"/>
            </a:xfrm>
            <a:custGeom>
              <a:rect b="b" l="l" r="r" t="t"/>
              <a:pathLst>
                <a:path extrusionOk="0" h="787" w="1461">
                  <a:moveTo>
                    <a:pt x="1292" y="1"/>
                  </a:moveTo>
                  <a:lnTo>
                    <a:pt x="0" y="562"/>
                  </a:lnTo>
                  <a:lnTo>
                    <a:pt x="56" y="787"/>
                  </a:lnTo>
                  <a:lnTo>
                    <a:pt x="1404" y="225"/>
                  </a:lnTo>
                  <a:cubicBezTo>
                    <a:pt x="1460" y="169"/>
                    <a:pt x="1460" y="113"/>
                    <a:pt x="1460" y="57"/>
                  </a:cubicBezTo>
                  <a:cubicBezTo>
                    <a:pt x="1404" y="1"/>
                    <a:pt x="1348" y="1"/>
                    <a:pt x="129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17"/>
            <p:cNvSpPr/>
            <p:nvPr/>
          </p:nvSpPr>
          <p:spPr>
            <a:xfrm>
              <a:off x="3923700" y="1967400"/>
              <a:ext cx="36550" cy="23075"/>
            </a:xfrm>
            <a:custGeom>
              <a:rect b="b" l="l" r="r" t="t"/>
              <a:pathLst>
                <a:path extrusionOk="0" h="923" w="1462">
                  <a:moveTo>
                    <a:pt x="1342" y="0"/>
                  </a:moveTo>
                  <a:cubicBezTo>
                    <a:pt x="1326" y="0"/>
                    <a:pt x="1309" y="7"/>
                    <a:pt x="1293" y="24"/>
                  </a:cubicBezTo>
                  <a:lnTo>
                    <a:pt x="1" y="698"/>
                  </a:lnTo>
                  <a:cubicBezTo>
                    <a:pt x="57" y="754"/>
                    <a:pt x="57" y="866"/>
                    <a:pt x="113" y="922"/>
                  </a:cubicBezTo>
                  <a:lnTo>
                    <a:pt x="1405" y="192"/>
                  </a:lnTo>
                  <a:cubicBezTo>
                    <a:pt x="1461" y="192"/>
                    <a:pt x="1461" y="136"/>
                    <a:pt x="1461" y="80"/>
                  </a:cubicBezTo>
                  <a:cubicBezTo>
                    <a:pt x="1421" y="40"/>
                    <a:pt x="1382" y="0"/>
                    <a:pt x="134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17"/>
            <p:cNvSpPr/>
            <p:nvPr/>
          </p:nvSpPr>
          <p:spPr>
            <a:xfrm>
              <a:off x="3974250" y="2142100"/>
              <a:ext cx="36550" cy="9850"/>
            </a:xfrm>
            <a:custGeom>
              <a:rect b="b" l="l" r="r" t="t"/>
              <a:pathLst>
                <a:path extrusionOk="0" h="394" w="1462">
                  <a:moveTo>
                    <a:pt x="1349" y="0"/>
                  </a:moveTo>
                  <a:lnTo>
                    <a:pt x="1" y="169"/>
                  </a:lnTo>
                  <a:lnTo>
                    <a:pt x="1" y="393"/>
                  </a:lnTo>
                  <a:lnTo>
                    <a:pt x="1405" y="225"/>
                  </a:lnTo>
                  <a:cubicBezTo>
                    <a:pt x="1461" y="225"/>
                    <a:pt x="1461" y="169"/>
                    <a:pt x="1461" y="112"/>
                  </a:cubicBezTo>
                  <a:cubicBezTo>
                    <a:pt x="1461" y="56"/>
                    <a:pt x="1405" y="0"/>
                    <a:pt x="134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17"/>
            <p:cNvSpPr/>
            <p:nvPr/>
          </p:nvSpPr>
          <p:spPr>
            <a:xfrm>
              <a:off x="3956000" y="2052050"/>
              <a:ext cx="40375" cy="17050"/>
            </a:xfrm>
            <a:custGeom>
              <a:rect b="b" l="l" r="r" t="t"/>
              <a:pathLst>
                <a:path extrusionOk="0" h="682" w="1615">
                  <a:moveTo>
                    <a:pt x="1435" y="0"/>
                  </a:moveTo>
                  <a:cubicBezTo>
                    <a:pt x="1425" y="0"/>
                    <a:pt x="1415" y="3"/>
                    <a:pt x="1405" y="8"/>
                  </a:cubicBezTo>
                  <a:lnTo>
                    <a:pt x="1" y="457"/>
                  </a:lnTo>
                  <a:lnTo>
                    <a:pt x="57" y="682"/>
                  </a:lnTo>
                  <a:lnTo>
                    <a:pt x="1461" y="232"/>
                  </a:lnTo>
                  <a:cubicBezTo>
                    <a:pt x="1614" y="232"/>
                    <a:pt x="1535" y="0"/>
                    <a:pt x="1435"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17"/>
            <p:cNvSpPr/>
            <p:nvPr/>
          </p:nvSpPr>
          <p:spPr>
            <a:xfrm>
              <a:off x="3967225" y="2098575"/>
              <a:ext cx="39350" cy="12650"/>
            </a:xfrm>
            <a:custGeom>
              <a:rect b="b" l="l" r="r" t="t"/>
              <a:pathLst>
                <a:path extrusionOk="0" h="506" w="1574">
                  <a:moveTo>
                    <a:pt x="1405" y="0"/>
                  </a:moveTo>
                  <a:lnTo>
                    <a:pt x="1" y="281"/>
                  </a:lnTo>
                  <a:cubicBezTo>
                    <a:pt x="1" y="337"/>
                    <a:pt x="57" y="393"/>
                    <a:pt x="57" y="506"/>
                  </a:cubicBezTo>
                  <a:lnTo>
                    <a:pt x="1461" y="225"/>
                  </a:lnTo>
                  <a:cubicBezTo>
                    <a:pt x="1574" y="169"/>
                    <a:pt x="1517" y="0"/>
                    <a:pt x="1405"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17"/>
            <p:cNvSpPr/>
            <p:nvPr/>
          </p:nvSpPr>
          <p:spPr>
            <a:xfrm>
              <a:off x="3668150" y="1740525"/>
              <a:ext cx="15475" cy="39325"/>
            </a:xfrm>
            <a:custGeom>
              <a:rect b="b" l="l" r="r" t="t"/>
              <a:pathLst>
                <a:path extrusionOk="0" h="1573" w="619">
                  <a:moveTo>
                    <a:pt x="563" y="0"/>
                  </a:moveTo>
                  <a:cubicBezTo>
                    <a:pt x="506" y="0"/>
                    <a:pt x="394" y="0"/>
                    <a:pt x="394" y="56"/>
                  </a:cubicBezTo>
                  <a:lnTo>
                    <a:pt x="1" y="1460"/>
                  </a:lnTo>
                  <a:lnTo>
                    <a:pt x="169" y="1573"/>
                  </a:lnTo>
                  <a:lnTo>
                    <a:pt x="619" y="169"/>
                  </a:lnTo>
                  <a:cubicBezTo>
                    <a:pt x="619" y="56"/>
                    <a:pt x="619" y="0"/>
                    <a:pt x="56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17"/>
            <p:cNvSpPr/>
            <p:nvPr/>
          </p:nvSpPr>
          <p:spPr>
            <a:xfrm>
              <a:off x="3627450" y="1728700"/>
              <a:ext cx="12650" cy="38525"/>
            </a:xfrm>
            <a:custGeom>
              <a:rect b="b" l="l" r="r" t="t"/>
              <a:pathLst>
                <a:path extrusionOk="0" h="1541" w="506">
                  <a:moveTo>
                    <a:pt x="345" y="1"/>
                  </a:moveTo>
                  <a:cubicBezTo>
                    <a:pt x="309" y="1"/>
                    <a:pt x="281" y="40"/>
                    <a:pt x="281" y="80"/>
                  </a:cubicBezTo>
                  <a:lnTo>
                    <a:pt x="0" y="1484"/>
                  </a:lnTo>
                  <a:lnTo>
                    <a:pt x="225" y="1540"/>
                  </a:lnTo>
                  <a:lnTo>
                    <a:pt x="506" y="136"/>
                  </a:lnTo>
                  <a:cubicBezTo>
                    <a:pt x="506" y="80"/>
                    <a:pt x="449" y="24"/>
                    <a:pt x="393" y="24"/>
                  </a:cubicBezTo>
                  <a:cubicBezTo>
                    <a:pt x="377" y="7"/>
                    <a:pt x="360" y="1"/>
                    <a:pt x="34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17"/>
            <p:cNvSpPr/>
            <p:nvPr/>
          </p:nvSpPr>
          <p:spPr>
            <a:xfrm>
              <a:off x="3543200" y="1720850"/>
              <a:ext cx="5625" cy="37950"/>
            </a:xfrm>
            <a:custGeom>
              <a:rect b="b" l="l" r="r" t="t"/>
              <a:pathLst>
                <a:path extrusionOk="0" h="1518" w="225">
                  <a:moveTo>
                    <a:pt x="113" y="1"/>
                  </a:moveTo>
                  <a:cubicBezTo>
                    <a:pt x="56" y="1"/>
                    <a:pt x="0" y="1"/>
                    <a:pt x="0" y="113"/>
                  </a:cubicBezTo>
                  <a:lnTo>
                    <a:pt x="0" y="1517"/>
                  </a:lnTo>
                  <a:lnTo>
                    <a:pt x="225" y="1517"/>
                  </a:lnTo>
                  <a:lnTo>
                    <a:pt x="225" y="113"/>
                  </a:lnTo>
                  <a:cubicBezTo>
                    <a:pt x="225" y="1"/>
                    <a:pt x="169" y="1"/>
                    <a:pt x="11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17"/>
            <p:cNvSpPr/>
            <p:nvPr/>
          </p:nvSpPr>
          <p:spPr>
            <a:xfrm>
              <a:off x="3817000" y="1826525"/>
              <a:ext cx="28100" cy="33375"/>
            </a:xfrm>
            <a:custGeom>
              <a:rect b="b" l="l" r="r" t="t"/>
              <a:pathLst>
                <a:path extrusionOk="0" h="1335" w="1124">
                  <a:moveTo>
                    <a:pt x="983" y="0"/>
                  </a:moveTo>
                  <a:cubicBezTo>
                    <a:pt x="955" y="0"/>
                    <a:pt x="927" y="14"/>
                    <a:pt x="899" y="42"/>
                  </a:cubicBezTo>
                  <a:lnTo>
                    <a:pt x="0" y="1166"/>
                  </a:lnTo>
                  <a:lnTo>
                    <a:pt x="169" y="1334"/>
                  </a:lnTo>
                  <a:lnTo>
                    <a:pt x="1067" y="211"/>
                  </a:lnTo>
                  <a:cubicBezTo>
                    <a:pt x="1124" y="155"/>
                    <a:pt x="1124" y="98"/>
                    <a:pt x="1067" y="42"/>
                  </a:cubicBezTo>
                  <a:cubicBezTo>
                    <a:pt x="1039" y="14"/>
                    <a:pt x="1011" y="0"/>
                    <a:pt x="98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17"/>
            <p:cNvSpPr/>
            <p:nvPr/>
          </p:nvSpPr>
          <p:spPr>
            <a:xfrm>
              <a:off x="3585325" y="1722250"/>
              <a:ext cx="8450" cy="37950"/>
            </a:xfrm>
            <a:custGeom>
              <a:rect b="b" l="l" r="r" t="t"/>
              <a:pathLst>
                <a:path extrusionOk="0" h="1518" w="338">
                  <a:moveTo>
                    <a:pt x="225" y="1"/>
                  </a:moveTo>
                  <a:cubicBezTo>
                    <a:pt x="169" y="1"/>
                    <a:pt x="113" y="57"/>
                    <a:pt x="113" y="113"/>
                  </a:cubicBezTo>
                  <a:lnTo>
                    <a:pt x="0" y="1517"/>
                  </a:lnTo>
                  <a:lnTo>
                    <a:pt x="169" y="1517"/>
                  </a:lnTo>
                  <a:lnTo>
                    <a:pt x="337" y="113"/>
                  </a:lnTo>
                  <a:cubicBezTo>
                    <a:pt x="337" y="57"/>
                    <a:pt x="281" y="1"/>
                    <a:pt x="22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17"/>
            <p:cNvSpPr/>
            <p:nvPr/>
          </p:nvSpPr>
          <p:spPr>
            <a:xfrm>
              <a:off x="3781900" y="1799850"/>
              <a:ext cx="26700" cy="34775"/>
            </a:xfrm>
            <a:custGeom>
              <a:rect b="b" l="l" r="r" t="t"/>
              <a:pathLst>
                <a:path extrusionOk="0" h="1391" w="1068">
                  <a:moveTo>
                    <a:pt x="983" y="0"/>
                  </a:moveTo>
                  <a:cubicBezTo>
                    <a:pt x="955" y="0"/>
                    <a:pt x="927" y="14"/>
                    <a:pt x="899" y="42"/>
                  </a:cubicBezTo>
                  <a:lnTo>
                    <a:pt x="0" y="1222"/>
                  </a:lnTo>
                  <a:lnTo>
                    <a:pt x="225" y="1390"/>
                  </a:lnTo>
                  <a:lnTo>
                    <a:pt x="1067" y="154"/>
                  </a:lnTo>
                  <a:cubicBezTo>
                    <a:pt x="1067" y="154"/>
                    <a:pt x="1067" y="42"/>
                    <a:pt x="1067" y="42"/>
                  </a:cubicBezTo>
                  <a:cubicBezTo>
                    <a:pt x="1039" y="14"/>
                    <a:pt x="1011" y="0"/>
                    <a:pt x="98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17"/>
            <p:cNvSpPr/>
            <p:nvPr/>
          </p:nvSpPr>
          <p:spPr>
            <a:xfrm>
              <a:off x="3745375" y="1775625"/>
              <a:ext cx="23900" cy="36525"/>
            </a:xfrm>
            <a:custGeom>
              <a:rect b="b" l="l" r="r" t="t"/>
              <a:pathLst>
                <a:path extrusionOk="0" h="1461" w="956">
                  <a:moveTo>
                    <a:pt x="900" y="0"/>
                  </a:moveTo>
                  <a:cubicBezTo>
                    <a:pt x="843" y="0"/>
                    <a:pt x="731" y="0"/>
                    <a:pt x="731" y="56"/>
                  </a:cubicBezTo>
                  <a:lnTo>
                    <a:pt x="1" y="1348"/>
                  </a:lnTo>
                  <a:lnTo>
                    <a:pt x="226" y="1460"/>
                  </a:lnTo>
                  <a:lnTo>
                    <a:pt x="900" y="169"/>
                  </a:lnTo>
                  <a:cubicBezTo>
                    <a:pt x="956" y="113"/>
                    <a:pt x="956" y="56"/>
                    <a:pt x="90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17"/>
            <p:cNvSpPr/>
            <p:nvPr/>
          </p:nvSpPr>
          <p:spPr>
            <a:xfrm>
              <a:off x="3708875" y="1756775"/>
              <a:ext cx="19675" cy="37125"/>
            </a:xfrm>
            <a:custGeom>
              <a:rect b="b" l="l" r="r" t="t"/>
              <a:pathLst>
                <a:path extrusionOk="0" h="1485" w="787">
                  <a:moveTo>
                    <a:pt x="627" y="1"/>
                  </a:moveTo>
                  <a:cubicBezTo>
                    <a:pt x="590" y="1"/>
                    <a:pt x="562" y="41"/>
                    <a:pt x="562" y="80"/>
                  </a:cubicBezTo>
                  <a:lnTo>
                    <a:pt x="1" y="1372"/>
                  </a:lnTo>
                  <a:lnTo>
                    <a:pt x="169" y="1484"/>
                  </a:lnTo>
                  <a:lnTo>
                    <a:pt x="731" y="136"/>
                  </a:lnTo>
                  <a:cubicBezTo>
                    <a:pt x="787" y="80"/>
                    <a:pt x="731" y="24"/>
                    <a:pt x="675" y="24"/>
                  </a:cubicBezTo>
                  <a:cubicBezTo>
                    <a:pt x="658" y="8"/>
                    <a:pt x="642" y="1"/>
                    <a:pt x="627"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17"/>
            <p:cNvSpPr/>
            <p:nvPr/>
          </p:nvSpPr>
          <p:spPr>
            <a:xfrm>
              <a:off x="3319950" y="2568950"/>
              <a:ext cx="22475" cy="36525"/>
            </a:xfrm>
            <a:custGeom>
              <a:rect b="b" l="l" r="r" t="t"/>
              <a:pathLst>
                <a:path extrusionOk="0" h="1461" w="899">
                  <a:moveTo>
                    <a:pt x="730" y="0"/>
                  </a:moveTo>
                  <a:lnTo>
                    <a:pt x="0" y="1292"/>
                  </a:lnTo>
                  <a:cubicBezTo>
                    <a:pt x="0" y="1348"/>
                    <a:pt x="0" y="1404"/>
                    <a:pt x="56" y="1460"/>
                  </a:cubicBezTo>
                  <a:lnTo>
                    <a:pt x="112" y="1460"/>
                  </a:lnTo>
                  <a:cubicBezTo>
                    <a:pt x="169" y="1404"/>
                    <a:pt x="225" y="1404"/>
                    <a:pt x="225" y="1348"/>
                  </a:cubicBezTo>
                  <a:lnTo>
                    <a:pt x="899" y="113"/>
                  </a:lnTo>
                  <a:lnTo>
                    <a:pt x="73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17"/>
            <p:cNvSpPr/>
            <p:nvPr/>
          </p:nvSpPr>
          <p:spPr>
            <a:xfrm>
              <a:off x="3780500" y="2547875"/>
              <a:ext cx="25275" cy="35125"/>
            </a:xfrm>
            <a:custGeom>
              <a:rect b="b" l="l" r="r" t="t"/>
              <a:pathLst>
                <a:path extrusionOk="0" h="1405" w="1011">
                  <a:moveTo>
                    <a:pt x="169" y="1"/>
                  </a:moveTo>
                  <a:lnTo>
                    <a:pt x="0" y="169"/>
                  </a:lnTo>
                  <a:lnTo>
                    <a:pt x="786" y="1349"/>
                  </a:lnTo>
                  <a:cubicBezTo>
                    <a:pt x="786" y="1405"/>
                    <a:pt x="843" y="1405"/>
                    <a:pt x="899" y="1405"/>
                  </a:cubicBezTo>
                  <a:lnTo>
                    <a:pt x="955" y="1405"/>
                  </a:lnTo>
                  <a:cubicBezTo>
                    <a:pt x="1011" y="1349"/>
                    <a:pt x="1011" y="1293"/>
                    <a:pt x="955" y="1236"/>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17"/>
            <p:cNvSpPr/>
            <p:nvPr/>
          </p:nvSpPr>
          <p:spPr>
            <a:xfrm>
              <a:off x="3815600" y="2522600"/>
              <a:ext cx="28100" cy="32325"/>
            </a:xfrm>
            <a:custGeom>
              <a:rect b="b" l="l" r="r" t="t"/>
              <a:pathLst>
                <a:path extrusionOk="0" h="1293" w="1124">
                  <a:moveTo>
                    <a:pt x="169" y="1"/>
                  </a:moveTo>
                  <a:lnTo>
                    <a:pt x="0" y="113"/>
                  </a:lnTo>
                  <a:lnTo>
                    <a:pt x="899" y="1236"/>
                  </a:lnTo>
                  <a:cubicBezTo>
                    <a:pt x="899" y="1236"/>
                    <a:pt x="955" y="1236"/>
                    <a:pt x="1011" y="1293"/>
                  </a:cubicBezTo>
                  <a:lnTo>
                    <a:pt x="1067" y="1293"/>
                  </a:lnTo>
                  <a:cubicBezTo>
                    <a:pt x="1123" y="1236"/>
                    <a:pt x="1123" y="1124"/>
                    <a:pt x="1067" y="1124"/>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17"/>
            <p:cNvSpPr/>
            <p:nvPr/>
          </p:nvSpPr>
          <p:spPr>
            <a:xfrm>
              <a:off x="3846475" y="2494525"/>
              <a:ext cx="30925" cy="30575"/>
            </a:xfrm>
            <a:custGeom>
              <a:rect b="b" l="l" r="r" t="t"/>
              <a:pathLst>
                <a:path extrusionOk="0" h="1223" w="1237">
                  <a:moveTo>
                    <a:pt x="169" y="0"/>
                  </a:moveTo>
                  <a:lnTo>
                    <a:pt x="1" y="169"/>
                  </a:lnTo>
                  <a:lnTo>
                    <a:pt x="1012" y="1180"/>
                  </a:lnTo>
                  <a:cubicBezTo>
                    <a:pt x="1040" y="1208"/>
                    <a:pt x="1068" y="1222"/>
                    <a:pt x="1096" y="1222"/>
                  </a:cubicBezTo>
                  <a:cubicBezTo>
                    <a:pt x="1124" y="1222"/>
                    <a:pt x="1152" y="1208"/>
                    <a:pt x="1180" y="1180"/>
                  </a:cubicBezTo>
                  <a:cubicBezTo>
                    <a:pt x="1236" y="1124"/>
                    <a:pt x="1236" y="1068"/>
                    <a:pt x="1180" y="1011"/>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17"/>
            <p:cNvSpPr/>
            <p:nvPr/>
          </p:nvSpPr>
          <p:spPr>
            <a:xfrm>
              <a:off x="3745375" y="2570350"/>
              <a:ext cx="22500" cy="35125"/>
            </a:xfrm>
            <a:custGeom>
              <a:rect b="b" l="l" r="r" t="t"/>
              <a:pathLst>
                <a:path extrusionOk="0" h="1405" w="900">
                  <a:moveTo>
                    <a:pt x="169" y="0"/>
                  </a:moveTo>
                  <a:lnTo>
                    <a:pt x="1" y="113"/>
                  </a:lnTo>
                  <a:lnTo>
                    <a:pt x="675" y="1348"/>
                  </a:lnTo>
                  <a:cubicBezTo>
                    <a:pt x="675" y="1404"/>
                    <a:pt x="731" y="1404"/>
                    <a:pt x="787" y="1404"/>
                  </a:cubicBezTo>
                  <a:lnTo>
                    <a:pt x="843" y="1404"/>
                  </a:lnTo>
                  <a:cubicBezTo>
                    <a:pt x="900" y="1404"/>
                    <a:pt x="900" y="1292"/>
                    <a:pt x="843" y="1292"/>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17"/>
            <p:cNvSpPr/>
            <p:nvPr/>
          </p:nvSpPr>
          <p:spPr>
            <a:xfrm>
              <a:off x="3666750" y="2602650"/>
              <a:ext cx="15475" cy="39325"/>
            </a:xfrm>
            <a:custGeom>
              <a:rect b="b" l="l" r="r" t="t"/>
              <a:pathLst>
                <a:path extrusionOk="0" h="1573" w="619">
                  <a:moveTo>
                    <a:pt x="225" y="0"/>
                  </a:moveTo>
                  <a:lnTo>
                    <a:pt x="1" y="56"/>
                  </a:lnTo>
                  <a:lnTo>
                    <a:pt x="394" y="1460"/>
                  </a:lnTo>
                  <a:cubicBezTo>
                    <a:pt x="394" y="1517"/>
                    <a:pt x="450" y="1573"/>
                    <a:pt x="506" y="1573"/>
                  </a:cubicBezTo>
                  <a:lnTo>
                    <a:pt x="562" y="1573"/>
                  </a:lnTo>
                  <a:cubicBezTo>
                    <a:pt x="619" y="1517"/>
                    <a:pt x="619" y="1460"/>
                    <a:pt x="619" y="1404"/>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17"/>
            <p:cNvSpPr/>
            <p:nvPr/>
          </p:nvSpPr>
          <p:spPr>
            <a:xfrm>
              <a:off x="3624625" y="2613875"/>
              <a:ext cx="12675" cy="37925"/>
            </a:xfrm>
            <a:custGeom>
              <a:rect b="b" l="l" r="r" t="t"/>
              <a:pathLst>
                <a:path extrusionOk="0" h="1517" w="507">
                  <a:moveTo>
                    <a:pt x="1" y="0"/>
                  </a:moveTo>
                  <a:lnTo>
                    <a:pt x="282" y="1405"/>
                  </a:lnTo>
                  <a:cubicBezTo>
                    <a:pt x="282" y="1461"/>
                    <a:pt x="338" y="1517"/>
                    <a:pt x="394" y="1517"/>
                  </a:cubicBezTo>
                  <a:cubicBezTo>
                    <a:pt x="450" y="1517"/>
                    <a:pt x="506" y="1461"/>
                    <a:pt x="450" y="1405"/>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17"/>
            <p:cNvSpPr/>
            <p:nvPr/>
          </p:nvSpPr>
          <p:spPr>
            <a:xfrm>
              <a:off x="3706075" y="2588600"/>
              <a:ext cx="18275" cy="36525"/>
            </a:xfrm>
            <a:custGeom>
              <a:rect b="b" l="l" r="r" t="t"/>
              <a:pathLst>
                <a:path extrusionOk="0" h="1461" w="731">
                  <a:moveTo>
                    <a:pt x="169" y="0"/>
                  </a:moveTo>
                  <a:lnTo>
                    <a:pt x="0" y="57"/>
                  </a:lnTo>
                  <a:lnTo>
                    <a:pt x="506" y="1405"/>
                  </a:lnTo>
                  <a:cubicBezTo>
                    <a:pt x="562" y="1461"/>
                    <a:pt x="562" y="1461"/>
                    <a:pt x="618" y="1461"/>
                  </a:cubicBezTo>
                  <a:lnTo>
                    <a:pt x="674" y="1461"/>
                  </a:lnTo>
                  <a:cubicBezTo>
                    <a:pt x="730" y="1461"/>
                    <a:pt x="730" y="1405"/>
                    <a:pt x="730" y="1348"/>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17"/>
            <p:cNvSpPr/>
            <p:nvPr/>
          </p:nvSpPr>
          <p:spPr>
            <a:xfrm>
              <a:off x="3875975" y="2462225"/>
              <a:ext cx="32325" cy="28100"/>
            </a:xfrm>
            <a:custGeom>
              <a:rect b="b" l="l" r="r" t="t"/>
              <a:pathLst>
                <a:path extrusionOk="0" h="1124" w="1293">
                  <a:moveTo>
                    <a:pt x="113" y="1"/>
                  </a:moveTo>
                  <a:lnTo>
                    <a:pt x="0" y="169"/>
                  </a:lnTo>
                  <a:lnTo>
                    <a:pt x="1124" y="1124"/>
                  </a:lnTo>
                  <a:lnTo>
                    <a:pt x="1180" y="1124"/>
                  </a:lnTo>
                  <a:cubicBezTo>
                    <a:pt x="1180" y="1124"/>
                    <a:pt x="1236" y="1068"/>
                    <a:pt x="1236" y="1068"/>
                  </a:cubicBezTo>
                  <a:cubicBezTo>
                    <a:pt x="1292" y="1012"/>
                    <a:pt x="1292" y="955"/>
                    <a:pt x="1236" y="899"/>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17"/>
            <p:cNvSpPr/>
            <p:nvPr/>
          </p:nvSpPr>
          <p:spPr>
            <a:xfrm>
              <a:off x="3975650" y="2230550"/>
              <a:ext cx="37950" cy="9850"/>
            </a:xfrm>
            <a:custGeom>
              <a:rect b="b" l="l" r="r" t="t"/>
              <a:pathLst>
                <a:path extrusionOk="0" h="394" w="1518">
                  <a:moveTo>
                    <a:pt x="1" y="1"/>
                  </a:moveTo>
                  <a:lnTo>
                    <a:pt x="1" y="225"/>
                  </a:lnTo>
                  <a:lnTo>
                    <a:pt x="1405" y="394"/>
                  </a:lnTo>
                  <a:cubicBezTo>
                    <a:pt x="1461" y="394"/>
                    <a:pt x="1517" y="338"/>
                    <a:pt x="1517" y="281"/>
                  </a:cubicBezTo>
                  <a:cubicBezTo>
                    <a:pt x="1517" y="225"/>
                    <a:pt x="1461" y="169"/>
                    <a:pt x="1405" y="169"/>
                  </a:cubicBezTo>
                  <a:lnTo>
                    <a:pt x="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17"/>
            <p:cNvSpPr/>
            <p:nvPr/>
          </p:nvSpPr>
          <p:spPr>
            <a:xfrm>
              <a:off x="3901250" y="2428525"/>
              <a:ext cx="35125" cy="25300"/>
            </a:xfrm>
            <a:custGeom>
              <a:rect b="b" l="l" r="r" t="t"/>
              <a:pathLst>
                <a:path extrusionOk="0" h="1012" w="1405">
                  <a:moveTo>
                    <a:pt x="113" y="1"/>
                  </a:moveTo>
                  <a:lnTo>
                    <a:pt x="0" y="225"/>
                  </a:lnTo>
                  <a:lnTo>
                    <a:pt x="1180" y="1012"/>
                  </a:lnTo>
                  <a:lnTo>
                    <a:pt x="1236" y="1012"/>
                  </a:lnTo>
                  <a:cubicBezTo>
                    <a:pt x="1348" y="1012"/>
                    <a:pt x="1404" y="843"/>
                    <a:pt x="1292" y="843"/>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17"/>
            <p:cNvSpPr/>
            <p:nvPr/>
          </p:nvSpPr>
          <p:spPr>
            <a:xfrm>
              <a:off x="3967225" y="2274075"/>
              <a:ext cx="37950" cy="12675"/>
            </a:xfrm>
            <a:custGeom>
              <a:rect b="b" l="l" r="r" t="t"/>
              <a:pathLst>
                <a:path extrusionOk="0" h="507" w="1518">
                  <a:moveTo>
                    <a:pt x="57" y="1"/>
                  </a:moveTo>
                  <a:lnTo>
                    <a:pt x="1" y="169"/>
                  </a:lnTo>
                  <a:lnTo>
                    <a:pt x="1405" y="506"/>
                  </a:lnTo>
                  <a:cubicBezTo>
                    <a:pt x="1461" y="450"/>
                    <a:pt x="1517" y="450"/>
                    <a:pt x="1517" y="394"/>
                  </a:cubicBezTo>
                  <a:cubicBezTo>
                    <a:pt x="1517" y="338"/>
                    <a:pt x="1461" y="281"/>
                    <a:pt x="1461" y="281"/>
                  </a:cubicBezTo>
                  <a:lnTo>
                    <a:pt x="5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17"/>
            <p:cNvSpPr/>
            <p:nvPr/>
          </p:nvSpPr>
          <p:spPr>
            <a:xfrm>
              <a:off x="3977075" y="2189825"/>
              <a:ext cx="37925" cy="5650"/>
            </a:xfrm>
            <a:custGeom>
              <a:rect b="b" l="l" r="r" t="t"/>
              <a:pathLst>
                <a:path extrusionOk="0" h="226" w="1517">
                  <a:moveTo>
                    <a:pt x="0" y="1"/>
                  </a:moveTo>
                  <a:lnTo>
                    <a:pt x="0" y="57"/>
                  </a:lnTo>
                  <a:cubicBezTo>
                    <a:pt x="0" y="113"/>
                    <a:pt x="0" y="169"/>
                    <a:pt x="0" y="225"/>
                  </a:cubicBezTo>
                  <a:lnTo>
                    <a:pt x="1404" y="225"/>
                  </a:lnTo>
                  <a:cubicBezTo>
                    <a:pt x="1460" y="225"/>
                    <a:pt x="1517" y="169"/>
                    <a:pt x="1517" y="113"/>
                  </a:cubicBezTo>
                  <a:cubicBezTo>
                    <a:pt x="1517" y="57"/>
                    <a:pt x="1460" y="1"/>
                    <a:pt x="1404"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17"/>
            <p:cNvSpPr/>
            <p:nvPr/>
          </p:nvSpPr>
          <p:spPr>
            <a:xfrm>
              <a:off x="3923700" y="2392025"/>
              <a:ext cx="36550" cy="22500"/>
            </a:xfrm>
            <a:custGeom>
              <a:rect b="b" l="l" r="r" t="t"/>
              <a:pathLst>
                <a:path extrusionOk="0" h="900" w="1462">
                  <a:moveTo>
                    <a:pt x="113" y="0"/>
                  </a:moveTo>
                  <a:lnTo>
                    <a:pt x="1" y="169"/>
                  </a:lnTo>
                  <a:lnTo>
                    <a:pt x="1236" y="899"/>
                  </a:lnTo>
                  <a:lnTo>
                    <a:pt x="1293" y="899"/>
                  </a:lnTo>
                  <a:cubicBezTo>
                    <a:pt x="1349" y="899"/>
                    <a:pt x="1405" y="843"/>
                    <a:pt x="1405" y="843"/>
                  </a:cubicBezTo>
                  <a:cubicBezTo>
                    <a:pt x="1461" y="787"/>
                    <a:pt x="1405" y="731"/>
                    <a:pt x="1349" y="674"/>
                  </a:cubicBez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17"/>
            <p:cNvSpPr/>
            <p:nvPr/>
          </p:nvSpPr>
          <p:spPr>
            <a:xfrm>
              <a:off x="3956000" y="2313400"/>
              <a:ext cx="37950" cy="15475"/>
            </a:xfrm>
            <a:custGeom>
              <a:rect b="b" l="l" r="r" t="t"/>
              <a:pathLst>
                <a:path extrusionOk="0" h="619" w="1518">
                  <a:moveTo>
                    <a:pt x="57" y="0"/>
                  </a:moveTo>
                  <a:lnTo>
                    <a:pt x="1" y="225"/>
                  </a:lnTo>
                  <a:lnTo>
                    <a:pt x="1405" y="618"/>
                  </a:lnTo>
                  <a:cubicBezTo>
                    <a:pt x="1461" y="618"/>
                    <a:pt x="1517" y="618"/>
                    <a:pt x="1517" y="562"/>
                  </a:cubicBezTo>
                  <a:cubicBezTo>
                    <a:pt x="1517" y="506"/>
                    <a:pt x="1517" y="450"/>
                    <a:pt x="1461" y="450"/>
                  </a:cubicBezTo>
                  <a:lnTo>
                    <a:pt x="5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17"/>
            <p:cNvSpPr/>
            <p:nvPr/>
          </p:nvSpPr>
          <p:spPr>
            <a:xfrm>
              <a:off x="3941950" y="2354125"/>
              <a:ext cx="36550" cy="19675"/>
            </a:xfrm>
            <a:custGeom>
              <a:rect b="b" l="l" r="r" t="t"/>
              <a:pathLst>
                <a:path extrusionOk="0" h="787" w="1462">
                  <a:moveTo>
                    <a:pt x="57" y="0"/>
                  </a:moveTo>
                  <a:lnTo>
                    <a:pt x="1" y="225"/>
                  </a:lnTo>
                  <a:lnTo>
                    <a:pt x="1293" y="786"/>
                  </a:lnTo>
                  <a:lnTo>
                    <a:pt x="1349" y="786"/>
                  </a:lnTo>
                  <a:cubicBezTo>
                    <a:pt x="1405" y="786"/>
                    <a:pt x="1405" y="730"/>
                    <a:pt x="1461" y="730"/>
                  </a:cubicBezTo>
                  <a:cubicBezTo>
                    <a:pt x="1461" y="618"/>
                    <a:pt x="1461" y="562"/>
                    <a:pt x="1405" y="562"/>
                  </a:cubicBezTo>
                  <a:lnTo>
                    <a:pt x="5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17"/>
            <p:cNvSpPr/>
            <p:nvPr/>
          </p:nvSpPr>
          <p:spPr>
            <a:xfrm>
              <a:off x="3152850" y="2427125"/>
              <a:ext cx="32325" cy="23900"/>
            </a:xfrm>
            <a:custGeom>
              <a:rect b="b" l="l" r="r" t="t"/>
              <a:pathLst>
                <a:path extrusionOk="0" h="956" w="1293">
                  <a:moveTo>
                    <a:pt x="1236" y="1"/>
                  </a:moveTo>
                  <a:lnTo>
                    <a:pt x="1" y="787"/>
                  </a:lnTo>
                  <a:cubicBezTo>
                    <a:pt x="1" y="787"/>
                    <a:pt x="1" y="899"/>
                    <a:pt x="1" y="899"/>
                  </a:cubicBezTo>
                  <a:cubicBezTo>
                    <a:pt x="57" y="955"/>
                    <a:pt x="57" y="955"/>
                    <a:pt x="113" y="955"/>
                  </a:cubicBezTo>
                  <a:lnTo>
                    <a:pt x="169" y="955"/>
                  </a:lnTo>
                  <a:lnTo>
                    <a:pt x="1292" y="169"/>
                  </a:lnTo>
                  <a:lnTo>
                    <a:pt x="123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17"/>
            <p:cNvSpPr/>
            <p:nvPr/>
          </p:nvSpPr>
          <p:spPr>
            <a:xfrm>
              <a:off x="3077025" y="2229150"/>
              <a:ext cx="37950" cy="9850"/>
            </a:xfrm>
            <a:custGeom>
              <a:rect b="b" l="l" r="r" t="t"/>
              <a:pathLst>
                <a:path extrusionOk="0" h="394" w="1518">
                  <a:moveTo>
                    <a:pt x="1517" y="0"/>
                  </a:moveTo>
                  <a:lnTo>
                    <a:pt x="113" y="169"/>
                  </a:lnTo>
                  <a:cubicBezTo>
                    <a:pt x="57" y="169"/>
                    <a:pt x="1" y="225"/>
                    <a:pt x="57" y="281"/>
                  </a:cubicBezTo>
                  <a:cubicBezTo>
                    <a:pt x="57" y="337"/>
                    <a:pt x="57" y="394"/>
                    <a:pt x="113" y="394"/>
                  </a:cubicBezTo>
                  <a:lnTo>
                    <a:pt x="1517" y="225"/>
                  </a:lnTo>
                  <a:lnTo>
                    <a:pt x="151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17"/>
            <p:cNvSpPr/>
            <p:nvPr/>
          </p:nvSpPr>
          <p:spPr>
            <a:xfrm>
              <a:off x="3179525" y="2460825"/>
              <a:ext cx="32325" cy="28100"/>
            </a:xfrm>
            <a:custGeom>
              <a:rect b="b" l="l" r="r" t="t"/>
              <a:pathLst>
                <a:path extrusionOk="0" h="1124" w="1293">
                  <a:moveTo>
                    <a:pt x="1180" y="1"/>
                  </a:moveTo>
                  <a:lnTo>
                    <a:pt x="57" y="955"/>
                  </a:lnTo>
                  <a:cubicBezTo>
                    <a:pt x="1" y="1011"/>
                    <a:pt x="1" y="1124"/>
                    <a:pt x="113" y="1124"/>
                  </a:cubicBezTo>
                  <a:lnTo>
                    <a:pt x="169" y="1124"/>
                  </a:lnTo>
                  <a:lnTo>
                    <a:pt x="1292" y="225"/>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17"/>
            <p:cNvSpPr/>
            <p:nvPr/>
          </p:nvSpPr>
          <p:spPr>
            <a:xfrm>
              <a:off x="3128975" y="2390625"/>
              <a:ext cx="36550" cy="22475"/>
            </a:xfrm>
            <a:custGeom>
              <a:rect b="b" l="l" r="r" t="t"/>
              <a:pathLst>
                <a:path extrusionOk="0" h="899" w="1462">
                  <a:moveTo>
                    <a:pt x="1349" y="0"/>
                  </a:moveTo>
                  <a:lnTo>
                    <a:pt x="57" y="730"/>
                  </a:lnTo>
                  <a:cubicBezTo>
                    <a:pt x="1" y="730"/>
                    <a:pt x="1" y="787"/>
                    <a:pt x="1" y="843"/>
                  </a:cubicBezTo>
                  <a:cubicBezTo>
                    <a:pt x="57" y="899"/>
                    <a:pt x="57" y="899"/>
                    <a:pt x="113" y="899"/>
                  </a:cubicBezTo>
                  <a:lnTo>
                    <a:pt x="169" y="899"/>
                  </a:lnTo>
                  <a:lnTo>
                    <a:pt x="1461" y="225"/>
                  </a:lnTo>
                  <a:lnTo>
                    <a:pt x="134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17"/>
            <p:cNvSpPr/>
            <p:nvPr/>
          </p:nvSpPr>
          <p:spPr>
            <a:xfrm>
              <a:off x="3109325" y="2351300"/>
              <a:ext cx="36525" cy="19675"/>
            </a:xfrm>
            <a:custGeom>
              <a:rect b="b" l="l" r="r" t="t"/>
              <a:pathLst>
                <a:path extrusionOk="0" h="787" w="1461">
                  <a:moveTo>
                    <a:pt x="1405" y="1"/>
                  </a:moveTo>
                  <a:lnTo>
                    <a:pt x="57" y="562"/>
                  </a:lnTo>
                  <a:cubicBezTo>
                    <a:pt x="0" y="562"/>
                    <a:pt x="0" y="618"/>
                    <a:pt x="0" y="675"/>
                  </a:cubicBezTo>
                  <a:cubicBezTo>
                    <a:pt x="0" y="731"/>
                    <a:pt x="57" y="787"/>
                    <a:pt x="113" y="787"/>
                  </a:cubicBezTo>
                  <a:lnTo>
                    <a:pt x="169" y="787"/>
                  </a:lnTo>
                  <a:lnTo>
                    <a:pt x="1461" y="225"/>
                  </a:lnTo>
                  <a:cubicBezTo>
                    <a:pt x="1461" y="169"/>
                    <a:pt x="1405" y="57"/>
                    <a:pt x="140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17"/>
            <p:cNvSpPr/>
            <p:nvPr/>
          </p:nvSpPr>
          <p:spPr>
            <a:xfrm>
              <a:off x="3082650" y="2269875"/>
              <a:ext cx="37925" cy="12650"/>
            </a:xfrm>
            <a:custGeom>
              <a:rect b="b" l="l" r="r" t="t"/>
              <a:pathLst>
                <a:path extrusionOk="0" h="506" w="1517">
                  <a:moveTo>
                    <a:pt x="1517" y="0"/>
                  </a:moveTo>
                  <a:lnTo>
                    <a:pt x="113" y="281"/>
                  </a:lnTo>
                  <a:cubicBezTo>
                    <a:pt x="56" y="281"/>
                    <a:pt x="0" y="337"/>
                    <a:pt x="0" y="449"/>
                  </a:cubicBezTo>
                  <a:cubicBezTo>
                    <a:pt x="56" y="449"/>
                    <a:pt x="56" y="506"/>
                    <a:pt x="113" y="506"/>
                  </a:cubicBezTo>
                  <a:lnTo>
                    <a:pt x="1517" y="225"/>
                  </a:lnTo>
                  <a:cubicBezTo>
                    <a:pt x="1517" y="169"/>
                    <a:pt x="1517" y="112"/>
                    <a:pt x="1517"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17"/>
            <p:cNvSpPr/>
            <p:nvPr/>
          </p:nvSpPr>
          <p:spPr>
            <a:xfrm>
              <a:off x="3092475" y="2312000"/>
              <a:ext cx="39350" cy="16875"/>
            </a:xfrm>
            <a:custGeom>
              <a:rect b="b" l="l" r="r" t="t"/>
              <a:pathLst>
                <a:path extrusionOk="0" h="675" w="1574">
                  <a:moveTo>
                    <a:pt x="1517" y="0"/>
                  </a:moveTo>
                  <a:lnTo>
                    <a:pt x="113" y="449"/>
                  </a:lnTo>
                  <a:cubicBezTo>
                    <a:pt x="57" y="449"/>
                    <a:pt x="0" y="506"/>
                    <a:pt x="57" y="562"/>
                  </a:cubicBezTo>
                  <a:cubicBezTo>
                    <a:pt x="57" y="618"/>
                    <a:pt x="113" y="674"/>
                    <a:pt x="169" y="674"/>
                  </a:cubicBezTo>
                  <a:lnTo>
                    <a:pt x="1573" y="225"/>
                  </a:lnTo>
                  <a:lnTo>
                    <a:pt x="151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17"/>
            <p:cNvSpPr/>
            <p:nvPr/>
          </p:nvSpPr>
          <p:spPr>
            <a:xfrm>
              <a:off x="3210425" y="2491725"/>
              <a:ext cx="29500" cy="30550"/>
            </a:xfrm>
            <a:custGeom>
              <a:rect b="b" l="l" r="r" t="t"/>
              <a:pathLst>
                <a:path extrusionOk="0" h="1222" w="1180">
                  <a:moveTo>
                    <a:pt x="1067" y="0"/>
                  </a:moveTo>
                  <a:lnTo>
                    <a:pt x="0" y="1067"/>
                  </a:lnTo>
                  <a:cubicBezTo>
                    <a:pt x="0" y="1067"/>
                    <a:pt x="0" y="1180"/>
                    <a:pt x="0" y="1180"/>
                  </a:cubicBezTo>
                  <a:cubicBezTo>
                    <a:pt x="28" y="1208"/>
                    <a:pt x="56" y="1222"/>
                    <a:pt x="85" y="1222"/>
                  </a:cubicBezTo>
                  <a:cubicBezTo>
                    <a:pt x="113" y="1222"/>
                    <a:pt x="141" y="1208"/>
                    <a:pt x="169" y="1180"/>
                  </a:cubicBezTo>
                  <a:lnTo>
                    <a:pt x="1180" y="169"/>
                  </a:lnTo>
                  <a:cubicBezTo>
                    <a:pt x="1124" y="112"/>
                    <a:pt x="1067" y="56"/>
                    <a:pt x="1067"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17"/>
            <p:cNvSpPr/>
            <p:nvPr/>
          </p:nvSpPr>
          <p:spPr>
            <a:xfrm>
              <a:off x="3540375" y="2622300"/>
              <a:ext cx="5650" cy="37925"/>
            </a:xfrm>
            <a:custGeom>
              <a:rect b="b" l="l" r="r" t="t"/>
              <a:pathLst>
                <a:path extrusionOk="0" h="1517" w="226">
                  <a:moveTo>
                    <a:pt x="1" y="0"/>
                  </a:moveTo>
                  <a:lnTo>
                    <a:pt x="1" y="1405"/>
                  </a:lnTo>
                  <a:cubicBezTo>
                    <a:pt x="1" y="1461"/>
                    <a:pt x="57" y="1517"/>
                    <a:pt x="113" y="1517"/>
                  </a:cubicBezTo>
                  <a:cubicBezTo>
                    <a:pt x="169" y="1517"/>
                    <a:pt x="226" y="1461"/>
                    <a:pt x="226" y="1405"/>
                  </a:cubicBezTo>
                  <a:lnTo>
                    <a:pt x="22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17"/>
            <p:cNvSpPr/>
            <p:nvPr/>
          </p:nvSpPr>
          <p:spPr>
            <a:xfrm>
              <a:off x="3495450" y="2619500"/>
              <a:ext cx="8450" cy="39325"/>
            </a:xfrm>
            <a:custGeom>
              <a:rect b="b" l="l" r="r" t="t"/>
              <a:pathLst>
                <a:path extrusionOk="0" h="1573" w="338">
                  <a:moveTo>
                    <a:pt x="113" y="0"/>
                  </a:moveTo>
                  <a:lnTo>
                    <a:pt x="1" y="1460"/>
                  </a:lnTo>
                  <a:cubicBezTo>
                    <a:pt x="1" y="1517"/>
                    <a:pt x="1" y="1517"/>
                    <a:pt x="113" y="1573"/>
                  </a:cubicBezTo>
                  <a:cubicBezTo>
                    <a:pt x="113" y="1573"/>
                    <a:pt x="169" y="1517"/>
                    <a:pt x="169" y="1460"/>
                  </a:cubicBezTo>
                  <a:lnTo>
                    <a:pt x="33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17"/>
            <p:cNvSpPr/>
            <p:nvPr/>
          </p:nvSpPr>
          <p:spPr>
            <a:xfrm>
              <a:off x="3449125" y="2612475"/>
              <a:ext cx="11250" cy="39325"/>
            </a:xfrm>
            <a:custGeom>
              <a:rect b="b" l="l" r="r" t="t"/>
              <a:pathLst>
                <a:path extrusionOk="0" h="1573" w="450">
                  <a:moveTo>
                    <a:pt x="281" y="0"/>
                  </a:moveTo>
                  <a:lnTo>
                    <a:pt x="0" y="1404"/>
                  </a:lnTo>
                  <a:cubicBezTo>
                    <a:pt x="0" y="1461"/>
                    <a:pt x="0" y="1517"/>
                    <a:pt x="56" y="1573"/>
                  </a:cubicBezTo>
                  <a:cubicBezTo>
                    <a:pt x="113" y="1573"/>
                    <a:pt x="169" y="1517"/>
                    <a:pt x="169" y="1461"/>
                  </a:cubicBezTo>
                  <a:lnTo>
                    <a:pt x="450" y="56"/>
                  </a:lnTo>
                  <a:cubicBezTo>
                    <a:pt x="393" y="56"/>
                    <a:pt x="337" y="56"/>
                    <a:pt x="28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17"/>
            <p:cNvSpPr/>
            <p:nvPr/>
          </p:nvSpPr>
          <p:spPr>
            <a:xfrm>
              <a:off x="3244125" y="2522600"/>
              <a:ext cx="28100" cy="31975"/>
            </a:xfrm>
            <a:custGeom>
              <a:rect b="b" l="l" r="r" t="t"/>
              <a:pathLst>
                <a:path extrusionOk="0" h="1279" w="1124">
                  <a:moveTo>
                    <a:pt x="955" y="1"/>
                  </a:moveTo>
                  <a:lnTo>
                    <a:pt x="56" y="1068"/>
                  </a:lnTo>
                  <a:cubicBezTo>
                    <a:pt x="0" y="1124"/>
                    <a:pt x="0" y="1180"/>
                    <a:pt x="56" y="1236"/>
                  </a:cubicBezTo>
                  <a:cubicBezTo>
                    <a:pt x="56" y="1264"/>
                    <a:pt x="84" y="1278"/>
                    <a:pt x="113" y="1278"/>
                  </a:cubicBezTo>
                  <a:cubicBezTo>
                    <a:pt x="141" y="1278"/>
                    <a:pt x="169" y="1264"/>
                    <a:pt x="169" y="1236"/>
                  </a:cubicBezTo>
                  <a:lnTo>
                    <a:pt x="1124" y="113"/>
                  </a:lnTo>
                  <a:lnTo>
                    <a:pt x="95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17"/>
            <p:cNvSpPr/>
            <p:nvPr/>
          </p:nvSpPr>
          <p:spPr>
            <a:xfrm>
              <a:off x="3583925" y="2619500"/>
              <a:ext cx="8450" cy="37925"/>
            </a:xfrm>
            <a:custGeom>
              <a:rect b="b" l="l" r="r" t="t"/>
              <a:pathLst>
                <a:path extrusionOk="0" h="1517" w="338">
                  <a:moveTo>
                    <a:pt x="0" y="0"/>
                  </a:moveTo>
                  <a:lnTo>
                    <a:pt x="112" y="1404"/>
                  </a:lnTo>
                  <a:cubicBezTo>
                    <a:pt x="112" y="1460"/>
                    <a:pt x="169" y="1517"/>
                    <a:pt x="225" y="1517"/>
                  </a:cubicBezTo>
                  <a:cubicBezTo>
                    <a:pt x="281" y="1517"/>
                    <a:pt x="337" y="1460"/>
                    <a:pt x="337" y="1404"/>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17"/>
            <p:cNvSpPr/>
            <p:nvPr/>
          </p:nvSpPr>
          <p:spPr>
            <a:xfrm>
              <a:off x="3279225" y="2546475"/>
              <a:ext cx="25300" cy="33725"/>
            </a:xfrm>
            <a:custGeom>
              <a:rect b="b" l="l" r="r" t="t"/>
              <a:pathLst>
                <a:path extrusionOk="0" h="1349" w="1012">
                  <a:moveTo>
                    <a:pt x="899" y="1"/>
                  </a:moveTo>
                  <a:lnTo>
                    <a:pt x="57" y="1180"/>
                  </a:lnTo>
                  <a:cubicBezTo>
                    <a:pt x="0" y="1236"/>
                    <a:pt x="0" y="1292"/>
                    <a:pt x="57" y="1349"/>
                  </a:cubicBezTo>
                  <a:lnTo>
                    <a:pt x="113" y="1349"/>
                  </a:lnTo>
                  <a:cubicBezTo>
                    <a:pt x="169" y="1349"/>
                    <a:pt x="225" y="1349"/>
                    <a:pt x="225" y="1292"/>
                  </a:cubicBezTo>
                  <a:lnTo>
                    <a:pt x="1011" y="113"/>
                  </a:lnTo>
                  <a:lnTo>
                    <a:pt x="89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17"/>
            <p:cNvSpPr/>
            <p:nvPr/>
          </p:nvSpPr>
          <p:spPr>
            <a:xfrm>
              <a:off x="3405600" y="2601225"/>
              <a:ext cx="14050" cy="39350"/>
            </a:xfrm>
            <a:custGeom>
              <a:rect b="b" l="l" r="r" t="t"/>
              <a:pathLst>
                <a:path extrusionOk="0" h="1574" w="562">
                  <a:moveTo>
                    <a:pt x="393" y="1"/>
                  </a:moveTo>
                  <a:lnTo>
                    <a:pt x="0" y="1405"/>
                  </a:lnTo>
                  <a:cubicBezTo>
                    <a:pt x="0" y="1461"/>
                    <a:pt x="0" y="1517"/>
                    <a:pt x="56" y="1574"/>
                  </a:cubicBezTo>
                  <a:cubicBezTo>
                    <a:pt x="112" y="1574"/>
                    <a:pt x="169" y="1517"/>
                    <a:pt x="169" y="1461"/>
                  </a:cubicBezTo>
                  <a:lnTo>
                    <a:pt x="562" y="57"/>
                  </a:lnTo>
                  <a:lnTo>
                    <a:pt x="39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17"/>
            <p:cNvSpPr/>
            <p:nvPr/>
          </p:nvSpPr>
          <p:spPr>
            <a:xfrm>
              <a:off x="3360650" y="2587200"/>
              <a:ext cx="19700" cy="36525"/>
            </a:xfrm>
            <a:custGeom>
              <a:rect b="b" l="l" r="r" t="t"/>
              <a:pathLst>
                <a:path extrusionOk="0" h="1461" w="788">
                  <a:moveTo>
                    <a:pt x="563" y="0"/>
                  </a:moveTo>
                  <a:lnTo>
                    <a:pt x="1" y="1348"/>
                  </a:lnTo>
                  <a:cubicBezTo>
                    <a:pt x="1" y="1404"/>
                    <a:pt x="57" y="1461"/>
                    <a:pt x="113" y="1461"/>
                  </a:cubicBezTo>
                  <a:cubicBezTo>
                    <a:pt x="169" y="1461"/>
                    <a:pt x="226" y="1461"/>
                    <a:pt x="226" y="1404"/>
                  </a:cubicBezTo>
                  <a:lnTo>
                    <a:pt x="787" y="56"/>
                  </a:lnTo>
                  <a:lnTo>
                    <a:pt x="56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17"/>
            <p:cNvSpPr/>
            <p:nvPr/>
          </p:nvSpPr>
          <p:spPr>
            <a:xfrm>
              <a:off x="3301675" y="1786275"/>
              <a:ext cx="40750" cy="62375"/>
            </a:xfrm>
            <a:custGeom>
              <a:rect b="b" l="l" r="r" t="t"/>
              <a:pathLst>
                <a:path extrusionOk="0" h="2495" w="1630">
                  <a:moveTo>
                    <a:pt x="106" y="0"/>
                  </a:moveTo>
                  <a:cubicBezTo>
                    <a:pt x="90" y="0"/>
                    <a:pt x="74" y="7"/>
                    <a:pt x="57" y="24"/>
                  </a:cubicBezTo>
                  <a:cubicBezTo>
                    <a:pt x="1" y="24"/>
                    <a:pt x="1" y="136"/>
                    <a:pt x="57" y="192"/>
                  </a:cubicBezTo>
                  <a:lnTo>
                    <a:pt x="1461" y="2495"/>
                  </a:lnTo>
                  <a:lnTo>
                    <a:pt x="1630" y="2382"/>
                  </a:lnTo>
                  <a:lnTo>
                    <a:pt x="226" y="80"/>
                  </a:lnTo>
                  <a:cubicBezTo>
                    <a:pt x="186" y="40"/>
                    <a:pt x="146" y="0"/>
                    <a:pt x="10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17"/>
            <p:cNvSpPr/>
            <p:nvPr/>
          </p:nvSpPr>
          <p:spPr>
            <a:xfrm>
              <a:off x="3261650" y="1812575"/>
              <a:ext cx="47075" cy="58550"/>
            </a:xfrm>
            <a:custGeom>
              <a:rect b="b" l="l" r="r" t="t"/>
              <a:pathLst>
                <a:path extrusionOk="0" h="2342" w="1883">
                  <a:moveTo>
                    <a:pt x="191" y="1"/>
                  </a:moveTo>
                  <a:cubicBezTo>
                    <a:pt x="109" y="1"/>
                    <a:pt x="0" y="108"/>
                    <a:pt x="86" y="151"/>
                  </a:cubicBezTo>
                  <a:lnTo>
                    <a:pt x="1714" y="2341"/>
                  </a:lnTo>
                  <a:lnTo>
                    <a:pt x="1883" y="2229"/>
                  </a:lnTo>
                  <a:lnTo>
                    <a:pt x="254" y="39"/>
                  </a:lnTo>
                  <a:cubicBezTo>
                    <a:pt x="241" y="12"/>
                    <a:pt x="217" y="1"/>
                    <a:pt x="19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17"/>
            <p:cNvSpPr/>
            <p:nvPr/>
          </p:nvSpPr>
          <p:spPr>
            <a:xfrm>
              <a:off x="3341000" y="1765800"/>
              <a:ext cx="35125" cy="64600"/>
            </a:xfrm>
            <a:custGeom>
              <a:rect b="b" l="l" r="r" t="t"/>
              <a:pathLst>
                <a:path extrusionOk="0" h="2584" w="1405">
                  <a:moveTo>
                    <a:pt x="113" y="0"/>
                  </a:moveTo>
                  <a:cubicBezTo>
                    <a:pt x="57" y="0"/>
                    <a:pt x="1" y="112"/>
                    <a:pt x="57" y="169"/>
                  </a:cubicBezTo>
                  <a:lnTo>
                    <a:pt x="1236" y="2584"/>
                  </a:lnTo>
                  <a:lnTo>
                    <a:pt x="1405" y="2471"/>
                  </a:lnTo>
                  <a:lnTo>
                    <a:pt x="225" y="56"/>
                  </a:lnTo>
                  <a:cubicBezTo>
                    <a:pt x="225" y="0"/>
                    <a:pt x="169" y="0"/>
                    <a:pt x="11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17"/>
            <p:cNvSpPr/>
            <p:nvPr/>
          </p:nvSpPr>
          <p:spPr>
            <a:xfrm>
              <a:off x="3226525" y="1840675"/>
              <a:ext cx="52725" cy="55725"/>
            </a:xfrm>
            <a:custGeom>
              <a:rect b="b" l="l" r="r" t="t"/>
              <a:pathLst>
                <a:path extrusionOk="0" h="2229" w="2109">
                  <a:moveTo>
                    <a:pt x="195" y="1"/>
                  </a:moveTo>
                  <a:cubicBezTo>
                    <a:pt x="113" y="1"/>
                    <a:pt x="0" y="120"/>
                    <a:pt x="86" y="206"/>
                  </a:cubicBezTo>
                  <a:lnTo>
                    <a:pt x="1940" y="2228"/>
                  </a:lnTo>
                  <a:lnTo>
                    <a:pt x="2108" y="2060"/>
                  </a:lnTo>
                  <a:lnTo>
                    <a:pt x="255" y="38"/>
                  </a:lnTo>
                  <a:cubicBezTo>
                    <a:pt x="242" y="12"/>
                    <a:pt x="220" y="1"/>
                    <a:pt x="19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17"/>
            <p:cNvSpPr/>
            <p:nvPr/>
          </p:nvSpPr>
          <p:spPr>
            <a:xfrm>
              <a:off x="3384525" y="1747525"/>
              <a:ext cx="29525" cy="68825"/>
            </a:xfrm>
            <a:custGeom>
              <a:rect b="b" l="l" r="r" t="t"/>
              <a:pathLst>
                <a:path extrusionOk="0" h="2753" w="1181">
                  <a:moveTo>
                    <a:pt x="113" y="1"/>
                  </a:moveTo>
                  <a:cubicBezTo>
                    <a:pt x="57" y="57"/>
                    <a:pt x="1" y="113"/>
                    <a:pt x="57" y="169"/>
                  </a:cubicBezTo>
                  <a:lnTo>
                    <a:pt x="955" y="2753"/>
                  </a:lnTo>
                  <a:lnTo>
                    <a:pt x="1180" y="2641"/>
                  </a:lnTo>
                  <a:lnTo>
                    <a:pt x="225" y="113"/>
                  </a:lnTo>
                  <a:cubicBezTo>
                    <a:pt x="225" y="57"/>
                    <a:pt x="169" y="1"/>
                    <a:pt x="11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17"/>
            <p:cNvSpPr/>
            <p:nvPr/>
          </p:nvSpPr>
          <p:spPr>
            <a:xfrm>
              <a:off x="3519325" y="1720850"/>
              <a:ext cx="8450" cy="71650"/>
            </a:xfrm>
            <a:custGeom>
              <a:rect b="b" l="l" r="r" t="t"/>
              <a:pathLst>
                <a:path extrusionOk="0" h="2866" w="338">
                  <a:moveTo>
                    <a:pt x="113" y="1"/>
                  </a:moveTo>
                  <a:cubicBezTo>
                    <a:pt x="57" y="1"/>
                    <a:pt x="0" y="57"/>
                    <a:pt x="0" y="113"/>
                  </a:cubicBezTo>
                  <a:lnTo>
                    <a:pt x="113" y="2865"/>
                  </a:lnTo>
                  <a:lnTo>
                    <a:pt x="337" y="2809"/>
                  </a:lnTo>
                  <a:lnTo>
                    <a:pt x="225" y="113"/>
                  </a:lnTo>
                  <a:cubicBezTo>
                    <a:pt x="225" y="57"/>
                    <a:pt x="169" y="1"/>
                    <a:pt x="11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17"/>
            <p:cNvSpPr/>
            <p:nvPr/>
          </p:nvSpPr>
          <p:spPr>
            <a:xfrm>
              <a:off x="3428050" y="1734325"/>
              <a:ext cx="22500" cy="69400"/>
            </a:xfrm>
            <a:custGeom>
              <a:rect b="b" l="l" r="r" t="t"/>
              <a:pathLst>
                <a:path extrusionOk="0" h="2776" w="900">
                  <a:moveTo>
                    <a:pt x="141" y="0"/>
                  </a:moveTo>
                  <a:cubicBezTo>
                    <a:pt x="118" y="0"/>
                    <a:pt x="90" y="7"/>
                    <a:pt x="57" y="23"/>
                  </a:cubicBezTo>
                  <a:cubicBezTo>
                    <a:pt x="1" y="23"/>
                    <a:pt x="1" y="80"/>
                    <a:pt x="1" y="136"/>
                  </a:cubicBezTo>
                  <a:lnTo>
                    <a:pt x="675" y="2775"/>
                  </a:lnTo>
                  <a:lnTo>
                    <a:pt x="899" y="2719"/>
                  </a:lnTo>
                  <a:lnTo>
                    <a:pt x="225" y="80"/>
                  </a:lnTo>
                  <a:cubicBezTo>
                    <a:pt x="225" y="40"/>
                    <a:pt x="197" y="0"/>
                    <a:pt x="14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17"/>
            <p:cNvSpPr/>
            <p:nvPr/>
          </p:nvSpPr>
          <p:spPr>
            <a:xfrm>
              <a:off x="3474400" y="1725075"/>
              <a:ext cx="15450" cy="70225"/>
            </a:xfrm>
            <a:custGeom>
              <a:rect b="b" l="l" r="r" t="t"/>
              <a:pathLst>
                <a:path extrusionOk="0" h="2809" w="618">
                  <a:moveTo>
                    <a:pt x="113" y="0"/>
                  </a:moveTo>
                  <a:cubicBezTo>
                    <a:pt x="0" y="0"/>
                    <a:pt x="0" y="56"/>
                    <a:pt x="0" y="113"/>
                  </a:cubicBezTo>
                  <a:lnTo>
                    <a:pt x="393" y="2809"/>
                  </a:lnTo>
                  <a:lnTo>
                    <a:pt x="618" y="2809"/>
                  </a:lnTo>
                  <a:lnTo>
                    <a:pt x="225" y="113"/>
                  </a:lnTo>
                  <a:cubicBezTo>
                    <a:pt x="169" y="56"/>
                    <a:pt x="169" y="0"/>
                    <a:pt x="11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17"/>
            <p:cNvSpPr/>
            <p:nvPr/>
          </p:nvSpPr>
          <p:spPr>
            <a:xfrm>
              <a:off x="3100900" y="2030575"/>
              <a:ext cx="68825" cy="27300"/>
            </a:xfrm>
            <a:custGeom>
              <a:rect b="b" l="l" r="r" t="t"/>
              <a:pathLst>
                <a:path extrusionOk="0" h="1092" w="2753">
                  <a:moveTo>
                    <a:pt x="121" y="1"/>
                  </a:moveTo>
                  <a:cubicBezTo>
                    <a:pt x="85" y="1"/>
                    <a:pt x="57" y="41"/>
                    <a:pt x="57" y="80"/>
                  </a:cubicBezTo>
                  <a:cubicBezTo>
                    <a:pt x="0" y="136"/>
                    <a:pt x="57" y="193"/>
                    <a:pt x="113" y="193"/>
                  </a:cubicBezTo>
                  <a:lnTo>
                    <a:pt x="2696" y="1091"/>
                  </a:lnTo>
                  <a:lnTo>
                    <a:pt x="2753" y="923"/>
                  </a:lnTo>
                  <a:lnTo>
                    <a:pt x="169" y="24"/>
                  </a:lnTo>
                  <a:cubicBezTo>
                    <a:pt x="152" y="8"/>
                    <a:pt x="136" y="1"/>
                    <a:pt x="12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17"/>
            <p:cNvSpPr/>
            <p:nvPr/>
          </p:nvSpPr>
          <p:spPr>
            <a:xfrm>
              <a:off x="3194975" y="1874250"/>
              <a:ext cx="56200" cy="51625"/>
            </a:xfrm>
            <a:custGeom>
              <a:rect b="b" l="l" r="r" t="t"/>
              <a:pathLst>
                <a:path extrusionOk="0" h="2065" w="2248">
                  <a:moveTo>
                    <a:pt x="120" y="1"/>
                  </a:moveTo>
                  <a:cubicBezTo>
                    <a:pt x="85" y="1"/>
                    <a:pt x="57" y="15"/>
                    <a:pt x="57" y="43"/>
                  </a:cubicBezTo>
                  <a:cubicBezTo>
                    <a:pt x="0" y="99"/>
                    <a:pt x="0" y="155"/>
                    <a:pt x="57" y="211"/>
                  </a:cubicBezTo>
                  <a:lnTo>
                    <a:pt x="2079" y="2065"/>
                  </a:lnTo>
                  <a:lnTo>
                    <a:pt x="2247" y="1896"/>
                  </a:lnTo>
                  <a:lnTo>
                    <a:pt x="225" y="43"/>
                  </a:lnTo>
                  <a:cubicBezTo>
                    <a:pt x="197" y="15"/>
                    <a:pt x="155" y="1"/>
                    <a:pt x="12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17"/>
            <p:cNvSpPr/>
            <p:nvPr/>
          </p:nvSpPr>
          <p:spPr>
            <a:xfrm>
              <a:off x="3078425" y="2118225"/>
              <a:ext cx="70250" cy="16875"/>
            </a:xfrm>
            <a:custGeom>
              <a:rect b="b" l="l" r="r" t="t"/>
              <a:pathLst>
                <a:path extrusionOk="0" h="675" w="2810">
                  <a:moveTo>
                    <a:pt x="169" y="0"/>
                  </a:moveTo>
                  <a:cubicBezTo>
                    <a:pt x="113" y="0"/>
                    <a:pt x="57" y="57"/>
                    <a:pt x="57" y="113"/>
                  </a:cubicBezTo>
                  <a:cubicBezTo>
                    <a:pt x="1" y="169"/>
                    <a:pt x="57" y="225"/>
                    <a:pt x="113" y="281"/>
                  </a:cubicBezTo>
                  <a:lnTo>
                    <a:pt x="2809" y="674"/>
                  </a:lnTo>
                  <a:lnTo>
                    <a:pt x="2809" y="450"/>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17"/>
            <p:cNvSpPr/>
            <p:nvPr/>
          </p:nvSpPr>
          <p:spPr>
            <a:xfrm>
              <a:off x="3088250" y="2074100"/>
              <a:ext cx="70250" cy="21675"/>
            </a:xfrm>
            <a:custGeom>
              <a:rect b="b" l="l" r="r" t="t"/>
              <a:pathLst>
                <a:path extrusionOk="0" h="867" w="2810">
                  <a:moveTo>
                    <a:pt x="110" y="1"/>
                  </a:moveTo>
                  <a:cubicBezTo>
                    <a:pt x="57" y="1"/>
                    <a:pt x="1" y="41"/>
                    <a:pt x="1" y="80"/>
                  </a:cubicBezTo>
                  <a:cubicBezTo>
                    <a:pt x="1" y="137"/>
                    <a:pt x="57" y="137"/>
                    <a:pt x="113" y="193"/>
                  </a:cubicBezTo>
                  <a:lnTo>
                    <a:pt x="2753" y="867"/>
                  </a:lnTo>
                  <a:cubicBezTo>
                    <a:pt x="2753" y="811"/>
                    <a:pt x="2753" y="754"/>
                    <a:pt x="2809" y="642"/>
                  </a:cubicBezTo>
                  <a:lnTo>
                    <a:pt x="169" y="24"/>
                  </a:lnTo>
                  <a:cubicBezTo>
                    <a:pt x="153" y="8"/>
                    <a:pt x="132" y="1"/>
                    <a:pt x="11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17"/>
            <p:cNvSpPr/>
            <p:nvPr/>
          </p:nvSpPr>
          <p:spPr>
            <a:xfrm>
              <a:off x="3119150" y="1987050"/>
              <a:ext cx="66025" cy="34300"/>
            </a:xfrm>
            <a:custGeom>
              <a:rect b="b" l="l" r="r" t="t"/>
              <a:pathLst>
                <a:path extrusionOk="0" h="1372" w="2641">
                  <a:moveTo>
                    <a:pt x="121" y="1"/>
                  </a:moveTo>
                  <a:cubicBezTo>
                    <a:pt x="85" y="1"/>
                    <a:pt x="57" y="41"/>
                    <a:pt x="57" y="80"/>
                  </a:cubicBezTo>
                  <a:cubicBezTo>
                    <a:pt x="1" y="80"/>
                    <a:pt x="1" y="193"/>
                    <a:pt x="57" y="193"/>
                  </a:cubicBezTo>
                  <a:lnTo>
                    <a:pt x="2528" y="1372"/>
                  </a:lnTo>
                  <a:cubicBezTo>
                    <a:pt x="2584" y="1316"/>
                    <a:pt x="2584" y="1260"/>
                    <a:pt x="2640" y="1204"/>
                  </a:cubicBezTo>
                  <a:lnTo>
                    <a:pt x="169" y="24"/>
                  </a:lnTo>
                  <a:cubicBezTo>
                    <a:pt x="153" y="8"/>
                    <a:pt x="136" y="1"/>
                    <a:pt x="12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17"/>
            <p:cNvSpPr/>
            <p:nvPr/>
          </p:nvSpPr>
          <p:spPr>
            <a:xfrm>
              <a:off x="3166900" y="1907950"/>
              <a:ext cx="59000" cy="46025"/>
            </a:xfrm>
            <a:custGeom>
              <a:rect b="b" l="l" r="r" t="t"/>
              <a:pathLst>
                <a:path extrusionOk="0" h="1841" w="2360">
                  <a:moveTo>
                    <a:pt x="84" y="1"/>
                  </a:moveTo>
                  <a:cubicBezTo>
                    <a:pt x="56" y="1"/>
                    <a:pt x="28" y="15"/>
                    <a:pt x="0" y="43"/>
                  </a:cubicBezTo>
                  <a:cubicBezTo>
                    <a:pt x="0" y="99"/>
                    <a:pt x="0" y="155"/>
                    <a:pt x="0" y="211"/>
                  </a:cubicBezTo>
                  <a:lnTo>
                    <a:pt x="2247" y="1840"/>
                  </a:lnTo>
                  <a:lnTo>
                    <a:pt x="2359" y="1672"/>
                  </a:lnTo>
                  <a:lnTo>
                    <a:pt x="169" y="43"/>
                  </a:lnTo>
                  <a:cubicBezTo>
                    <a:pt x="141" y="15"/>
                    <a:pt x="113" y="1"/>
                    <a:pt x="84"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17"/>
            <p:cNvSpPr/>
            <p:nvPr/>
          </p:nvSpPr>
          <p:spPr>
            <a:xfrm>
              <a:off x="3140225" y="1947275"/>
              <a:ext cx="63200" cy="40400"/>
            </a:xfrm>
            <a:custGeom>
              <a:rect b="b" l="l" r="r" t="t"/>
              <a:pathLst>
                <a:path extrusionOk="0" h="1616" w="2528">
                  <a:moveTo>
                    <a:pt x="112" y="0"/>
                  </a:moveTo>
                  <a:cubicBezTo>
                    <a:pt x="84" y="0"/>
                    <a:pt x="56" y="14"/>
                    <a:pt x="56" y="42"/>
                  </a:cubicBezTo>
                  <a:cubicBezTo>
                    <a:pt x="0" y="42"/>
                    <a:pt x="0" y="155"/>
                    <a:pt x="56" y="155"/>
                  </a:cubicBezTo>
                  <a:lnTo>
                    <a:pt x="2415" y="1615"/>
                  </a:lnTo>
                  <a:lnTo>
                    <a:pt x="2527" y="1447"/>
                  </a:lnTo>
                  <a:lnTo>
                    <a:pt x="169" y="42"/>
                  </a:lnTo>
                  <a:cubicBezTo>
                    <a:pt x="169" y="14"/>
                    <a:pt x="140" y="0"/>
                    <a:pt x="11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17"/>
            <p:cNvSpPr/>
            <p:nvPr/>
          </p:nvSpPr>
          <p:spPr>
            <a:xfrm>
              <a:off x="3676575" y="1747525"/>
              <a:ext cx="28125" cy="67425"/>
            </a:xfrm>
            <a:custGeom>
              <a:rect b="b" l="l" r="r" t="t"/>
              <a:pathLst>
                <a:path extrusionOk="0" h="2697" w="1125">
                  <a:moveTo>
                    <a:pt x="1068" y="1"/>
                  </a:moveTo>
                  <a:cubicBezTo>
                    <a:pt x="1012" y="1"/>
                    <a:pt x="956" y="1"/>
                    <a:pt x="900" y="57"/>
                  </a:cubicBezTo>
                  <a:lnTo>
                    <a:pt x="1" y="2641"/>
                  </a:lnTo>
                  <a:lnTo>
                    <a:pt x="226" y="2697"/>
                  </a:lnTo>
                  <a:lnTo>
                    <a:pt x="1124" y="169"/>
                  </a:lnTo>
                  <a:cubicBezTo>
                    <a:pt x="1124" y="113"/>
                    <a:pt x="1124" y="57"/>
                    <a:pt x="1068"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17"/>
            <p:cNvSpPr/>
            <p:nvPr/>
          </p:nvSpPr>
          <p:spPr>
            <a:xfrm>
              <a:off x="3919500" y="2031175"/>
              <a:ext cx="68825" cy="28100"/>
            </a:xfrm>
            <a:custGeom>
              <a:rect b="b" l="l" r="r" t="t"/>
              <a:pathLst>
                <a:path extrusionOk="0" h="1124" w="2753">
                  <a:moveTo>
                    <a:pt x="2584" y="0"/>
                  </a:moveTo>
                  <a:lnTo>
                    <a:pt x="0" y="899"/>
                  </a:lnTo>
                  <a:cubicBezTo>
                    <a:pt x="56" y="1011"/>
                    <a:pt x="56" y="1067"/>
                    <a:pt x="113" y="1123"/>
                  </a:cubicBezTo>
                  <a:lnTo>
                    <a:pt x="2640" y="225"/>
                  </a:lnTo>
                  <a:cubicBezTo>
                    <a:pt x="2696" y="169"/>
                    <a:pt x="2752" y="112"/>
                    <a:pt x="2696" y="56"/>
                  </a:cubicBezTo>
                  <a:cubicBezTo>
                    <a:pt x="2696" y="0"/>
                    <a:pt x="2640" y="0"/>
                    <a:pt x="2584"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17"/>
            <p:cNvSpPr/>
            <p:nvPr/>
          </p:nvSpPr>
          <p:spPr>
            <a:xfrm>
              <a:off x="3904050" y="1987650"/>
              <a:ext cx="66025" cy="35125"/>
            </a:xfrm>
            <a:custGeom>
              <a:rect b="b" l="l" r="r" t="t"/>
              <a:pathLst>
                <a:path extrusionOk="0" h="1405" w="2641">
                  <a:moveTo>
                    <a:pt x="2472" y="0"/>
                  </a:moveTo>
                  <a:lnTo>
                    <a:pt x="1" y="1180"/>
                  </a:lnTo>
                  <a:lnTo>
                    <a:pt x="113" y="1404"/>
                  </a:lnTo>
                  <a:lnTo>
                    <a:pt x="2584" y="225"/>
                  </a:lnTo>
                  <a:cubicBezTo>
                    <a:pt x="2640" y="169"/>
                    <a:pt x="2640" y="112"/>
                    <a:pt x="2640" y="56"/>
                  </a:cubicBezTo>
                  <a:cubicBezTo>
                    <a:pt x="2584" y="0"/>
                    <a:pt x="2528" y="0"/>
                    <a:pt x="247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17"/>
            <p:cNvSpPr/>
            <p:nvPr/>
          </p:nvSpPr>
          <p:spPr>
            <a:xfrm>
              <a:off x="3885800" y="1948325"/>
              <a:ext cx="63200" cy="39350"/>
            </a:xfrm>
            <a:custGeom>
              <a:rect b="b" l="l" r="r" t="t"/>
              <a:pathLst>
                <a:path extrusionOk="0" h="1574" w="2528">
                  <a:moveTo>
                    <a:pt x="2359" y="0"/>
                  </a:moveTo>
                  <a:lnTo>
                    <a:pt x="0" y="1405"/>
                  </a:lnTo>
                  <a:lnTo>
                    <a:pt x="113" y="1573"/>
                  </a:lnTo>
                  <a:lnTo>
                    <a:pt x="2472" y="169"/>
                  </a:lnTo>
                  <a:cubicBezTo>
                    <a:pt x="2528" y="169"/>
                    <a:pt x="2528" y="113"/>
                    <a:pt x="2528" y="57"/>
                  </a:cubicBezTo>
                  <a:cubicBezTo>
                    <a:pt x="2472" y="0"/>
                    <a:pt x="2415" y="0"/>
                    <a:pt x="235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17"/>
            <p:cNvSpPr/>
            <p:nvPr/>
          </p:nvSpPr>
          <p:spPr>
            <a:xfrm>
              <a:off x="3863325" y="1909350"/>
              <a:ext cx="59000" cy="46025"/>
            </a:xfrm>
            <a:custGeom>
              <a:rect b="b" l="l" r="r" t="t"/>
              <a:pathLst>
                <a:path extrusionOk="0" h="1841" w="2360">
                  <a:moveTo>
                    <a:pt x="2254" y="1"/>
                  </a:moveTo>
                  <a:cubicBezTo>
                    <a:pt x="2219" y="1"/>
                    <a:pt x="2191" y="15"/>
                    <a:pt x="2191" y="43"/>
                  </a:cubicBezTo>
                  <a:lnTo>
                    <a:pt x="1" y="1672"/>
                  </a:lnTo>
                  <a:cubicBezTo>
                    <a:pt x="57" y="1728"/>
                    <a:pt x="113" y="1784"/>
                    <a:pt x="169" y="1840"/>
                  </a:cubicBezTo>
                  <a:lnTo>
                    <a:pt x="2360" y="211"/>
                  </a:lnTo>
                  <a:cubicBezTo>
                    <a:pt x="2360" y="155"/>
                    <a:pt x="2360" y="99"/>
                    <a:pt x="2360" y="43"/>
                  </a:cubicBezTo>
                  <a:cubicBezTo>
                    <a:pt x="2332" y="15"/>
                    <a:pt x="2289" y="1"/>
                    <a:pt x="2254"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17"/>
            <p:cNvSpPr/>
            <p:nvPr/>
          </p:nvSpPr>
          <p:spPr>
            <a:xfrm>
              <a:off x="3941950" y="2164550"/>
              <a:ext cx="71650" cy="9850"/>
            </a:xfrm>
            <a:custGeom>
              <a:rect b="b" l="l" r="r" t="t"/>
              <a:pathLst>
                <a:path extrusionOk="0" h="394" w="2866">
                  <a:moveTo>
                    <a:pt x="2753" y="1"/>
                  </a:moveTo>
                  <a:lnTo>
                    <a:pt x="1" y="169"/>
                  </a:lnTo>
                  <a:lnTo>
                    <a:pt x="1" y="394"/>
                  </a:lnTo>
                  <a:lnTo>
                    <a:pt x="2753" y="225"/>
                  </a:lnTo>
                  <a:cubicBezTo>
                    <a:pt x="2809" y="225"/>
                    <a:pt x="2865" y="169"/>
                    <a:pt x="2865" y="113"/>
                  </a:cubicBezTo>
                  <a:cubicBezTo>
                    <a:pt x="2865" y="57"/>
                    <a:pt x="2809" y="1"/>
                    <a:pt x="275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17"/>
            <p:cNvSpPr/>
            <p:nvPr/>
          </p:nvSpPr>
          <p:spPr>
            <a:xfrm>
              <a:off x="3839450" y="1874250"/>
              <a:ext cx="54800" cy="51625"/>
            </a:xfrm>
            <a:custGeom>
              <a:rect b="b" l="l" r="r" t="t"/>
              <a:pathLst>
                <a:path extrusionOk="0" h="2065" w="2192">
                  <a:moveTo>
                    <a:pt x="2079" y="1"/>
                  </a:moveTo>
                  <a:cubicBezTo>
                    <a:pt x="2051" y="1"/>
                    <a:pt x="2023" y="15"/>
                    <a:pt x="2023" y="43"/>
                  </a:cubicBezTo>
                  <a:lnTo>
                    <a:pt x="1" y="1896"/>
                  </a:lnTo>
                  <a:lnTo>
                    <a:pt x="113" y="2065"/>
                  </a:lnTo>
                  <a:lnTo>
                    <a:pt x="2135" y="211"/>
                  </a:lnTo>
                  <a:cubicBezTo>
                    <a:pt x="2191" y="155"/>
                    <a:pt x="2191" y="99"/>
                    <a:pt x="2135" y="43"/>
                  </a:cubicBezTo>
                  <a:cubicBezTo>
                    <a:pt x="2135" y="15"/>
                    <a:pt x="2107" y="1"/>
                    <a:pt x="207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17"/>
            <p:cNvSpPr/>
            <p:nvPr/>
          </p:nvSpPr>
          <p:spPr>
            <a:xfrm>
              <a:off x="3930725" y="2074475"/>
              <a:ext cx="70200" cy="21300"/>
            </a:xfrm>
            <a:custGeom>
              <a:rect b="b" l="l" r="r" t="t"/>
              <a:pathLst>
                <a:path extrusionOk="0" h="852" w="2808">
                  <a:moveTo>
                    <a:pt x="2690" y="0"/>
                  </a:moveTo>
                  <a:cubicBezTo>
                    <a:pt x="2675" y="0"/>
                    <a:pt x="2659" y="3"/>
                    <a:pt x="2640" y="9"/>
                  </a:cubicBezTo>
                  <a:lnTo>
                    <a:pt x="1" y="627"/>
                  </a:lnTo>
                  <a:cubicBezTo>
                    <a:pt x="57" y="739"/>
                    <a:pt x="57" y="796"/>
                    <a:pt x="57" y="852"/>
                  </a:cubicBezTo>
                  <a:lnTo>
                    <a:pt x="2697" y="234"/>
                  </a:lnTo>
                  <a:cubicBezTo>
                    <a:pt x="2797" y="184"/>
                    <a:pt x="2808" y="0"/>
                    <a:pt x="269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17"/>
            <p:cNvSpPr/>
            <p:nvPr/>
          </p:nvSpPr>
          <p:spPr>
            <a:xfrm>
              <a:off x="3939150" y="2120450"/>
              <a:ext cx="71650" cy="16050"/>
            </a:xfrm>
            <a:custGeom>
              <a:rect b="b" l="l" r="r" t="t"/>
              <a:pathLst>
                <a:path extrusionOk="0" h="642" w="2866">
                  <a:moveTo>
                    <a:pt x="2746" y="0"/>
                  </a:moveTo>
                  <a:cubicBezTo>
                    <a:pt x="2729" y="0"/>
                    <a:pt x="2713" y="7"/>
                    <a:pt x="2697" y="24"/>
                  </a:cubicBezTo>
                  <a:lnTo>
                    <a:pt x="1" y="417"/>
                  </a:lnTo>
                  <a:cubicBezTo>
                    <a:pt x="1" y="473"/>
                    <a:pt x="57" y="529"/>
                    <a:pt x="57" y="641"/>
                  </a:cubicBezTo>
                  <a:lnTo>
                    <a:pt x="2753" y="248"/>
                  </a:lnTo>
                  <a:cubicBezTo>
                    <a:pt x="2809" y="192"/>
                    <a:pt x="2865" y="136"/>
                    <a:pt x="2865" y="80"/>
                  </a:cubicBezTo>
                  <a:cubicBezTo>
                    <a:pt x="2825" y="40"/>
                    <a:pt x="2786" y="0"/>
                    <a:pt x="274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17"/>
            <p:cNvSpPr/>
            <p:nvPr/>
          </p:nvSpPr>
          <p:spPr>
            <a:xfrm>
              <a:off x="3748200" y="1786850"/>
              <a:ext cx="39325" cy="63200"/>
            </a:xfrm>
            <a:custGeom>
              <a:rect b="b" l="l" r="r" t="t"/>
              <a:pathLst>
                <a:path extrusionOk="0" h="2528" w="1573">
                  <a:moveTo>
                    <a:pt x="1573" y="1"/>
                  </a:moveTo>
                  <a:cubicBezTo>
                    <a:pt x="1517" y="1"/>
                    <a:pt x="1461" y="1"/>
                    <a:pt x="1404" y="57"/>
                  </a:cubicBezTo>
                  <a:lnTo>
                    <a:pt x="0" y="2416"/>
                  </a:lnTo>
                  <a:lnTo>
                    <a:pt x="169" y="2528"/>
                  </a:lnTo>
                  <a:lnTo>
                    <a:pt x="1573" y="169"/>
                  </a:lnTo>
                  <a:cubicBezTo>
                    <a:pt x="1573" y="113"/>
                    <a:pt x="1573" y="57"/>
                    <a:pt x="157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17"/>
            <p:cNvSpPr/>
            <p:nvPr/>
          </p:nvSpPr>
          <p:spPr>
            <a:xfrm>
              <a:off x="3640075" y="1734900"/>
              <a:ext cx="22500" cy="68825"/>
            </a:xfrm>
            <a:custGeom>
              <a:rect b="b" l="l" r="r" t="t"/>
              <a:pathLst>
                <a:path extrusionOk="0" h="2753" w="900">
                  <a:moveTo>
                    <a:pt x="843" y="0"/>
                  </a:moveTo>
                  <a:cubicBezTo>
                    <a:pt x="731" y="0"/>
                    <a:pt x="675" y="0"/>
                    <a:pt x="675" y="57"/>
                  </a:cubicBezTo>
                  <a:lnTo>
                    <a:pt x="1" y="2696"/>
                  </a:lnTo>
                  <a:lnTo>
                    <a:pt x="225" y="2752"/>
                  </a:lnTo>
                  <a:lnTo>
                    <a:pt x="899" y="113"/>
                  </a:lnTo>
                  <a:cubicBezTo>
                    <a:pt x="899" y="57"/>
                    <a:pt x="899" y="0"/>
                    <a:pt x="84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17"/>
            <p:cNvSpPr/>
            <p:nvPr/>
          </p:nvSpPr>
          <p:spPr>
            <a:xfrm>
              <a:off x="3600775" y="1725075"/>
              <a:ext cx="15450" cy="70225"/>
            </a:xfrm>
            <a:custGeom>
              <a:rect b="b" l="l" r="r" t="t"/>
              <a:pathLst>
                <a:path extrusionOk="0" h="2809" w="618">
                  <a:moveTo>
                    <a:pt x="505" y="0"/>
                  </a:moveTo>
                  <a:cubicBezTo>
                    <a:pt x="449" y="0"/>
                    <a:pt x="393" y="56"/>
                    <a:pt x="393" y="113"/>
                  </a:cubicBezTo>
                  <a:lnTo>
                    <a:pt x="0" y="2809"/>
                  </a:lnTo>
                  <a:lnTo>
                    <a:pt x="225" y="2809"/>
                  </a:lnTo>
                  <a:lnTo>
                    <a:pt x="618" y="113"/>
                  </a:lnTo>
                  <a:cubicBezTo>
                    <a:pt x="618" y="56"/>
                    <a:pt x="562" y="0"/>
                    <a:pt x="505"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17"/>
            <p:cNvSpPr/>
            <p:nvPr/>
          </p:nvSpPr>
          <p:spPr>
            <a:xfrm>
              <a:off x="3074225" y="2163150"/>
              <a:ext cx="71625" cy="9850"/>
            </a:xfrm>
            <a:custGeom>
              <a:rect b="b" l="l" r="r" t="t"/>
              <a:pathLst>
                <a:path extrusionOk="0" h="394" w="2865">
                  <a:moveTo>
                    <a:pt x="113" y="1"/>
                  </a:moveTo>
                  <a:cubicBezTo>
                    <a:pt x="56" y="1"/>
                    <a:pt x="0" y="57"/>
                    <a:pt x="0" y="113"/>
                  </a:cubicBezTo>
                  <a:cubicBezTo>
                    <a:pt x="0" y="169"/>
                    <a:pt x="56" y="225"/>
                    <a:pt x="113" y="225"/>
                  </a:cubicBezTo>
                  <a:lnTo>
                    <a:pt x="2865" y="394"/>
                  </a:lnTo>
                  <a:lnTo>
                    <a:pt x="2865" y="169"/>
                  </a:ln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17"/>
            <p:cNvSpPr/>
            <p:nvPr/>
          </p:nvSpPr>
          <p:spPr>
            <a:xfrm>
              <a:off x="3781900" y="1813525"/>
              <a:ext cx="44950" cy="59000"/>
            </a:xfrm>
            <a:custGeom>
              <a:rect b="b" l="l" r="r" t="t"/>
              <a:pathLst>
                <a:path extrusionOk="0" h="2360" w="1798">
                  <a:moveTo>
                    <a:pt x="1629" y="1"/>
                  </a:moveTo>
                  <a:lnTo>
                    <a:pt x="0" y="2191"/>
                  </a:lnTo>
                  <a:lnTo>
                    <a:pt x="113" y="2360"/>
                  </a:lnTo>
                  <a:lnTo>
                    <a:pt x="1741" y="169"/>
                  </a:lnTo>
                  <a:cubicBezTo>
                    <a:pt x="1797" y="113"/>
                    <a:pt x="1797" y="57"/>
                    <a:pt x="174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17"/>
            <p:cNvSpPr/>
            <p:nvPr/>
          </p:nvSpPr>
          <p:spPr>
            <a:xfrm>
              <a:off x="3811375" y="1841600"/>
              <a:ext cx="50575" cy="54800"/>
            </a:xfrm>
            <a:custGeom>
              <a:rect b="b" l="l" r="r" t="t"/>
              <a:pathLst>
                <a:path extrusionOk="0" h="2192" w="2023">
                  <a:moveTo>
                    <a:pt x="1798" y="1"/>
                  </a:moveTo>
                  <a:lnTo>
                    <a:pt x="1" y="2023"/>
                  </a:lnTo>
                  <a:lnTo>
                    <a:pt x="113" y="2191"/>
                  </a:lnTo>
                  <a:lnTo>
                    <a:pt x="1966" y="169"/>
                  </a:lnTo>
                  <a:cubicBezTo>
                    <a:pt x="2023" y="113"/>
                    <a:pt x="2023" y="57"/>
                    <a:pt x="1966"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17"/>
            <p:cNvSpPr/>
            <p:nvPr/>
          </p:nvSpPr>
          <p:spPr>
            <a:xfrm>
              <a:off x="3713100" y="1765200"/>
              <a:ext cx="35125" cy="65200"/>
            </a:xfrm>
            <a:custGeom>
              <a:rect b="b" l="l" r="r" t="t"/>
              <a:pathLst>
                <a:path extrusionOk="0" h="2608" w="1405">
                  <a:moveTo>
                    <a:pt x="1299" y="1"/>
                  </a:moveTo>
                  <a:cubicBezTo>
                    <a:pt x="1259" y="1"/>
                    <a:pt x="1219" y="41"/>
                    <a:pt x="1180" y="80"/>
                  </a:cubicBezTo>
                  <a:lnTo>
                    <a:pt x="0" y="2551"/>
                  </a:lnTo>
                  <a:lnTo>
                    <a:pt x="225" y="2608"/>
                  </a:lnTo>
                  <a:lnTo>
                    <a:pt x="1404" y="193"/>
                  </a:lnTo>
                  <a:cubicBezTo>
                    <a:pt x="1404" y="136"/>
                    <a:pt x="1404" y="24"/>
                    <a:pt x="1348" y="24"/>
                  </a:cubicBezTo>
                  <a:cubicBezTo>
                    <a:pt x="1332" y="8"/>
                    <a:pt x="1315" y="1"/>
                    <a:pt x="129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17"/>
            <p:cNvSpPr/>
            <p:nvPr/>
          </p:nvSpPr>
          <p:spPr>
            <a:xfrm>
              <a:off x="3562850" y="1720850"/>
              <a:ext cx="9850" cy="70250"/>
            </a:xfrm>
            <a:custGeom>
              <a:rect b="b" l="l" r="r" t="t"/>
              <a:pathLst>
                <a:path extrusionOk="0" h="2810" w="394">
                  <a:moveTo>
                    <a:pt x="281" y="1"/>
                  </a:moveTo>
                  <a:cubicBezTo>
                    <a:pt x="169" y="1"/>
                    <a:pt x="169" y="57"/>
                    <a:pt x="169" y="113"/>
                  </a:cubicBezTo>
                  <a:lnTo>
                    <a:pt x="1" y="2809"/>
                  </a:lnTo>
                  <a:lnTo>
                    <a:pt x="225" y="2809"/>
                  </a:lnTo>
                  <a:lnTo>
                    <a:pt x="338" y="113"/>
                  </a:lnTo>
                  <a:cubicBezTo>
                    <a:pt x="394" y="57"/>
                    <a:pt x="338" y="1"/>
                    <a:pt x="28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17"/>
            <p:cNvSpPr/>
            <p:nvPr/>
          </p:nvSpPr>
          <p:spPr>
            <a:xfrm>
              <a:off x="3473000" y="2585800"/>
              <a:ext cx="15450" cy="70225"/>
            </a:xfrm>
            <a:custGeom>
              <a:rect b="b" l="l" r="r" t="t"/>
              <a:pathLst>
                <a:path extrusionOk="0" h="2809" w="618">
                  <a:moveTo>
                    <a:pt x="393" y="0"/>
                  </a:moveTo>
                  <a:lnTo>
                    <a:pt x="0" y="2640"/>
                  </a:lnTo>
                  <a:cubicBezTo>
                    <a:pt x="0" y="2696"/>
                    <a:pt x="56" y="2752"/>
                    <a:pt x="112" y="2808"/>
                  </a:cubicBezTo>
                  <a:cubicBezTo>
                    <a:pt x="169" y="2808"/>
                    <a:pt x="225" y="2752"/>
                    <a:pt x="225" y="2696"/>
                  </a:cubicBezTo>
                  <a:lnTo>
                    <a:pt x="61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17"/>
            <p:cNvSpPr/>
            <p:nvPr/>
          </p:nvSpPr>
          <p:spPr>
            <a:xfrm>
              <a:off x="3780500" y="2509975"/>
              <a:ext cx="44950" cy="59000"/>
            </a:xfrm>
            <a:custGeom>
              <a:rect b="b" l="l" r="r" t="t"/>
              <a:pathLst>
                <a:path extrusionOk="0" h="2360" w="1798">
                  <a:moveTo>
                    <a:pt x="169" y="0"/>
                  </a:moveTo>
                  <a:lnTo>
                    <a:pt x="0" y="113"/>
                  </a:lnTo>
                  <a:lnTo>
                    <a:pt x="1629" y="2303"/>
                  </a:lnTo>
                  <a:cubicBezTo>
                    <a:pt x="1629" y="2303"/>
                    <a:pt x="1685" y="2359"/>
                    <a:pt x="1685" y="2359"/>
                  </a:cubicBezTo>
                  <a:lnTo>
                    <a:pt x="1741" y="2359"/>
                  </a:lnTo>
                  <a:cubicBezTo>
                    <a:pt x="1797" y="2303"/>
                    <a:pt x="1797" y="2247"/>
                    <a:pt x="1741" y="2191"/>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17"/>
            <p:cNvSpPr/>
            <p:nvPr/>
          </p:nvSpPr>
          <p:spPr>
            <a:xfrm>
              <a:off x="3746800" y="2532425"/>
              <a:ext cx="40725" cy="61825"/>
            </a:xfrm>
            <a:custGeom>
              <a:rect b="b" l="l" r="r" t="t"/>
              <a:pathLst>
                <a:path extrusionOk="0" h="2473" w="1629">
                  <a:moveTo>
                    <a:pt x="169" y="1"/>
                  </a:moveTo>
                  <a:lnTo>
                    <a:pt x="0" y="113"/>
                  </a:lnTo>
                  <a:lnTo>
                    <a:pt x="1404" y="2416"/>
                  </a:lnTo>
                  <a:cubicBezTo>
                    <a:pt x="1404" y="2472"/>
                    <a:pt x="1460" y="2472"/>
                    <a:pt x="1517" y="2472"/>
                  </a:cubicBezTo>
                  <a:lnTo>
                    <a:pt x="1573" y="2472"/>
                  </a:lnTo>
                  <a:cubicBezTo>
                    <a:pt x="1573" y="2472"/>
                    <a:pt x="1629" y="2360"/>
                    <a:pt x="1573" y="2360"/>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17"/>
            <p:cNvSpPr/>
            <p:nvPr/>
          </p:nvSpPr>
          <p:spPr>
            <a:xfrm>
              <a:off x="3809975" y="2484700"/>
              <a:ext cx="50575" cy="54775"/>
            </a:xfrm>
            <a:custGeom>
              <a:rect b="b" l="l" r="r" t="t"/>
              <a:pathLst>
                <a:path extrusionOk="0" h="2191" w="2023">
                  <a:moveTo>
                    <a:pt x="169" y="0"/>
                  </a:moveTo>
                  <a:lnTo>
                    <a:pt x="1" y="169"/>
                  </a:lnTo>
                  <a:lnTo>
                    <a:pt x="1798" y="2191"/>
                  </a:lnTo>
                  <a:lnTo>
                    <a:pt x="1966" y="2191"/>
                  </a:lnTo>
                  <a:cubicBezTo>
                    <a:pt x="2022" y="2135"/>
                    <a:pt x="2022" y="2078"/>
                    <a:pt x="1966" y="2022"/>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17"/>
            <p:cNvSpPr/>
            <p:nvPr/>
          </p:nvSpPr>
          <p:spPr>
            <a:xfrm>
              <a:off x="3713100" y="2550700"/>
              <a:ext cx="33725" cy="64600"/>
            </a:xfrm>
            <a:custGeom>
              <a:rect b="b" l="l" r="r" t="t"/>
              <a:pathLst>
                <a:path extrusionOk="0" h="2584" w="1349">
                  <a:moveTo>
                    <a:pt x="169" y="0"/>
                  </a:moveTo>
                  <a:lnTo>
                    <a:pt x="0" y="56"/>
                  </a:lnTo>
                  <a:lnTo>
                    <a:pt x="1123" y="2527"/>
                  </a:lnTo>
                  <a:cubicBezTo>
                    <a:pt x="1180" y="2584"/>
                    <a:pt x="1180" y="2584"/>
                    <a:pt x="1236" y="2584"/>
                  </a:cubicBezTo>
                  <a:lnTo>
                    <a:pt x="1292" y="2584"/>
                  </a:lnTo>
                  <a:cubicBezTo>
                    <a:pt x="1348" y="2584"/>
                    <a:pt x="1348" y="2527"/>
                    <a:pt x="1348" y="2471"/>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17"/>
            <p:cNvSpPr/>
            <p:nvPr/>
          </p:nvSpPr>
          <p:spPr>
            <a:xfrm>
              <a:off x="3838050" y="2456625"/>
              <a:ext cx="56200" cy="50550"/>
            </a:xfrm>
            <a:custGeom>
              <a:rect b="b" l="l" r="r" t="t"/>
              <a:pathLst>
                <a:path extrusionOk="0" h="2022" w="2248">
                  <a:moveTo>
                    <a:pt x="169" y="0"/>
                  </a:moveTo>
                  <a:lnTo>
                    <a:pt x="1" y="169"/>
                  </a:lnTo>
                  <a:lnTo>
                    <a:pt x="2023" y="2022"/>
                  </a:lnTo>
                  <a:lnTo>
                    <a:pt x="2135" y="2022"/>
                  </a:lnTo>
                  <a:cubicBezTo>
                    <a:pt x="2191" y="2022"/>
                    <a:pt x="2247" y="1853"/>
                    <a:pt x="2191" y="1797"/>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17"/>
            <p:cNvSpPr/>
            <p:nvPr/>
          </p:nvSpPr>
          <p:spPr>
            <a:xfrm>
              <a:off x="3638675" y="2577375"/>
              <a:ext cx="21075" cy="68825"/>
            </a:xfrm>
            <a:custGeom>
              <a:rect b="b" l="l" r="r" t="t"/>
              <a:pathLst>
                <a:path extrusionOk="0" h="2753" w="843">
                  <a:moveTo>
                    <a:pt x="169" y="0"/>
                  </a:moveTo>
                  <a:lnTo>
                    <a:pt x="0" y="56"/>
                  </a:lnTo>
                  <a:lnTo>
                    <a:pt x="674" y="2696"/>
                  </a:lnTo>
                  <a:cubicBezTo>
                    <a:pt x="674" y="2752"/>
                    <a:pt x="731" y="2752"/>
                    <a:pt x="787" y="2752"/>
                  </a:cubicBezTo>
                  <a:cubicBezTo>
                    <a:pt x="843" y="2752"/>
                    <a:pt x="843" y="2696"/>
                    <a:pt x="843" y="2640"/>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17"/>
            <p:cNvSpPr/>
            <p:nvPr/>
          </p:nvSpPr>
          <p:spPr>
            <a:xfrm>
              <a:off x="3675175" y="2566125"/>
              <a:ext cx="28100" cy="67425"/>
            </a:xfrm>
            <a:custGeom>
              <a:rect b="b" l="l" r="r" t="t"/>
              <a:pathLst>
                <a:path extrusionOk="0" h="2697" w="1124">
                  <a:moveTo>
                    <a:pt x="169" y="1"/>
                  </a:moveTo>
                  <a:lnTo>
                    <a:pt x="1" y="57"/>
                  </a:lnTo>
                  <a:lnTo>
                    <a:pt x="956" y="2641"/>
                  </a:lnTo>
                  <a:cubicBezTo>
                    <a:pt x="956" y="2697"/>
                    <a:pt x="1012" y="2697"/>
                    <a:pt x="1012" y="2697"/>
                  </a:cubicBezTo>
                  <a:cubicBezTo>
                    <a:pt x="1068" y="2697"/>
                    <a:pt x="1124" y="2584"/>
                    <a:pt x="1124" y="2528"/>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17"/>
            <p:cNvSpPr/>
            <p:nvPr/>
          </p:nvSpPr>
          <p:spPr>
            <a:xfrm>
              <a:off x="3863325" y="2427125"/>
              <a:ext cx="59000" cy="44950"/>
            </a:xfrm>
            <a:custGeom>
              <a:rect b="b" l="l" r="r" t="t"/>
              <a:pathLst>
                <a:path extrusionOk="0" h="1798" w="2360">
                  <a:moveTo>
                    <a:pt x="113" y="1"/>
                  </a:moveTo>
                  <a:cubicBezTo>
                    <a:pt x="57" y="57"/>
                    <a:pt x="57" y="113"/>
                    <a:pt x="1" y="169"/>
                  </a:cubicBezTo>
                  <a:lnTo>
                    <a:pt x="2191" y="1798"/>
                  </a:lnTo>
                  <a:lnTo>
                    <a:pt x="2247" y="1798"/>
                  </a:lnTo>
                  <a:cubicBezTo>
                    <a:pt x="2247" y="1798"/>
                    <a:pt x="2303" y="1798"/>
                    <a:pt x="2303" y="1742"/>
                  </a:cubicBezTo>
                  <a:cubicBezTo>
                    <a:pt x="2360" y="1686"/>
                    <a:pt x="2360" y="1629"/>
                    <a:pt x="2303" y="1573"/>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17"/>
            <p:cNvSpPr/>
            <p:nvPr/>
          </p:nvSpPr>
          <p:spPr>
            <a:xfrm>
              <a:off x="3930725" y="2285300"/>
              <a:ext cx="68825" cy="22500"/>
            </a:xfrm>
            <a:custGeom>
              <a:rect b="b" l="l" r="r" t="t"/>
              <a:pathLst>
                <a:path extrusionOk="0" h="900" w="2753">
                  <a:moveTo>
                    <a:pt x="57" y="1"/>
                  </a:moveTo>
                  <a:cubicBezTo>
                    <a:pt x="57" y="113"/>
                    <a:pt x="1" y="169"/>
                    <a:pt x="1" y="226"/>
                  </a:cubicBezTo>
                  <a:lnTo>
                    <a:pt x="2640" y="900"/>
                  </a:lnTo>
                  <a:cubicBezTo>
                    <a:pt x="2697" y="900"/>
                    <a:pt x="2753" y="843"/>
                    <a:pt x="2753" y="787"/>
                  </a:cubicBezTo>
                  <a:cubicBezTo>
                    <a:pt x="2753" y="731"/>
                    <a:pt x="2753" y="731"/>
                    <a:pt x="2697" y="675"/>
                  </a:cubicBezTo>
                  <a:lnTo>
                    <a:pt x="5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17"/>
            <p:cNvSpPr/>
            <p:nvPr/>
          </p:nvSpPr>
          <p:spPr>
            <a:xfrm>
              <a:off x="3940550" y="2246000"/>
              <a:ext cx="70250" cy="15475"/>
            </a:xfrm>
            <a:custGeom>
              <a:rect b="b" l="l" r="r" t="t"/>
              <a:pathLst>
                <a:path extrusionOk="0" h="619" w="2810">
                  <a:moveTo>
                    <a:pt x="1" y="0"/>
                  </a:moveTo>
                  <a:cubicBezTo>
                    <a:pt x="1" y="113"/>
                    <a:pt x="1" y="169"/>
                    <a:pt x="1" y="225"/>
                  </a:cubicBezTo>
                  <a:lnTo>
                    <a:pt x="2697" y="618"/>
                  </a:lnTo>
                  <a:cubicBezTo>
                    <a:pt x="2753" y="618"/>
                    <a:pt x="2809" y="618"/>
                    <a:pt x="2809" y="562"/>
                  </a:cubicBezTo>
                  <a:cubicBezTo>
                    <a:pt x="2809" y="450"/>
                    <a:pt x="2753" y="393"/>
                    <a:pt x="2697" y="393"/>
                  </a:cubicBezTo>
                  <a:lnTo>
                    <a:pt x="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17"/>
            <p:cNvSpPr/>
            <p:nvPr/>
          </p:nvSpPr>
          <p:spPr>
            <a:xfrm>
              <a:off x="3943375" y="2208075"/>
              <a:ext cx="70225" cy="8450"/>
            </a:xfrm>
            <a:custGeom>
              <a:rect b="b" l="l" r="r" t="t"/>
              <a:pathLst>
                <a:path extrusionOk="0" h="338" w="2809">
                  <a:moveTo>
                    <a:pt x="0" y="1"/>
                  </a:moveTo>
                  <a:lnTo>
                    <a:pt x="0" y="226"/>
                  </a:lnTo>
                  <a:lnTo>
                    <a:pt x="2696" y="338"/>
                  </a:lnTo>
                  <a:cubicBezTo>
                    <a:pt x="2808" y="338"/>
                    <a:pt x="2808" y="169"/>
                    <a:pt x="2696" y="169"/>
                  </a:cubicBezTo>
                  <a:lnTo>
                    <a:pt x="2752" y="169"/>
                  </a:lnTo>
                  <a:lnTo>
                    <a:pt x="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17"/>
            <p:cNvSpPr/>
            <p:nvPr/>
          </p:nvSpPr>
          <p:spPr>
            <a:xfrm>
              <a:off x="3919500" y="2321825"/>
              <a:ext cx="68825" cy="29500"/>
            </a:xfrm>
            <a:custGeom>
              <a:rect b="b" l="l" r="r" t="t"/>
              <a:pathLst>
                <a:path extrusionOk="0" h="1180" w="2753">
                  <a:moveTo>
                    <a:pt x="56" y="0"/>
                  </a:moveTo>
                  <a:cubicBezTo>
                    <a:pt x="56" y="113"/>
                    <a:pt x="0" y="169"/>
                    <a:pt x="0" y="225"/>
                  </a:cubicBezTo>
                  <a:lnTo>
                    <a:pt x="2584" y="1180"/>
                  </a:lnTo>
                  <a:cubicBezTo>
                    <a:pt x="2696" y="1124"/>
                    <a:pt x="2752" y="1011"/>
                    <a:pt x="2640" y="955"/>
                  </a:cubicBezTo>
                  <a:lnTo>
                    <a:pt x="5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17"/>
            <p:cNvSpPr/>
            <p:nvPr/>
          </p:nvSpPr>
          <p:spPr>
            <a:xfrm>
              <a:off x="3884400" y="2393425"/>
              <a:ext cx="64300" cy="39575"/>
            </a:xfrm>
            <a:custGeom>
              <a:rect b="b" l="l" r="r" t="t"/>
              <a:pathLst>
                <a:path extrusionOk="0" h="1583" w="2572">
                  <a:moveTo>
                    <a:pt x="113" y="1"/>
                  </a:moveTo>
                  <a:cubicBezTo>
                    <a:pt x="113" y="57"/>
                    <a:pt x="56" y="113"/>
                    <a:pt x="0" y="169"/>
                  </a:cubicBezTo>
                  <a:lnTo>
                    <a:pt x="2359" y="1573"/>
                  </a:lnTo>
                  <a:lnTo>
                    <a:pt x="2415" y="1573"/>
                  </a:lnTo>
                  <a:cubicBezTo>
                    <a:pt x="2428" y="1579"/>
                    <a:pt x="2440" y="1582"/>
                    <a:pt x="2451" y="1582"/>
                  </a:cubicBezTo>
                  <a:cubicBezTo>
                    <a:pt x="2538" y="1582"/>
                    <a:pt x="2571" y="1405"/>
                    <a:pt x="2471" y="1405"/>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17"/>
            <p:cNvSpPr/>
            <p:nvPr/>
          </p:nvSpPr>
          <p:spPr>
            <a:xfrm>
              <a:off x="3599350" y="2585800"/>
              <a:ext cx="15475" cy="70225"/>
            </a:xfrm>
            <a:custGeom>
              <a:rect b="b" l="l" r="r" t="t"/>
              <a:pathLst>
                <a:path extrusionOk="0" h="2809" w="619">
                  <a:moveTo>
                    <a:pt x="1" y="0"/>
                  </a:moveTo>
                  <a:lnTo>
                    <a:pt x="394" y="2696"/>
                  </a:lnTo>
                  <a:cubicBezTo>
                    <a:pt x="394" y="2752"/>
                    <a:pt x="450" y="2808"/>
                    <a:pt x="506" y="2808"/>
                  </a:cubicBezTo>
                  <a:cubicBezTo>
                    <a:pt x="562" y="2808"/>
                    <a:pt x="619" y="2752"/>
                    <a:pt x="619" y="2696"/>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17"/>
            <p:cNvSpPr/>
            <p:nvPr/>
          </p:nvSpPr>
          <p:spPr>
            <a:xfrm>
              <a:off x="3904050" y="2359725"/>
              <a:ext cx="66025" cy="33725"/>
            </a:xfrm>
            <a:custGeom>
              <a:rect b="b" l="l" r="r" t="t"/>
              <a:pathLst>
                <a:path extrusionOk="0" h="1349" w="2641">
                  <a:moveTo>
                    <a:pt x="113" y="1"/>
                  </a:moveTo>
                  <a:cubicBezTo>
                    <a:pt x="113" y="57"/>
                    <a:pt x="1" y="113"/>
                    <a:pt x="1" y="169"/>
                  </a:cubicBezTo>
                  <a:lnTo>
                    <a:pt x="2472" y="1349"/>
                  </a:lnTo>
                  <a:cubicBezTo>
                    <a:pt x="2528" y="1349"/>
                    <a:pt x="2584" y="1349"/>
                    <a:pt x="2584" y="1292"/>
                  </a:cubicBezTo>
                  <a:cubicBezTo>
                    <a:pt x="2640" y="1236"/>
                    <a:pt x="2584" y="1180"/>
                    <a:pt x="2528" y="1124"/>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17"/>
            <p:cNvSpPr/>
            <p:nvPr/>
          </p:nvSpPr>
          <p:spPr>
            <a:xfrm>
              <a:off x="3100900" y="2321825"/>
              <a:ext cx="67425" cy="28100"/>
            </a:xfrm>
            <a:custGeom>
              <a:rect b="b" l="l" r="r" t="t"/>
              <a:pathLst>
                <a:path extrusionOk="0" h="1124" w="2697">
                  <a:moveTo>
                    <a:pt x="2640" y="0"/>
                  </a:moveTo>
                  <a:lnTo>
                    <a:pt x="113" y="899"/>
                  </a:lnTo>
                  <a:cubicBezTo>
                    <a:pt x="57" y="899"/>
                    <a:pt x="0" y="1011"/>
                    <a:pt x="0" y="1067"/>
                  </a:cubicBezTo>
                  <a:cubicBezTo>
                    <a:pt x="57" y="1067"/>
                    <a:pt x="57" y="1124"/>
                    <a:pt x="113" y="1124"/>
                  </a:cubicBezTo>
                  <a:lnTo>
                    <a:pt x="169" y="1124"/>
                  </a:lnTo>
                  <a:lnTo>
                    <a:pt x="2696" y="225"/>
                  </a:lnTo>
                  <a:cubicBezTo>
                    <a:pt x="2696" y="113"/>
                    <a:pt x="2696" y="56"/>
                    <a:pt x="264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17"/>
            <p:cNvSpPr/>
            <p:nvPr/>
          </p:nvSpPr>
          <p:spPr>
            <a:xfrm>
              <a:off x="3140225" y="2392025"/>
              <a:ext cx="63200" cy="40750"/>
            </a:xfrm>
            <a:custGeom>
              <a:rect b="b" l="l" r="r" t="t"/>
              <a:pathLst>
                <a:path extrusionOk="0" h="1630" w="2528">
                  <a:moveTo>
                    <a:pt x="2415" y="0"/>
                  </a:moveTo>
                  <a:lnTo>
                    <a:pt x="56" y="1405"/>
                  </a:lnTo>
                  <a:cubicBezTo>
                    <a:pt x="0" y="1461"/>
                    <a:pt x="0" y="1517"/>
                    <a:pt x="0" y="1573"/>
                  </a:cubicBezTo>
                  <a:cubicBezTo>
                    <a:pt x="56" y="1629"/>
                    <a:pt x="56" y="1629"/>
                    <a:pt x="112" y="1629"/>
                  </a:cubicBezTo>
                  <a:lnTo>
                    <a:pt x="169" y="1629"/>
                  </a:lnTo>
                  <a:lnTo>
                    <a:pt x="2527" y="225"/>
                  </a:lnTo>
                  <a:lnTo>
                    <a:pt x="241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17"/>
            <p:cNvSpPr/>
            <p:nvPr/>
          </p:nvSpPr>
          <p:spPr>
            <a:xfrm>
              <a:off x="3119150" y="2358325"/>
              <a:ext cx="66025" cy="35125"/>
            </a:xfrm>
            <a:custGeom>
              <a:rect b="b" l="l" r="r" t="t"/>
              <a:pathLst>
                <a:path extrusionOk="0" h="1405" w="2641">
                  <a:moveTo>
                    <a:pt x="2528" y="1"/>
                  </a:moveTo>
                  <a:lnTo>
                    <a:pt x="57" y="1180"/>
                  </a:lnTo>
                  <a:cubicBezTo>
                    <a:pt x="1" y="1180"/>
                    <a:pt x="1" y="1236"/>
                    <a:pt x="1" y="1348"/>
                  </a:cubicBezTo>
                  <a:cubicBezTo>
                    <a:pt x="1" y="1348"/>
                    <a:pt x="57" y="1405"/>
                    <a:pt x="113" y="1405"/>
                  </a:cubicBezTo>
                  <a:lnTo>
                    <a:pt x="169" y="1405"/>
                  </a:lnTo>
                  <a:lnTo>
                    <a:pt x="2640" y="225"/>
                  </a:lnTo>
                  <a:lnTo>
                    <a:pt x="252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17"/>
            <p:cNvSpPr/>
            <p:nvPr/>
          </p:nvSpPr>
          <p:spPr>
            <a:xfrm>
              <a:off x="3166900" y="2425725"/>
              <a:ext cx="60400" cy="46350"/>
            </a:xfrm>
            <a:custGeom>
              <a:rect b="b" l="l" r="r" t="t"/>
              <a:pathLst>
                <a:path extrusionOk="0" h="1854" w="2416">
                  <a:moveTo>
                    <a:pt x="2191" y="0"/>
                  </a:moveTo>
                  <a:lnTo>
                    <a:pt x="56" y="1629"/>
                  </a:lnTo>
                  <a:cubicBezTo>
                    <a:pt x="0" y="1685"/>
                    <a:pt x="0" y="1742"/>
                    <a:pt x="56" y="1798"/>
                  </a:cubicBezTo>
                  <a:cubicBezTo>
                    <a:pt x="56" y="1798"/>
                    <a:pt x="113" y="1854"/>
                    <a:pt x="169" y="1854"/>
                  </a:cubicBezTo>
                  <a:lnTo>
                    <a:pt x="225" y="1854"/>
                  </a:lnTo>
                  <a:lnTo>
                    <a:pt x="2415" y="225"/>
                  </a:lnTo>
                  <a:lnTo>
                    <a:pt x="219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17"/>
            <p:cNvSpPr/>
            <p:nvPr/>
          </p:nvSpPr>
          <p:spPr>
            <a:xfrm>
              <a:off x="3078425" y="2246000"/>
              <a:ext cx="71650" cy="15475"/>
            </a:xfrm>
            <a:custGeom>
              <a:rect b="b" l="l" r="r" t="t"/>
              <a:pathLst>
                <a:path extrusionOk="0" h="619" w="2866">
                  <a:moveTo>
                    <a:pt x="2809" y="0"/>
                  </a:moveTo>
                  <a:lnTo>
                    <a:pt x="113" y="393"/>
                  </a:lnTo>
                  <a:cubicBezTo>
                    <a:pt x="57" y="393"/>
                    <a:pt x="1" y="450"/>
                    <a:pt x="57" y="506"/>
                  </a:cubicBezTo>
                  <a:cubicBezTo>
                    <a:pt x="57" y="562"/>
                    <a:pt x="57" y="618"/>
                    <a:pt x="169" y="618"/>
                  </a:cubicBezTo>
                  <a:lnTo>
                    <a:pt x="2865" y="225"/>
                  </a:lnTo>
                  <a:cubicBezTo>
                    <a:pt x="2865" y="113"/>
                    <a:pt x="2809" y="56"/>
                    <a:pt x="280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17"/>
            <p:cNvSpPr/>
            <p:nvPr/>
          </p:nvSpPr>
          <p:spPr>
            <a:xfrm>
              <a:off x="3194975" y="2455200"/>
              <a:ext cx="54775" cy="50575"/>
            </a:xfrm>
            <a:custGeom>
              <a:rect b="b" l="l" r="r" t="t"/>
              <a:pathLst>
                <a:path extrusionOk="0" h="2023" w="2191">
                  <a:moveTo>
                    <a:pt x="2022" y="1"/>
                  </a:moveTo>
                  <a:lnTo>
                    <a:pt x="0" y="1854"/>
                  </a:lnTo>
                  <a:cubicBezTo>
                    <a:pt x="0" y="1910"/>
                    <a:pt x="0" y="1967"/>
                    <a:pt x="0" y="2023"/>
                  </a:cubicBezTo>
                  <a:lnTo>
                    <a:pt x="169" y="2023"/>
                  </a:lnTo>
                  <a:lnTo>
                    <a:pt x="2191" y="169"/>
                  </a:lnTo>
                  <a:lnTo>
                    <a:pt x="202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17"/>
            <p:cNvSpPr/>
            <p:nvPr/>
          </p:nvSpPr>
          <p:spPr>
            <a:xfrm>
              <a:off x="3088250" y="2285300"/>
              <a:ext cx="68850" cy="22500"/>
            </a:xfrm>
            <a:custGeom>
              <a:rect b="b" l="l" r="r" t="t"/>
              <a:pathLst>
                <a:path extrusionOk="0" h="900" w="2754">
                  <a:moveTo>
                    <a:pt x="2753" y="1"/>
                  </a:moveTo>
                  <a:lnTo>
                    <a:pt x="113" y="675"/>
                  </a:lnTo>
                  <a:cubicBezTo>
                    <a:pt x="1" y="675"/>
                    <a:pt x="1" y="731"/>
                    <a:pt x="1" y="787"/>
                  </a:cubicBezTo>
                  <a:cubicBezTo>
                    <a:pt x="1" y="843"/>
                    <a:pt x="57" y="900"/>
                    <a:pt x="113" y="900"/>
                  </a:cubicBezTo>
                  <a:lnTo>
                    <a:pt x="2753" y="226"/>
                  </a:lnTo>
                  <a:cubicBezTo>
                    <a:pt x="2753" y="169"/>
                    <a:pt x="2753" y="57"/>
                    <a:pt x="275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17"/>
            <p:cNvSpPr/>
            <p:nvPr/>
          </p:nvSpPr>
          <p:spPr>
            <a:xfrm>
              <a:off x="3561450" y="2588600"/>
              <a:ext cx="8450" cy="71625"/>
            </a:xfrm>
            <a:custGeom>
              <a:rect b="b" l="l" r="r" t="t"/>
              <a:pathLst>
                <a:path extrusionOk="0" h="2865" w="338">
                  <a:moveTo>
                    <a:pt x="225" y="0"/>
                  </a:moveTo>
                  <a:lnTo>
                    <a:pt x="0" y="57"/>
                  </a:lnTo>
                  <a:lnTo>
                    <a:pt x="113" y="2753"/>
                  </a:lnTo>
                  <a:cubicBezTo>
                    <a:pt x="113" y="2809"/>
                    <a:pt x="169" y="2865"/>
                    <a:pt x="225" y="2865"/>
                  </a:cubicBezTo>
                  <a:cubicBezTo>
                    <a:pt x="281" y="2865"/>
                    <a:pt x="337" y="2809"/>
                    <a:pt x="337" y="2753"/>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17"/>
            <p:cNvSpPr/>
            <p:nvPr/>
          </p:nvSpPr>
          <p:spPr>
            <a:xfrm>
              <a:off x="3075625" y="2206675"/>
              <a:ext cx="70225" cy="9850"/>
            </a:xfrm>
            <a:custGeom>
              <a:rect b="b" l="l" r="r" t="t"/>
              <a:pathLst>
                <a:path extrusionOk="0" h="394" w="2809">
                  <a:moveTo>
                    <a:pt x="2809" y="1"/>
                  </a:moveTo>
                  <a:lnTo>
                    <a:pt x="113" y="169"/>
                  </a:lnTo>
                  <a:cubicBezTo>
                    <a:pt x="0" y="169"/>
                    <a:pt x="0" y="225"/>
                    <a:pt x="0" y="282"/>
                  </a:cubicBezTo>
                  <a:cubicBezTo>
                    <a:pt x="0" y="338"/>
                    <a:pt x="57" y="394"/>
                    <a:pt x="113" y="394"/>
                  </a:cubicBezTo>
                  <a:lnTo>
                    <a:pt x="2809" y="225"/>
                  </a:lnTo>
                  <a:lnTo>
                    <a:pt x="280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17"/>
            <p:cNvSpPr/>
            <p:nvPr/>
          </p:nvSpPr>
          <p:spPr>
            <a:xfrm>
              <a:off x="3426650" y="2577375"/>
              <a:ext cx="22500" cy="68825"/>
            </a:xfrm>
            <a:custGeom>
              <a:rect b="b" l="l" r="r" t="t"/>
              <a:pathLst>
                <a:path extrusionOk="0" h="2753" w="900">
                  <a:moveTo>
                    <a:pt x="675" y="0"/>
                  </a:moveTo>
                  <a:lnTo>
                    <a:pt x="1" y="2640"/>
                  </a:lnTo>
                  <a:cubicBezTo>
                    <a:pt x="1" y="2696"/>
                    <a:pt x="57" y="2752"/>
                    <a:pt x="113" y="2752"/>
                  </a:cubicBezTo>
                  <a:cubicBezTo>
                    <a:pt x="169" y="2752"/>
                    <a:pt x="169" y="2696"/>
                    <a:pt x="225" y="2696"/>
                  </a:cubicBezTo>
                  <a:lnTo>
                    <a:pt x="899" y="56"/>
                  </a:lnTo>
                  <a:lnTo>
                    <a:pt x="67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17"/>
            <p:cNvSpPr/>
            <p:nvPr/>
          </p:nvSpPr>
          <p:spPr>
            <a:xfrm>
              <a:off x="3384525" y="2566125"/>
              <a:ext cx="26700" cy="67425"/>
            </a:xfrm>
            <a:custGeom>
              <a:rect b="b" l="l" r="r" t="t"/>
              <a:pathLst>
                <a:path extrusionOk="0" h="2697" w="1068">
                  <a:moveTo>
                    <a:pt x="899" y="1"/>
                  </a:moveTo>
                  <a:lnTo>
                    <a:pt x="1" y="2528"/>
                  </a:lnTo>
                  <a:cubicBezTo>
                    <a:pt x="1" y="2584"/>
                    <a:pt x="1" y="2641"/>
                    <a:pt x="57" y="2697"/>
                  </a:cubicBezTo>
                  <a:cubicBezTo>
                    <a:pt x="113" y="2697"/>
                    <a:pt x="169" y="2641"/>
                    <a:pt x="169" y="2584"/>
                  </a:cubicBezTo>
                  <a:lnTo>
                    <a:pt x="1068" y="57"/>
                  </a:lnTo>
                  <a:lnTo>
                    <a:pt x="89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17"/>
            <p:cNvSpPr/>
            <p:nvPr/>
          </p:nvSpPr>
          <p:spPr>
            <a:xfrm>
              <a:off x="3227275" y="2484700"/>
              <a:ext cx="50575" cy="54775"/>
            </a:xfrm>
            <a:custGeom>
              <a:rect b="b" l="l" r="r" t="t"/>
              <a:pathLst>
                <a:path extrusionOk="0" h="2191" w="2023">
                  <a:moveTo>
                    <a:pt x="1854" y="0"/>
                  </a:moveTo>
                  <a:lnTo>
                    <a:pt x="0" y="2022"/>
                  </a:lnTo>
                  <a:cubicBezTo>
                    <a:pt x="0" y="2078"/>
                    <a:pt x="0" y="2135"/>
                    <a:pt x="0" y="2191"/>
                  </a:cubicBezTo>
                  <a:lnTo>
                    <a:pt x="169" y="2191"/>
                  </a:lnTo>
                  <a:lnTo>
                    <a:pt x="2022" y="113"/>
                  </a:lnTo>
                  <a:lnTo>
                    <a:pt x="185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17"/>
            <p:cNvSpPr/>
            <p:nvPr/>
          </p:nvSpPr>
          <p:spPr>
            <a:xfrm>
              <a:off x="3517925" y="2588600"/>
              <a:ext cx="8450" cy="71625"/>
            </a:xfrm>
            <a:custGeom>
              <a:rect b="b" l="l" r="r" t="t"/>
              <a:pathLst>
                <a:path extrusionOk="0" h="2865" w="338">
                  <a:moveTo>
                    <a:pt x="113" y="0"/>
                  </a:moveTo>
                  <a:lnTo>
                    <a:pt x="0" y="2753"/>
                  </a:lnTo>
                  <a:cubicBezTo>
                    <a:pt x="0" y="2809"/>
                    <a:pt x="56" y="2865"/>
                    <a:pt x="113" y="2865"/>
                  </a:cubicBezTo>
                  <a:cubicBezTo>
                    <a:pt x="169" y="2865"/>
                    <a:pt x="225" y="2809"/>
                    <a:pt x="225" y="2753"/>
                  </a:cubicBezTo>
                  <a:lnTo>
                    <a:pt x="33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17"/>
            <p:cNvSpPr/>
            <p:nvPr/>
          </p:nvSpPr>
          <p:spPr>
            <a:xfrm>
              <a:off x="3341000" y="2549275"/>
              <a:ext cx="33725" cy="66025"/>
            </a:xfrm>
            <a:custGeom>
              <a:rect b="b" l="l" r="r" t="t"/>
              <a:pathLst>
                <a:path extrusionOk="0" h="2641" w="1349">
                  <a:moveTo>
                    <a:pt x="1180" y="1"/>
                  </a:moveTo>
                  <a:lnTo>
                    <a:pt x="1" y="2472"/>
                  </a:lnTo>
                  <a:cubicBezTo>
                    <a:pt x="1" y="2528"/>
                    <a:pt x="1" y="2584"/>
                    <a:pt x="57" y="2641"/>
                  </a:cubicBezTo>
                  <a:lnTo>
                    <a:pt x="113" y="2641"/>
                  </a:lnTo>
                  <a:cubicBezTo>
                    <a:pt x="169" y="2641"/>
                    <a:pt x="169" y="2584"/>
                    <a:pt x="225" y="2584"/>
                  </a:cubicBezTo>
                  <a:lnTo>
                    <a:pt x="1349" y="113"/>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17"/>
            <p:cNvSpPr/>
            <p:nvPr/>
          </p:nvSpPr>
          <p:spPr>
            <a:xfrm>
              <a:off x="3262375" y="2508575"/>
              <a:ext cx="46350" cy="59000"/>
            </a:xfrm>
            <a:custGeom>
              <a:rect b="b" l="l" r="r" t="t"/>
              <a:pathLst>
                <a:path extrusionOk="0" h="2360" w="1854">
                  <a:moveTo>
                    <a:pt x="1629" y="0"/>
                  </a:moveTo>
                  <a:lnTo>
                    <a:pt x="0" y="2191"/>
                  </a:lnTo>
                  <a:cubicBezTo>
                    <a:pt x="0" y="2247"/>
                    <a:pt x="0" y="2303"/>
                    <a:pt x="0" y="2359"/>
                  </a:cubicBezTo>
                  <a:lnTo>
                    <a:pt x="113" y="2359"/>
                  </a:lnTo>
                  <a:cubicBezTo>
                    <a:pt x="113" y="2359"/>
                    <a:pt x="169" y="2359"/>
                    <a:pt x="169" y="2303"/>
                  </a:cubicBezTo>
                  <a:lnTo>
                    <a:pt x="1854" y="169"/>
                  </a:lnTo>
                  <a:lnTo>
                    <a:pt x="162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17"/>
            <p:cNvSpPr/>
            <p:nvPr/>
          </p:nvSpPr>
          <p:spPr>
            <a:xfrm>
              <a:off x="3300275" y="2531025"/>
              <a:ext cx="40750" cy="63225"/>
            </a:xfrm>
            <a:custGeom>
              <a:rect b="b" l="l" r="r" t="t"/>
              <a:pathLst>
                <a:path extrusionOk="0" h="2529" w="1630">
                  <a:moveTo>
                    <a:pt x="1461" y="1"/>
                  </a:moveTo>
                  <a:lnTo>
                    <a:pt x="57" y="2360"/>
                  </a:lnTo>
                  <a:cubicBezTo>
                    <a:pt x="1" y="2416"/>
                    <a:pt x="1" y="2472"/>
                    <a:pt x="57" y="2528"/>
                  </a:cubicBezTo>
                  <a:lnTo>
                    <a:pt x="113" y="2528"/>
                  </a:lnTo>
                  <a:cubicBezTo>
                    <a:pt x="169" y="2528"/>
                    <a:pt x="169" y="2472"/>
                    <a:pt x="225" y="2472"/>
                  </a:cubicBezTo>
                  <a:lnTo>
                    <a:pt x="1630" y="113"/>
                  </a:lnTo>
                  <a:lnTo>
                    <a:pt x="146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17"/>
            <p:cNvSpPr/>
            <p:nvPr/>
          </p:nvSpPr>
          <p:spPr>
            <a:xfrm>
              <a:off x="3065800" y="1831775"/>
              <a:ext cx="836875" cy="718050"/>
            </a:xfrm>
            <a:custGeom>
              <a:rect b="b" l="l" r="r" t="t"/>
              <a:pathLst>
                <a:path extrusionOk="0" h="28722" w="33475">
                  <a:moveTo>
                    <a:pt x="19038" y="344"/>
                  </a:moveTo>
                  <a:cubicBezTo>
                    <a:pt x="26234" y="344"/>
                    <a:pt x="33137" y="5917"/>
                    <a:pt x="33137" y="14323"/>
                  </a:cubicBezTo>
                  <a:cubicBezTo>
                    <a:pt x="33081" y="22073"/>
                    <a:pt x="26847" y="28308"/>
                    <a:pt x="19152" y="28308"/>
                  </a:cubicBezTo>
                  <a:cubicBezTo>
                    <a:pt x="6684" y="28308"/>
                    <a:pt x="450" y="13256"/>
                    <a:pt x="9267" y="4438"/>
                  </a:cubicBezTo>
                  <a:cubicBezTo>
                    <a:pt x="12114" y="1610"/>
                    <a:pt x="15609" y="344"/>
                    <a:pt x="19038" y="344"/>
                  </a:cubicBezTo>
                  <a:close/>
                  <a:moveTo>
                    <a:pt x="19152" y="1"/>
                  </a:moveTo>
                  <a:cubicBezTo>
                    <a:pt x="6347" y="1"/>
                    <a:pt x="0" y="15446"/>
                    <a:pt x="8987" y="24489"/>
                  </a:cubicBezTo>
                  <a:cubicBezTo>
                    <a:pt x="11910" y="27412"/>
                    <a:pt x="15503" y="28721"/>
                    <a:pt x="19027" y="28721"/>
                  </a:cubicBezTo>
                  <a:cubicBezTo>
                    <a:pt x="26402" y="28721"/>
                    <a:pt x="33474" y="22988"/>
                    <a:pt x="33474" y="14323"/>
                  </a:cubicBezTo>
                  <a:cubicBezTo>
                    <a:pt x="33474" y="6404"/>
                    <a:pt x="27072" y="1"/>
                    <a:pt x="1915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17"/>
            <p:cNvSpPr/>
            <p:nvPr/>
          </p:nvSpPr>
          <p:spPr>
            <a:xfrm>
              <a:off x="3427300" y="2075175"/>
              <a:ext cx="42900" cy="41675"/>
            </a:xfrm>
            <a:custGeom>
              <a:rect b="b" l="l" r="r" t="t"/>
              <a:pathLst>
                <a:path extrusionOk="0" h="1667" w="1716">
                  <a:moveTo>
                    <a:pt x="172" y="0"/>
                  </a:moveTo>
                  <a:cubicBezTo>
                    <a:pt x="80" y="0"/>
                    <a:pt x="1" y="120"/>
                    <a:pt x="87" y="206"/>
                  </a:cubicBezTo>
                  <a:lnTo>
                    <a:pt x="1547" y="1666"/>
                  </a:lnTo>
                  <a:lnTo>
                    <a:pt x="1716" y="1498"/>
                  </a:lnTo>
                  <a:lnTo>
                    <a:pt x="255" y="37"/>
                  </a:lnTo>
                  <a:cubicBezTo>
                    <a:pt x="229" y="11"/>
                    <a:pt x="200" y="0"/>
                    <a:pt x="17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7"/>
            <p:cNvSpPr/>
            <p:nvPr/>
          </p:nvSpPr>
          <p:spPr>
            <a:xfrm>
              <a:off x="3329775" y="2185625"/>
              <a:ext cx="106725" cy="5625"/>
            </a:xfrm>
            <a:custGeom>
              <a:rect b="b" l="l" r="r" t="t"/>
              <a:pathLst>
                <a:path extrusionOk="0" h="225" w="4269">
                  <a:moveTo>
                    <a:pt x="113" y="0"/>
                  </a:moveTo>
                  <a:cubicBezTo>
                    <a:pt x="56" y="0"/>
                    <a:pt x="0" y="56"/>
                    <a:pt x="0" y="113"/>
                  </a:cubicBezTo>
                  <a:cubicBezTo>
                    <a:pt x="0" y="169"/>
                    <a:pt x="56" y="225"/>
                    <a:pt x="113" y="225"/>
                  </a:cubicBezTo>
                  <a:lnTo>
                    <a:pt x="4269" y="225"/>
                  </a:lnTo>
                  <a:lnTo>
                    <a:pt x="4269" y="169"/>
                  </a:lnTo>
                  <a:lnTo>
                    <a:pt x="42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17"/>
            <p:cNvSpPr/>
            <p:nvPr/>
          </p:nvSpPr>
          <p:spPr>
            <a:xfrm>
              <a:off x="3539675" y="1977100"/>
              <a:ext cx="6350" cy="106050"/>
            </a:xfrm>
            <a:custGeom>
              <a:rect b="b" l="l" r="r" t="t"/>
              <a:pathLst>
                <a:path extrusionOk="0" h="4242" w="254">
                  <a:moveTo>
                    <a:pt x="120" y="1"/>
                  </a:moveTo>
                  <a:cubicBezTo>
                    <a:pt x="57" y="1"/>
                    <a:pt x="1" y="29"/>
                    <a:pt x="29" y="85"/>
                  </a:cubicBezTo>
                  <a:lnTo>
                    <a:pt x="29" y="4241"/>
                  </a:lnTo>
                  <a:lnTo>
                    <a:pt x="254" y="4241"/>
                  </a:lnTo>
                  <a:lnTo>
                    <a:pt x="254" y="85"/>
                  </a:lnTo>
                  <a:cubicBezTo>
                    <a:pt x="254" y="29"/>
                    <a:pt x="183" y="1"/>
                    <a:pt x="12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17"/>
            <p:cNvSpPr/>
            <p:nvPr/>
          </p:nvSpPr>
          <p:spPr>
            <a:xfrm>
              <a:off x="3390150" y="2036775"/>
              <a:ext cx="366500" cy="365100"/>
            </a:xfrm>
            <a:custGeom>
              <a:rect b="b" l="l" r="r" t="t"/>
              <a:pathLst>
                <a:path extrusionOk="0" h="14604" w="14660">
                  <a:moveTo>
                    <a:pt x="7976" y="1"/>
                  </a:moveTo>
                  <a:lnTo>
                    <a:pt x="7751" y="731"/>
                  </a:lnTo>
                  <a:cubicBezTo>
                    <a:pt x="8593" y="1012"/>
                    <a:pt x="9324" y="1461"/>
                    <a:pt x="9998" y="2079"/>
                  </a:cubicBezTo>
                  <a:lnTo>
                    <a:pt x="9099" y="2978"/>
                  </a:lnTo>
                  <a:cubicBezTo>
                    <a:pt x="9155" y="2978"/>
                    <a:pt x="9211" y="3034"/>
                    <a:pt x="9267" y="3090"/>
                  </a:cubicBezTo>
                  <a:lnTo>
                    <a:pt x="10166" y="2247"/>
                  </a:lnTo>
                  <a:cubicBezTo>
                    <a:pt x="11121" y="3258"/>
                    <a:pt x="11683" y="4550"/>
                    <a:pt x="11739" y="5954"/>
                  </a:cubicBezTo>
                  <a:lnTo>
                    <a:pt x="10503" y="5954"/>
                  </a:lnTo>
                  <a:lnTo>
                    <a:pt x="10503" y="6123"/>
                  </a:lnTo>
                  <a:lnTo>
                    <a:pt x="10503" y="6179"/>
                  </a:lnTo>
                  <a:lnTo>
                    <a:pt x="11739" y="6179"/>
                  </a:lnTo>
                  <a:cubicBezTo>
                    <a:pt x="11683" y="7583"/>
                    <a:pt x="11121" y="8931"/>
                    <a:pt x="10166" y="9998"/>
                  </a:cubicBezTo>
                  <a:lnTo>
                    <a:pt x="9324" y="9099"/>
                  </a:lnTo>
                  <a:lnTo>
                    <a:pt x="9155" y="9268"/>
                  </a:lnTo>
                  <a:lnTo>
                    <a:pt x="9998" y="10110"/>
                  </a:lnTo>
                  <a:cubicBezTo>
                    <a:pt x="8987" y="11121"/>
                    <a:pt x="7639" y="11683"/>
                    <a:pt x="6235" y="11683"/>
                  </a:cubicBezTo>
                  <a:lnTo>
                    <a:pt x="6235" y="10447"/>
                  </a:lnTo>
                  <a:lnTo>
                    <a:pt x="6010" y="10447"/>
                  </a:lnTo>
                  <a:lnTo>
                    <a:pt x="6010" y="11683"/>
                  </a:lnTo>
                  <a:cubicBezTo>
                    <a:pt x="4550" y="11683"/>
                    <a:pt x="3202" y="11121"/>
                    <a:pt x="2191" y="10110"/>
                  </a:cubicBezTo>
                  <a:lnTo>
                    <a:pt x="3146" y="9212"/>
                  </a:lnTo>
                  <a:lnTo>
                    <a:pt x="2977" y="9043"/>
                  </a:lnTo>
                  <a:lnTo>
                    <a:pt x="2022" y="9942"/>
                  </a:lnTo>
                  <a:cubicBezTo>
                    <a:pt x="1461" y="9324"/>
                    <a:pt x="1011" y="8594"/>
                    <a:pt x="730" y="7752"/>
                  </a:cubicBezTo>
                  <a:lnTo>
                    <a:pt x="0" y="7976"/>
                  </a:lnTo>
                  <a:cubicBezTo>
                    <a:pt x="787" y="10616"/>
                    <a:pt x="3202" y="12469"/>
                    <a:pt x="6010" y="12469"/>
                  </a:cubicBezTo>
                  <a:lnTo>
                    <a:pt x="6010" y="14491"/>
                  </a:lnTo>
                  <a:cubicBezTo>
                    <a:pt x="6010" y="14547"/>
                    <a:pt x="6066" y="14547"/>
                    <a:pt x="6122" y="14604"/>
                  </a:cubicBezTo>
                  <a:cubicBezTo>
                    <a:pt x="6178" y="14604"/>
                    <a:pt x="6178" y="14547"/>
                    <a:pt x="6235" y="14491"/>
                  </a:cubicBezTo>
                  <a:lnTo>
                    <a:pt x="6235" y="12526"/>
                  </a:lnTo>
                  <a:cubicBezTo>
                    <a:pt x="9661" y="12469"/>
                    <a:pt x="12469" y="9661"/>
                    <a:pt x="12525" y="6179"/>
                  </a:cubicBezTo>
                  <a:lnTo>
                    <a:pt x="14547" y="6179"/>
                  </a:lnTo>
                  <a:cubicBezTo>
                    <a:pt x="14603" y="6179"/>
                    <a:pt x="14659" y="6123"/>
                    <a:pt x="14659" y="6067"/>
                  </a:cubicBezTo>
                  <a:cubicBezTo>
                    <a:pt x="14659" y="6010"/>
                    <a:pt x="14603" y="5954"/>
                    <a:pt x="14547" y="5954"/>
                  </a:cubicBezTo>
                  <a:lnTo>
                    <a:pt x="12525" y="5954"/>
                  </a:lnTo>
                  <a:cubicBezTo>
                    <a:pt x="12469" y="4325"/>
                    <a:pt x="11795" y="2753"/>
                    <a:pt x="10672" y="1630"/>
                  </a:cubicBezTo>
                  <a:lnTo>
                    <a:pt x="10672" y="1573"/>
                  </a:lnTo>
                  <a:cubicBezTo>
                    <a:pt x="9885" y="843"/>
                    <a:pt x="8987" y="282"/>
                    <a:pt x="7976"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17"/>
            <p:cNvSpPr/>
            <p:nvPr/>
          </p:nvSpPr>
          <p:spPr>
            <a:xfrm>
              <a:off x="3238500" y="1894975"/>
              <a:ext cx="659950" cy="590600"/>
            </a:xfrm>
            <a:custGeom>
              <a:rect b="b" l="l" r="r" t="t"/>
              <a:pathLst>
                <a:path extrusionOk="0" h="23624" w="26398">
                  <a:moveTo>
                    <a:pt x="12244" y="0"/>
                  </a:moveTo>
                  <a:lnTo>
                    <a:pt x="12244" y="1067"/>
                  </a:lnTo>
                  <a:lnTo>
                    <a:pt x="12076" y="1067"/>
                  </a:lnTo>
                  <a:cubicBezTo>
                    <a:pt x="11177" y="1067"/>
                    <a:pt x="10223" y="1180"/>
                    <a:pt x="9380" y="1404"/>
                  </a:cubicBezTo>
                  <a:lnTo>
                    <a:pt x="9436" y="1685"/>
                  </a:lnTo>
                  <a:cubicBezTo>
                    <a:pt x="8706" y="1854"/>
                    <a:pt x="7976" y="2134"/>
                    <a:pt x="7302" y="2471"/>
                  </a:cubicBezTo>
                  <a:lnTo>
                    <a:pt x="7190" y="2191"/>
                  </a:lnTo>
                  <a:cubicBezTo>
                    <a:pt x="2303" y="4662"/>
                    <a:pt x="1" y="10334"/>
                    <a:pt x="1798" y="15445"/>
                  </a:cubicBezTo>
                  <a:lnTo>
                    <a:pt x="2079" y="15389"/>
                  </a:lnTo>
                  <a:cubicBezTo>
                    <a:pt x="3580" y="19561"/>
                    <a:pt x="7506" y="22411"/>
                    <a:pt x="11946" y="22411"/>
                  </a:cubicBezTo>
                  <a:cubicBezTo>
                    <a:pt x="11989" y="22411"/>
                    <a:pt x="12033" y="22410"/>
                    <a:pt x="12076" y="22410"/>
                  </a:cubicBezTo>
                  <a:lnTo>
                    <a:pt x="12076" y="20837"/>
                  </a:lnTo>
                  <a:cubicBezTo>
                    <a:pt x="7807" y="20837"/>
                    <a:pt x="4157" y="17861"/>
                    <a:pt x="3314" y="13704"/>
                  </a:cubicBezTo>
                  <a:cubicBezTo>
                    <a:pt x="3202" y="13087"/>
                    <a:pt x="3146" y="12469"/>
                    <a:pt x="3146" y="11907"/>
                  </a:cubicBezTo>
                  <a:lnTo>
                    <a:pt x="2416" y="11907"/>
                  </a:lnTo>
                  <a:cubicBezTo>
                    <a:pt x="2416" y="9380"/>
                    <a:pt x="3427" y="6965"/>
                    <a:pt x="5168" y="5167"/>
                  </a:cubicBezTo>
                  <a:lnTo>
                    <a:pt x="5673" y="5617"/>
                  </a:lnTo>
                  <a:cubicBezTo>
                    <a:pt x="7419" y="3871"/>
                    <a:pt x="9729" y="2952"/>
                    <a:pt x="12141" y="2952"/>
                  </a:cubicBezTo>
                  <a:cubicBezTo>
                    <a:pt x="12677" y="2952"/>
                    <a:pt x="13219" y="2997"/>
                    <a:pt x="13761" y="3089"/>
                  </a:cubicBezTo>
                  <a:lnTo>
                    <a:pt x="13873" y="2415"/>
                  </a:lnTo>
                  <a:cubicBezTo>
                    <a:pt x="14659" y="2528"/>
                    <a:pt x="15390" y="2808"/>
                    <a:pt x="16120" y="3089"/>
                  </a:cubicBezTo>
                  <a:lnTo>
                    <a:pt x="15839" y="3763"/>
                  </a:lnTo>
                  <a:cubicBezTo>
                    <a:pt x="16569" y="4100"/>
                    <a:pt x="17299" y="4550"/>
                    <a:pt x="17917" y="5167"/>
                  </a:cubicBezTo>
                  <a:lnTo>
                    <a:pt x="18366" y="4606"/>
                  </a:lnTo>
                  <a:cubicBezTo>
                    <a:pt x="21624" y="7414"/>
                    <a:pt x="22635" y="12076"/>
                    <a:pt x="20838" y="15951"/>
                  </a:cubicBezTo>
                  <a:lnTo>
                    <a:pt x="21905" y="16456"/>
                  </a:lnTo>
                  <a:cubicBezTo>
                    <a:pt x="22579" y="15052"/>
                    <a:pt x="22916" y="13480"/>
                    <a:pt x="22916" y="11907"/>
                  </a:cubicBezTo>
                  <a:cubicBezTo>
                    <a:pt x="22916" y="6571"/>
                    <a:pt x="19040" y="2078"/>
                    <a:pt x="13817" y="1236"/>
                  </a:cubicBezTo>
                  <a:lnTo>
                    <a:pt x="13817" y="1236"/>
                  </a:lnTo>
                  <a:cubicBezTo>
                    <a:pt x="21006" y="2247"/>
                    <a:pt x="25106" y="10110"/>
                    <a:pt x="21849" y="16625"/>
                  </a:cubicBezTo>
                  <a:cubicBezTo>
                    <a:pt x="19925" y="20505"/>
                    <a:pt x="16083" y="22583"/>
                    <a:pt x="12195" y="22583"/>
                  </a:cubicBezTo>
                  <a:cubicBezTo>
                    <a:pt x="9498" y="22583"/>
                    <a:pt x="6779" y="21583"/>
                    <a:pt x="4662" y="19489"/>
                  </a:cubicBezTo>
                  <a:lnTo>
                    <a:pt x="3876" y="20163"/>
                  </a:lnTo>
                  <a:cubicBezTo>
                    <a:pt x="6229" y="22516"/>
                    <a:pt x="9231" y="23623"/>
                    <a:pt x="12200" y="23623"/>
                  </a:cubicBezTo>
                  <a:cubicBezTo>
                    <a:pt x="16742" y="23623"/>
                    <a:pt x="21204" y="21031"/>
                    <a:pt x="23140" y="16344"/>
                  </a:cubicBezTo>
                  <a:cubicBezTo>
                    <a:pt x="26398" y="8537"/>
                    <a:pt x="20669" y="0"/>
                    <a:pt x="12244"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17"/>
            <p:cNvSpPr/>
            <p:nvPr/>
          </p:nvSpPr>
          <p:spPr>
            <a:xfrm>
              <a:off x="3560050" y="2137875"/>
              <a:ext cx="33725" cy="33725"/>
            </a:xfrm>
            <a:custGeom>
              <a:rect b="b" l="l" r="r" t="t"/>
              <a:pathLst>
                <a:path extrusionOk="0" h="1349" w="1349">
                  <a:moveTo>
                    <a:pt x="1067" y="1"/>
                  </a:moveTo>
                  <a:lnTo>
                    <a:pt x="0" y="1068"/>
                  </a:lnTo>
                  <a:cubicBezTo>
                    <a:pt x="113" y="1124"/>
                    <a:pt x="225" y="1236"/>
                    <a:pt x="281" y="1349"/>
                  </a:cubicBezTo>
                  <a:lnTo>
                    <a:pt x="1348" y="281"/>
                  </a:lnTo>
                  <a:lnTo>
                    <a:pt x="106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17"/>
            <p:cNvSpPr/>
            <p:nvPr/>
          </p:nvSpPr>
          <p:spPr>
            <a:xfrm>
              <a:off x="3489850" y="2208075"/>
              <a:ext cx="32300" cy="33725"/>
            </a:xfrm>
            <a:custGeom>
              <a:rect b="b" l="l" r="r" t="t"/>
              <a:pathLst>
                <a:path extrusionOk="0" h="1349" w="1292">
                  <a:moveTo>
                    <a:pt x="1011" y="1"/>
                  </a:moveTo>
                  <a:lnTo>
                    <a:pt x="0" y="1068"/>
                  </a:lnTo>
                  <a:lnTo>
                    <a:pt x="281" y="1349"/>
                  </a:lnTo>
                  <a:lnTo>
                    <a:pt x="1292" y="282"/>
                  </a:lnTo>
                  <a:cubicBezTo>
                    <a:pt x="1179" y="226"/>
                    <a:pt x="1067" y="113"/>
                    <a:pt x="101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17"/>
            <p:cNvSpPr/>
            <p:nvPr/>
          </p:nvSpPr>
          <p:spPr>
            <a:xfrm>
              <a:off x="3561450" y="2208075"/>
              <a:ext cx="32325" cy="33725"/>
            </a:xfrm>
            <a:custGeom>
              <a:rect b="b" l="l" r="r" t="t"/>
              <a:pathLst>
                <a:path extrusionOk="0" h="1349" w="1293">
                  <a:moveTo>
                    <a:pt x="281" y="1"/>
                  </a:moveTo>
                  <a:cubicBezTo>
                    <a:pt x="169" y="113"/>
                    <a:pt x="57" y="226"/>
                    <a:pt x="0" y="338"/>
                  </a:cubicBezTo>
                  <a:lnTo>
                    <a:pt x="1011" y="1349"/>
                  </a:lnTo>
                  <a:lnTo>
                    <a:pt x="1292" y="1068"/>
                  </a:lnTo>
                  <a:lnTo>
                    <a:pt x="28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17"/>
            <p:cNvSpPr/>
            <p:nvPr/>
          </p:nvSpPr>
          <p:spPr>
            <a:xfrm>
              <a:off x="3489850" y="2137875"/>
              <a:ext cx="33700" cy="33725"/>
            </a:xfrm>
            <a:custGeom>
              <a:rect b="b" l="l" r="r" t="t"/>
              <a:pathLst>
                <a:path extrusionOk="0" h="1349" w="1348">
                  <a:moveTo>
                    <a:pt x="281" y="1"/>
                  </a:moveTo>
                  <a:lnTo>
                    <a:pt x="0" y="281"/>
                  </a:lnTo>
                  <a:lnTo>
                    <a:pt x="1067" y="1349"/>
                  </a:lnTo>
                  <a:cubicBezTo>
                    <a:pt x="1123" y="1236"/>
                    <a:pt x="1236" y="1124"/>
                    <a:pt x="1348" y="1068"/>
                  </a:cubicBezTo>
                  <a:lnTo>
                    <a:pt x="28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17"/>
            <p:cNvSpPr/>
            <p:nvPr/>
          </p:nvSpPr>
          <p:spPr>
            <a:xfrm>
              <a:off x="3519325" y="2168775"/>
              <a:ext cx="51975" cy="44500"/>
            </a:xfrm>
            <a:custGeom>
              <a:rect b="b" l="l" r="r" t="t"/>
              <a:pathLst>
                <a:path extrusionOk="0" h="1780" w="2079">
                  <a:moveTo>
                    <a:pt x="899" y="0"/>
                  </a:moveTo>
                  <a:cubicBezTo>
                    <a:pt x="394" y="0"/>
                    <a:pt x="0" y="393"/>
                    <a:pt x="0" y="843"/>
                  </a:cubicBezTo>
                  <a:cubicBezTo>
                    <a:pt x="0" y="1414"/>
                    <a:pt x="440" y="1779"/>
                    <a:pt x="898" y="1779"/>
                  </a:cubicBezTo>
                  <a:cubicBezTo>
                    <a:pt x="1115" y="1779"/>
                    <a:pt x="1336" y="1697"/>
                    <a:pt x="1517" y="1517"/>
                  </a:cubicBezTo>
                  <a:cubicBezTo>
                    <a:pt x="2079" y="955"/>
                    <a:pt x="1685" y="0"/>
                    <a:pt x="89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17"/>
            <p:cNvSpPr/>
            <p:nvPr/>
          </p:nvSpPr>
          <p:spPr>
            <a:xfrm>
              <a:off x="2634725" y="2247400"/>
              <a:ext cx="370725" cy="209250"/>
            </a:xfrm>
            <a:custGeom>
              <a:rect b="b" l="l" r="r" t="t"/>
              <a:pathLst>
                <a:path extrusionOk="0" h="8370" w="14829">
                  <a:moveTo>
                    <a:pt x="11627" y="0"/>
                  </a:moveTo>
                  <a:lnTo>
                    <a:pt x="6965" y="8201"/>
                  </a:lnTo>
                  <a:lnTo>
                    <a:pt x="1" y="8201"/>
                  </a:lnTo>
                  <a:lnTo>
                    <a:pt x="1" y="8369"/>
                  </a:lnTo>
                  <a:lnTo>
                    <a:pt x="7078" y="8369"/>
                  </a:lnTo>
                  <a:lnTo>
                    <a:pt x="11739" y="169"/>
                  </a:lnTo>
                  <a:lnTo>
                    <a:pt x="14828" y="169"/>
                  </a:lnTo>
                  <a:lnTo>
                    <a:pt x="1482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17"/>
            <p:cNvSpPr/>
            <p:nvPr/>
          </p:nvSpPr>
          <p:spPr>
            <a:xfrm>
              <a:off x="2624900" y="2438350"/>
              <a:ext cx="28100" cy="28125"/>
            </a:xfrm>
            <a:custGeom>
              <a:rect b="b" l="l" r="r" t="t"/>
              <a:pathLst>
                <a:path extrusionOk="0" h="1125" w="1124">
                  <a:moveTo>
                    <a:pt x="1" y="1"/>
                  </a:moveTo>
                  <a:lnTo>
                    <a:pt x="1" y="1124"/>
                  </a:lnTo>
                  <a:lnTo>
                    <a:pt x="1124" y="1124"/>
                  </a:lnTo>
                  <a:lnTo>
                    <a:pt x="112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17"/>
            <p:cNvSpPr/>
            <p:nvPr/>
          </p:nvSpPr>
          <p:spPr>
            <a:xfrm>
              <a:off x="2997000" y="2236175"/>
              <a:ext cx="26700" cy="26700"/>
            </a:xfrm>
            <a:custGeom>
              <a:rect b="b" l="l" r="r" t="t"/>
              <a:pathLst>
                <a:path extrusionOk="0" h="1068" w="1068">
                  <a:moveTo>
                    <a:pt x="0" y="0"/>
                  </a:moveTo>
                  <a:lnTo>
                    <a:pt x="0" y="1067"/>
                  </a:lnTo>
                  <a:lnTo>
                    <a:pt x="1067" y="1067"/>
                  </a:lnTo>
                  <a:lnTo>
                    <a:pt x="106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17"/>
            <p:cNvSpPr/>
            <p:nvPr/>
          </p:nvSpPr>
          <p:spPr>
            <a:xfrm>
              <a:off x="4052875" y="1882325"/>
              <a:ext cx="754050" cy="563075"/>
            </a:xfrm>
            <a:custGeom>
              <a:rect b="b" l="l" r="r" t="t"/>
              <a:pathLst>
                <a:path extrusionOk="0" h="22523" w="30162">
                  <a:moveTo>
                    <a:pt x="26960" y="1"/>
                  </a:moveTo>
                  <a:lnTo>
                    <a:pt x="12750" y="22354"/>
                  </a:lnTo>
                  <a:lnTo>
                    <a:pt x="1" y="22354"/>
                  </a:lnTo>
                  <a:lnTo>
                    <a:pt x="1" y="22523"/>
                  </a:lnTo>
                  <a:lnTo>
                    <a:pt x="12863" y="22523"/>
                  </a:lnTo>
                  <a:lnTo>
                    <a:pt x="27072" y="225"/>
                  </a:lnTo>
                  <a:lnTo>
                    <a:pt x="30161" y="225"/>
                  </a:lnTo>
                  <a:lnTo>
                    <a:pt x="3016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17"/>
            <p:cNvSpPr/>
            <p:nvPr/>
          </p:nvSpPr>
          <p:spPr>
            <a:xfrm>
              <a:off x="4044450" y="2427125"/>
              <a:ext cx="26725" cy="28100"/>
            </a:xfrm>
            <a:custGeom>
              <a:rect b="b" l="l" r="r" t="t"/>
              <a:pathLst>
                <a:path extrusionOk="0" h="1124" w="1069">
                  <a:moveTo>
                    <a:pt x="1" y="1"/>
                  </a:moveTo>
                  <a:lnTo>
                    <a:pt x="1" y="1124"/>
                  </a:lnTo>
                  <a:lnTo>
                    <a:pt x="1068" y="1124"/>
                  </a:lnTo>
                  <a:lnTo>
                    <a:pt x="106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17"/>
            <p:cNvSpPr/>
            <p:nvPr/>
          </p:nvSpPr>
          <p:spPr>
            <a:xfrm>
              <a:off x="4798475" y="1871100"/>
              <a:ext cx="28100" cy="28100"/>
            </a:xfrm>
            <a:custGeom>
              <a:rect b="b" l="l" r="r" t="t"/>
              <a:pathLst>
                <a:path extrusionOk="0" h="1124" w="1124">
                  <a:moveTo>
                    <a:pt x="0" y="0"/>
                  </a:moveTo>
                  <a:lnTo>
                    <a:pt x="0" y="1124"/>
                  </a:lnTo>
                  <a:lnTo>
                    <a:pt x="1124" y="1124"/>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17"/>
            <p:cNvSpPr/>
            <p:nvPr/>
          </p:nvSpPr>
          <p:spPr>
            <a:xfrm>
              <a:off x="2660000" y="1812125"/>
              <a:ext cx="91300" cy="636100"/>
            </a:xfrm>
            <a:custGeom>
              <a:rect b="b" l="l" r="r" t="t"/>
              <a:pathLst>
                <a:path extrusionOk="0" h="25444" w="3652">
                  <a:moveTo>
                    <a:pt x="1" y="0"/>
                  </a:moveTo>
                  <a:lnTo>
                    <a:pt x="1" y="14322"/>
                  </a:lnTo>
                  <a:lnTo>
                    <a:pt x="3483" y="18085"/>
                  </a:lnTo>
                  <a:lnTo>
                    <a:pt x="3483" y="25443"/>
                  </a:lnTo>
                  <a:lnTo>
                    <a:pt x="3652" y="25443"/>
                  </a:lnTo>
                  <a:lnTo>
                    <a:pt x="3652" y="18029"/>
                  </a:lnTo>
                  <a:lnTo>
                    <a:pt x="169" y="14210"/>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17"/>
            <p:cNvSpPr/>
            <p:nvPr/>
          </p:nvSpPr>
          <p:spPr>
            <a:xfrm>
              <a:off x="2735825" y="2436950"/>
              <a:ext cx="28100" cy="28100"/>
            </a:xfrm>
            <a:custGeom>
              <a:rect b="b" l="l" r="r" t="t"/>
              <a:pathLst>
                <a:path extrusionOk="0" h="1124" w="1124">
                  <a:moveTo>
                    <a:pt x="1" y="1"/>
                  </a:moveTo>
                  <a:lnTo>
                    <a:pt x="1" y="1124"/>
                  </a:lnTo>
                  <a:lnTo>
                    <a:pt x="1124" y="1124"/>
                  </a:lnTo>
                  <a:lnTo>
                    <a:pt x="112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17"/>
            <p:cNvSpPr/>
            <p:nvPr/>
          </p:nvSpPr>
          <p:spPr>
            <a:xfrm>
              <a:off x="4229800" y="1924450"/>
              <a:ext cx="61800" cy="520950"/>
            </a:xfrm>
            <a:custGeom>
              <a:rect b="b" l="l" r="r" t="t"/>
              <a:pathLst>
                <a:path extrusionOk="0" h="20838" w="2472">
                  <a:moveTo>
                    <a:pt x="1" y="1"/>
                  </a:moveTo>
                  <a:lnTo>
                    <a:pt x="1" y="169"/>
                  </a:lnTo>
                  <a:lnTo>
                    <a:pt x="2303" y="169"/>
                  </a:lnTo>
                  <a:lnTo>
                    <a:pt x="2303" y="20838"/>
                  </a:lnTo>
                  <a:lnTo>
                    <a:pt x="2472" y="20838"/>
                  </a:lnTo>
                  <a:lnTo>
                    <a:pt x="247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17"/>
            <p:cNvSpPr/>
            <p:nvPr/>
          </p:nvSpPr>
          <p:spPr>
            <a:xfrm>
              <a:off x="4205925" y="1910425"/>
              <a:ext cx="28125" cy="28100"/>
            </a:xfrm>
            <a:custGeom>
              <a:rect b="b" l="l" r="r" t="t"/>
              <a:pathLst>
                <a:path extrusionOk="0" h="1124" w="1125">
                  <a:moveTo>
                    <a:pt x="1" y="0"/>
                  </a:moveTo>
                  <a:lnTo>
                    <a:pt x="1" y="1123"/>
                  </a:lnTo>
                  <a:lnTo>
                    <a:pt x="1124" y="1123"/>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17"/>
            <p:cNvSpPr/>
            <p:nvPr/>
          </p:nvSpPr>
          <p:spPr>
            <a:xfrm>
              <a:off x="4274725" y="2425725"/>
              <a:ext cx="28125" cy="28100"/>
            </a:xfrm>
            <a:custGeom>
              <a:rect b="b" l="l" r="r" t="t"/>
              <a:pathLst>
                <a:path extrusionOk="0" h="1124" w="1125">
                  <a:moveTo>
                    <a:pt x="1" y="0"/>
                  </a:moveTo>
                  <a:lnTo>
                    <a:pt x="1" y="1124"/>
                  </a:lnTo>
                  <a:lnTo>
                    <a:pt x="1124" y="1124"/>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17"/>
            <p:cNvSpPr/>
            <p:nvPr/>
          </p:nvSpPr>
          <p:spPr>
            <a:xfrm>
              <a:off x="3641475" y="2257225"/>
              <a:ext cx="35125" cy="47775"/>
            </a:xfrm>
            <a:custGeom>
              <a:rect b="b" l="l" r="r" t="t"/>
              <a:pathLst>
                <a:path extrusionOk="0" h="1911" w="1405">
                  <a:moveTo>
                    <a:pt x="1405" y="955"/>
                  </a:moveTo>
                  <a:cubicBezTo>
                    <a:pt x="1405" y="1910"/>
                    <a:pt x="1" y="1910"/>
                    <a:pt x="1" y="955"/>
                  </a:cubicBezTo>
                  <a:cubicBezTo>
                    <a:pt x="1" y="1"/>
                    <a:pt x="1405" y="1"/>
                    <a:pt x="1405" y="955"/>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17"/>
            <p:cNvSpPr/>
            <p:nvPr/>
          </p:nvSpPr>
          <p:spPr>
            <a:xfrm>
              <a:off x="3645700" y="2272675"/>
              <a:ext cx="22475" cy="22500"/>
            </a:xfrm>
            <a:custGeom>
              <a:rect b="b" l="l" r="r" t="t"/>
              <a:pathLst>
                <a:path extrusionOk="0" h="900" w="899">
                  <a:moveTo>
                    <a:pt x="899" y="337"/>
                  </a:moveTo>
                  <a:cubicBezTo>
                    <a:pt x="899" y="899"/>
                    <a:pt x="0" y="0"/>
                    <a:pt x="562" y="0"/>
                  </a:cubicBezTo>
                  <a:cubicBezTo>
                    <a:pt x="730" y="0"/>
                    <a:pt x="899" y="169"/>
                    <a:pt x="899" y="337"/>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17"/>
            <p:cNvSpPr/>
            <p:nvPr/>
          </p:nvSpPr>
          <p:spPr>
            <a:xfrm>
              <a:off x="3238500" y="2196850"/>
              <a:ext cx="68825" cy="68825"/>
            </a:xfrm>
            <a:custGeom>
              <a:rect b="b" l="l" r="r" t="t"/>
              <a:pathLst>
                <a:path extrusionOk="0" h="2753" w="2753">
                  <a:moveTo>
                    <a:pt x="2640" y="1686"/>
                  </a:moveTo>
                  <a:cubicBezTo>
                    <a:pt x="2753" y="675"/>
                    <a:pt x="1573" y="1"/>
                    <a:pt x="787" y="675"/>
                  </a:cubicBezTo>
                  <a:cubicBezTo>
                    <a:pt x="1" y="1292"/>
                    <a:pt x="394" y="2584"/>
                    <a:pt x="1405" y="2696"/>
                  </a:cubicBezTo>
                  <a:cubicBezTo>
                    <a:pt x="2022" y="2753"/>
                    <a:pt x="2584" y="2303"/>
                    <a:pt x="2696" y="1686"/>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17"/>
            <p:cNvSpPr/>
            <p:nvPr/>
          </p:nvSpPr>
          <p:spPr>
            <a:xfrm>
              <a:off x="3253950" y="2216500"/>
              <a:ext cx="42150" cy="37950"/>
            </a:xfrm>
            <a:custGeom>
              <a:rect b="b" l="l" r="r" t="t"/>
              <a:pathLst>
                <a:path extrusionOk="0" h="1518" w="1686">
                  <a:moveTo>
                    <a:pt x="1629" y="843"/>
                  </a:moveTo>
                  <a:cubicBezTo>
                    <a:pt x="1685" y="394"/>
                    <a:pt x="1404" y="57"/>
                    <a:pt x="955" y="1"/>
                  </a:cubicBezTo>
                  <a:lnTo>
                    <a:pt x="899" y="1"/>
                  </a:lnTo>
                  <a:cubicBezTo>
                    <a:pt x="0" y="113"/>
                    <a:pt x="0" y="1405"/>
                    <a:pt x="899" y="1517"/>
                  </a:cubicBezTo>
                  <a:lnTo>
                    <a:pt x="955" y="1517"/>
                  </a:lnTo>
                  <a:cubicBezTo>
                    <a:pt x="1292" y="1461"/>
                    <a:pt x="1573" y="1180"/>
                    <a:pt x="1629" y="843"/>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17"/>
            <p:cNvSpPr/>
            <p:nvPr/>
          </p:nvSpPr>
          <p:spPr>
            <a:xfrm>
              <a:off x="3266575" y="2224925"/>
              <a:ext cx="19700" cy="21100"/>
            </a:xfrm>
            <a:custGeom>
              <a:rect b="b" l="l" r="r" t="t"/>
              <a:pathLst>
                <a:path extrusionOk="0" h="844" w="788">
                  <a:moveTo>
                    <a:pt x="787" y="450"/>
                  </a:moveTo>
                  <a:cubicBezTo>
                    <a:pt x="787" y="226"/>
                    <a:pt x="619" y="57"/>
                    <a:pt x="450" y="57"/>
                  </a:cubicBezTo>
                  <a:cubicBezTo>
                    <a:pt x="226" y="1"/>
                    <a:pt x="1" y="169"/>
                    <a:pt x="1" y="394"/>
                  </a:cubicBezTo>
                  <a:cubicBezTo>
                    <a:pt x="1" y="619"/>
                    <a:pt x="113" y="787"/>
                    <a:pt x="338" y="787"/>
                  </a:cubicBezTo>
                  <a:cubicBezTo>
                    <a:pt x="563" y="843"/>
                    <a:pt x="731" y="675"/>
                    <a:pt x="787" y="45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17"/>
            <p:cNvSpPr/>
            <p:nvPr/>
          </p:nvSpPr>
          <p:spPr>
            <a:xfrm>
              <a:off x="3269400" y="2234775"/>
              <a:ext cx="5625" cy="7025"/>
            </a:xfrm>
            <a:custGeom>
              <a:rect b="b" l="l" r="r" t="t"/>
              <a:pathLst>
                <a:path extrusionOk="0" h="281" w="225">
                  <a:moveTo>
                    <a:pt x="225" y="112"/>
                  </a:moveTo>
                  <a:cubicBezTo>
                    <a:pt x="169" y="0"/>
                    <a:pt x="0" y="0"/>
                    <a:pt x="0" y="112"/>
                  </a:cubicBezTo>
                  <a:cubicBezTo>
                    <a:pt x="0" y="225"/>
                    <a:pt x="0" y="281"/>
                    <a:pt x="113" y="281"/>
                  </a:cubicBezTo>
                  <a:cubicBezTo>
                    <a:pt x="169" y="281"/>
                    <a:pt x="225" y="225"/>
                    <a:pt x="225" y="169"/>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8" name="Google Shape;2538;p17"/>
          <p:cNvGrpSpPr/>
          <p:nvPr/>
        </p:nvGrpSpPr>
        <p:grpSpPr>
          <a:xfrm>
            <a:off x="13" y="56"/>
            <a:ext cx="9143721" cy="2251922"/>
            <a:chOff x="-347225" y="-1310325"/>
            <a:chExt cx="7672194" cy="1889514"/>
          </a:xfrm>
        </p:grpSpPr>
        <p:sp>
          <p:nvSpPr>
            <p:cNvPr id="2539" name="Google Shape;2539;p17"/>
            <p:cNvSpPr/>
            <p:nvPr/>
          </p:nvSpPr>
          <p:spPr>
            <a:xfrm>
              <a:off x="1908395" y="18533"/>
              <a:ext cx="98243" cy="116656"/>
            </a:xfrm>
            <a:custGeom>
              <a:rect b="b" l="l" r="r" t="t"/>
              <a:pathLst>
                <a:path extrusionOk="0" h="2135" w="1798">
                  <a:moveTo>
                    <a:pt x="0" y="0"/>
                  </a:moveTo>
                  <a:lnTo>
                    <a:pt x="0" y="2134"/>
                  </a:lnTo>
                  <a:lnTo>
                    <a:pt x="1797" y="2134"/>
                  </a:lnTo>
                  <a:lnTo>
                    <a:pt x="179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17"/>
            <p:cNvSpPr/>
            <p:nvPr/>
          </p:nvSpPr>
          <p:spPr>
            <a:xfrm>
              <a:off x="2046472" y="18533"/>
              <a:ext cx="92123" cy="116656"/>
            </a:xfrm>
            <a:custGeom>
              <a:rect b="b" l="l" r="r" t="t"/>
              <a:pathLst>
                <a:path extrusionOk="0" h="2135" w="1686">
                  <a:moveTo>
                    <a:pt x="0" y="0"/>
                  </a:moveTo>
                  <a:lnTo>
                    <a:pt x="0" y="2134"/>
                  </a:lnTo>
                  <a:lnTo>
                    <a:pt x="1685" y="2134"/>
                  </a:lnTo>
                  <a:lnTo>
                    <a:pt x="168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17"/>
            <p:cNvSpPr/>
            <p:nvPr/>
          </p:nvSpPr>
          <p:spPr>
            <a:xfrm>
              <a:off x="2184549" y="18533"/>
              <a:ext cx="89063" cy="116656"/>
            </a:xfrm>
            <a:custGeom>
              <a:rect b="b" l="l" r="r" t="t"/>
              <a:pathLst>
                <a:path extrusionOk="0" h="2135" w="1630">
                  <a:moveTo>
                    <a:pt x="1" y="0"/>
                  </a:moveTo>
                  <a:lnTo>
                    <a:pt x="1" y="2134"/>
                  </a:lnTo>
                  <a:lnTo>
                    <a:pt x="1630" y="2134"/>
                  </a:lnTo>
                  <a:lnTo>
                    <a:pt x="163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17"/>
            <p:cNvSpPr/>
            <p:nvPr/>
          </p:nvSpPr>
          <p:spPr>
            <a:xfrm>
              <a:off x="2319620" y="18533"/>
              <a:ext cx="89009" cy="116656"/>
            </a:xfrm>
            <a:custGeom>
              <a:rect b="b" l="l" r="r" t="t"/>
              <a:pathLst>
                <a:path extrusionOk="0" h="2135" w="1629">
                  <a:moveTo>
                    <a:pt x="0" y="0"/>
                  </a:moveTo>
                  <a:lnTo>
                    <a:pt x="0" y="2134"/>
                  </a:lnTo>
                  <a:lnTo>
                    <a:pt x="1629" y="2134"/>
                  </a:lnTo>
                  <a:lnTo>
                    <a:pt x="162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17"/>
            <p:cNvSpPr/>
            <p:nvPr/>
          </p:nvSpPr>
          <p:spPr>
            <a:xfrm>
              <a:off x="2457697" y="18533"/>
              <a:ext cx="82889" cy="116656"/>
            </a:xfrm>
            <a:custGeom>
              <a:rect b="b" l="l" r="r" t="t"/>
              <a:pathLst>
                <a:path extrusionOk="0" h="2135" w="1517">
                  <a:moveTo>
                    <a:pt x="1" y="0"/>
                  </a:moveTo>
                  <a:lnTo>
                    <a:pt x="1" y="2134"/>
                  </a:lnTo>
                  <a:lnTo>
                    <a:pt x="1517" y="2134"/>
                  </a:lnTo>
                  <a:lnTo>
                    <a:pt x="151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17"/>
            <p:cNvSpPr/>
            <p:nvPr/>
          </p:nvSpPr>
          <p:spPr>
            <a:xfrm>
              <a:off x="2595774" y="18533"/>
              <a:ext cx="79884" cy="116656"/>
            </a:xfrm>
            <a:custGeom>
              <a:rect b="b" l="l" r="r" t="t"/>
              <a:pathLst>
                <a:path extrusionOk="0" h="2135" w="1462">
                  <a:moveTo>
                    <a:pt x="1" y="0"/>
                  </a:moveTo>
                  <a:lnTo>
                    <a:pt x="1" y="2134"/>
                  </a:lnTo>
                  <a:lnTo>
                    <a:pt x="1461" y="2134"/>
                  </a:lnTo>
                  <a:lnTo>
                    <a:pt x="146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17"/>
            <p:cNvSpPr/>
            <p:nvPr/>
          </p:nvSpPr>
          <p:spPr>
            <a:xfrm>
              <a:off x="2730846" y="18533"/>
              <a:ext cx="76769" cy="116656"/>
            </a:xfrm>
            <a:custGeom>
              <a:rect b="b" l="l" r="r" t="t"/>
              <a:pathLst>
                <a:path extrusionOk="0" h="2135" w="1405">
                  <a:moveTo>
                    <a:pt x="0" y="0"/>
                  </a:moveTo>
                  <a:lnTo>
                    <a:pt x="0" y="2134"/>
                  </a:lnTo>
                  <a:lnTo>
                    <a:pt x="1404" y="2134"/>
                  </a:lnTo>
                  <a:lnTo>
                    <a:pt x="140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17"/>
            <p:cNvSpPr/>
            <p:nvPr/>
          </p:nvSpPr>
          <p:spPr>
            <a:xfrm>
              <a:off x="2868922" y="18533"/>
              <a:ext cx="73709" cy="116656"/>
            </a:xfrm>
            <a:custGeom>
              <a:rect b="b" l="l" r="r" t="t"/>
              <a:pathLst>
                <a:path extrusionOk="0" h="2135" w="1349">
                  <a:moveTo>
                    <a:pt x="1" y="0"/>
                  </a:moveTo>
                  <a:lnTo>
                    <a:pt x="1" y="2134"/>
                  </a:lnTo>
                  <a:lnTo>
                    <a:pt x="1348" y="2134"/>
                  </a:lnTo>
                  <a:lnTo>
                    <a:pt x="134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17"/>
            <p:cNvSpPr/>
            <p:nvPr/>
          </p:nvSpPr>
          <p:spPr>
            <a:xfrm>
              <a:off x="3003939" y="18533"/>
              <a:ext cx="70650" cy="116656"/>
            </a:xfrm>
            <a:custGeom>
              <a:rect b="b" l="l" r="r" t="t"/>
              <a:pathLst>
                <a:path extrusionOk="0" h="2135" w="1293">
                  <a:moveTo>
                    <a:pt x="1" y="0"/>
                  </a:moveTo>
                  <a:lnTo>
                    <a:pt x="1" y="2134"/>
                  </a:lnTo>
                  <a:lnTo>
                    <a:pt x="1293" y="2134"/>
                  </a:lnTo>
                  <a:lnTo>
                    <a:pt x="129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17"/>
            <p:cNvSpPr/>
            <p:nvPr/>
          </p:nvSpPr>
          <p:spPr>
            <a:xfrm>
              <a:off x="3142071" y="18533"/>
              <a:ext cx="67535" cy="116656"/>
            </a:xfrm>
            <a:custGeom>
              <a:rect b="b" l="l" r="r" t="t"/>
              <a:pathLst>
                <a:path extrusionOk="0" h="2135" w="1236">
                  <a:moveTo>
                    <a:pt x="0" y="0"/>
                  </a:moveTo>
                  <a:lnTo>
                    <a:pt x="0" y="2134"/>
                  </a:lnTo>
                  <a:lnTo>
                    <a:pt x="1236" y="2134"/>
                  </a:lnTo>
                  <a:lnTo>
                    <a:pt x="123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17"/>
            <p:cNvSpPr/>
            <p:nvPr/>
          </p:nvSpPr>
          <p:spPr>
            <a:xfrm>
              <a:off x="3280148" y="18533"/>
              <a:ext cx="61415" cy="116656"/>
            </a:xfrm>
            <a:custGeom>
              <a:rect b="b" l="l" r="r" t="t"/>
              <a:pathLst>
                <a:path extrusionOk="0" h="2135" w="1124">
                  <a:moveTo>
                    <a:pt x="1" y="0"/>
                  </a:moveTo>
                  <a:lnTo>
                    <a:pt x="1" y="2134"/>
                  </a:lnTo>
                  <a:lnTo>
                    <a:pt x="1124" y="2134"/>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17"/>
            <p:cNvSpPr/>
            <p:nvPr/>
          </p:nvSpPr>
          <p:spPr>
            <a:xfrm>
              <a:off x="3415165" y="18533"/>
              <a:ext cx="61470" cy="116656"/>
            </a:xfrm>
            <a:custGeom>
              <a:rect b="b" l="l" r="r" t="t"/>
              <a:pathLst>
                <a:path extrusionOk="0" h="2135" w="1125">
                  <a:moveTo>
                    <a:pt x="1" y="0"/>
                  </a:moveTo>
                  <a:lnTo>
                    <a:pt x="1" y="2134"/>
                  </a:lnTo>
                  <a:lnTo>
                    <a:pt x="1124" y="2134"/>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17"/>
            <p:cNvSpPr/>
            <p:nvPr/>
          </p:nvSpPr>
          <p:spPr>
            <a:xfrm>
              <a:off x="3553296" y="18533"/>
              <a:ext cx="58356" cy="116656"/>
            </a:xfrm>
            <a:custGeom>
              <a:rect b="b" l="l" r="r" t="t"/>
              <a:pathLst>
                <a:path extrusionOk="0" h="2135" w="1068">
                  <a:moveTo>
                    <a:pt x="0" y="0"/>
                  </a:moveTo>
                  <a:lnTo>
                    <a:pt x="0" y="2134"/>
                  </a:lnTo>
                  <a:lnTo>
                    <a:pt x="1067" y="2134"/>
                  </a:lnTo>
                  <a:lnTo>
                    <a:pt x="106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17"/>
            <p:cNvSpPr/>
            <p:nvPr/>
          </p:nvSpPr>
          <p:spPr>
            <a:xfrm>
              <a:off x="3691373" y="18533"/>
              <a:ext cx="52236" cy="116656"/>
            </a:xfrm>
            <a:custGeom>
              <a:rect b="b" l="l" r="r" t="t"/>
              <a:pathLst>
                <a:path extrusionOk="0" h="2135" w="956">
                  <a:moveTo>
                    <a:pt x="1" y="0"/>
                  </a:moveTo>
                  <a:lnTo>
                    <a:pt x="1" y="2134"/>
                  </a:lnTo>
                  <a:lnTo>
                    <a:pt x="955" y="2134"/>
                  </a:lnTo>
                  <a:lnTo>
                    <a:pt x="95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17"/>
            <p:cNvSpPr/>
            <p:nvPr/>
          </p:nvSpPr>
          <p:spPr>
            <a:xfrm>
              <a:off x="3826390" y="18533"/>
              <a:ext cx="52236" cy="116656"/>
            </a:xfrm>
            <a:custGeom>
              <a:rect b="b" l="l" r="r" t="t"/>
              <a:pathLst>
                <a:path extrusionOk="0" h="2135" w="956">
                  <a:moveTo>
                    <a:pt x="1" y="0"/>
                  </a:moveTo>
                  <a:lnTo>
                    <a:pt x="1" y="2134"/>
                  </a:lnTo>
                  <a:lnTo>
                    <a:pt x="956" y="2134"/>
                  </a:lnTo>
                  <a:lnTo>
                    <a:pt x="95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17"/>
            <p:cNvSpPr/>
            <p:nvPr/>
          </p:nvSpPr>
          <p:spPr>
            <a:xfrm>
              <a:off x="3964522" y="18533"/>
              <a:ext cx="46062" cy="116656"/>
            </a:xfrm>
            <a:custGeom>
              <a:rect b="b" l="l" r="r" t="t"/>
              <a:pathLst>
                <a:path extrusionOk="0" h="2135" w="843">
                  <a:moveTo>
                    <a:pt x="0" y="0"/>
                  </a:moveTo>
                  <a:lnTo>
                    <a:pt x="0" y="2134"/>
                  </a:lnTo>
                  <a:lnTo>
                    <a:pt x="843" y="2134"/>
                  </a:lnTo>
                  <a:lnTo>
                    <a:pt x="8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17"/>
            <p:cNvSpPr/>
            <p:nvPr/>
          </p:nvSpPr>
          <p:spPr>
            <a:xfrm>
              <a:off x="4099539" y="18533"/>
              <a:ext cx="46062" cy="116656"/>
            </a:xfrm>
            <a:custGeom>
              <a:rect b="b" l="l" r="r" t="t"/>
              <a:pathLst>
                <a:path extrusionOk="0" h="2135" w="843">
                  <a:moveTo>
                    <a:pt x="0" y="0"/>
                  </a:moveTo>
                  <a:lnTo>
                    <a:pt x="0" y="2134"/>
                  </a:lnTo>
                  <a:lnTo>
                    <a:pt x="843" y="2134"/>
                  </a:lnTo>
                  <a:lnTo>
                    <a:pt x="8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17"/>
            <p:cNvSpPr/>
            <p:nvPr/>
          </p:nvSpPr>
          <p:spPr>
            <a:xfrm>
              <a:off x="4237616" y="18533"/>
              <a:ext cx="39996" cy="116656"/>
            </a:xfrm>
            <a:custGeom>
              <a:rect b="b" l="l" r="r" t="t"/>
              <a:pathLst>
                <a:path extrusionOk="0" h="2135" w="732">
                  <a:moveTo>
                    <a:pt x="1" y="0"/>
                  </a:moveTo>
                  <a:lnTo>
                    <a:pt x="1" y="2134"/>
                  </a:lnTo>
                  <a:lnTo>
                    <a:pt x="731" y="2134"/>
                  </a:lnTo>
                  <a:lnTo>
                    <a:pt x="73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17"/>
            <p:cNvSpPr/>
            <p:nvPr/>
          </p:nvSpPr>
          <p:spPr>
            <a:xfrm>
              <a:off x="2362568" y="-1307210"/>
              <a:ext cx="15408" cy="6174"/>
            </a:xfrm>
            <a:custGeom>
              <a:rect b="b" l="l" r="r" t="t"/>
              <a:pathLst>
                <a:path extrusionOk="0" h="113" w="282">
                  <a:moveTo>
                    <a:pt x="0" y="0"/>
                  </a:moveTo>
                  <a:lnTo>
                    <a:pt x="169" y="112"/>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17"/>
            <p:cNvSpPr/>
            <p:nvPr/>
          </p:nvSpPr>
          <p:spPr>
            <a:xfrm>
              <a:off x="2221376" y="-1294971"/>
              <a:ext cx="95183" cy="73709"/>
            </a:xfrm>
            <a:custGeom>
              <a:rect b="b" l="l" r="r" t="t"/>
              <a:pathLst>
                <a:path extrusionOk="0" h="1349" w="1742">
                  <a:moveTo>
                    <a:pt x="169" y="1"/>
                  </a:moveTo>
                  <a:cubicBezTo>
                    <a:pt x="113" y="113"/>
                    <a:pt x="57" y="169"/>
                    <a:pt x="1" y="282"/>
                  </a:cubicBezTo>
                  <a:lnTo>
                    <a:pt x="1573" y="1349"/>
                  </a:lnTo>
                  <a:cubicBezTo>
                    <a:pt x="1630" y="1236"/>
                    <a:pt x="1686" y="1124"/>
                    <a:pt x="1742" y="1068"/>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17"/>
            <p:cNvSpPr/>
            <p:nvPr/>
          </p:nvSpPr>
          <p:spPr>
            <a:xfrm>
              <a:off x="2132421" y="-1080124"/>
              <a:ext cx="104362" cy="36882"/>
            </a:xfrm>
            <a:custGeom>
              <a:rect b="b" l="l" r="r" t="t"/>
              <a:pathLst>
                <a:path extrusionOk="0" h="675" w="1910">
                  <a:moveTo>
                    <a:pt x="56" y="0"/>
                  </a:moveTo>
                  <a:cubicBezTo>
                    <a:pt x="0" y="113"/>
                    <a:pt x="0" y="169"/>
                    <a:pt x="0" y="281"/>
                  </a:cubicBezTo>
                  <a:lnTo>
                    <a:pt x="1854" y="674"/>
                  </a:lnTo>
                  <a:cubicBezTo>
                    <a:pt x="1854" y="618"/>
                    <a:pt x="1910" y="562"/>
                    <a:pt x="1910" y="506"/>
                  </a:cubicBezTo>
                  <a:lnTo>
                    <a:pt x="1910" y="393"/>
                  </a:lnTo>
                  <a:lnTo>
                    <a:pt x="5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17"/>
            <p:cNvSpPr/>
            <p:nvPr/>
          </p:nvSpPr>
          <p:spPr>
            <a:xfrm>
              <a:off x="2147721" y="-1135366"/>
              <a:ext cx="104417" cy="46062"/>
            </a:xfrm>
            <a:custGeom>
              <a:rect b="b" l="l" r="r" t="t"/>
              <a:pathLst>
                <a:path extrusionOk="0" h="843" w="1911">
                  <a:moveTo>
                    <a:pt x="57" y="0"/>
                  </a:moveTo>
                  <a:lnTo>
                    <a:pt x="57" y="56"/>
                  </a:lnTo>
                  <a:cubicBezTo>
                    <a:pt x="57" y="113"/>
                    <a:pt x="57" y="225"/>
                    <a:pt x="1" y="281"/>
                  </a:cubicBezTo>
                  <a:lnTo>
                    <a:pt x="1854" y="843"/>
                  </a:lnTo>
                  <a:cubicBezTo>
                    <a:pt x="1854" y="730"/>
                    <a:pt x="1854" y="618"/>
                    <a:pt x="1910" y="562"/>
                  </a:cubicBezTo>
                  <a:lnTo>
                    <a:pt x="5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17"/>
            <p:cNvSpPr/>
            <p:nvPr/>
          </p:nvSpPr>
          <p:spPr>
            <a:xfrm>
              <a:off x="2282792" y="-1307210"/>
              <a:ext cx="64475" cy="43002"/>
            </a:xfrm>
            <a:custGeom>
              <a:rect b="b" l="l" r="r" t="t"/>
              <a:pathLst>
                <a:path extrusionOk="0" h="787" w="1180">
                  <a:moveTo>
                    <a:pt x="0" y="0"/>
                  </a:moveTo>
                  <a:lnTo>
                    <a:pt x="955" y="786"/>
                  </a:lnTo>
                  <a:lnTo>
                    <a:pt x="1180" y="562"/>
                  </a:lnTo>
                  <a:lnTo>
                    <a:pt x="44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17"/>
            <p:cNvSpPr/>
            <p:nvPr/>
          </p:nvSpPr>
          <p:spPr>
            <a:xfrm>
              <a:off x="2126247" y="-1021823"/>
              <a:ext cx="104417" cy="27648"/>
            </a:xfrm>
            <a:custGeom>
              <a:rect b="b" l="l" r="r" t="t"/>
              <a:pathLst>
                <a:path extrusionOk="0" h="506" w="1911">
                  <a:moveTo>
                    <a:pt x="1" y="0"/>
                  </a:moveTo>
                  <a:lnTo>
                    <a:pt x="1" y="337"/>
                  </a:lnTo>
                  <a:lnTo>
                    <a:pt x="1910" y="506"/>
                  </a:lnTo>
                  <a:cubicBezTo>
                    <a:pt x="1910" y="394"/>
                    <a:pt x="1910" y="337"/>
                    <a:pt x="1910" y="225"/>
                  </a:cubicBezTo>
                  <a:lnTo>
                    <a:pt x="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17"/>
            <p:cNvSpPr/>
            <p:nvPr/>
          </p:nvSpPr>
          <p:spPr>
            <a:xfrm>
              <a:off x="2166135" y="-1193667"/>
              <a:ext cx="101357" cy="55296"/>
            </a:xfrm>
            <a:custGeom>
              <a:rect b="b" l="l" r="r" t="t"/>
              <a:pathLst>
                <a:path extrusionOk="0" h="1012" w="1855">
                  <a:moveTo>
                    <a:pt x="113" y="0"/>
                  </a:moveTo>
                  <a:cubicBezTo>
                    <a:pt x="57" y="113"/>
                    <a:pt x="57" y="225"/>
                    <a:pt x="1" y="281"/>
                  </a:cubicBezTo>
                  <a:lnTo>
                    <a:pt x="1742" y="1011"/>
                  </a:lnTo>
                  <a:cubicBezTo>
                    <a:pt x="1798" y="955"/>
                    <a:pt x="1854" y="843"/>
                    <a:pt x="1854" y="730"/>
                  </a:cubicBez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17"/>
            <p:cNvSpPr/>
            <p:nvPr/>
          </p:nvSpPr>
          <p:spPr>
            <a:xfrm>
              <a:off x="2190723" y="-1245849"/>
              <a:ext cx="98243" cy="67535"/>
            </a:xfrm>
            <a:custGeom>
              <a:rect b="b" l="l" r="r" t="t"/>
              <a:pathLst>
                <a:path extrusionOk="0" h="1236" w="1798">
                  <a:moveTo>
                    <a:pt x="113" y="0"/>
                  </a:moveTo>
                  <a:lnTo>
                    <a:pt x="0" y="281"/>
                  </a:lnTo>
                  <a:lnTo>
                    <a:pt x="1685" y="1236"/>
                  </a:lnTo>
                  <a:lnTo>
                    <a:pt x="1797" y="899"/>
                  </a:ln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17"/>
            <p:cNvSpPr/>
            <p:nvPr/>
          </p:nvSpPr>
          <p:spPr>
            <a:xfrm>
              <a:off x="2123187" y="-1307210"/>
              <a:ext cx="1206123" cy="957511"/>
            </a:xfrm>
            <a:custGeom>
              <a:rect b="b" l="l" r="r" t="t"/>
              <a:pathLst>
                <a:path extrusionOk="0" h="17524" w="22074">
                  <a:moveTo>
                    <a:pt x="18310" y="0"/>
                  </a:moveTo>
                  <a:cubicBezTo>
                    <a:pt x="18366" y="56"/>
                    <a:pt x="18423" y="112"/>
                    <a:pt x="18479" y="225"/>
                  </a:cubicBezTo>
                  <a:lnTo>
                    <a:pt x="18029" y="618"/>
                  </a:lnTo>
                  <a:cubicBezTo>
                    <a:pt x="18086" y="674"/>
                    <a:pt x="18142" y="786"/>
                    <a:pt x="18198" y="843"/>
                  </a:cubicBezTo>
                  <a:lnTo>
                    <a:pt x="18703" y="449"/>
                  </a:lnTo>
                  <a:cubicBezTo>
                    <a:pt x="18816" y="618"/>
                    <a:pt x="18928" y="843"/>
                    <a:pt x="19097" y="1011"/>
                  </a:cubicBezTo>
                  <a:lnTo>
                    <a:pt x="18591" y="1348"/>
                  </a:lnTo>
                  <a:lnTo>
                    <a:pt x="18760" y="1573"/>
                  </a:lnTo>
                  <a:lnTo>
                    <a:pt x="19265" y="1236"/>
                  </a:lnTo>
                  <a:cubicBezTo>
                    <a:pt x="19377" y="1460"/>
                    <a:pt x="19490" y="1629"/>
                    <a:pt x="19546" y="1797"/>
                  </a:cubicBezTo>
                  <a:lnTo>
                    <a:pt x="19040" y="2078"/>
                  </a:lnTo>
                  <a:lnTo>
                    <a:pt x="19153" y="2359"/>
                  </a:lnTo>
                  <a:lnTo>
                    <a:pt x="19714" y="2078"/>
                  </a:lnTo>
                  <a:cubicBezTo>
                    <a:pt x="19827" y="2247"/>
                    <a:pt x="19939" y="2471"/>
                    <a:pt x="19995" y="2696"/>
                  </a:cubicBezTo>
                  <a:lnTo>
                    <a:pt x="19433" y="2921"/>
                  </a:lnTo>
                  <a:cubicBezTo>
                    <a:pt x="19433" y="2977"/>
                    <a:pt x="19546" y="3089"/>
                    <a:pt x="19546" y="3201"/>
                  </a:cubicBezTo>
                  <a:lnTo>
                    <a:pt x="20107" y="2977"/>
                  </a:lnTo>
                  <a:cubicBezTo>
                    <a:pt x="20164" y="3145"/>
                    <a:pt x="20276" y="3370"/>
                    <a:pt x="20332" y="3538"/>
                  </a:cubicBezTo>
                  <a:lnTo>
                    <a:pt x="19770" y="3707"/>
                  </a:lnTo>
                  <a:lnTo>
                    <a:pt x="19827" y="4044"/>
                  </a:lnTo>
                  <a:lnTo>
                    <a:pt x="20388" y="3819"/>
                  </a:lnTo>
                  <a:cubicBezTo>
                    <a:pt x="20501" y="4044"/>
                    <a:pt x="20557" y="4269"/>
                    <a:pt x="20557" y="4493"/>
                  </a:cubicBezTo>
                  <a:lnTo>
                    <a:pt x="19995" y="4606"/>
                  </a:lnTo>
                  <a:cubicBezTo>
                    <a:pt x="19995" y="4718"/>
                    <a:pt x="20051" y="4830"/>
                    <a:pt x="20051" y="4886"/>
                  </a:cubicBezTo>
                  <a:lnTo>
                    <a:pt x="20613" y="4774"/>
                  </a:lnTo>
                  <a:cubicBezTo>
                    <a:pt x="20613" y="4999"/>
                    <a:pt x="20725" y="5223"/>
                    <a:pt x="20725" y="5392"/>
                  </a:cubicBezTo>
                  <a:lnTo>
                    <a:pt x="20107" y="5448"/>
                  </a:lnTo>
                  <a:lnTo>
                    <a:pt x="20107" y="5785"/>
                  </a:lnTo>
                  <a:lnTo>
                    <a:pt x="20725" y="5729"/>
                  </a:lnTo>
                  <a:lnTo>
                    <a:pt x="20725" y="6403"/>
                  </a:lnTo>
                  <a:lnTo>
                    <a:pt x="20107" y="6403"/>
                  </a:lnTo>
                  <a:lnTo>
                    <a:pt x="20107" y="6684"/>
                  </a:lnTo>
                  <a:lnTo>
                    <a:pt x="20781" y="6684"/>
                  </a:lnTo>
                  <a:lnTo>
                    <a:pt x="20781" y="7301"/>
                  </a:lnTo>
                  <a:lnTo>
                    <a:pt x="20220" y="7245"/>
                  </a:lnTo>
                  <a:lnTo>
                    <a:pt x="20220" y="7582"/>
                  </a:lnTo>
                  <a:lnTo>
                    <a:pt x="20838" y="7638"/>
                  </a:lnTo>
                  <a:cubicBezTo>
                    <a:pt x="20838" y="7863"/>
                    <a:pt x="20725" y="8088"/>
                    <a:pt x="20725" y="8312"/>
                  </a:cubicBezTo>
                  <a:lnTo>
                    <a:pt x="20107" y="8144"/>
                  </a:lnTo>
                  <a:cubicBezTo>
                    <a:pt x="20107" y="8200"/>
                    <a:pt x="20107" y="8256"/>
                    <a:pt x="20107" y="8312"/>
                  </a:cubicBezTo>
                  <a:lnTo>
                    <a:pt x="20107" y="8481"/>
                  </a:lnTo>
                  <a:lnTo>
                    <a:pt x="20725" y="8593"/>
                  </a:lnTo>
                  <a:cubicBezTo>
                    <a:pt x="20669" y="8818"/>
                    <a:pt x="20613" y="8986"/>
                    <a:pt x="20557" y="9211"/>
                  </a:cubicBezTo>
                  <a:lnTo>
                    <a:pt x="19995" y="9043"/>
                  </a:lnTo>
                  <a:cubicBezTo>
                    <a:pt x="19995" y="9099"/>
                    <a:pt x="19939" y="9211"/>
                    <a:pt x="19883" y="9323"/>
                  </a:cubicBezTo>
                  <a:lnTo>
                    <a:pt x="20444" y="9492"/>
                  </a:lnTo>
                  <a:cubicBezTo>
                    <a:pt x="20388" y="9717"/>
                    <a:pt x="20332" y="9941"/>
                    <a:pt x="20220" y="10110"/>
                  </a:cubicBezTo>
                  <a:lnTo>
                    <a:pt x="19658" y="9885"/>
                  </a:lnTo>
                  <a:cubicBezTo>
                    <a:pt x="19658" y="9997"/>
                    <a:pt x="19602" y="10110"/>
                    <a:pt x="19546" y="10166"/>
                  </a:cubicBezTo>
                  <a:lnTo>
                    <a:pt x="20107" y="10391"/>
                  </a:lnTo>
                  <a:cubicBezTo>
                    <a:pt x="20051" y="10615"/>
                    <a:pt x="19939" y="10784"/>
                    <a:pt x="19827" y="10952"/>
                  </a:cubicBezTo>
                  <a:lnTo>
                    <a:pt x="19321" y="10671"/>
                  </a:lnTo>
                  <a:cubicBezTo>
                    <a:pt x="19265" y="10784"/>
                    <a:pt x="19209" y="10896"/>
                    <a:pt x="19153" y="10952"/>
                  </a:cubicBezTo>
                  <a:lnTo>
                    <a:pt x="19714" y="11233"/>
                  </a:lnTo>
                  <a:cubicBezTo>
                    <a:pt x="19602" y="11458"/>
                    <a:pt x="19490" y="11626"/>
                    <a:pt x="19377" y="11795"/>
                  </a:cubicBezTo>
                  <a:lnTo>
                    <a:pt x="18703" y="11458"/>
                  </a:lnTo>
                  <a:cubicBezTo>
                    <a:pt x="18647" y="11570"/>
                    <a:pt x="18591" y="11626"/>
                    <a:pt x="18535" y="11738"/>
                  </a:cubicBezTo>
                  <a:lnTo>
                    <a:pt x="19040" y="12075"/>
                  </a:lnTo>
                  <a:cubicBezTo>
                    <a:pt x="18928" y="12244"/>
                    <a:pt x="18760" y="12412"/>
                    <a:pt x="18647" y="12581"/>
                  </a:cubicBezTo>
                  <a:lnTo>
                    <a:pt x="18198" y="12188"/>
                  </a:lnTo>
                  <a:lnTo>
                    <a:pt x="17973" y="12412"/>
                  </a:lnTo>
                  <a:lnTo>
                    <a:pt x="18479" y="12806"/>
                  </a:lnTo>
                  <a:cubicBezTo>
                    <a:pt x="18310" y="12974"/>
                    <a:pt x="18142" y="13143"/>
                    <a:pt x="18029" y="13311"/>
                  </a:cubicBezTo>
                  <a:lnTo>
                    <a:pt x="17580" y="12862"/>
                  </a:lnTo>
                  <a:lnTo>
                    <a:pt x="17355" y="13086"/>
                  </a:lnTo>
                  <a:lnTo>
                    <a:pt x="17805" y="13480"/>
                  </a:lnTo>
                  <a:cubicBezTo>
                    <a:pt x="17636" y="13648"/>
                    <a:pt x="17468" y="13760"/>
                    <a:pt x="17299" y="13929"/>
                  </a:cubicBezTo>
                  <a:lnTo>
                    <a:pt x="16906" y="13480"/>
                  </a:lnTo>
                  <a:lnTo>
                    <a:pt x="16681" y="13648"/>
                  </a:lnTo>
                  <a:lnTo>
                    <a:pt x="17075" y="14097"/>
                  </a:lnTo>
                  <a:cubicBezTo>
                    <a:pt x="16906" y="14266"/>
                    <a:pt x="16738" y="14378"/>
                    <a:pt x="16569" y="14547"/>
                  </a:cubicBezTo>
                  <a:lnTo>
                    <a:pt x="16232" y="14041"/>
                  </a:lnTo>
                  <a:lnTo>
                    <a:pt x="15951" y="14210"/>
                  </a:lnTo>
                  <a:lnTo>
                    <a:pt x="16288" y="14715"/>
                  </a:lnTo>
                  <a:cubicBezTo>
                    <a:pt x="16120" y="14828"/>
                    <a:pt x="15951" y="14940"/>
                    <a:pt x="15727" y="14996"/>
                  </a:cubicBezTo>
                  <a:lnTo>
                    <a:pt x="15446" y="14491"/>
                  </a:lnTo>
                  <a:lnTo>
                    <a:pt x="15165" y="14603"/>
                  </a:lnTo>
                  <a:lnTo>
                    <a:pt x="15502" y="15165"/>
                  </a:lnTo>
                  <a:cubicBezTo>
                    <a:pt x="15277" y="15277"/>
                    <a:pt x="15109" y="15333"/>
                    <a:pt x="14884" y="15445"/>
                  </a:cubicBezTo>
                  <a:lnTo>
                    <a:pt x="14660" y="14884"/>
                  </a:lnTo>
                  <a:lnTo>
                    <a:pt x="14379" y="14996"/>
                  </a:lnTo>
                  <a:lnTo>
                    <a:pt x="14603" y="15558"/>
                  </a:lnTo>
                  <a:cubicBezTo>
                    <a:pt x="14379" y="15614"/>
                    <a:pt x="14210" y="15726"/>
                    <a:pt x="13986" y="15782"/>
                  </a:cubicBezTo>
                  <a:lnTo>
                    <a:pt x="13817" y="15165"/>
                  </a:lnTo>
                  <a:lnTo>
                    <a:pt x="13536" y="15277"/>
                  </a:lnTo>
                  <a:lnTo>
                    <a:pt x="13705" y="15839"/>
                  </a:lnTo>
                  <a:cubicBezTo>
                    <a:pt x="13480" y="15895"/>
                    <a:pt x="13255" y="15951"/>
                    <a:pt x="13031" y="16007"/>
                  </a:cubicBezTo>
                  <a:lnTo>
                    <a:pt x="12918" y="15445"/>
                  </a:lnTo>
                  <a:lnTo>
                    <a:pt x="12638" y="15502"/>
                  </a:lnTo>
                  <a:lnTo>
                    <a:pt x="12750" y="16063"/>
                  </a:lnTo>
                  <a:cubicBezTo>
                    <a:pt x="12525" y="16063"/>
                    <a:pt x="12357" y="16119"/>
                    <a:pt x="12132" y="16175"/>
                  </a:cubicBezTo>
                  <a:lnTo>
                    <a:pt x="12076" y="15558"/>
                  </a:lnTo>
                  <a:lnTo>
                    <a:pt x="11739" y="15558"/>
                  </a:lnTo>
                  <a:lnTo>
                    <a:pt x="11851" y="16175"/>
                  </a:lnTo>
                  <a:lnTo>
                    <a:pt x="11121" y="16175"/>
                  </a:lnTo>
                  <a:lnTo>
                    <a:pt x="11121" y="15670"/>
                  </a:lnTo>
                  <a:lnTo>
                    <a:pt x="10840" y="15670"/>
                  </a:lnTo>
                  <a:lnTo>
                    <a:pt x="10840" y="16288"/>
                  </a:lnTo>
                  <a:lnTo>
                    <a:pt x="10166" y="16288"/>
                  </a:lnTo>
                  <a:lnTo>
                    <a:pt x="10223" y="15670"/>
                  </a:lnTo>
                  <a:lnTo>
                    <a:pt x="9942" y="15670"/>
                  </a:lnTo>
                  <a:lnTo>
                    <a:pt x="9886" y="16288"/>
                  </a:lnTo>
                  <a:cubicBezTo>
                    <a:pt x="9661" y="16288"/>
                    <a:pt x="9436" y="16232"/>
                    <a:pt x="9155" y="16175"/>
                  </a:cubicBezTo>
                  <a:lnTo>
                    <a:pt x="9324" y="15558"/>
                  </a:lnTo>
                  <a:lnTo>
                    <a:pt x="8987" y="15558"/>
                  </a:lnTo>
                  <a:lnTo>
                    <a:pt x="8875" y="16119"/>
                  </a:lnTo>
                  <a:cubicBezTo>
                    <a:pt x="8650" y="16119"/>
                    <a:pt x="8481" y="16063"/>
                    <a:pt x="8257" y="16007"/>
                  </a:cubicBezTo>
                  <a:lnTo>
                    <a:pt x="8425" y="15389"/>
                  </a:lnTo>
                  <a:cubicBezTo>
                    <a:pt x="8369" y="15389"/>
                    <a:pt x="8257" y="15333"/>
                    <a:pt x="8144" y="15333"/>
                  </a:cubicBezTo>
                  <a:lnTo>
                    <a:pt x="7976" y="15895"/>
                  </a:lnTo>
                  <a:cubicBezTo>
                    <a:pt x="7751" y="15839"/>
                    <a:pt x="7527" y="15726"/>
                    <a:pt x="7358" y="15670"/>
                  </a:cubicBezTo>
                  <a:lnTo>
                    <a:pt x="7583" y="15108"/>
                  </a:lnTo>
                  <a:lnTo>
                    <a:pt x="7302" y="14996"/>
                  </a:lnTo>
                  <a:lnTo>
                    <a:pt x="7077" y="15558"/>
                  </a:lnTo>
                  <a:cubicBezTo>
                    <a:pt x="6853" y="15445"/>
                    <a:pt x="6684" y="15389"/>
                    <a:pt x="6516" y="15277"/>
                  </a:cubicBezTo>
                  <a:lnTo>
                    <a:pt x="6796" y="14715"/>
                  </a:lnTo>
                  <a:lnTo>
                    <a:pt x="6516" y="14603"/>
                  </a:lnTo>
                  <a:lnTo>
                    <a:pt x="6235" y="15108"/>
                  </a:lnTo>
                  <a:cubicBezTo>
                    <a:pt x="6010" y="14996"/>
                    <a:pt x="5842" y="14884"/>
                    <a:pt x="5673" y="14771"/>
                  </a:cubicBezTo>
                  <a:lnTo>
                    <a:pt x="6010" y="14266"/>
                  </a:lnTo>
                  <a:cubicBezTo>
                    <a:pt x="5898" y="14210"/>
                    <a:pt x="5842" y="14154"/>
                    <a:pt x="5729" y="14097"/>
                  </a:cubicBezTo>
                  <a:lnTo>
                    <a:pt x="5392" y="14603"/>
                  </a:lnTo>
                  <a:cubicBezTo>
                    <a:pt x="5224" y="14491"/>
                    <a:pt x="5055" y="14378"/>
                    <a:pt x="4887" y="14210"/>
                  </a:cubicBezTo>
                  <a:lnTo>
                    <a:pt x="5280" y="13760"/>
                  </a:lnTo>
                  <a:lnTo>
                    <a:pt x="5055" y="13592"/>
                  </a:lnTo>
                  <a:lnTo>
                    <a:pt x="4662" y="14041"/>
                  </a:lnTo>
                  <a:cubicBezTo>
                    <a:pt x="4494" y="13873"/>
                    <a:pt x="4325" y="13760"/>
                    <a:pt x="4157" y="13592"/>
                  </a:cubicBezTo>
                  <a:lnTo>
                    <a:pt x="4606" y="13143"/>
                  </a:lnTo>
                  <a:lnTo>
                    <a:pt x="4438" y="12862"/>
                  </a:lnTo>
                  <a:lnTo>
                    <a:pt x="4044" y="13311"/>
                  </a:lnTo>
                  <a:cubicBezTo>
                    <a:pt x="3876" y="13143"/>
                    <a:pt x="3764" y="12974"/>
                    <a:pt x="3595" y="12806"/>
                  </a:cubicBezTo>
                  <a:lnTo>
                    <a:pt x="4044" y="12412"/>
                  </a:lnTo>
                  <a:lnTo>
                    <a:pt x="3876" y="12188"/>
                  </a:lnTo>
                  <a:lnTo>
                    <a:pt x="3427" y="12581"/>
                  </a:lnTo>
                  <a:cubicBezTo>
                    <a:pt x="3258" y="12412"/>
                    <a:pt x="3146" y="12244"/>
                    <a:pt x="3033" y="12019"/>
                  </a:cubicBezTo>
                  <a:lnTo>
                    <a:pt x="3539" y="11682"/>
                  </a:lnTo>
                  <a:lnTo>
                    <a:pt x="3370" y="11458"/>
                  </a:lnTo>
                  <a:lnTo>
                    <a:pt x="2865" y="11795"/>
                  </a:lnTo>
                  <a:cubicBezTo>
                    <a:pt x="2753" y="11626"/>
                    <a:pt x="2640" y="11402"/>
                    <a:pt x="2528" y="11233"/>
                  </a:cubicBezTo>
                  <a:lnTo>
                    <a:pt x="3033" y="10952"/>
                  </a:lnTo>
                  <a:lnTo>
                    <a:pt x="2921" y="10671"/>
                  </a:lnTo>
                  <a:lnTo>
                    <a:pt x="2359" y="10952"/>
                  </a:lnTo>
                  <a:cubicBezTo>
                    <a:pt x="2247" y="10784"/>
                    <a:pt x="2191" y="10559"/>
                    <a:pt x="2079" y="10391"/>
                  </a:cubicBezTo>
                  <a:lnTo>
                    <a:pt x="2640" y="10110"/>
                  </a:lnTo>
                  <a:cubicBezTo>
                    <a:pt x="2584" y="10054"/>
                    <a:pt x="2584" y="9941"/>
                    <a:pt x="2528" y="9829"/>
                  </a:cubicBezTo>
                  <a:lnTo>
                    <a:pt x="1966" y="10054"/>
                  </a:lnTo>
                  <a:cubicBezTo>
                    <a:pt x="1910" y="9885"/>
                    <a:pt x="1798" y="9717"/>
                    <a:pt x="1742" y="9492"/>
                  </a:cubicBezTo>
                  <a:lnTo>
                    <a:pt x="2359" y="9323"/>
                  </a:lnTo>
                  <a:lnTo>
                    <a:pt x="2247" y="9043"/>
                  </a:lnTo>
                  <a:lnTo>
                    <a:pt x="1686" y="9211"/>
                  </a:lnTo>
                  <a:cubicBezTo>
                    <a:pt x="1629" y="8986"/>
                    <a:pt x="1573" y="8762"/>
                    <a:pt x="1517" y="8537"/>
                  </a:cubicBezTo>
                  <a:lnTo>
                    <a:pt x="2079" y="8425"/>
                  </a:lnTo>
                  <a:cubicBezTo>
                    <a:pt x="2079" y="8312"/>
                    <a:pt x="2079" y="8256"/>
                    <a:pt x="2023" y="8144"/>
                  </a:cubicBezTo>
                  <a:lnTo>
                    <a:pt x="1461" y="8256"/>
                  </a:lnTo>
                  <a:cubicBezTo>
                    <a:pt x="1461" y="8032"/>
                    <a:pt x="1405" y="7807"/>
                    <a:pt x="1349" y="7638"/>
                  </a:cubicBezTo>
                  <a:lnTo>
                    <a:pt x="1966" y="7582"/>
                  </a:lnTo>
                  <a:lnTo>
                    <a:pt x="1966" y="7245"/>
                  </a:lnTo>
                  <a:lnTo>
                    <a:pt x="1349" y="7301"/>
                  </a:lnTo>
                  <a:lnTo>
                    <a:pt x="1349" y="6628"/>
                  </a:lnTo>
                  <a:lnTo>
                    <a:pt x="1966" y="6628"/>
                  </a:lnTo>
                  <a:lnTo>
                    <a:pt x="1966" y="6291"/>
                  </a:lnTo>
                  <a:lnTo>
                    <a:pt x="1" y="6291"/>
                  </a:lnTo>
                  <a:lnTo>
                    <a:pt x="1" y="6571"/>
                  </a:lnTo>
                  <a:cubicBezTo>
                    <a:pt x="1" y="6908"/>
                    <a:pt x="1" y="7245"/>
                    <a:pt x="57" y="7582"/>
                  </a:cubicBezTo>
                  <a:cubicBezTo>
                    <a:pt x="57" y="7638"/>
                    <a:pt x="57" y="7695"/>
                    <a:pt x="57" y="7751"/>
                  </a:cubicBezTo>
                  <a:cubicBezTo>
                    <a:pt x="57" y="7975"/>
                    <a:pt x="113" y="8200"/>
                    <a:pt x="169" y="8481"/>
                  </a:cubicBezTo>
                  <a:cubicBezTo>
                    <a:pt x="169" y="8593"/>
                    <a:pt x="169" y="8649"/>
                    <a:pt x="225" y="8762"/>
                  </a:cubicBezTo>
                  <a:cubicBezTo>
                    <a:pt x="281" y="9043"/>
                    <a:pt x="338" y="9267"/>
                    <a:pt x="394" y="9548"/>
                  </a:cubicBezTo>
                  <a:cubicBezTo>
                    <a:pt x="450" y="9604"/>
                    <a:pt x="450" y="9717"/>
                    <a:pt x="450" y="9773"/>
                  </a:cubicBezTo>
                  <a:cubicBezTo>
                    <a:pt x="562" y="10054"/>
                    <a:pt x="675" y="10278"/>
                    <a:pt x="731" y="10559"/>
                  </a:cubicBezTo>
                  <a:cubicBezTo>
                    <a:pt x="731" y="10559"/>
                    <a:pt x="731" y="10615"/>
                    <a:pt x="731" y="10615"/>
                  </a:cubicBezTo>
                  <a:cubicBezTo>
                    <a:pt x="899" y="11008"/>
                    <a:pt x="1068" y="11402"/>
                    <a:pt x="1292" y="11738"/>
                  </a:cubicBezTo>
                  <a:lnTo>
                    <a:pt x="1349" y="11851"/>
                  </a:lnTo>
                  <a:cubicBezTo>
                    <a:pt x="1461" y="12075"/>
                    <a:pt x="1573" y="12300"/>
                    <a:pt x="1686" y="12469"/>
                  </a:cubicBezTo>
                  <a:lnTo>
                    <a:pt x="1854" y="12749"/>
                  </a:lnTo>
                  <a:cubicBezTo>
                    <a:pt x="2023" y="12974"/>
                    <a:pt x="2191" y="13199"/>
                    <a:pt x="2359" y="13367"/>
                  </a:cubicBezTo>
                  <a:lnTo>
                    <a:pt x="2472" y="13536"/>
                  </a:lnTo>
                  <a:cubicBezTo>
                    <a:pt x="2640" y="13760"/>
                    <a:pt x="2865" y="13985"/>
                    <a:pt x="3033" y="14210"/>
                  </a:cubicBezTo>
                  <a:lnTo>
                    <a:pt x="3146" y="14266"/>
                  </a:lnTo>
                  <a:cubicBezTo>
                    <a:pt x="3370" y="14491"/>
                    <a:pt x="3595" y="14771"/>
                    <a:pt x="3876" y="14996"/>
                  </a:cubicBezTo>
                  <a:lnTo>
                    <a:pt x="3932" y="15052"/>
                  </a:lnTo>
                  <a:cubicBezTo>
                    <a:pt x="4213" y="15221"/>
                    <a:pt x="4438" y="15445"/>
                    <a:pt x="4718" y="15614"/>
                  </a:cubicBezTo>
                  <a:lnTo>
                    <a:pt x="4943" y="15726"/>
                  </a:lnTo>
                  <a:cubicBezTo>
                    <a:pt x="5168" y="15895"/>
                    <a:pt x="5392" y="16063"/>
                    <a:pt x="5673" y="16175"/>
                  </a:cubicBezTo>
                  <a:lnTo>
                    <a:pt x="5842" y="16288"/>
                  </a:lnTo>
                  <a:cubicBezTo>
                    <a:pt x="6066" y="16400"/>
                    <a:pt x="6347" y="16512"/>
                    <a:pt x="6628" y="16625"/>
                  </a:cubicBezTo>
                  <a:lnTo>
                    <a:pt x="6740" y="16681"/>
                  </a:lnTo>
                  <a:cubicBezTo>
                    <a:pt x="7077" y="16849"/>
                    <a:pt x="7414" y="16962"/>
                    <a:pt x="7751" y="17074"/>
                  </a:cubicBezTo>
                  <a:lnTo>
                    <a:pt x="7976" y="17130"/>
                  </a:lnTo>
                  <a:cubicBezTo>
                    <a:pt x="8313" y="17243"/>
                    <a:pt x="8650" y="17299"/>
                    <a:pt x="8987" y="17355"/>
                  </a:cubicBezTo>
                  <a:cubicBezTo>
                    <a:pt x="9212" y="17411"/>
                    <a:pt x="9492" y="17467"/>
                    <a:pt x="9773" y="17467"/>
                  </a:cubicBezTo>
                  <a:lnTo>
                    <a:pt x="9942" y="17467"/>
                  </a:lnTo>
                  <a:cubicBezTo>
                    <a:pt x="10279" y="17467"/>
                    <a:pt x="10672" y="17523"/>
                    <a:pt x="11009" y="17523"/>
                  </a:cubicBezTo>
                  <a:cubicBezTo>
                    <a:pt x="12020" y="17523"/>
                    <a:pt x="13087" y="17411"/>
                    <a:pt x="14042" y="17130"/>
                  </a:cubicBezTo>
                  <a:lnTo>
                    <a:pt x="14323" y="17018"/>
                  </a:lnTo>
                  <a:cubicBezTo>
                    <a:pt x="15277" y="16737"/>
                    <a:pt x="16176" y="16344"/>
                    <a:pt x="17018" y="15782"/>
                  </a:cubicBezTo>
                  <a:lnTo>
                    <a:pt x="17131" y="15726"/>
                  </a:lnTo>
                  <a:cubicBezTo>
                    <a:pt x="17412" y="15502"/>
                    <a:pt x="17636" y="15333"/>
                    <a:pt x="17917" y="15165"/>
                  </a:cubicBezTo>
                  <a:lnTo>
                    <a:pt x="18142" y="14940"/>
                  </a:lnTo>
                  <a:cubicBezTo>
                    <a:pt x="18310" y="14771"/>
                    <a:pt x="18535" y="14603"/>
                    <a:pt x="18703" y="14434"/>
                  </a:cubicBezTo>
                  <a:lnTo>
                    <a:pt x="18928" y="14210"/>
                  </a:lnTo>
                  <a:cubicBezTo>
                    <a:pt x="19097" y="14041"/>
                    <a:pt x="19265" y="13817"/>
                    <a:pt x="19490" y="13648"/>
                  </a:cubicBezTo>
                  <a:cubicBezTo>
                    <a:pt x="19490" y="13592"/>
                    <a:pt x="19546" y="13536"/>
                    <a:pt x="19602" y="13480"/>
                  </a:cubicBezTo>
                  <a:lnTo>
                    <a:pt x="19658" y="13423"/>
                  </a:lnTo>
                  <a:cubicBezTo>
                    <a:pt x="20107" y="12862"/>
                    <a:pt x="20444" y="12300"/>
                    <a:pt x="20781" y="11682"/>
                  </a:cubicBezTo>
                  <a:lnTo>
                    <a:pt x="20894" y="11570"/>
                  </a:lnTo>
                  <a:cubicBezTo>
                    <a:pt x="21006" y="11345"/>
                    <a:pt x="21062" y="11121"/>
                    <a:pt x="21175" y="10896"/>
                  </a:cubicBezTo>
                  <a:cubicBezTo>
                    <a:pt x="21343" y="10503"/>
                    <a:pt x="21512" y="10166"/>
                    <a:pt x="21624" y="9773"/>
                  </a:cubicBezTo>
                  <a:cubicBezTo>
                    <a:pt x="21624" y="9717"/>
                    <a:pt x="21624" y="9660"/>
                    <a:pt x="21680" y="9548"/>
                  </a:cubicBezTo>
                  <a:cubicBezTo>
                    <a:pt x="21736" y="9211"/>
                    <a:pt x="21849" y="8874"/>
                    <a:pt x="21905" y="8537"/>
                  </a:cubicBezTo>
                  <a:cubicBezTo>
                    <a:pt x="21961" y="8144"/>
                    <a:pt x="22017" y="7807"/>
                    <a:pt x="22073" y="7414"/>
                  </a:cubicBezTo>
                  <a:lnTo>
                    <a:pt x="22073" y="6684"/>
                  </a:lnTo>
                  <a:cubicBezTo>
                    <a:pt x="22073" y="5954"/>
                    <a:pt x="22017" y="5223"/>
                    <a:pt x="21905" y="4493"/>
                  </a:cubicBezTo>
                  <a:cubicBezTo>
                    <a:pt x="21849" y="4156"/>
                    <a:pt x="21736" y="3819"/>
                    <a:pt x="21624" y="3426"/>
                  </a:cubicBezTo>
                  <a:cubicBezTo>
                    <a:pt x="21512" y="2977"/>
                    <a:pt x="21343" y="2584"/>
                    <a:pt x="21175" y="2134"/>
                  </a:cubicBezTo>
                  <a:cubicBezTo>
                    <a:pt x="20950" y="1573"/>
                    <a:pt x="20669" y="1011"/>
                    <a:pt x="20332" y="506"/>
                  </a:cubicBezTo>
                  <a:cubicBezTo>
                    <a:pt x="20164" y="337"/>
                    <a:pt x="20051" y="169"/>
                    <a:pt x="1993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17"/>
            <p:cNvSpPr/>
            <p:nvPr/>
          </p:nvSpPr>
          <p:spPr>
            <a:xfrm>
              <a:off x="3077595" y="-1307210"/>
              <a:ext cx="18468" cy="9234"/>
            </a:xfrm>
            <a:custGeom>
              <a:rect b="b" l="l" r="r" t="t"/>
              <a:pathLst>
                <a:path extrusionOk="0" h="169" w="338">
                  <a:moveTo>
                    <a:pt x="1" y="0"/>
                  </a:moveTo>
                  <a:lnTo>
                    <a:pt x="169" y="169"/>
                  </a:lnTo>
                  <a:lnTo>
                    <a:pt x="33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17"/>
            <p:cNvSpPr/>
            <p:nvPr/>
          </p:nvSpPr>
          <p:spPr>
            <a:xfrm>
              <a:off x="2334920" y="-1282677"/>
              <a:ext cx="816376" cy="721357"/>
            </a:xfrm>
            <a:custGeom>
              <a:rect b="b" l="l" r="r" t="t"/>
              <a:pathLst>
                <a:path extrusionOk="0" h="13202" w="14941">
                  <a:moveTo>
                    <a:pt x="11009" y="0"/>
                  </a:moveTo>
                  <a:lnTo>
                    <a:pt x="10672" y="618"/>
                  </a:lnTo>
                  <a:cubicBezTo>
                    <a:pt x="13031" y="2135"/>
                    <a:pt x="14154" y="5055"/>
                    <a:pt x="13424" y="7807"/>
                  </a:cubicBezTo>
                  <a:cubicBezTo>
                    <a:pt x="12975" y="9492"/>
                    <a:pt x="11852" y="10896"/>
                    <a:pt x="10335" y="11739"/>
                  </a:cubicBezTo>
                  <a:cubicBezTo>
                    <a:pt x="9313" y="12304"/>
                    <a:pt x="8236" y="12563"/>
                    <a:pt x="7187" y="12563"/>
                  </a:cubicBezTo>
                  <a:cubicBezTo>
                    <a:pt x="3855" y="12563"/>
                    <a:pt x="803" y="9951"/>
                    <a:pt x="675" y="6235"/>
                  </a:cubicBezTo>
                  <a:lnTo>
                    <a:pt x="1" y="6235"/>
                  </a:lnTo>
                  <a:cubicBezTo>
                    <a:pt x="113" y="9773"/>
                    <a:pt x="2753" y="12694"/>
                    <a:pt x="6291" y="13143"/>
                  </a:cubicBezTo>
                  <a:cubicBezTo>
                    <a:pt x="6595" y="13182"/>
                    <a:pt x="6897" y="13201"/>
                    <a:pt x="7196" y="13201"/>
                  </a:cubicBezTo>
                  <a:cubicBezTo>
                    <a:pt x="10333" y="13201"/>
                    <a:pt x="13170" y="11103"/>
                    <a:pt x="14042" y="7976"/>
                  </a:cubicBezTo>
                  <a:cubicBezTo>
                    <a:pt x="14941" y="4943"/>
                    <a:pt x="13705" y="1685"/>
                    <a:pt x="1100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17"/>
            <p:cNvSpPr/>
            <p:nvPr/>
          </p:nvSpPr>
          <p:spPr>
            <a:xfrm>
              <a:off x="2460757" y="-1150720"/>
              <a:ext cx="463456" cy="395921"/>
            </a:xfrm>
            <a:custGeom>
              <a:rect b="b" l="l" r="r" t="t"/>
              <a:pathLst>
                <a:path extrusionOk="0" h="7246" w="8482">
                  <a:moveTo>
                    <a:pt x="4944" y="1009"/>
                  </a:moveTo>
                  <a:cubicBezTo>
                    <a:pt x="7058" y="1009"/>
                    <a:pt x="8481" y="3708"/>
                    <a:pt x="6740" y="5448"/>
                  </a:cubicBezTo>
                  <a:lnTo>
                    <a:pt x="6684" y="5448"/>
                  </a:lnTo>
                  <a:cubicBezTo>
                    <a:pt x="6235" y="5954"/>
                    <a:pt x="5561" y="6235"/>
                    <a:pt x="4887" y="6235"/>
                  </a:cubicBezTo>
                  <a:cubicBezTo>
                    <a:pt x="2023" y="6235"/>
                    <a:pt x="1236" y="2303"/>
                    <a:pt x="3876" y="1236"/>
                  </a:cubicBezTo>
                  <a:cubicBezTo>
                    <a:pt x="4243" y="1080"/>
                    <a:pt x="4603" y="1009"/>
                    <a:pt x="4944" y="1009"/>
                  </a:cubicBezTo>
                  <a:close/>
                  <a:moveTo>
                    <a:pt x="4831" y="0"/>
                  </a:moveTo>
                  <a:cubicBezTo>
                    <a:pt x="1" y="0"/>
                    <a:pt x="1" y="7246"/>
                    <a:pt x="4831" y="7246"/>
                  </a:cubicBezTo>
                  <a:cubicBezTo>
                    <a:pt x="6853" y="7246"/>
                    <a:pt x="8482" y="5617"/>
                    <a:pt x="8482" y="3595"/>
                  </a:cubicBezTo>
                  <a:cubicBezTo>
                    <a:pt x="8482" y="1629"/>
                    <a:pt x="6853" y="0"/>
                    <a:pt x="483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17"/>
            <p:cNvSpPr/>
            <p:nvPr/>
          </p:nvSpPr>
          <p:spPr>
            <a:xfrm>
              <a:off x="6312211" y="-1132306"/>
              <a:ext cx="196431" cy="187251"/>
            </a:xfrm>
            <a:custGeom>
              <a:rect b="b" l="l" r="r" t="t"/>
              <a:pathLst>
                <a:path extrusionOk="0" h="3427" w="3595">
                  <a:moveTo>
                    <a:pt x="955" y="0"/>
                  </a:moveTo>
                  <a:lnTo>
                    <a:pt x="0" y="2191"/>
                  </a:lnTo>
                  <a:cubicBezTo>
                    <a:pt x="786" y="2528"/>
                    <a:pt x="1517" y="2977"/>
                    <a:pt x="2247" y="3427"/>
                  </a:cubicBezTo>
                  <a:lnTo>
                    <a:pt x="3595" y="1517"/>
                  </a:lnTo>
                  <a:cubicBezTo>
                    <a:pt x="2752" y="955"/>
                    <a:pt x="1854" y="450"/>
                    <a:pt x="955"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17"/>
            <p:cNvSpPr/>
            <p:nvPr/>
          </p:nvSpPr>
          <p:spPr>
            <a:xfrm>
              <a:off x="6115778" y="-1209021"/>
              <a:ext cx="184191" cy="168838"/>
            </a:xfrm>
            <a:custGeom>
              <a:rect b="b" l="l" r="r" t="t"/>
              <a:pathLst>
                <a:path extrusionOk="0" h="3090" w="3371">
                  <a:moveTo>
                    <a:pt x="506" y="0"/>
                  </a:moveTo>
                  <a:lnTo>
                    <a:pt x="1" y="2303"/>
                  </a:lnTo>
                  <a:cubicBezTo>
                    <a:pt x="843" y="2528"/>
                    <a:pt x="1629" y="2752"/>
                    <a:pt x="2416" y="3089"/>
                  </a:cubicBezTo>
                  <a:lnTo>
                    <a:pt x="3370" y="899"/>
                  </a:lnTo>
                  <a:cubicBezTo>
                    <a:pt x="2472" y="562"/>
                    <a:pt x="1461" y="225"/>
                    <a:pt x="50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17"/>
            <p:cNvSpPr/>
            <p:nvPr/>
          </p:nvSpPr>
          <p:spPr>
            <a:xfrm>
              <a:off x="6766384" y="-665840"/>
              <a:ext cx="187251" cy="196485"/>
            </a:xfrm>
            <a:custGeom>
              <a:rect b="b" l="l" r="r" t="t"/>
              <a:pathLst>
                <a:path extrusionOk="0" h="3596" w="3427">
                  <a:moveTo>
                    <a:pt x="2022" y="0"/>
                  </a:moveTo>
                  <a:lnTo>
                    <a:pt x="0" y="1292"/>
                  </a:lnTo>
                  <a:cubicBezTo>
                    <a:pt x="450" y="2022"/>
                    <a:pt x="899" y="2809"/>
                    <a:pt x="1236" y="3595"/>
                  </a:cubicBezTo>
                  <a:lnTo>
                    <a:pt x="3426" y="2696"/>
                  </a:lnTo>
                  <a:cubicBezTo>
                    <a:pt x="3033" y="1798"/>
                    <a:pt x="2584" y="843"/>
                    <a:pt x="202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17"/>
            <p:cNvSpPr/>
            <p:nvPr/>
          </p:nvSpPr>
          <p:spPr>
            <a:xfrm>
              <a:off x="5910165" y="-1242789"/>
              <a:ext cx="165778" cy="144304"/>
            </a:xfrm>
            <a:custGeom>
              <a:rect b="b" l="l" r="r" t="t"/>
              <a:pathLst>
                <a:path extrusionOk="0" h="2641" w="3034">
                  <a:moveTo>
                    <a:pt x="57" y="1"/>
                  </a:moveTo>
                  <a:lnTo>
                    <a:pt x="1" y="2359"/>
                  </a:lnTo>
                  <a:cubicBezTo>
                    <a:pt x="843" y="2416"/>
                    <a:pt x="1685" y="2528"/>
                    <a:pt x="2528" y="2640"/>
                  </a:cubicBezTo>
                  <a:lnTo>
                    <a:pt x="3033" y="338"/>
                  </a:lnTo>
                  <a:cubicBezTo>
                    <a:pt x="2022" y="169"/>
                    <a:pt x="1068" y="57"/>
                    <a:pt x="57"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17"/>
            <p:cNvSpPr/>
            <p:nvPr/>
          </p:nvSpPr>
          <p:spPr>
            <a:xfrm>
              <a:off x="6643606" y="-853038"/>
              <a:ext cx="199545" cy="199545"/>
            </a:xfrm>
            <a:custGeom>
              <a:rect b="b" l="l" r="r" t="t"/>
              <a:pathLst>
                <a:path extrusionOk="0" h="3652" w="3652">
                  <a:moveTo>
                    <a:pt x="1742" y="0"/>
                  </a:moveTo>
                  <a:lnTo>
                    <a:pt x="1" y="1629"/>
                  </a:lnTo>
                  <a:cubicBezTo>
                    <a:pt x="619" y="2247"/>
                    <a:pt x="1124" y="2921"/>
                    <a:pt x="1630" y="3651"/>
                  </a:cubicBezTo>
                  <a:lnTo>
                    <a:pt x="3652" y="2359"/>
                  </a:lnTo>
                  <a:cubicBezTo>
                    <a:pt x="3034" y="1517"/>
                    <a:pt x="2416" y="731"/>
                    <a:pt x="174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17"/>
            <p:cNvSpPr/>
            <p:nvPr/>
          </p:nvSpPr>
          <p:spPr>
            <a:xfrm>
              <a:off x="6490175" y="-1012643"/>
              <a:ext cx="199545" cy="199545"/>
            </a:xfrm>
            <a:custGeom>
              <a:rect b="b" l="l" r="r" t="t"/>
              <a:pathLst>
                <a:path extrusionOk="0" h="3652" w="3652">
                  <a:moveTo>
                    <a:pt x="1349" y="1"/>
                  </a:moveTo>
                  <a:lnTo>
                    <a:pt x="1" y="1967"/>
                  </a:lnTo>
                  <a:cubicBezTo>
                    <a:pt x="675" y="2472"/>
                    <a:pt x="1349" y="3034"/>
                    <a:pt x="1966" y="3652"/>
                  </a:cubicBezTo>
                  <a:lnTo>
                    <a:pt x="3651" y="2023"/>
                  </a:lnTo>
                  <a:cubicBezTo>
                    <a:pt x="2977" y="1293"/>
                    <a:pt x="2191" y="619"/>
                    <a:pt x="134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17"/>
            <p:cNvSpPr/>
            <p:nvPr/>
          </p:nvSpPr>
          <p:spPr>
            <a:xfrm>
              <a:off x="4783913" y="-705727"/>
              <a:ext cx="184191" cy="196431"/>
            </a:xfrm>
            <a:custGeom>
              <a:rect b="b" l="l" r="r" t="t"/>
              <a:pathLst>
                <a:path extrusionOk="0" h="3595" w="3371">
                  <a:moveTo>
                    <a:pt x="1460" y="0"/>
                  </a:moveTo>
                  <a:cubicBezTo>
                    <a:pt x="899" y="843"/>
                    <a:pt x="393" y="1741"/>
                    <a:pt x="0" y="2640"/>
                  </a:cubicBezTo>
                  <a:lnTo>
                    <a:pt x="2191" y="3595"/>
                  </a:lnTo>
                  <a:cubicBezTo>
                    <a:pt x="2528" y="2809"/>
                    <a:pt x="2921" y="2078"/>
                    <a:pt x="3370" y="1404"/>
                  </a:cubicBezTo>
                  <a:lnTo>
                    <a:pt x="146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17"/>
            <p:cNvSpPr/>
            <p:nvPr/>
          </p:nvSpPr>
          <p:spPr>
            <a:xfrm>
              <a:off x="5680019" y="-1242789"/>
              <a:ext cx="162663" cy="141244"/>
            </a:xfrm>
            <a:custGeom>
              <a:rect b="b" l="l" r="r" t="t"/>
              <a:pathLst>
                <a:path extrusionOk="0" h="2585" w="2977">
                  <a:moveTo>
                    <a:pt x="2977" y="1"/>
                  </a:moveTo>
                  <a:cubicBezTo>
                    <a:pt x="1966" y="1"/>
                    <a:pt x="1011" y="57"/>
                    <a:pt x="0" y="225"/>
                  </a:cubicBezTo>
                  <a:lnTo>
                    <a:pt x="393" y="2584"/>
                  </a:lnTo>
                  <a:cubicBezTo>
                    <a:pt x="1236" y="2416"/>
                    <a:pt x="2078" y="2359"/>
                    <a:pt x="2921" y="2359"/>
                  </a:cubicBezTo>
                  <a:lnTo>
                    <a:pt x="297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17"/>
            <p:cNvSpPr/>
            <p:nvPr/>
          </p:nvSpPr>
          <p:spPr>
            <a:xfrm>
              <a:off x="4903576" y="-886806"/>
              <a:ext cx="193371" cy="199545"/>
            </a:xfrm>
            <a:custGeom>
              <a:rect b="b" l="l" r="r" t="t"/>
              <a:pathLst>
                <a:path extrusionOk="0" h="3652" w="3539">
                  <a:moveTo>
                    <a:pt x="1910" y="1"/>
                  </a:moveTo>
                  <a:cubicBezTo>
                    <a:pt x="1236" y="731"/>
                    <a:pt x="562" y="1517"/>
                    <a:pt x="1" y="2303"/>
                  </a:cubicBezTo>
                  <a:lnTo>
                    <a:pt x="1910" y="3651"/>
                  </a:lnTo>
                  <a:cubicBezTo>
                    <a:pt x="2416" y="2977"/>
                    <a:pt x="2977" y="2360"/>
                    <a:pt x="3539" y="1742"/>
                  </a:cubicBezTo>
                  <a:lnTo>
                    <a:pt x="191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17"/>
            <p:cNvSpPr/>
            <p:nvPr/>
          </p:nvSpPr>
          <p:spPr>
            <a:xfrm>
              <a:off x="4707197" y="-500115"/>
              <a:ext cx="168838" cy="184191"/>
            </a:xfrm>
            <a:custGeom>
              <a:rect b="b" l="l" r="r" t="t"/>
              <a:pathLst>
                <a:path extrusionOk="0" h="3371" w="3090">
                  <a:moveTo>
                    <a:pt x="899" y="0"/>
                  </a:moveTo>
                  <a:cubicBezTo>
                    <a:pt x="506" y="955"/>
                    <a:pt x="225" y="1910"/>
                    <a:pt x="0" y="2865"/>
                  </a:cubicBezTo>
                  <a:lnTo>
                    <a:pt x="2303" y="3370"/>
                  </a:lnTo>
                  <a:cubicBezTo>
                    <a:pt x="2471" y="2584"/>
                    <a:pt x="2752" y="1741"/>
                    <a:pt x="3089" y="955"/>
                  </a:cubicBezTo>
                  <a:lnTo>
                    <a:pt x="89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17"/>
            <p:cNvSpPr/>
            <p:nvPr/>
          </p:nvSpPr>
          <p:spPr>
            <a:xfrm>
              <a:off x="5452932" y="-1218256"/>
              <a:ext cx="181077" cy="165778"/>
            </a:xfrm>
            <a:custGeom>
              <a:rect b="b" l="l" r="r" t="t"/>
              <a:pathLst>
                <a:path extrusionOk="0" h="3034" w="3314">
                  <a:moveTo>
                    <a:pt x="2921" y="1"/>
                  </a:moveTo>
                  <a:cubicBezTo>
                    <a:pt x="1910" y="226"/>
                    <a:pt x="955" y="506"/>
                    <a:pt x="0" y="843"/>
                  </a:cubicBezTo>
                  <a:lnTo>
                    <a:pt x="842" y="3034"/>
                  </a:lnTo>
                  <a:cubicBezTo>
                    <a:pt x="1685" y="2753"/>
                    <a:pt x="2471" y="2528"/>
                    <a:pt x="3314" y="2360"/>
                  </a:cubicBezTo>
                  <a:lnTo>
                    <a:pt x="292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17"/>
            <p:cNvSpPr/>
            <p:nvPr/>
          </p:nvSpPr>
          <p:spPr>
            <a:xfrm>
              <a:off x="5244205" y="-1147660"/>
              <a:ext cx="193426" cy="187251"/>
            </a:xfrm>
            <a:custGeom>
              <a:rect b="b" l="l" r="r" t="t"/>
              <a:pathLst>
                <a:path extrusionOk="0" h="3427" w="3540">
                  <a:moveTo>
                    <a:pt x="2641" y="1"/>
                  </a:moveTo>
                  <a:cubicBezTo>
                    <a:pt x="1742" y="394"/>
                    <a:pt x="843" y="899"/>
                    <a:pt x="1" y="1405"/>
                  </a:cubicBezTo>
                  <a:lnTo>
                    <a:pt x="1236" y="3427"/>
                  </a:lnTo>
                  <a:cubicBezTo>
                    <a:pt x="1967" y="2977"/>
                    <a:pt x="2753" y="2584"/>
                    <a:pt x="3539" y="2247"/>
                  </a:cubicBezTo>
                  <a:lnTo>
                    <a:pt x="264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17"/>
            <p:cNvSpPr/>
            <p:nvPr/>
          </p:nvSpPr>
          <p:spPr>
            <a:xfrm>
              <a:off x="5057006" y="-1034117"/>
              <a:ext cx="196485" cy="193426"/>
            </a:xfrm>
            <a:custGeom>
              <a:rect b="b" l="l" r="r" t="t"/>
              <a:pathLst>
                <a:path extrusionOk="0" h="3540" w="3596">
                  <a:moveTo>
                    <a:pt x="2360" y="1"/>
                  </a:moveTo>
                  <a:cubicBezTo>
                    <a:pt x="1517" y="562"/>
                    <a:pt x="731" y="1180"/>
                    <a:pt x="1" y="1854"/>
                  </a:cubicBezTo>
                  <a:lnTo>
                    <a:pt x="1630" y="3539"/>
                  </a:lnTo>
                  <a:cubicBezTo>
                    <a:pt x="2247" y="2977"/>
                    <a:pt x="2921" y="2472"/>
                    <a:pt x="3595" y="1967"/>
                  </a:cubicBezTo>
                  <a:lnTo>
                    <a:pt x="236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17"/>
            <p:cNvSpPr/>
            <p:nvPr/>
          </p:nvSpPr>
          <p:spPr>
            <a:xfrm>
              <a:off x="6855393" y="-454108"/>
              <a:ext cx="162663" cy="153538"/>
            </a:xfrm>
            <a:custGeom>
              <a:rect b="b" l="l" r="r" t="t"/>
              <a:pathLst>
                <a:path extrusionOk="0" h="2810" w="2977">
                  <a:moveTo>
                    <a:pt x="2247" y="1"/>
                  </a:moveTo>
                  <a:lnTo>
                    <a:pt x="0" y="843"/>
                  </a:lnTo>
                  <a:cubicBezTo>
                    <a:pt x="225" y="1461"/>
                    <a:pt x="393" y="2135"/>
                    <a:pt x="562" y="2809"/>
                  </a:cubicBezTo>
                  <a:lnTo>
                    <a:pt x="2977" y="2809"/>
                  </a:lnTo>
                  <a:cubicBezTo>
                    <a:pt x="2808" y="1854"/>
                    <a:pt x="2584" y="899"/>
                    <a:pt x="2247"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17"/>
            <p:cNvSpPr/>
            <p:nvPr/>
          </p:nvSpPr>
          <p:spPr>
            <a:xfrm>
              <a:off x="4903576" y="-1040237"/>
              <a:ext cx="1908848" cy="739662"/>
            </a:xfrm>
            <a:custGeom>
              <a:rect b="b" l="l" r="r" t="t"/>
              <a:pathLst>
                <a:path extrusionOk="0" h="13537" w="34935">
                  <a:moveTo>
                    <a:pt x="17468" y="0"/>
                  </a:moveTo>
                  <a:cubicBezTo>
                    <a:pt x="9268" y="0"/>
                    <a:pt x="2079" y="5561"/>
                    <a:pt x="1" y="13536"/>
                  </a:cubicBezTo>
                  <a:lnTo>
                    <a:pt x="338" y="13536"/>
                  </a:lnTo>
                  <a:cubicBezTo>
                    <a:pt x="2375" y="5773"/>
                    <a:pt x="9431" y="331"/>
                    <a:pt x="17433" y="331"/>
                  </a:cubicBezTo>
                  <a:cubicBezTo>
                    <a:pt x="17594" y="331"/>
                    <a:pt x="17755" y="333"/>
                    <a:pt x="17917" y="337"/>
                  </a:cubicBezTo>
                  <a:cubicBezTo>
                    <a:pt x="25780" y="506"/>
                    <a:pt x="32632" y="5898"/>
                    <a:pt x="34598" y="13536"/>
                  </a:cubicBezTo>
                  <a:lnTo>
                    <a:pt x="34935" y="13536"/>
                  </a:lnTo>
                  <a:cubicBezTo>
                    <a:pt x="32857" y="5561"/>
                    <a:pt x="25668" y="0"/>
                    <a:pt x="1746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17"/>
            <p:cNvSpPr/>
            <p:nvPr/>
          </p:nvSpPr>
          <p:spPr>
            <a:xfrm>
              <a:off x="5023293" y="-949424"/>
              <a:ext cx="1694004" cy="648850"/>
            </a:xfrm>
            <a:custGeom>
              <a:rect b="b" l="l" r="r" t="t"/>
              <a:pathLst>
                <a:path extrusionOk="0" h="11875" w="31003">
                  <a:moveTo>
                    <a:pt x="15289" y="1"/>
                  </a:moveTo>
                  <a:cubicBezTo>
                    <a:pt x="9303" y="1"/>
                    <a:pt x="3606" y="3317"/>
                    <a:pt x="730" y="8897"/>
                  </a:cubicBezTo>
                  <a:lnTo>
                    <a:pt x="1123" y="9122"/>
                  </a:lnTo>
                  <a:cubicBezTo>
                    <a:pt x="674" y="9964"/>
                    <a:pt x="281" y="10919"/>
                    <a:pt x="0" y="11874"/>
                  </a:cubicBezTo>
                  <a:lnTo>
                    <a:pt x="2640" y="11874"/>
                  </a:lnTo>
                  <a:cubicBezTo>
                    <a:pt x="3033" y="10751"/>
                    <a:pt x="3595" y="9684"/>
                    <a:pt x="4269" y="8729"/>
                  </a:cubicBezTo>
                  <a:cubicBezTo>
                    <a:pt x="4774" y="7943"/>
                    <a:pt x="5336" y="7269"/>
                    <a:pt x="6010" y="6651"/>
                  </a:cubicBezTo>
                  <a:lnTo>
                    <a:pt x="5279" y="5864"/>
                  </a:lnTo>
                  <a:cubicBezTo>
                    <a:pt x="7979" y="3276"/>
                    <a:pt x="11542" y="1875"/>
                    <a:pt x="15228" y="1875"/>
                  </a:cubicBezTo>
                  <a:cubicBezTo>
                    <a:pt x="15300" y="1875"/>
                    <a:pt x="15373" y="1876"/>
                    <a:pt x="15445" y="1877"/>
                  </a:cubicBezTo>
                  <a:lnTo>
                    <a:pt x="15445" y="2944"/>
                  </a:lnTo>
                  <a:cubicBezTo>
                    <a:pt x="19096" y="2944"/>
                    <a:pt x="22522" y="4460"/>
                    <a:pt x="24993" y="7100"/>
                  </a:cubicBezTo>
                  <a:cubicBezTo>
                    <a:pt x="25555" y="7718"/>
                    <a:pt x="26116" y="8336"/>
                    <a:pt x="26566" y="9066"/>
                  </a:cubicBezTo>
                  <a:lnTo>
                    <a:pt x="27464" y="8504"/>
                  </a:lnTo>
                  <a:cubicBezTo>
                    <a:pt x="28138" y="9571"/>
                    <a:pt x="28644" y="10695"/>
                    <a:pt x="29037" y="11874"/>
                  </a:cubicBezTo>
                  <a:lnTo>
                    <a:pt x="31003" y="11874"/>
                  </a:lnTo>
                  <a:cubicBezTo>
                    <a:pt x="30273" y="9291"/>
                    <a:pt x="28981" y="6988"/>
                    <a:pt x="27127" y="5078"/>
                  </a:cubicBezTo>
                  <a:cubicBezTo>
                    <a:pt x="26173" y="4067"/>
                    <a:pt x="25106" y="3169"/>
                    <a:pt x="23926" y="2438"/>
                  </a:cubicBezTo>
                  <a:lnTo>
                    <a:pt x="23701" y="2832"/>
                  </a:lnTo>
                  <a:cubicBezTo>
                    <a:pt x="22747" y="2214"/>
                    <a:pt x="21736" y="1764"/>
                    <a:pt x="20669" y="1371"/>
                  </a:cubicBezTo>
                  <a:lnTo>
                    <a:pt x="20837" y="978"/>
                  </a:lnTo>
                  <a:cubicBezTo>
                    <a:pt x="19010" y="316"/>
                    <a:pt x="17136" y="1"/>
                    <a:pt x="1528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17"/>
            <p:cNvSpPr/>
            <p:nvPr/>
          </p:nvSpPr>
          <p:spPr>
            <a:xfrm>
              <a:off x="5152136" y="-543062"/>
              <a:ext cx="1285898" cy="1122251"/>
            </a:xfrm>
            <a:custGeom>
              <a:rect b="b" l="l" r="r" t="t"/>
              <a:pathLst>
                <a:path extrusionOk="0" h="20539" w="23534">
                  <a:moveTo>
                    <a:pt x="13200" y="0"/>
                  </a:moveTo>
                  <a:cubicBezTo>
                    <a:pt x="4831" y="56"/>
                    <a:pt x="1" y="9604"/>
                    <a:pt x="5000" y="16344"/>
                  </a:cubicBezTo>
                  <a:cubicBezTo>
                    <a:pt x="7100" y="19200"/>
                    <a:pt x="10183" y="20538"/>
                    <a:pt x="13234" y="20538"/>
                  </a:cubicBezTo>
                  <a:cubicBezTo>
                    <a:pt x="17444" y="20538"/>
                    <a:pt x="21596" y="17991"/>
                    <a:pt x="23028" y="13367"/>
                  </a:cubicBezTo>
                  <a:lnTo>
                    <a:pt x="23028" y="13311"/>
                  </a:lnTo>
                  <a:cubicBezTo>
                    <a:pt x="23365" y="12300"/>
                    <a:pt x="23534" y="11289"/>
                    <a:pt x="23534" y="10222"/>
                  </a:cubicBezTo>
                  <a:lnTo>
                    <a:pt x="22298" y="10222"/>
                  </a:lnTo>
                  <a:lnTo>
                    <a:pt x="22298" y="10278"/>
                  </a:lnTo>
                  <a:cubicBezTo>
                    <a:pt x="22298" y="15719"/>
                    <a:pt x="17839" y="19330"/>
                    <a:pt x="13182" y="19330"/>
                  </a:cubicBezTo>
                  <a:cubicBezTo>
                    <a:pt x="10964" y="19330"/>
                    <a:pt x="8701" y="18511"/>
                    <a:pt x="6853" y="16681"/>
                  </a:cubicBezTo>
                  <a:cubicBezTo>
                    <a:pt x="1180" y="11008"/>
                    <a:pt x="5168" y="1236"/>
                    <a:pt x="13200" y="1236"/>
                  </a:cubicBezTo>
                  <a:lnTo>
                    <a:pt x="1320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17"/>
            <p:cNvSpPr/>
            <p:nvPr/>
          </p:nvSpPr>
          <p:spPr>
            <a:xfrm>
              <a:off x="5526533" y="-341056"/>
              <a:ext cx="758075" cy="694147"/>
            </a:xfrm>
            <a:custGeom>
              <a:rect b="b" l="l" r="r" t="t"/>
              <a:pathLst>
                <a:path extrusionOk="0" h="12704" w="13874">
                  <a:moveTo>
                    <a:pt x="6362" y="1"/>
                  </a:moveTo>
                  <a:cubicBezTo>
                    <a:pt x="6245" y="1"/>
                    <a:pt x="6128" y="4"/>
                    <a:pt x="6011" y="10"/>
                  </a:cubicBezTo>
                  <a:lnTo>
                    <a:pt x="6067" y="10"/>
                  </a:lnTo>
                  <a:cubicBezTo>
                    <a:pt x="3146" y="178"/>
                    <a:pt x="675" y="2200"/>
                    <a:pt x="1" y="5009"/>
                  </a:cubicBezTo>
                  <a:lnTo>
                    <a:pt x="450" y="5121"/>
                  </a:lnTo>
                  <a:cubicBezTo>
                    <a:pt x="1185" y="2220"/>
                    <a:pt x="3767" y="472"/>
                    <a:pt x="6425" y="472"/>
                  </a:cubicBezTo>
                  <a:cubicBezTo>
                    <a:pt x="7833" y="472"/>
                    <a:pt x="9261" y="962"/>
                    <a:pt x="10448" y="2032"/>
                  </a:cubicBezTo>
                  <a:cubicBezTo>
                    <a:pt x="13874" y="5065"/>
                    <a:pt x="12806" y="10681"/>
                    <a:pt x="8482" y="12310"/>
                  </a:cubicBezTo>
                  <a:lnTo>
                    <a:pt x="8650" y="12703"/>
                  </a:lnTo>
                  <a:cubicBezTo>
                    <a:pt x="11739" y="11580"/>
                    <a:pt x="13480" y="8435"/>
                    <a:pt x="12806" y="5233"/>
                  </a:cubicBezTo>
                  <a:cubicBezTo>
                    <a:pt x="12211" y="2147"/>
                    <a:pt x="9476" y="1"/>
                    <a:pt x="636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17"/>
            <p:cNvSpPr/>
            <p:nvPr/>
          </p:nvSpPr>
          <p:spPr>
            <a:xfrm>
              <a:off x="5722966" y="-154295"/>
              <a:ext cx="368328" cy="317076"/>
            </a:xfrm>
            <a:custGeom>
              <a:rect b="b" l="l" r="r" t="t"/>
              <a:pathLst>
                <a:path extrusionOk="0" h="5803" w="6741">
                  <a:moveTo>
                    <a:pt x="2918" y="0"/>
                  </a:moveTo>
                  <a:cubicBezTo>
                    <a:pt x="1424" y="0"/>
                    <a:pt x="0" y="1185"/>
                    <a:pt x="0" y="2939"/>
                  </a:cubicBezTo>
                  <a:cubicBezTo>
                    <a:pt x="0" y="4511"/>
                    <a:pt x="1292" y="5803"/>
                    <a:pt x="2921" y="5803"/>
                  </a:cubicBezTo>
                  <a:cubicBezTo>
                    <a:pt x="5505" y="5803"/>
                    <a:pt x="6740" y="2658"/>
                    <a:pt x="4943" y="860"/>
                  </a:cubicBezTo>
                  <a:cubicBezTo>
                    <a:pt x="4348" y="265"/>
                    <a:pt x="3625" y="0"/>
                    <a:pt x="291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17"/>
            <p:cNvSpPr/>
            <p:nvPr/>
          </p:nvSpPr>
          <p:spPr>
            <a:xfrm>
              <a:off x="5600189" y="-138012"/>
              <a:ext cx="633879" cy="427940"/>
            </a:xfrm>
            <a:custGeom>
              <a:rect b="b" l="l" r="r" t="t"/>
              <a:pathLst>
                <a:path extrusionOk="0" h="7832" w="11601">
                  <a:moveTo>
                    <a:pt x="9100" y="1"/>
                  </a:moveTo>
                  <a:lnTo>
                    <a:pt x="8763" y="282"/>
                  </a:lnTo>
                  <a:cubicBezTo>
                    <a:pt x="11035" y="3602"/>
                    <a:pt x="8276" y="7365"/>
                    <a:pt x="5009" y="7365"/>
                  </a:cubicBezTo>
                  <a:cubicBezTo>
                    <a:pt x="4076" y="7365"/>
                    <a:pt x="3102" y="7058"/>
                    <a:pt x="2191" y="6347"/>
                  </a:cubicBezTo>
                  <a:cubicBezTo>
                    <a:pt x="619" y="5112"/>
                    <a:pt x="57" y="3034"/>
                    <a:pt x="787" y="1180"/>
                  </a:cubicBezTo>
                  <a:lnTo>
                    <a:pt x="338" y="1012"/>
                  </a:lnTo>
                  <a:cubicBezTo>
                    <a:pt x="113" y="1573"/>
                    <a:pt x="1" y="2191"/>
                    <a:pt x="1" y="2809"/>
                  </a:cubicBezTo>
                  <a:cubicBezTo>
                    <a:pt x="1" y="4325"/>
                    <a:pt x="731" y="5786"/>
                    <a:pt x="1911" y="6741"/>
                  </a:cubicBezTo>
                  <a:cubicBezTo>
                    <a:pt x="2894" y="7503"/>
                    <a:pt x="3945" y="7832"/>
                    <a:pt x="4953" y="7832"/>
                  </a:cubicBezTo>
                  <a:cubicBezTo>
                    <a:pt x="8549" y="7832"/>
                    <a:pt x="11600" y="3642"/>
                    <a:pt x="910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17"/>
            <p:cNvSpPr/>
            <p:nvPr/>
          </p:nvSpPr>
          <p:spPr>
            <a:xfrm>
              <a:off x="1398926" y="-1267323"/>
              <a:ext cx="95183" cy="49121"/>
            </a:xfrm>
            <a:custGeom>
              <a:rect b="b" l="l" r="r" t="t"/>
              <a:pathLst>
                <a:path extrusionOk="0" h="899" w="1742">
                  <a:moveTo>
                    <a:pt x="1573" y="0"/>
                  </a:moveTo>
                  <a:lnTo>
                    <a:pt x="1" y="674"/>
                  </a:lnTo>
                  <a:lnTo>
                    <a:pt x="57" y="899"/>
                  </a:lnTo>
                  <a:lnTo>
                    <a:pt x="1686" y="281"/>
                  </a:lnTo>
                  <a:cubicBezTo>
                    <a:pt x="1742" y="225"/>
                    <a:pt x="1742" y="169"/>
                    <a:pt x="1742" y="113"/>
                  </a:cubicBezTo>
                  <a:cubicBezTo>
                    <a:pt x="1686" y="0"/>
                    <a:pt x="1630" y="0"/>
                    <a:pt x="157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17"/>
            <p:cNvSpPr/>
            <p:nvPr/>
          </p:nvSpPr>
          <p:spPr>
            <a:xfrm>
              <a:off x="1478756" y="-923962"/>
              <a:ext cx="101248" cy="24916"/>
            </a:xfrm>
            <a:custGeom>
              <a:rect b="b" l="l" r="r" t="t"/>
              <a:pathLst>
                <a:path extrusionOk="0" h="456" w="1853">
                  <a:moveTo>
                    <a:pt x="1721" y="0"/>
                  </a:moveTo>
                  <a:cubicBezTo>
                    <a:pt x="1710" y="0"/>
                    <a:pt x="1698" y="2"/>
                    <a:pt x="1685" y="7"/>
                  </a:cubicBezTo>
                  <a:lnTo>
                    <a:pt x="0" y="175"/>
                  </a:lnTo>
                  <a:lnTo>
                    <a:pt x="0" y="456"/>
                  </a:lnTo>
                  <a:lnTo>
                    <a:pt x="1685" y="287"/>
                  </a:lnTo>
                  <a:cubicBezTo>
                    <a:pt x="1841" y="287"/>
                    <a:pt x="1852" y="0"/>
                    <a:pt x="172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17"/>
            <p:cNvSpPr/>
            <p:nvPr/>
          </p:nvSpPr>
          <p:spPr>
            <a:xfrm>
              <a:off x="1435753" y="-1157277"/>
              <a:ext cx="100483" cy="43439"/>
            </a:xfrm>
            <a:custGeom>
              <a:rect b="b" l="l" r="r" t="t"/>
              <a:pathLst>
                <a:path extrusionOk="0" h="795" w="1839">
                  <a:moveTo>
                    <a:pt x="1672" y="1"/>
                  </a:moveTo>
                  <a:cubicBezTo>
                    <a:pt x="1659" y="1"/>
                    <a:pt x="1645" y="3"/>
                    <a:pt x="1630" y="8"/>
                  </a:cubicBezTo>
                  <a:lnTo>
                    <a:pt x="1" y="514"/>
                  </a:lnTo>
                  <a:cubicBezTo>
                    <a:pt x="1" y="626"/>
                    <a:pt x="57" y="682"/>
                    <a:pt x="57" y="794"/>
                  </a:cubicBezTo>
                  <a:lnTo>
                    <a:pt x="1686" y="289"/>
                  </a:lnTo>
                  <a:cubicBezTo>
                    <a:pt x="1839" y="238"/>
                    <a:pt x="1806" y="1"/>
                    <a:pt x="167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17"/>
            <p:cNvSpPr/>
            <p:nvPr/>
          </p:nvSpPr>
          <p:spPr>
            <a:xfrm>
              <a:off x="1463402" y="-1037559"/>
              <a:ext cx="100483" cy="31145"/>
            </a:xfrm>
            <a:custGeom>
              <a:rect b="b" l="l" r="r" t="t"/>
              <a:pathLst>
                <a:path extrusionOk="0" h="570" w="1839">
                  <a:moveTo>
                    <a:pt x="1672" y="0"/>
                  </a:moveTo>
                  <a:cubicBezTo>
                    <a:pt x="1659" y="0"/>
                    <a:pt x="1644" y="2"/>
                    <a:pt x="1629" y="8"/>
                  </a:cubicBezTo>
                  <a:lnTo>
                    <a:pt x="0" y="288"/>
                  </a:lnTo>
                  <a:lnTo>
                    <a:pt x="0" y="569"/>
                  </a:lnTo>
                  <a:lnTo>
                    <a:pt x="1685" y="232"/>
                  </a:lnTo>
                  <a:cubicBezTo>
                    <a:pt x="1838" y="232"/>
                    <a:pt x="1806" y="0"/>
                    <a:pt x="167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17"/>
            <p:cNvSpPr/>
            <p:nvPr/>
          </p:nvSpPr>
          <p:spPr>
            <a:xfrm>
              <a:off x="-212208" y="181144"/>
              <a:ext cx="58356" cy="92123"/>
            </a:xfrm>
            <a:custGeom>
              <a:rect b="b" l="l" r="r" t="t"/>
              <a:pathLst>
                <a:path extrusionOk="0" h="1686" w="1068">
                  <a:moveTo>
                    <a:pt x="843" y="1"/>
                  </a:moveTo>
                  <a:lnTo>
                    <a:pt x="0" y="1517"/>
                  </a:lnTo>
                  <a:cubicBezTo>
                    <a:pt x="0" y="1574"/>
                    <a:pt x="0" y="1630"/>
                    <a:pt x="57" y="1686"/>
                  </a:cubicBezTo>
                  <a:lnTo>
                    <a:pt x="113" y="1686"/>
                  </a:lnTo>
                  <a:cubicBezTo>
                    <a:pt x="169" y="1686"/>
                    <a:pt x="225" y="1686"/>
                    <a:pt x="225" y="1630"/>
                  </a:cubicBezTo>
                  <a:lnTo>
                    <a:pt x="1068" y="113"/>
                  </a:lnTo>
                  <a:lnTo>
                    <a:pt x="84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17"/>
            <p:cNvSpPr/>
            <p:nvPr/>
          </p:nvSpPr>
          <p:spPr>
            <a:xfrm>
              <a:off x="978521" y="129016"/>
              <a:ext cx="64475" cy="85949"/>
            </a:xfrm>
            <a:custGeom>
              <a:rect b="b" l="l" r="r" t="t"/>
              <a:pathLst>
                <a:path extrusionOk="0" h="1573" w="1180">
                  <a:moveTo>
                    <a:pt x="225" y="0"/>
                  </a:moveTo>
                  <a:lnTo>
                    <a:pt x="0" y="112"/>
                  </a:lnTo>
                  <a:lnTo>
                    <a:pt x="955" y="1517"/>
                  </a:lnTo>
                  <a:cubicBezTo>
                    <a:pt x="955" y="1573"/>
                    <a:pt x="1011" y="1573"/>
                    <a:pt x="1067" y="1573"/>
                  </a:cubicBezTo>
                  <a:lnTo>
                    <a:pt x="1124" y="1573"/>
                  </a:lnTo>
                  <a:cubicBezTo>
                    <a:pt x="1180" y="1517"/>
                    <a:pt x="1180" y="1460"/>
                    <a:pt x="1124" y="1404"/>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17"/>
            <p:cNvSpPr/>
            <p:nvPr/>
          </p:nvSpPr>
          <p:spPr>
            <a:xfrm>
              <a:off x="1067530" y="61481"/>
              <a:ext cx="73655" cy="82889"/>
            </a:xfrm>
            <a:custGeom>
              <a:rect b="b" l="l" r="r" t="t"/>
              <a:pathLst>
                <a:path extrusionOk="0" h="1517" w="1348">
                  <a:moveTo>
                    <a:pt x="225" y="0"/>
                  </a:moveTo>
                  <a:lnTo>
                    <a:pt x="0" y="169"/>
                  </a:lnTo>
                  <a:lnTo>
                    <a:pt x="1123" y="1461"/>
                  </a:lnTo>
                  <a:cubicBezTo>
                    <a:pt x="1123" y="1517"/>
                    <a:pt x="1179" y="1517"/>
                    <a:pt x="1236" y="1517"/>
                  </a:cubicBezTo>
                  <a:lnTo>
                    <a:pt x="1292" y="1517"/>
                  </a:lnTo>
                  <a:cubicBezTo>
                    <a:pt x="1348" y="1461"/>
                    <a:pt x="1348" y="1405"/>
                    <a:pt x="1292" y="1348"/>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17"/>
            <p:cNvSpPr/>
            <p:nvPr/>
          </p:nvSpPr>
          <p:spPr>
            <a:xfrm>
              <a:off x="1150365" y="-12175"/>
              <a:ext cx="76769" cy="79829"/>
            </a:xfrm>
            <a:custGeom>
              <a:rect b="b" l="l" r="r" t="t"/>
              <a:pathLst>
                <a:path extrusionOk="0" h="1461" w="1405">
                  <a:moveTo>
                    <a:pt x="169" y="1"/>
                  </a:moveTo>
                  <a:lnTo>
                    <a:pt x="0" y="169"/>
                  </a:lnTo>
                  <a:lnTo>
                    <a:pt x="1180" y="1405"/>
                  </a:lnTo>
                  <a:cubicBezTo>
                    <a:pt x="1180" y="1405"/>
                    <a:pt x="1236" y="1461"/>
                    <a:pt x="1292" y="1461"/>
                  </a:cubicBezTo>
                  <a:cubicBezTo>
                    <a:pt x="1292" y="1461"/>
                    <a:pt x="1348" y="1405"/>
                    <a:pt x="1348" y="1405"/>
                  </a:cubicBezTo>
                  <a:cubicBezTo>
                    <a:pt x="1405" y="1348"/>
                    <a:pt x="1405" y="1292"/>
                    <a:pt x="1348" y="1236"/>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17"/>
            <p:cNvSpPr/>
            <p:nvPr/>
          </p:nvSpPr>
          <p:spPr>
            <a:xfrm>
              <a:off x="886451" y="184258"/>
              <a:ext cx="58356" cy="92068"/>
            </a:xfrm>
            <a:custGeom>
              <a:rect b="b" l="l" r="r" t="t"/>
              <a:pathLst>
                <a:path extrusionOk="0" h="1685" w="1068">
                  <a:moveTo>
                    <a:pt x="225" y="0"/>
                  </a:moveTo>
                  <a:lnTo>
                    <a:pt x="0" y="112"/>
                  </a:lnTo>
                  <a:lnTo>
                    <a:pt x="787" y="1629"/>
                  </a:lnTo>
                  <a:cubicBezTo>
                    <a:pt x="787" y="1629"/>
                    <a:pt x="843" y="1685"/>
                    <a:pt x="899" y="1685"/>
                  </a:cubicBezTo>
                  <a:lnTo>
                    <a:pt x="955" y="1685"/>
                  </a:lnTo>
                  <a:cubicBezTo>
                    <a:pt x="1011" y="1629"/>
                    <a:pt x="1067" y="1573"/>
                    <a:pt x="1011" y="1517"/>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17"/>
            <p:cNvSpPr/>
            <p:nvPr/>
          </p:nvSpPr>
          <p:spPr>
            <a:xfrm>
              <a:off x="683898" y="270153"/>
              <a:ext cx="39942" cy="95183"/>
            </a:xfrm>
            <a:custGeom>
              <a:rect b="b" l="l" r="r" t="t"/>
              <a:pathLst>
                <a:path extrusionOk="0" h="1742" w="731">
                  <a:moveTo>
                    <a:pt x="225" y="1"/>
                  </a:moveTo>
                  <a:lnTo>
                    <a:pt x="0" y="57"/>
                  </a:lnTo>
                  <a:lnTo>
                    <a:pt x="450" y="1686"/>
                  </a:lnTo>
                  <a:cubicBezTo>
                    <a:pt x="506" y="1742"/>
                    <a:pt x="562" y="1742"/>
                    <a:pt x="618" y="1742"/>
                  </a:cubicBezTo>
                  <a:cubicBezTo>
                    <a:pt x="674" y="1742"/>
                    <a:pt x="731" y="1686"/>
                    <a:pt x="731" y="1629"/>
                  </a:cubicBez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17"/>
            <p:cNvSpPr/>
            <p:nvPr/>
          </p:nvSpPr>
          <p:spPr>
            <a:xfrm>
              <a:off x="573415" y="294741"/>
              <a:ext cx="33822" cy="101303"/>
            </a:xfrm>
            <a:custGeom>
              <a:rect b="b" l="l" r="r" t="t"/>
              <a:pathLst>
                <a:path extrusionOk="0" h="1854" w="619">
                  <a:moveTo>
                    <a:pt x="281" y="0"/>
                  </a:moveTo>
                  <a:lnTo>
                    <a:pt x="1" y="56"/>
                  </a:lnTo>
                  <a:lnTo>
                    <a:pt x="338" y="1741"/>
                  </a:lnTo>
                  <a:cubicBezTo>
                    <a:pt x="338" y="1797"/>
                    <a:pt x="394" y="1853"/>
                    <a:pt x="506" y="1853"/>
                  </a:cubicBezTo>
                  <a:cubicBezTo>
                    <a:pt x="562" y="1853"/>
                    <a:pt x="618" y="1741"/>
                    <a:pt x="562" y="1685"/>
                  </a:cubicBez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17"/>
            <p:cNvSpPr/>
            <p:nvPr/>
          </p:nvSpPr>
          <p:spPr>
            <a:xfrm>
              <a:off x="785147" y="233325"/>
              <a:ext cx="49176" cy="95183"/>
            </a:xfrm>
            <a:custGeom>
              <a:rect b="b" l="l" r="r" t="t"/>
              <a:pathLst>
                <a:path extrusionOk="0" h="1742" w="900">
                  <a:moveTo>
                    <a:pt x="226" y="1"/>
                  </a:moveTo>
                  <a:lnTo>
                    <a:pt x="1" y="57"/>
                  </a:lnTo>
                  <a:lnTo>
                    <a:pt x="619" y="1629"/>
                  </a:lnTo>
                  <a:cubicBezTo>
                    <a:pt x="675" y="1686"/>
                    <a:pt x="675" y="1742"/>
                    <a:pt x="731" y="1742"/>
                  </a:cubicBezTo>
                  <a:lnTo>
                    <a:pt x="787" y="1742"/>
                  </a:lnTo>
                  <a:cubicBezTo>
                    <a:pt x="843" y="1686"/>
                    <a:pt x="900" y="1629"/>
                    <a:pt x="900" y="1573"/>
                  </a:cubicBezTo>
                  <a:lnTo>
                    <a:pt x="22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17"/>
            <p:cNvSpPr/>
            <p:nvPr/>
          </p:nvSpPr>
          <p:spPr>
            <a:xfrm>
              <a:off x="1224021" y="-95010"/>
              <a:ext cx="85949" cy="70595"/>
            </a:xfrm>
            <a:custGeom>
              <a:rect b="b" l="l" r="r" t="t"/>
              <a:pathLst>
                <a:path extrusionOk="0" h="1292" w="1573">
                  <a:moveTo>
                    <a:pt x="169" y="0"/>
                  </a:moveTo>
                  <a:lnTo>
                    <a:pt x="0" y="225"/>
                  </a:lnTo>
                  <a:lnTo>
                    <a:pt x="1348" y="1292"/>
                  </a:lnTo>
                  <a:lnTo>
                    <a:pt x="1405" y="1292"/>
                  </a:lnTo>
                  <a:cubicBezTo>
                    <a:pt x="1461" y="1292"/>
                    <a:pt x="1517" y="1292"/>
                    <a:pt x="1517" y="1236"/>
                  </a:cubicBezTo>
                  <a:cubicBezTo>
                    <a:pt x="1573" y="1180"/>
                    <a:pt x="1573" y="1123"/>
                    <a:pt x="1517" y="1067"/>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17"/>
            <p:cNvSpPr/>
            <p:nvPr/>
          </p:nvSpPr>
          <p:spPr>
            <a:xfrm>
              <a:off x="1478756" y="-696548"/>
              <a:ext cx="101303" cy="24643"/>
            </a:xfrm>
            <a:custGeom>
              <a:rect b="b" l="l" r="r" t="t"/>
              <a:pathLst>
                <a:path extrusionOk="0" h="451" w="1854">
                  <a:moveTo>
                    <a:pt x="0" y="1"/>
                  </a:moveTo>
                  <a:lnTo>
                    <a:pt x="0" y="282"/>
                  </a:lnTo>
                  <a:lnTo>
                    <a:pt x="1685" y="450"/>
                  </a:lnTo>
                  <a:cubicBezTo>
                    <a:pt x="1741" y="450"/>
                    <a:pt x="1797" y="394"/>
                    <a:pt x="1853" y="338"/>
                  </a:cubicBezTo>
                  <a:cubicBezTo>
                    <a:pt x="1853" y="282"/>
                    <a:pt x="1797" y="169"/>
                    <a:pt x="1685" y="169"/>
                  </a:cubicBezTo>
                  <a:lnTo>
                    <a:pt x="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17"/>
            <p:cNvSpPr/>
            <p:nvPr/>
          </p:nvSpPr>
          <p:spPr>
            <a:xfrm>
              <a:off x="1288442" y="-180959"/>
              <a:ext cx="92123" cy="61415"/>
            </a:xfrm>
            <a:custGeom>
              <a:rect b="b" l="l" r="r" t="t"/>
              <a:pathLst>
                <a:path extrusionOk="0" h="1124" w="1686">
                  <a:moveTo>
                    <a:pt x="169" y="0"/>
                  </a:moveTo>
                  <a:lnTo>
                    <a:pt x="1" y="169"/>
                  </a:lnTo>
                  <a:lnTo>
                    <a:pt x="1405" y="1124"/>
                  </a:lnTo>
                  <a:lnTo>
                    <a:pt x="1517" y="1124"/>
                  </a:lnTo>
                  <a:cubicBezTo>
                    <a:pt x="1573" y="1124"/>
                    <a:pt x="1573" y="1124"/>
                    <a:pt x="1630" y="1068"/>
                  </a:cubicBezTo>
                  <a:cubicBezTo>
                    <a:pt x="1686" y="1011"/>
                    <a:pt x="1686" y="955"/>
                    <a:pt x="1630" y="899"/>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17"/>
            <p:cNvSpPr/>
            <p:nvPr/>
          </p:nvSpPr>
          <p:spPr>
            <a:xfrm>
              <a:off x="1460342" y="-583005"/>
              <a:ext cx="98243" cy="30762"/>
            </a:xfrm>
            <a:custGeom>
              <a:rect b="b" l="l" r="r" t="t"/>
              <a:pathLst>
                <a:path extrusionOk="0" h="563" w="1798">
                  <a:moveTo>
                    <a:pt x="56" y="1"/>
                  </a:moveTo>
                  <a:cubicBezTo>
                    <a:pt x="56" y="57"/>
                    <a:pt x="0" y="169"/>
                    <a:pt x="0" y="226"/>
                  </a:cubicBezTo>
                  <a:lnTo>
                    <a:pt x="1685" y="563"/>
                  </a:lnTo>
                  <a:cubicBezTo>
                    <a:pt x="1741" y="563"/>
                    <a:pt x="1797" y="506"/>
                    <a:pt x="1797" y="450"/>
                  </a:cubicBezTo>
                  <a:cubicBezTo>
                    <a:pt x="1797" y="394"/>
                    <a:pt x="1797" y="338"/>
                    <a:pt x="1741" y="338"/>
                  </a:cubicBezTo>
                  <a:lnTo>
                    <a:pt x="5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17"/>
            <p:cNvSpPr/>
            <p:nvPr/>
          </p:nvSpPr>
          <p:spPr>
            <a:xfrm>
              <a:off x="1484875" y="-802059"/>
              <a:ext cx="101303" cy="13496"/>
            </a:xfrm>
            <a:custGeom>
              <a:rect b="b" l="l" r="r" t="t"/>
              <a:pathLst>
                <a:path extrusionOk="0" h="247" w="1854">
                  <a:moveTo>
                    <a:pt x="1739" y="0"/>
                  </a:moveTo>
                  <a:cubicBezTo>
                    <a:pt x="1719" y="0"/>
                    <a:pt x="1700" y="7"/>
                    <a:pt x="1685" y="22"/>
                  </a:cubicBezTo>
                  <a:lnTo>
                    <a:pt x="0" y="22"/>
                  </a:lnTo>
                  <a:lnTo>
                    <a:pt x="0" y="78"/>
                  </a:lnTo>
                  <a:lnTo>
                    <a:pt x="0" y="247"/>
                  </a:lnTo>
                  <a:lnTo>
                    <a:pt x="1685" y="247"/>
                  </a:lnTo>
                  <a:cubicBezTo>
                    <a:pt x="1741" y="247"/>
                    <a:pt x="1854" y="191"/>
                    <a:pt x="1854" y="135"/>
                  </a:cubicBezTo>
                  <a:cubicBezTo>
                    <a:pt x="1854" y="52"/>
                    <a:pt x="1794" y="0"/>
                    <a:pt x="173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17"/>
            <p:cNvSpPr/>
            <p:nvPr/>
          </p:nvSpPr>
          <p:spPr>
            <a:xfrm>
              <a:off x="1346744" y="-276089"/>
              <a:ext cx="95238" cy="55296"/>
            </a:xfrm>
            <a:custGeom>
              <a:rect b="b" l="l" r="r" t="t"/>
              <a:pathLst>
                <a:path extrusionOk="0" h="1012" w="1743">
                  <a:moveTo>
                    <a:pt x="169" y="0"/>
                  </a:moveTo>
                  <a:lnTo>
                    <a:pt x="1" y="225"/>
                  </a:lnTo>
                  <a:lnTo>
                    <a:pt x="1517" y="1011"/>
                  </a:lnTo>
                  <a:lnTo>
                    <a:pt x="1574" y="1011"/>
                  </a:lnTo>
                  <a:cubicBezTo>
                    <a:pt x="1630" y="1011"/>
                    <a:pt x="1686" y="955"/>
                    <a:pt x="1686" y="955"/>
                  </a:cubicBezTo>
                  <a:cubicBezTo>
                    <a:pt x="1742" y="899"/>
                    <a:pt x="1742" y="787"/>
                    <a:pt x="1630" y="787"/>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17"/>
            <p:cNvSpPr/>
            <p:nvPr/>
          </p:nvSpPr>
          <p:spPr>
            <a:xfrm>
              <a:off x="1432693" y="-481701"/>
              <a:ext cx="101357" cy="43002"/>
            </a:xfrm>
            <a:custGeom>
              <a:rect b="b" l="l" r="r" t="t"/>
              <a:pathLst>
                <a:path extrusionOk="0" h="787" w="1855">
                  <a:moveTo>
                    <a:pt x="113" y="0"/>
                  </a:moveTo>
                  <a:cubicBezTo>
                    <a:pt x="113" y="113"/>
                    <a:pt x="57" y="169"/>
                    <a:pt x="1" y="281"/>
                  </a:cubicBezTo>
                  <a:lnTo>
                    <a:pt x="1629" y="787"/>
                  </a:lnTo>
                  <a:lnTo>
                    <a:pt x="1686" y="787"/>
                  </a:lnTo>
                  <a:cubicBezTo>
                    <a:pt x="1742" y="787"/>
                    <a:pt x="1798" y="731"/>
                    <a:pt x="1798" y="674"/>
                  </a:cubicBezTo>
                  <a:cubicBezTo>
                    <a:pt x="1854" y="618"/>
                    <a:pt x="1798" y="562"/>
                    <a:pt x="1742" y="506"/>
                  </a:cubicBez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17"/>
            <p:cNvSpPr/>
            <p:nvPr/>
          </p:nvSpPr>
          <p:spPr>
            <a:xfrm>
              <a:off x="1395866" y="-374278"/>
              <a:ext cx="95183" cy="49121"/>
            </a:xfrm>
            <a:custGeom>
              <a:rect b="b" l="l" r="r" t="t"/>
              <a:pathLst>
                <a:path extrusionOk="0" h="899" w="1742">
                  <a:moveTo>
                    <a:pt x="113" y="0"/>
                  </a:moveTo>
                  <a:cubicBezTo>
                    <a:pt x="57" y="112"/>
                    <a:pt x="1" y="169"/>
                    <a:pt x="1" y="225"/>
                  </a:cubicBezTo>
                  <a:lnTo>
                    <a:pt x="1573" y="899"/>
                  </a:lnTo>
                  <a:lnTo>
                    <a:pt x="1629" y="899"/>
                  </a:lnTo>
                  <a:cubicBezTo>
                    <a:pt x="1686" y="899"/>
                    <a:pt x="1686" y="843"/>
                    <a:pt x="1742" y="843"/>
                  </a:cubicBezTo>
                  <a:cubicBezTo>
                    <a:pt x="1742" y="730"/>
                    <a:pt x="1742" y="674"/>
                    <a:pt x="1686" y="674"/>
                  </a:cubicBez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17"/>
            <p:cNvSpPr/>
            <p:nvPr/>
          </p:nvSpPr>
          <p:spPr>
            <a:xfrm>
              <a:off x="355508" y="316215"/>
              <a:ext cx="15408" cy="101303"/>
            </a:xfrm>
            <a:custGeom>
              <a:rect b="b" l="l" r="r" t="t"/>
              <a:pathLst>
                <a:path extrusionOk="0" h="1854" w="282">
                  <a:moveTo>
                    <a:pt x="1" y="0"/>
                  </a:moveTo>
                  <a:lnTo>
                    <a:pt x="1" y="1685"/>
                  </a:lnTo>
                  <a:cubicBezTo>
                    <a:pt x="1" y="1797"/>
                    <a:pt x="57" y="1854"/>
                    <a:pt x="113" y="1854"/>
                  </a:cubicBezTo>
                  <a:cubicBezTo>
                    <a:pt x="226" y="1854"/>
                    <a:pt x="282" y="1797"/>
                    <a:pt x="282" y="1741"/>
                  </a:cubicBezTo>
                  <a:lnTo>
                    <a:pt x="28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17"/>
            <p:cNvSpPr/>
            <p:nvPr/>
          </p:nvSpPr>
          <p:spPr>
            <a:xfrm>
              <a:off x="238905" y="313101"/>
              <a:ext cx="24588" cy="98297"/>
            </a:xfrm>
            <a:custGeom>
              <a:rect b="b" l="l" r="r" t="t"/>
              <a:pathLst>
                <a:path extrusionOk="0" h="1799" w="450">
                  <a:moveTo>
                    <a:pt x="169" y="1"/>
                  </a:moveTo>
                  <a:lnTo>
                    <a:pt x="1" y="1686"/>
                  </a:lnTo>
                  <a:cubicBezTo>
                    <a:pt x="1" y="1742"/>
                    <a:pt x="57" y="1798"/>
                    <a:pt x="113" y="1798"/>
                  </a:cubicBezTo>
                  <a:cubicBezTo>
                    <a:pt x="169" y="1798"/>
                    <a:pt x="225" y="1742"/>
                    <a:pt x="281" y="1686"/>
                  </a:cubicBezTo>
                  <a:lnTo>
                    <a:pt x="45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17"/>
            <p:cNvSpPr/>
            <p:nvPr/>
          </p:nvSpPr>
          <p:spPr>
            <a:xfrm>
              <a:off x="119242" y="294741"/>
              <a:ext cx="30708" cy="98243"/>
            </a:xfrm>
            <a:custGeom>
              <a:rect b="b" l="l" r="r" t="t"/>
              <a:pathLst>
                <a:path extrusionOk="0" h="1798" w="562">
                  <a:moveTo>
                    <a:pt x="337" y="0"/>
                  </a:moveTo>
                  <a:lnTo>
                    <a:pt x="0" y="1685"/>
                  </a:lnTo>
                  <a:cubicBezTo>
                    <a:pt x="0" y="1741"/>
                    <a:pt x="56" y="1797"/>
                    <a:pt x="113" y="1797"/>
                  </a:cubicBezTo>
                  <a:cubicBezTo>
                    <a:pt x="169" y="1797"/>
                    <a:pt x="225" y="1741"/>
                    <a:pt x="225" y="1685"/>
                  </a:cubicBezTo>
                  <a:lnTo>
                    <a:pt x="562" y="56"/>
                  </a:lnTo>
                  <a:lnTo>
                    <a:pt x="33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17"/>
            <p:cNvSpPr/>
            <p:nvPr/>
          </p:nvSpPr>
          <p:spPr>
            <a:xfrm>
              <a:off x="-347225" y="58421"/>
              <a:ext cx="12294" cy="21528"/>
            </a:xfrm>
            <a:custGeom>
              <a:rect b="b" l="l" r="r" t="t"/>
              <a:pathLst>
                <a:path extrusionOk="0" h="394" w="225">
                  <a:moveTo>
                    <a:pt x="0" y="0"/>
                  </a:moveTo>
                  <a:lnTo>
                    <a:pt x="0" y="393"/>
                  </a:lnTo>
                  <a:lnTo>
                    <a:pt x="225" y="169"/>
                  </a:lnTo>
                  <a:lnTo>
                    <a:pt x="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17"/>
            <p:cNvSpPr/>
            <p:nvPr/>
          </p:nvSpPr>
          <p:spPr>
            <a:xfrm>
              <a:off x="469051" y="313101"/>
              <a:ext cx="21583" cy="98297"/>
            </a:xfrm>
            <a:custGeom>
              <a:rect b="b" l="l" r="r" t="t"/>
              <a:pathLst>
                <a:path extrusionOk="0" h="1799" w="395">
                  <a:moveTo>
                    <a:pt x="1" y="1"/>
                  </a:moveTo>
                  <a:lnTo>
                    <a:pt x="113" y="1686"/>
                  </a:lnTo>
                  <a:cubicBezTo>
                    <a:pt x="169" y="1742"/>
                    <a:pt x="226" y="1798"/>
                    <a:pt x="282" y="1798"/>
                  </a:cubicBezTo>
                  <a:cubicBezTo>
                    <a:pt x="338" y="1798"/>
                    <a:pt x="394" y="1742"/>
                    <a:pt x="394" y="1686"/>
                  </a:cubicBezTo>
                  <a:lnTo>
                    <a:pt x="22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17"/>
            <p:cNvSpPr/>
            <p:nvPr/>
          </p:nvSpPr>
          <p:spPr>
            <a:xfrm>
              <a:off x="-316572" y="125902"/>
              <a:ext cx="64530" cy="86003"/>
            </a:xfrm>
            <a:custGeom>
              <a:rect b="b" l="l" r="r" t="t"/>
              <a:pathLst>
                <a:path extrusionOk="0" h="1574" w="1181">
                  <a:moveTo>
                    <a:pt x="956" y="1"/>
                  </a:moveTo>
                  <a:lnTo>
                    <a:pt x="1" y="1405"/>
                  </a:lnTo>
                  <a:cubicBezTo>
                    <a:pt x="1" y="1461"/>
                    <a:pt x="1" y="1517"/>
                    <a:pt x="57" y="1574"/>
                  </a:cubicBezTo>
                  <a:lnTo>
                    <a:pt x="113" y="1574"/>
                  </a:lnTo>
                  <a:cubicBezTo>
                    <a:pt x="169" y="1574"/>
                    <a:pt x="226" y="1517"/>
                    <a:pt x="226" y="1517"/>
                  </a:cubicBezTo>
                  <a:lnTo>
                    <a:pt x="1180" y="113"/>
                  </a:lnTo>
                  <a:lnTo>
                    <a:pt x="95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17"/>
            <p:cNvSpPr/>
            <p:nvPr/>
          </p:nvSpPr>
          <p:spPr>
            <a:xfrm>
              <a:off x="5699" y="264033"/>
              <a:ext cx="43002" cy="98243"/>
            </a:xfrm>
            <a:custGeom>
              <a:rect b="b" l="l" r="r" t="t"/>
              <a:pathLst>
                <a:path extrusionOk="0" h="1798" w="787">
                  <a:moveTo>
                    <a:pt x="506" y="0"/>
                  </a:moveTo>
                  <a:lnTo>
                    <a:pt x="0" y="1685"/>
                  </a:lnTo>
                  <a:cubicBezTo>
                    <a:pt x="0" y="1741"/>
                    <a:pt x="56" y="1798"/>
                    <a:pt x="112" y="1798"/>
                  </a:cubicBezTo>
                  <a:lnTo>
                    <a:pt x="169" y="1798"/>
                  </a:lnTo>
                  <a:cubicBezTo>
                    <a:pt x="225" y="1798"/>
                    <a:pt x="281" y="1798"/>
                    <a:pt x="281" y="1741"/>
                  </a:cubicBezTo>
                  <a:lnTo>
                    <a:pt x="786" y="113"/>
                  </a:lnTo>
                  <a:lnTo>
                    <a:pt x="50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17"/>
            <p:cNvSpPr/>
            <p:nvPr/>
          </p:nvSpPr>
          <p:spPr>
            <a:xfrm>
              <a:off x="-107844" y="230265"/>
              <a:ext cx="49121" cy="95183"/>
            </a:xfrm>
            <a:custGeom>
              <a:rect b="b" l="l" r="r" t="t"/>
              <a:pathLst>
                <a:path extrusionOk="0" h="1742" w="899">
                  <a:moveTo>
                    <a:pt x="674" y="1"/>
                  </a:moveTo>
                  <a:lnTo>
                    <a:pt x="0" y="1573"/>
                  </a:lnTo>
                  <a:cubicBezTo>
                    <a:pt x="0" y="1629"/>
                    <a:pt x="0" y="1685"/>
                    <a:pt x="112" y="1742"/>
                  </a:cubicBezTo>
                  <a:cubicBezTo>
                    <a:pt x="169" y="1742"/>
                    <a:pt x="225" y="1685"/>
                    <a:pt x="281" y="1685"/>
                  </a:cubicBezTo>
                  <a:lnTo>
                    <a:pt x="899" y="113"/>
                  </a:lnTo>
                  <a:lnTo>
                    <a:pt x="67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17"/>
            <p:cNvSpPr/>
            <p:nvPr/>
          </p:nvSpPr>
          <p:spPr>
            <a:xfrm>
              <a:off x="1337564" y="-1212081"/>
              <a:ext cx="178072" cy="73709"/>
            </a:xfrm>
            <a:custGeom>
              <a:rect b="b" l="l" r="r" t="t"/>
              <a:pathLst>
                <a:path extrusionOk="0" h="1349" w="3259">
                  <a:moveTo>
                    <a:pt x="3090" y="0"/>
                  </a:moveTo>
                  <a:lnTo>
                    <a:pt x="0" y="1067"/>
                  </a:lnTo>
                  <a:cubicBezTo>
                    <a:pt x="57" y="1180"/>
                    <a:pt x="113" y="1236"/>
                    <a:pt x="113" y="1348"/>
                  </a:cubicBezTo>
                  <a:lnTo>
                    <a:pt x="3146" y="281"/>
                  </a:lnTo>
                  <a:cubicBezTo>
                    <a:pt x="3202" y="225"/>
                    <a:pt x="3258" y="169"/>
                    <a:pt x="3258" y="113"/>
                  </a:cubicBezTo>
                  <a:cubicBezTo>
                    <a:pt x="3202" y="0"/>
                    <a:pt x="3146" y="0"/>
                    <a:pt x="309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17"/>
            <p:cNvSpPr/>
            <p:nvPr/>
          </p:nvSpPr>
          <p:spPr>
            <a:xfrm>
              <a:off x="1297676" y="-1307210"/>
              <a:ext cx="159603" cy="70595"/>
            </a:xfrm>
            <a:custGeom>
              <a:rect b="b" l="l" r="r" t="t"/>
              <a:pathLst>
                <a:path extrusionOk="0" h="1292" w="2921">
                  <a:moveTo>
                    <a:pt x="2303" y="0"/>
                  </a:moveTo>
                  <a:lnTo>
                    <a:pt x="0" y="1067"/>
                  </a:lnTo>
                  <a:lnTo>
                    <a:pt x="113" y="1292"/>
                  </a:lnTo>
                  <a:lnTo>
                    <a:pt x="292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17"/>
            <p:cNvSpPr/>
            <p:nvPr/>
          </p:nvSpPr>
          <p:spPr>
            <a:xfrm>
              <a:off x="1398926" y="-865332"/>
              <a:ext cx="184191" cy="21528"/>
            </a:xfrm>
            <a:custGeom>
              <a:rect b="b" l="l" r="r" t="t"/>
              <a:pathLst>
                <a:path extrusionOk="0" h="394" w="3371">
                  <a:moveTo>
                    <a:pt x="3202" y="1"/>
                  </a:moveTo>
                  <a:cubicBezTo>
                    <a:pt x="3212" y="1"/>
                    <a:pt x="3222" y="1"/>
                    <a:pt x="3232" y="2"/>
                  </a:cubicBezTo>
                  <a:lnTo>
                    <a:pt x="3232" y="2"/>
                  </a:lnTo>
                  <a:lnTo>
                    <a:pt x="3258" y="1"/>
                  </a:lnTo>
                  <a:close/>
                  <a:moveTo>
                    <a:pt x="3232" y="2"/>
                  </a:moveTo>
                  <a:lnTo>
                    <a:pt x="1" y="169"/>
                  </a:lnTo>
                  <a:lnTo>
                    <a:pt x="1" y="394"/>
                  </a:lnTo>
                  <a:lnTo>
                    <a:pt x="3258" y="225"/>
                  </a:lnTo>
                  <a:cubicBezTo>
                    <a:pt x="3314" y="225"/>
                    <a:pt x="3371" y="169"/>
                    <a:pt x="3371" y="113"/>
                  </a:cubicBezTo>
                  <a:cubicBezTo>
                    <a:pt x="3371" y="62"/>
                    <a:pt x="3324" y="11"/>
                    <a:pt x="3232" y="2"/>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17"/>
            <p:cNvSpPr/>
            <p:nvPr/>
          </p:nvSpPr>
          <p:spPr>
            <a:xfrm>
              <a:off x="1368272" y="-1101598"/>
              <a:ext cx="181077" cy="58356"/>
            </a:xfrm>
            <a:custGeom>
              <a:rect b="b" l="l" r="r" t="t"/>
              <a:pathLst>
                <a:path extrusionOk="0" h="1068" w="3314">
                  <a:moveTo>
                    <a:pt x="3145" y="0"/>
                  </a:moveTo>
                  <a:lnTo>
                    <a:pt x="0" y="786"/>
                  </a:lnTo>
                  <a:lnTo>
                    <a:pt x="56" y="1067"/>
                  </a:lnTo>
                  <a:lnTo>
                    <a:pt x="3202" y="281"/>
                  </a:lnTo>
                  <a:cubicBezTo>
                    <a:pt x="3258" y="281"/>
                    <a:pt x="3314" y="169"/>
                    <a:pt x="3314" y="112"/>
                  </a:cubicBezTo>
                  <a:cubicBezTo>
                    <a:pt x="3258" y="56"/>
                    <a:pt x="3202" y="0"/>
                    <a:pt x="3145"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17"/>
            <p:cNvSpPr/>
            <p:nvPr/>
          </p:nvSpPr>
          <p:spPr>
            <a:xfrm>
              <a:off x="1389746" y="-981935"/>
              <a:ext cx="181077" cy="39942"/>
            </a:xfrm>
            <a:custGeom>
              <a:rect b="b" l="l" r="r" t="t"/>
              <a:pathLst>
                <a:path extrusionOk="0" h="731" w="3314">
                  <a:moveTo>
                    <a:pt x="3202" y="1"/>
                  </a:moveTo>
                  <a:lnTo>
                    <a:pt x="0" y="450"/>
                  </a:lnTo>
                  <a:cubicBezTo>
                    <a:pt x="0" y="618"/>
                    <a:pt x="0" y="618"/>
                    <a:pt x="0" y="731"/>
                  </a:cubicBezTo>
                  <a:lnTo>
                    <a:pt x="3202" y="281"/>
                  </a:lnTo>
                  <a:cubicBezTo>
                    <a:pt x="3314" y="225"/>
                    <a:pt x="3314" y="169"/>
                    <a:pt x="3314" y="113"/>
                  </a:cubicBezTo>
                  <a:cubicBezTo>
                    <a:pt x="3314" y="57"/>
                    <a:pt x="3258" y="1"/>
                    <a:pt x="320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17"/>
            <p:cNvSpPr/>
            <p:nvPr/>
          </p:nvSpPr>
          <p:spPr>
            <a:xfrm>
              <a:off x="180603" y="221086"/>
              <a:ext cx="39942" cy="184137"/>
            </a:xfrm>
            <a:custGeom>
              <a:rect b="b" l="l" r="r" t="t"/>
              <a:pathLst>
                <a:path extrusionOk="0" h="3370" w="731">
                  <a:moveTo>
                    <a:pt x="506" y="0"/>
                  </a:moveTo>
                  <a:lnTo>
                    <a:pt x="0" y="3201"/>
                  </a:lnTo>
                  <a:cubicBezTo>
                    <a:pt x="0" y="3314"/>
                    <a:pt x="57" y="3370"/>
                    <a:pt x="113" y="3370"/>
                  </a:cubicBezTo>
                  <a:cubicBezTo>
                    <a:pt x="225" y="3370"/>
                    <a:pt x="225" y="3314"/>
                    <a:pt x="281" y="3258"/>
                  </a:cubicBezTo>
                  <a:lnTo>
                    <a:pt x="731" y="56"/>
                  </a:lnTo>
                  <a:lnTo>
                    <a:pt x="50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17"/>
            <p:cNvSpPr/>
            <p:nvPr/>
          </p:nvSpPr>
          <p:spPr>
            <a:xfrm>
              <a:off x="978521" y="27713"/>
              <a:ext cx="116656" cy="153484"/>
            </a:xfrm>
            <a:custGeom>
              <a:rect b="b" l="l" r="r" t="t"/>
              <a:pathLst>
                <a:path extrusionOk="0" h="2809" w="2135">
                  <a:moveTo>
                    <a:pt x="169" y="1"/>
                  </a:moveTo>
                  <a:lnTo>
                    <a:pt x="0" y="169"/>
                  </a:lnTo>
                  <a:lnTo>
                    <a:pt x="1910" y="2753"/>
                  </a:lnTo>
                  <a:cubicBezTo>
                    <a:pt x="1910" y="2753"/>
                    <a:pt x="1966" y="2809"/>
                    <a:pt x="2022" y="2809"/>
                  </a:cubicBezTo>
                  <a:lnTo>
                    <a:pt x="2078" y="2809"/>
                  </a:lnTo>
                  <a:cubicBezTo>
                    <a:pt x="2134" y="2753"/>
                    <a:pt x="2134" y="2640"/>
                    <a:pt x="2078" y="2584"/>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17"/>
            <p:cNvSpPr/>
            <p:nvPr/>
          </p:nvSpPr>
          <p:spPr>
            <a:xfrm>
              <a:off x="889511" y="86014"/>
              <a:ext cx="104417" cy="165013"/>
            </a:xfrm>
            <a:custGeom>
              <a:rect b="b" l="l" r="r" t="t"/>
              <a:pathLst>
                <a:path extrusionOk="0" h="3020" w="1911">
                  <a:moveTo>
                    <a:pt x="225" y="1"/>
                  </a:moveTo>
                  <a:lnTo>
                    <a:pt x="0" y="113"/>
                  </a:lnTo>
                  <a:lnTo>
                    <a:pt x="1685" y="2921"/>
                  </a:lnTo>
                  <a:cubicBezTo>
                    <a:pt x="1685" y="2961"/>
                    <a:pt x="1713" y="3001"/>
                    <a:pt x="1750" y="3001"/>
                  </a:cubicBezTo>
                  <a:cubicBezTo>
                    <a:pt x="1765" y="3001"/>
                    <a:pt x="1781" y="2994"/>
                    <a:pt x="1798" y="2978"/>
                  </a:cubicBezTo>
                  <a:cubicBezTo>
                    <a:pt x="1798" y="3006"/>
                    <a:pt x="1812" y="3020"/>
                    <a:pt x="1826" y="3020"/>
                  </a:cubicBezTo>
                  <a:cubicBezTo>
                    <a:pt x="1840" y="3020"/>
                    <a:pt x="1854" y="3006"/>
                    <a:pt x="1854" y="2978"/>
                  </a:cubicBezTo>
                  <a:cubicBezTo>
                    <a:pt x="1910" y="2978"/>
                    <a:pt x="1910" y="2865"/>
                    <a:pt x="1910" y="2809"/>
                  </a:cubicBez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17"/>
            <p:cNvSpPr/>
            <p:nvPr/>
          </p:nvSpPr>
          <p:spPr>
            <a:xfrm>
              <a:off x="1055236" y="-36708"/>
              <a:ext cx="128950" cy="144250"/>
            </a:xfrm>
            <a:custGeom>
              <a:rect b="b" l="l" r="r" t="t"/>
              <a:pathLst>
                <a:path extrusionOk="0" h="2640" w="2360">
                  <a:moveTo>
                    <a:pt x="169" y="0"/>
                  </a:moveTo>
                  <a:lnTo>
                    <a:pt x="0" y="169"/>
                  </a:lnTo>
                  <a:lnTo>
                    <a:pt x="2135" y="2584"/>
                  </a:lnTo>
                  <a:cubicBezTo>
                    <a:pt x="2191" y="2584"/>
                    <a:pt x="2191" y="2640"/>
                    <a:pt x="2247" y="2640"/>
                  </a:cubicBezTo>
                  <a:lnTo>
                    <a:pt x="2359" y="2640"/>
                  </a:lnTo>
                  <a:cubicBezTo>
                    <a:pt x="2359" y="2584"/>
                    <a:pt x="2359" y="2471"/>
                    <a:pt x="2359" y="2415"/>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17"/>
            <p:cNvSpPr/>
            <p:nvPr/>
          </p:nvSpPr>
          <p:spPr>
            <a:xfrm>
              <a:off x="803561" y="132076"/>
              <a:ext cx="89063" cy="168838"/>
            </a:xfrm>
            <a:custGeom>
              <a:rect b="b" l="l" r="r" t="t"/>
              <a:pathLst>
                <a:path extrusionOk="0" h="3090" w="1630">
                  <a:moveTo>
                    <a:pt x="226" y="0"/>
                  </a:moveTo>
                  <a:lnTo>
                    <a:pt x="1" y="113"/>
                  </a:lnTo>
                  <a:lnTo>
                    <a:pt x="1405" y="3033"/>
                  </a:lnTo>
                  <a:cubicBezTo>
                    <a:pt x="1405" y="3089"/>
                    <a:pt x="1461" y="3089"/>
                    <a:pt x="1517" y="3089"/>
                  </a:cubicBezTo>
                  <a:lnTo>
                    <a:pt x="1573" y="3089"/>
                  </a:lnTo>
                  <a:cubicBezTo>
                    <a:pt x="1630" y="3089"/>
                    <a:pt x="1630" y="2977"/>
                    <a:pt x="1630" y="2921"/>
                  </a:cubicBezTo>
                  <a:lnTo>
                    <a:pt x="22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17"/>
            <p:cNvSpPr/>
            <p:nvPr/>
          </p:nvSpPr>
          <p:spPr>
            <a:xfrm>
              <a:off x="1128892" y="-110364"/>
              <a:ext cx="144304" cy="128950"/>
            </a:xfrm>
            <a:custGeom>
              <a:rect b="b" l="l" r="r" t="t"/>
              <a:pathLst>
                <a:path extrusionOk="0" h="2360" w="2641">
                  <a:moveTo>
                    <a:pt x="169" y="0"/>
                  </a:moveTo>
                  <a:lnTo>
                    <a:pt x="0" y="169"/>
                  </a:lnTo>
                  <a:lnTo>
                    <a:pt x="2359" y="2359"/>
                  </a:lnTo>
                  <a:lnTo>
                    <a:pt x="2472" y="2359"/>
                  </a:lnTo>
                  <a:cubicBezTo>
                    <a:pt x="2528" y="2359"/>
                    <a:pt x="2528" y="2359"/>
                    <a:pt x="2584" y="2303"/>
                  </a:cubicBezTo>
                  <a:cubicBezTo>
                    <a:pt x="2640" y="2247"/>
                    <a:pt x="2640" y="2191"/>
                    <a:pt x="2584" y="2135"/>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17"/>
            <p:cNvSpPr/>
            <p:nvPr/>
          </p:nvSpPr>
          <p:spPr>
            <a:xfrm>
              <a:off x="613303" y="202672"/>
              <a:ext cx="55296" cy="178017"/>
            </a:xfrm>
            <a:custGeom>
              <a:rect b="b" l="l" r="r" t="t"/>
              <a:pathLst>
                <a:path extrusionOk="0" h="3258" w="1012">
                  <a:moveTo>
                    <a:pt x="225" y="0"/>
                  </a:moveTo>
                  <a:lnTo>
                    <a:pt x="1" y="56"/>
                  </a:lnTo>
                  <a:lnTo>
                    <a:pt x="787" y="3201"/>
                  </a:lnTo>
                  <a:cubicBezTo>
                    <a:pt x="787" y="3258"/>
                    <a:pt x="843" y="3258"/>
                    <a:pt x="899" y="3258"/>
                  </a:cubicBezTo>
                  <a:cubicBezTo>
                    <a:pt x="955" y="3258"/>
                    <a:pt x="1012" y="3201"/>
                    <a:pt x="1012" y="3145"/>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17"/>
            <p:cNvSpPr/>
            <p:nvPr/>
          </p:nvSpPr>
          <p:spPr>
            <a:xfrm>
              <a:off x="705372" y="171964"/>
              <a:ext cx="76769" cy="174957"/>
            </a:xfrm>
            <a:custGeom>
              <a:rect b="b" l="l" r="r" t="t"/>
              <a:pathLst>
                <a:path extrusionOk="0" h="3202" w="1405">
                  <a:moveTo>
                    <a:pt x="281" y="0"/>
                  </a:moveTo>
                  <a:lnTo>
                    <a:pt x="1" y="113"/>
                  </a:lnTo>
                  <a:lnTo>
                    <a:pt x="1124" y="3146"/>
                  </a:lnTo>
                  <a:cubicBezTo>
                    <a:pt x="1124" y="3202"/>
                    <a:pt x="1180" y="3202"/>
                    <a:pt x="1236" y="3202"/>
                  </a:cubicBezTo>
                  <a:lnTo>
                    <a:pt x="1292" y="3202"/>
                  </a:lnTo>
                  <a:cubicBezTo>
                    <a:pt x="1349" y="3202"/>
                    <a:pt x="1405" y="3146"/>
                    <a:pt x="1349" y="3033"/>
                  </a:cubicBez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17"/>
            <p:cNvSpPr/>
            <p:nvPr/>
          </p:nvSpPr>
          <p:spPr>
            <a:xfrm>
              <a:off x="1193313" y="-187079"/>
              <a:ext cx="153484" cy="116656"/>
            </a:xfrm>
            <a:custGeom>
              <a:rect b="b" l="l" r="r" t="t"/>
              <a:pathLst>
                <a:path extrusionOk="0" h="2135" w="2809">
                  <a:moveTo>
                    <a:pt x="113" y="0"/>
                  </a:moveTo>
                  <a:cubicBezTo>
                    <a:pt x="57" y="56"/>
                    <a:pt x="1" y="112"/>
                    <a:pt x="1" y="225"/>
                  </a:cubicBezTo>
                  <a:lnTo>
                    <a:pt x="2584" y="2134"/>
                  </a:lnTo>
                  <a:lnTo>
                    <a:pt x="2640" y="2134"/>
                  </a:lnTo>
                  <a:cubicBezTo>
                    <a:pt x="2697" y="2134"/>
                    <a:pt x="2697" y="2134"/>
                    <a:pt x="2753" y="2078"/>
                  </a:cubicBezTo>
                  <a:cubicBezTo>
                    <a:pt x="2809" y="2022"/>
                    <a:pt x="2809" y="1966"/>
                    <a:pt x="2753" y="1910"/>
                  </a:cubicBez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17"/>
            <p:cNvSpPr/>
            <p:nvPr/>
          </p:nvSpPr>
          <p:spPr>
            <a:xfrm>
              <a:off x="1368272" y="-552297"/>
              <a:ext cx="178017" cy="55296"/>
            </a:xfrm>
            <a:custGeom>
              <a:rect b="b" l="l" r="r" t="t"/>
              <a:pathLst>
                <a:path extrusionOk="0" h="1012" w="3258">
                  <a:moveTo>
                    <a:pt x="56" y="1"/>
                  </a:moveTo>
                  <a:cubicBezTo>
                    <a:pt x="56" y="57"/>
                    <a:pt x="0" y="169"/>
                    <a:pt x="0" y="225"/>
                  </a:cubicBezTo>
                  <a:lnTo>
                    <a:pt x="3145" y="1012"/>
                  </a:lnTo>
                  <a:cubicBezTo>
                    <a:pt x="3258" y="1012"/>
                    <a:pt x="3258" y="787"/>
                    <a:pt x="3145" y="787"/>
                  </a:cubicBezTo>
                  <a:lnTo>
                    <a:pt x="3202" y="787"/>
                  </a:lnTo>
                  <a:lnTo>
                    <a:pt x="5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17"/>
            <p:cNvSpPr/>
            <p:nvPr/>
          </p:nvSpPr>
          <p:spPr>
            <a:xfrm>
              <a:off x="1389746" y="-653546"/>
              <a:ext cx="181077" cy="39942"/>
            </a:xfrm>
            <a:custGeom>
              <a:rect b="b" l="l" r="r" t="t"/>
              <a:pathLst>
                <a:path extrusionOk="0" h="731" w="3314">
                  <a:moveTo>
                    <a:pt x="0" y="0"/>
                  </a:moveTo>
                  <a:lnTo>
                    <a:pt x="0" y="225"/>
                  </a:lnTo>
                  <a:lnTo>
                    <a:pt x="3202" y="730"/>
                  </a:lnTo>
                  <a:cubicBezTo>
                    <a:pt x="3258" y="730"/>
                    <a:pt x="3314" y="674"/>
                    <a:pt x="3314" y="618"/>
                  </a:cubicBezTo>
                  <a:cubicBezTo>
                    <a:pt x="3314" y="506"/>
                    <a:pt x="3258" y="449"/>
                    <a:pt x="3202" y="449"/>
                  </a:cubicBezTo>
                  <a:lnTo>
                    <a:pt x="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17"/>
            <p:cNvSpPr/>
            <p:nvPr/>
          </p:nvSpPr>
          <p:spPr>
            <a:xfrm>
              <a:off x="1398926" y="-754849"/>
              <a:ext cx="184191" cy="24643"/>
            </a:xfrm>
            <a:custGeom>
              <a:rect b="b" l="l" r="r" t="t"/>
              <a:pathLst>
                <a:path extrusionOk="0" h="451" w="3371">
                  <a:moveTo>
                    <a:pt x="1" y="1"/>
                  </a:moveTo>
                  <a:lnTo>
                    <a:pt x="1" y="282"/>
                  </a:lnTo>
                  <a:lnTo>
                    <a:pt x="3258" y="450"/>
                  </a:lnTo>
                  <a:cubicBezTo>
                    <a:pt x="3314" y="450"/>
                    <a:pt x="3371" y="394"/>
                    <a:pt x="3371" y="338"/>
                  </a:cubicBezTo>
                  <a:cubicBezTo>
                    <a:pt x="3371" y="225"/>
                    <a:pt x="3314" y="169"/>
                    <a:pt x="3258" y="169"/>
                  </a:cubicBezTo>
                  <a:lnTo>
                    <a:pt x="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17"/>
            <p:cNvSpPr/>
            <p:nvPr/>
          </p:nvSpPr>
          <p:spPr>
            <a:xfrm>
              <a:off x="1337564" y="-457167"/>
              <a:ext cx="174957" cy="73709"/>
            </a:xfrm>
            <a:custGeom>
              <a:rect b="b" l="l" r="r" t="t"/>
              <a:pathLst>
                <a:path extrusionOk="0" h="1349" w="3202">
                  <a:moveTo>
                    <a:pt x="57" y="1"/>
                  </a:moveTo>
                  <a:cubicBezTo>
                    <a:pt x="57" y="57"/>
                    <a:pt x="0" y="169"/>
                    <a:pt x="0" y="225"/>
                  </a:cubicBezTo>
                  <a:lnTo>
                    <a:pt x="3033" y="1349"/>
                  </a:lnTo>
                  <a:lnTo>
                    <a:pt x="3090" y="1349"/>
                  </a:lnTo>
                  <a:cubicBezTo>
                    <a:pt x="3146" y="1292"/>
                    <a:pt x="3202" y="1292"/>
                    <a:pt x="3202" y="1236"/>
                  </a:cubicBezTo>
                  <a:cubicBezTo>
                    <a:pt x="3202" y="1180"/>
                    <a:pt x="3202" y="1124"/>
                    <a:pt x="3146" y="1068"/>
                  </a:cubicBezTo>
                  <a:lnTo>
                    <a:pt x="5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17"/>
            <p:cNvSpPr/>
            <p:nvPr/>
          </p:nvSpPr>
          <p:spPr>
            <a:xfrm>
              <a:off x="1251614" y="-273029"/>
              <a:ext cx="162718" cy="101303"/>
            </a:xfrm>
            <a:custGeom>
              <a:rect b="b" l="l" r="r" t="t"/>
              <a:pathLst>
                <a:path extrusionOk="0" h="1854" w="2978">
                  <a:moveTo>
                    <a:pt x="113" y="1"/>
                  </a:moveTo>
                  <a:lnTo>
                    <a:pt x="1" y="225"/>
                  </a:lnTo>
                  <a:lnTo>
                    <a:pt x="2753" y="1854"/>
                  </a:lnTo>
                  <a:lnTo>
                    <a:pt x="2809" y="1854"/>
                  </a:lnTo>
                  <a:cubicBezTo>
                    <a:pt x="2865" y="1854"/>
                    <a:pt x="2921" y="1854"/>
                    <a:pt x="2921" y="1798"/>
                  </a:cubicBezTo>
                  <a:cubicBezTo>
                    <a:pt x="2978" y="1742"/>
                    <a:pt x="2921" y="1685"/>
                    <a:pt x="2865" y="1629"/>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17"/>
            <p:cNvSpPr/>
            <p:nvPr/>
          </p:nvSpPr>
          <p:spPr>
            <a:xfrm>
              <a:off x="508994" y="221086"/>
              <a:ext cx="39942" cy="184137"/>
            </a:xfrm>
            <a:custGeom>
              <a:rect b="b" l="l" r="r" t="t"/>
              <a:pathLst>
                <a:path extrusionOk="0" h="3370" w="731">
                  <a:moveTo>
                    <a:pt x="281" y="0"/>
                  </a:moveTo>
                  <a:lnTo>
                    <a:pt x="0" y="56"/>
                  </a:lnTo>
                  <a:lnTo>
                    <a:pt x="449" y="3258"/>
                  </a:lnTo>
                  <a:cubicBezTo>
                    <a:pt x="506" y="3314"/>
                    <a:pt x="562" y="3370"/>
                    <a:pt x="618" y="3370"/>
                  </a:cubicBezTo>
                  <a:cubicBezTo>
                    <a:pt x="674" y="3370"/>
                    <a:pt x="730" y="3314"/>
                    <a:pt x="730" y="3201"/>
                  </a:cubicBez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17"/>
            <p:cNvSpPr/>
            <p:nvPr/>
          </p:nvSpPr>
          <p:spPr>
            <a:xfrm>
              <a:off x="1297676" y="-362038"/>
              <a:ext cx="168838" cy="89063"/>
            </a:xfrm>
            <a:custGeom>
              <a:rect b="b" l="l" r="r" t="t"/>
              <a:pathLst>
                <a:path extrusionOk="0" h="1630" w="3090">
                  <a:moveTo>
                    <a:pt x="113" y="1"/>
                  </a:moveTo>
                  <a:lnTo>
                    <a:pt x="0" y="225"/>
                  </a:lnTo>
                  <a:lnTo>
                    <a:pt x="2921" y="1630"/>
                  </a:lnTo>
                  <a:lnTo>
                    <a:pt x="2977" y="1630"/>
                  </a:lnTo>
                  <a:cubicBezTo>
                    <a:pt x="3033" y="1630"/>
                    <a:pt x="3089" y="1630"/>
                    <a:pt x="3089" y="1573"/>
                  </a:cubicBezTo>
                  <a:cubicBezTo>
                    <a:pt x="3089" y="1517"/>
                    <a:pt x="3089" y="1405"/>
                    <a:pt x="3033" y="1405"/>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17"/>
            <p:cNvSpPr/>
            <p:nvPr/>
          </p:nvSpPr>
          <p:spPr>
            <a:xfrm>
              <a:off x="410750" y="233325"/>
              <a:ext cx="21528" cy="184191"/>
            </a:xfrm>
            <a:custGeom>
              <a:rect b="b" l="l" r="r" t="t"/>
              <a:pathLst>
                <a:path extrusionOk="0" h="3371" w="394">
                  <a:moveTo>
                    <a:pt x="1" y="1"/>
                  </a:moveTo>
                  <a:lnTo>
                    <a:pt x="169" y="3258"/>
                  </a:lnTo>
                  <a:cubicBezTo>
                    <a:pt x="169" y="3314"/>
                    <a:pt x="225" y="3371"/>
                    <a:pt x="282" y="3371"/>
                  </a:cubicBezTo>
                  <a:cubicBezTo>
                    <a:pt x="338" y="3371"/>
                    <a:pt x="394" y="3314"/>
                    <a:pt x="394" y="3202"/>
                  </a:cubicBez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17"/>
            <p:cNvSpPr/>
            <p:nvPr/>
          </p:nvSpPr>
          <p:spPr>
            <a:xfrm>
              <a:off x="60940" y="202672"/>
              <a:ext cx="58356" cy="178017"/>
            </a:xfrm>
            <a:custGeom>
              <a:rect b="b" l="l" r="r" t="t"/>
              <a:pathLst>
                <a:path extrusionOk="0" h="3258" w="1068">
                  <a:moveTo>
                    <a:pt x="843" y="0"/>
                  </a:moveTo>
                  <a:lnTo>
                    <a:pt x="56" y="3089"/>
                  </a:lnTo>
                  <a:cubicBezTo>
                    <a:pt x="0" y="3145"/>
                    <a:pt x="56" y="3258"/>
                    <a:pt x="112" y="3258"/>
                  </a:cubicBezTo>
                  <a:cubicBezTo>
                    <a:pt x="169" y="3258"/>
                    <a:pt x="225" y="3201"/>
                    <a:pt x="281" y="3145"/>
                  </a:cubicBezTo>
                  <a:lnTo>
                    <a:pt x="1067" y="56"/>
                  </a:lnTo>
                  <a:lnTo>
                    <a:pt x="8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17"/>
            <p:cNvSpPr/>
            <p:nvPr/>
          </p:nvSpPr>
          <p:spPr>
            <a:xfrm>
              <a:off x="-49543" y="171964"/>
              <a:ext cx="76769" cy="174957"/>
            </a:xfrm>
            <a:custGeom>
              <a:rect b="b" l="l" r="r" t="t"/>
              <a:pathLst>
                <a:path extrusionOk="0" h="3202" w="1405">
                  <a:moveTo>
                    <a:pt x="1123" y="0"/>
                  </a:moveTo>
                  <a:lnTo>
                    <a:pt x="56" y="3033"/>
                  </a:lnTo>
                  <a:cubicBezTo>
                    <a:pt x="0" y="3089"/>
                    <a:pt x="56" y="3202"/>
                    <a:pt x="112" y="3202"/>
                  </a:cubicBezTo>
                  <a:lnTo>
                    <a:pt x="169" y="3202"/>
                  </a:lnTo>
                  <a:cubicBezTo>
                    <a:pt x="225" y="3202"/>
                    <a:pt x="281" y="3146"/>
                    <a:pt x="337" y="3089"/>
                  </a:cubicBezTo>
                  <a:lnTo>
                    <a:pt x="1404" y="57"/>
                  </a:lnTo>
                  <a:lnTo>
                    <a:pt x="112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17"/>
            <p:cNvSpPr/>
            <p:nvPr/>
          </p:nvSpPr>
          <p:spPr>
            <a:xfrm>
              <a:off x="-347225" y="-39768"/>
              <a:ext cx="24588" cy="39942"/>
            </a:xfrm>
            <a:custGeom>
              <a:rect b="b" l="l" r="r" t="t"/>
              <a:pathLst>
                <a:path extrusionOk="0" h="731" w="450">
                  <a:moveTo>
                    <a:pt x="281" y="0"/>
                  </a:moveTo>
                  <a:lnTo>
                    <a:pt x="0" y="337"/>
                  </a:lnTo>
                  <a:lnTo>
                    <a:pt x="0" y="730"/>
                  </a:lnTo>
                  <a:lnTo>
                    <a:pt x="450" y="225"/>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17"/>
            <p:cNvSpPr/>
            <p:nvPr/>
          </p:nvSpPr>
          <p:spPr>
            <a:xfrm>
              <a:off x="297207" y="233325"/>
              <a:ext cx="24643" cy="184191"/>
            </a:xfrm>
            <a:custGeom>
              <a:rect b="b" l="l" r="r" t="t"/>
              <a:pathLst>
                <a:path extrusionOk="0" h="3371" w="451">
                  <a:moveTo>
                    <a:pt x="169" y="1"/>
                  </a:moveTo>
                  <a:lnTo>
                    <a:pt x="1" y="3202"/>
                  </a:lnTo>
                  <a:cubicBezTo>
                    <a:pt x="1" y="3314"/>
                    <a:pt x="57" y="3371"/>
                    <a:pt x="113" y="3371"/>
                  </a:cubicBezTo>
                  <a:cubicBezTo>
                    <a:pt x="225" y="3371"/>
                    <a:pt x="282" y="3314"/>
                    <a:pt x="282" y="3202"/>
                  </a:cubicBezTo>
                  <a:lnTo>
                    <a:pt x="45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17"/>
            <p:cNvSpPr/>
            <p:nvPr/>
          </p:nvSpPr>
          <p:spPr>
            <a:xfrm>
              <a:off x="-163086" y="132076"/>
              <a:ext cx="92068" cy="168838"/>
            </a:xfrm>
            <a:custGeom>
              <a:rect b="b" l="l" r="r" t="t"/>
              <a:pathLst>
                <a:path extrusionOk="0" h="3090" w="1685">
                  <a:moveTo>
                    <a:pt x="1460" y="0"/>
                  </a:moveTo>
                  <a:lnTo>
                    <a:pt x="56" y="2921"/>
                  </a:lnTo>
                  <a:cubicBezTo>
                    <a:pt x="0" y="2977"/>
                    <a:pt x="56" y="3033"/>
                    <a:pt x="112" y="3089"/>
                  </a:cubicBezTo>
                  <a:lnTo>
                    <a:pt x="169" y="3089"/>
                  </a:lnTo>
                  <a:cubicBezTo>
                    <a:pt x="225" y="3089"/>
                    <a:pt x="281" y="3033"/>
                    <a:pt x="281" y="2977"/>
                  </a:cubicBezTo>
                  <a:lnTo>
                    <a:pt x="1685" y="113"/>
                  </a:lnTo>
                  <a:lnTo>
                    <a:pt x="146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17"/>
            <p:cNvSpPr/>
            <p:nvPr/>
          </p:nvSpPr>
          <p:spPr>
            <a:xfrm>
              <a:off x="-347225" y="24653"/>
              <a:ext cx="104362" cy="147364"/>
            </a:xfrm>
            <a:custGeom>
              <a:rect b="b" l="l" r="r" t="t"/>
              <a:pathLst>
                <a:path extrusionOk="0" h="2697" w="1910">
                  <a:moveTo>
                    <a:pt x="1685" y="1"/>
                  </a:moveTo>
                  <a:lnTo>
                    <a:pt x="0" y="2247"/>
                  </a:lnTo>
                  <a:lnTo>
                    <a:pt x="0" y="2696"/>
                  </a:lnTo>
                  <a:lnTo>
                    <a:pt x="1910" y="169"/>
                  </a:lnTo>
                  <a:lnTo>
                    <a:pt x="168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17"/>
            <p:cNvSpPr/>
            <p:nvPr/>
          </p:nvSpPr>
          <p:spPr>
            <a:xfrm>
              <a:off x="-264390" y="82954"/>
              <a:ext cx="104417" cy="162718"/>
            </a:xfrm>
            <a:custGeom>
              <a:rect b="b" l="l" r="r" t="t"/>
              <a:pathLst>
                <a:path extrusionOk="0" h="2978" w="1911">
                  <a:moveTo>
                    <a:pt x="1686" y="1"/>
                  </a:moveTo>
                  <a:lnTo>
                    <a:pt x="57" y="2809"/>
                  </a:lnTo>
                  <a:cubicBezTo>
                    <a:pt x="1" y="2865"/>
                    <a:pt x="1" y="2921"/>
                    <a:pt x="113" y="2977"/>
                  </a:cubicBezTo>
                  <a:lnTo>
                    <a:pt x="169" y="2977"/>
                  </a:lnTo>
                  <a:cubicBezTo>
                    <a:pt x="225" y="2977"/>
                    <a:pt x="225" y="2921"/>
                    <a:pt x="281" y="2921"/>
                  </a:cubicBezTo>
                  <a:lnTo>
                    <a:pt x="1910" y="113"/>
                  </a:lnTo>
                  <a:lnTo>
                    <a:pt x="168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17"/>
            <p:cNvSpPr/>
            <p:nvPr/>
          </p:nvSpPr>
          <p:spPr>
            <a:xfrm>
              <a:off x="-347225" y="-1307210"/>
              <a:ext cx="1896554" cy="1436267"/>
            </a:xfrm>
            <a:custGeom>
              <a:rect b="b" l="l" r="r" t="t"/>
              <a:pathLst>
                <a:path extrusionOk="0" h="26286" w="34710">
                  <a:moveTo>
                    <a:pt x="26791" y="0"/>
                  </a:moveTo>
                  <a:cubicBezTo>
                    <a:pt x="31677" y="7358"/>
                    <a:pt x="29936" y="17355"/>
                    <a:pt x="22747" y="22578"/>
                  </a:cubicBezTo>
                  <a:cubicBezTo>
                    <a:pt x="19818" y="24706"/>
                    <a:pt x="16413" y="25734"/>
                    <a:pt x="13035" y="25734"/>
                  </a:cubicBezTo>
                  <a:cubicBezTo>
                    <a:pt x="8121" y="25734"/>
                    <a:pt x="3262" y="23560"/>
                    <a:pt x="0" y="19433"/>
                  </a:cubicBezTo>
                  <a:lnTo>
                    <a:pt x="0" y="20163"/>
                  </a:lnTo>
                  <a:cubicBezTo>
                    <a:pt x="3258" y="24039"/>
                    <a:pt x="8032" y="26285"/>
                    <a:pt x="13087" y="26285"/>
                  </a:cubicBezTo>
                  <a:cubicBezTo>
                    <a:pt x="26566" y="26285"/>
                    <a:pt x="34710" y="11289"/>
                    <a:pt x="2729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17"/>
            <p:cNvSpPr/>
            <p:nvPr/>
          </p:nvSpPr>
          <p:spPr>
            <a:xfrm>
              <a:off x="67060" y="-1097773"/>
              <a:ext cx="107477" cy="106712"/>
            </a:xfrm>
            <a:custGeom>
              <a:rect b="b" l="l" r="r" t="t"/>
              <a:pathLst>
                <a:path extrusionOk="0" h="1953" w="1967">
                  <a:moveTo>
                    <a:pt x="169" y="0"/>
                  </a:moveTo>
                  <a:cubicBezTo>
                    <a:pt x="127" y="0"/>
                    <a:pt x="85" y="14"/>
                    <a:pt x="57" y="42"/>
                  </a:cubicBezTo>
                  <a:cubicBezTo>
                    <a:pt x="0" y="99"/>
                    <a:pt x="0" y="155"/>
                    <a:pt x="57" y="211"/>
                  </a:cubicBezTo>
                  <a:lnTo>
                    <a:pt x="1798" y="1952"/>
                  </a:lnTo>
                  <a:lnTo>
                    <a:pt x="1966" y="1727"/>
                  </a:lnTo>
                  <a:lnTo>
                    <a:pt x="281" y="42"/>
                  </a:lnTo>
                  <a:cubicBezTo>
                    <a:pt x="253" y="14"/>
                    <a:pt x="211" y="0"/>
                    <a:pt x="16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17"/>
            <p:cNvSpPr/>
            <p:nvPr/>
          </p:nvSpPr>
          <p:spPr>
            <a:xfrm>
              <a:off x="-187674" y="-810091"/>
              <a:ext cx="276260" cy="12349"/>
            </a:xfrm>
            <a:custGeom>
              <a:rect b="b" l="l" r="r" t="t"/>
              <a:pathLst>
                <a:path extrusionOk="0" h="226" w="5056">
                  <a:moveTo>
                    <a:pt x="113" y="1"/>
                  </a:moveTo>
                  <a:cubicBezTo>
                    <a:pt x="57" y="1"/>
                    <a:pt x="1" y="57"/>
                    <a:pt x="1" y="113"/>
                  </a:cubicBezTo>
                  <a:cubicBezTo>
                    <a:pt x="1" y="169"/>
                    <a:pt x="57" y="225"/>
                    <a:pt x="113" y="225"/>
                  </a:cubicBezTo>
                  <a:lnTo>
                    <a:pt x="5056" y="225"/>
                  </a:lnTo>
                  <a:lnTo>
                    <a:pt x="5056" y="169"/>
                  </a:lnTo>
                  <a:lnTo>
                    <a:pt x="505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17"/>
            <p:cNvSpPr/>
            <p:nvPr/>
          </p:nvSpPr>
          <p:spPr>
            <a:xfrm>
              <a:off x="355508" y="-1310325"/>
              <a:ext cx="15408" cy="230253"/>
            </a:xfrm>
            <a:custGeom>
              <a:rect b="b" l="l" r="r" t="t"/>
              <a:pathLst>
                <a:path extrusionOk="0" h="4214" w="282">
                  <a:moveTo>
                    <a:pt x="1" y="1"/>
                  </a:moveTo>
                  <a:lnTo>
                    <a:pt x="1" y="4213"/>
                  </a:lnTo>
                  <a:lnTo>
                    <a:pt x="282" y="4213"/>
                  </a:lnTo>
                  <a:lnTo>
                    <a:pt x="28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17"/>
            <p:cNvSpPr/>
            <p:nvPr/>
          </p:nvSpPr>
          <p:spPr>
            <a:xfrm>
              <a:off x="-34243" y="-1196727"/>
              <a:ext cx="948277" cy="943414"/>
            </a:xfrm>
            <a:custGeom>
              <a:rect b="b" l="l" r="r" t="t"/>
              <a:pathLst>
                <a:path extrusionOk="0" h="17266" w="17355">
                  <a:moveTo>
                    <a:pt x="9493" y="0"/>
                  </a:moveTo>
                  <a:lnTo>
                    <a:pt x="9212" y="899"/>
                  </a:lnTo>
                  <a:cubicBezTo>
                    <a:pt x="10167" y="1179"/>
                    <a:pt x="11065" y="1685"/>
                    <a:pt x="11852" y="2415"/>
                  </a:cubicBezTo>
                  <a:lnTo>
                    <a:pt x="10785" y="3482"/>
                  </a:lnTo>
                  <a:lnTo>
                    <a:pt x="11009" y="3651"/>
                  </a:lnTo>
                  <a:lnTo>
                    <a:pt x="12020" y="2584"/>
                  </a:lnTo>
                  <a:cubicBezTo>
                    <a:pt x="13200" y="3819"/>
                    <a:pt x="13874" y="5392"/>
                    <a:pt x="13930" y="7021"/>
                  </a:cubicBezTo>
                  <a:lnTo>
                    <a:pt x="12469" y="7021"/>
                  </a:lnTo>
                  <a:lnTo>
                    <a:pt x="12469" y="7245"/>
                  </a:lnTo>
                  <a:lnTo>
                    <a:pt x="12469" y="7358"/>
                  </a:lnTo>
                  <a:lnTo>
                    <a:pt x="13874" y="7358"/>
                  </a:lnTo>
                  <a:cubicBezTo>
                    <a:pt x="13817" y="8986"/>
                    <a:pt x="13200" y="10615"/>
                    <a:pt x="12020" y="11795"/>
                  </a:cubicBezTo>
                  <a:lnTo>
                    <a:pt x="11009" y="10784"/>
                  </a:lnTo>
                  <a:lnTo>
                    <a:pt x="10841" y="11008"/>
                  </a:lnTo>
                  <a:lnTo>
                    <a:pt x="11852" y="12019"/>
                  </a:lnTo>
                  <a:cubicBezTo>
                    <a:pt x="10616" y="13199"/>
                    <a:pt x="9043" y="13873"/>
                    <a:pt x="7359" y="13873"/>
                  </a:cubicBezTo>
                  <a:lnTo>
                    <a:pt x="7359" y="12412"/>
                  </a:lnTo>
                  <a:lnTo>
                    <a:pt x="7078" y="12412"/>
                  </a:lnTo>
                  <a:lnTo>
                    <a:pt x="7078" y="13873"/>
                  </a:lnTo>
                  <a:cubicBezTo>
                    <a:pt x="5393" y="13873"/>
                    <a:pt x="3820" y="13199"/>
                    <a:pt x="2585" y="12019"/>
                  </a:cubicBezTo>
                  <a:lnTo>
                    <a:pt x="3708" y="10896"/>
                  </a:lnTo>
                  <a:lnTo>
                    <a:pt x="3539" y="10727"/>
                  </a:lnTo>
                  <a:lnTo>
                    <a:pt x="2416" y="11851"/>
                  </a:lnTo>
                  <a:cubicBezTo>
                    <a:pt x="1686" y="11121"/>
                    <a:pt x="1180" y="10222"/>
                    <a:pt x="900" y="9211"/>
                  </a:cubicBezTo>
                  <a:lnTo>
                    <a:pt x="1" y="9492"/>
                  </a:lnTo>
                  <a:cubicBezTo>
                    <a:pt x="956" y="12637"/>
                    <a:pt x="3820" y="14771"/>
                    <a:pt x="7078" y="14827"/>
                  </a:cubicBezTo>
                  <a:lnTo>
                    <a:pt x="7078" y="17186"/>
                  </a:lnTo>
                  <a:cubicBezTo>
                    <a:pt x="7117" y="17226"/>
                    <a:pt x="7157" y="17266"/>
                    <a:pt x="7197" y="17266"/>
                  </a:cubicBezTo>
                  <a:cubicBezTo>
                    <a:pt x="7213" y="17266"/>
                    <a:pt x="7230" y="17259"/>
                    <a:pt x="7246" y="17243"/>
                  </a:cubicBezTo>
                  <a:cubicBezTo>
                    <a:pt x="7359" y="17243"/>
                    <a:pt x="7415" y="17186"/>
                    <a:pt x="7415" y="17130"/>
                  </a:cubicBezTo>
                  <a:lnTo>
                    <a:pt x="7415" y="14827"/>
                  </a:lnTo>
                  <a:cubicBezTo>
                    <a:pt x="11459" y="14715"/>
                    <a:pt x="14772" y="11401"/>
                    <a:pt x="14828" y="7358"/>
                  </a:cubicBezTo>
                  <a:lnTo>
                    <a:pt x="17187" y="7358"/>
                  </a:lnTo>
                  <a:cubicBezTo>
                    <a:pt x="17343" y="7358"/>
                    <a:pt x="17355" y="7070"/>
                    <a:pt x="17223" y="7070"/>
                  </a:cubicBezTo>
                  <a:cubicBezTo>
                    <a:pt x="17212" y="7070"/>
                    <a:pt x="17200" y="7072"/>
                    <a:pt x="17187" y="7077"/>
                  </a:cubicBezTo>
                  <a:lnTo>
                    <a:pt x="14828" y="7077"/>
                  </a:lnTo>
                  <a:cubicBezTo>
                    <a:pt x="14772" y="5111"/>
                    <a:pt x="13986" y="3258"/>
                    <a:pt x="12638" y="1910"/>
                  </a:cubicBezTo>
                  <a:lnTo>
                    <a:pt x="12638" y="1853"/>
                  </a:lnTo>
                  <a:cubicBezTo>
                    <a:pt x="12638" y="1835"/>
                    <a:pt x="12638" y="1828"/>
                    <a:pt x="12636" y="1828"/>
                  </a:cubicBezTo>
                  <a:cubicBezTo>
                    <a:pt x="12632" y="1828"/>
                    <a:pt x="12619" y="1853"/>
                    <a:pt x="12582" y="1853"/>
                  </a:cubicBezTo>
                  <a:cubicBezTo>
                    <a:pt x="11683" y="1011"/>
                    <a:pt x="10616" y="337"/>
                    <a:pt x="949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17"/>
            <p:cNvSpPr/>
            <p:nvPr/>
          </p:nvSpPr>
          <p:spPr>
            <a:xfrm>
              <a:off x="-175380" y="-1307210"/>
              <a:ext cx="1402500" cy="1288466"/>
            </a:xfrm>
            <a:custGeom>
              <a:rect b="b" l="l" r="r" t="t"/>
              <a:pathLst>
                <a:path extrusionOk="0" h="23581" w="25668">
                  <a:moveTo>
                    <a:pt x="18647" y="0"/>
                  </a:moveTo>
                  <a:cubicBezTo>
                    <a:pt x="21231" y="2415"/>
                    <a:pt x="22691" y="5785"/>
                    <a:pt x="22635" y="9267"/>
                  </a:cubicBezTo>
                  <a:cubicBezTo>
                    <a:pt x="22673" y="16981"/>
                    <a:pt x="16387" y="22072"/>
                    <a:pt x="9830" y="22072"/>
                  </a:cubicBezTo>
                  <a:cubicBezTo>
                    <a:pt x="6695" y="22072"/>
                    <a:pt x="3497" y="20908"/>
                    <a:pt x="899" y="18310"/>
                  </a:cubicBezTo>
                  <a:lnTo>
                    <a:pt x="0" y="19208"/>
                  </a:lnTo>
                  <a:cubicBezTo>
                    <a:pt x="2764" y="22118"/>
                    <a:pt x="6463" y="23580"/>
                    <a:pt x="10175" y="23580"/>
                  </a:cubicBezTo>
                  <a:cubicBezTo>
                    <a:pt x="13628" y="23580"/>
                    <a:pt x="17092" y="22315"/>
                    <a:pt x="19826" y="19770"/>
                  </a:cubicBezTo>
                  <a:cubicBezTo>
                    <a:pt x="25443" y="14434"/>
                    <a:pt x="25668" y="5617"/>
                    <a:pt x="2038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17"/>
            <p:cNvSpPr/>
            <p:nvPr/>
          </p:nvSpPr>
          <p:spPr>
            <a:xfrm>
              <a:off x="622537" y="-1307210"/>
              <a:ext cx="494110" cy="807142"/>
            </a:xfrm>
            <a:custGeom>
              <a:rect b="b" l="l" r="r" t="t"/>
              <a:pathLst>
                <a:path extrusionOk="0" h="14772" w="9043">
                  <a:moveTo>
                    <a:pt x="0" y="0"/>
                  </a:moveTo>
                  <a:cubicBezTo>
                    <a:pt x="730" y="393"/>
                    <a:pt x="1460" y="843"/>
                    <a:pt x="2134" y="1404"/>
                  </a:cubicBezTo>
                  <a:lnTo>
                    <a:pt x="2640" y="786"/>
                  </a:lnTo>
                  <a:cubicBezTo>
                    <a:pt x="6403" y="4156"/>
                    <a:pt x="7582" y="9548"/>
                    <a:pt x="5448" y="14154"/>
                  </a:cubicBezTo>
                  <a:lnTo>
                    <a:pt x="6740" y="14771"/>
                  </a:lnTo>
                  <a:cubicBezTo>
                    <a:pt x="9043" y="9717"/>
                    <a:pt x="7863" y="3763"/>
                    <a:pt x="381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17"/>
            <p:cNvSpPr/>
            <p:nvPr/>
          </p:nvSpPr>
          <p:spPr>
            <a:xfrm>
              <a:off x="-347225" y="-1304151"/>
              <a:ext cx="702780" cy="1190770"/>
            </a:xfrm>
            <a:custGeom>
              <a:rect b="b" l="l" r="r" t="t"/>
              <a:pathLst>
                <a:path extrusionOk="0" h="21793" w="12862">
                  <a:moveTo>
                    <a:pt x="4100" y="0"/>
                  </a:moveTo>
                  <a:cubicBezTo>
                    <a:pt x="1517" y="2415"/>
                    <a:pt x="56" y="5785"/>
                    <a:pt x="0" y="9324"/>
                  </a:cubicBezTo>
                  <a:cubicBezTo>
                    <a:pt x="0" y="10728"/>
                    <a:pt x="281" y="12132"/>
                    <a:pt x="730" y="13536"/>
                  </a:cubicBezTo>
                  <a:lnTo>
                    <a:pt x="1067" y="13424"/>
                  </a:lnTo>
                  <a:cubicBezTo>
                    <a:pt x="2808" y="18422"/>
                    <a:pt x="7526" y="21792"/>
                    <a:pt x="12862" y="21792"/>
                  </a:cubicBezTo>
                  <a:lnTo>
                    <a:pt x="12862" y="19883"/>
                  </a:lnTo>
                  <a:cubicBezTo>
                    <a:pt x="7863" y="19883"/>
                    <a:pt x="3482" y="16400"/>
                    <a:pt x="2471" y="11458"/>
                  </a:cubicBezTo>
                  <a:cubicBezTo>
                    <a:pt x="2359" y="10784"/>
                    <a:pt x="2303" y="10054"/>
                    <a:pt x="2303" y="9380"/>
                  </a:cubicBezTo>
                  <a:lnTo>
                    <a:pt x="1460" y="9380"/>
                  </a:lnTo>
                  <a:cubicBezTo>
                    <a:pt x="1460" y="6403"/>
                    <a:pt x="2640" y="3482"/>
                    <a:pt x="4718" y="1404"/>
                  </a:cubicBezTo>
                  <a:lnTo>
                    <a:pt x="5336" y="1966"/>
                  </a:lnTo>
                  <a:cubicBezTo>
                    <a:pt x="6066" y="1180"/>
                    <a:pt x="7021" y="506"/>
                    <a:pt x="797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17"/>
            <p:cNvSpPr/>
            <p:nvPr/>
          </p:nvSpPr>
          <p:spPr>
            <a:xfrm>
              <a:off x="407690" y="-935873"/>
              <a:ext cx="86003" cy="85949"/>
            </a:xfrm>
            <a:custGeom>
              <a:rect b="b" l="l" r="r" t="t"/>
              <a:pathLst>
                <a:path extrusionOk="0" h="1573" w="1574">
                  <a:moveTo>
                    <a:pt x="1236" y="0"/>
                  </a:moveTo>
                  <a:lnTo>
                    <a:pt x="1" y="1236"/>
                  </a:lnTo>
                  <a:cubicBezTo>
                    <a:pt x="113" y="1348"/>
                    <a:pt x="225" y="1460"/>
                    <a:pt x="338" y="1573"/>
                  </a:cubicBezTo>
                  <a:lnTo>
                    <a:pt x="1573" y="337"/>
                  </a:lnTo>
                  <a:lnTo>
                    <a:pt x="123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17"/>
            <p:cNvSpPr/>
            <p:nvPr/>
          </p:nvSpPr>
          <p:spPr>
            <a:xfrm>
              <a:off x="226611" y="-751789"/>
              <a:ext cx="82944" cy="86003"/>
            </a:xfrm>
            <a:custGeom>
              <a:rect b="b" l="l" r="r" t="t"/>
              <a:pathLst>
                <a:path extrusionOk="0" h="1574" w="1518">
                  <a:moveTo>
                    <a:pt x="1180" y="1"/>
                  </a:moveTo>
                  <a:lnTo>
                    <a:pt x="1" y="1237"/>
                  </a:lnTo>
                  <a:lnTo>
                    <a:pt x="338" y="1573"/>
                  </a:lnTo>
                  <a:lnTo>
                    <a:pt x="1517" y="338"/>
                  </a:lnTo>
                  <a:cubicBezTo>
                    <a:pt x="1405" y="226"/>
                    <a:pt x="1293" y="113"/>
                    <a:pt x="118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17"/>
            <p:cNvSpPr/>
            <p:nvPr/>
          </p:nvSpPr>
          <p:spPr>
            <a:xfrm>
              <a:off x="410750" y="-751789"/>
              <a:ext cx="82944" cy="86003"/>
            </a:xfrm>
            <a:custGeom>
              <a:rect b="b" l="l" r="r" t="t"/>
              <a:pathLst>
                <a:path extrusionOk="0" h="1574" w="1518">
                  <a:moveTo>
                    <a:pt x="282" y="1"/>
                  </a:moveTo>
                  <a:cubicBezTo>
                    <a:pt x="225" y="113"/>
                    <a:pt x="113" y="226"/>
                    <a:pt x="1" y="338"/>
                  </a:cubicBezTo>
                  <a:lnTo>
                    <a:pt x="1180" y="1573"/>
                  </a:lnTo>
                  <a:lnTo>
                    <a:pt x="1517" y="1237"/>
                  </a:lnTo>
                  <a:lnTo>
                    <a:pt x="28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17"/>
            <p:cNvSpPr/>
            <p:nvPr/>
          </p:nvSpPr>
          <p:spPr>
            <a:xfrm>
              <a:off x="226611" y="-935873"/>
              <a:ext cx="86003" cy="85949"/>
            </a:xfrm>
            <a:custGeom>
              <a:rect b="b" l="l" r="r" t="t"/>
              <a:pathLst>
                <a:path extrusionOk="0" h="1573" w="1574">
                  <a:moveTo>
                    <a:pt x="338" y="0"/>
                  </a:moveTo>
                  <a:lnTo>
                    <a:pt x="1" y="337"/>
                  </a:lnTo>
                  <a:lnTo>
                    <a:pt x="1237" y="1573"/>
                  </a:lnTo>
                  <a:cubicBezTo>
                    <a:pt x="1293" y="1460"/>
                    <a:pt x="1405" y="1348"/>
                    <a:pt x="1574" y="1236"/>
                  </a:cubicBezTo>
                  <a:lnTo>
                    <a:pt x="33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17"/>
            <p:cNvSpPr/>
            <p:nvPr/>
          </p:nvSpPr>
          <p:spPr>
            <a:xfrm>
              <a:off x="303381" y="-856098"/>
              <a:ext cx="132010" cy="113760"/>
            </a:xfrm>
            <a:custGeom>
              <a:rect b="b" l="l" r="r" t="t"/>
              <a:pathLst>
                <a:path extrusionOk="0" h="2082" w="2416">
                  <a:moveTo>
                    <a:pt x="1011" y="0"/>
                  </a:moveTo>
                  <a:cubicBezTo>
                    <a:pt x="449" y="0"/>
                    <a:pt x="0" y="450"/>
                    <a:pt x="0" y="1011"/>
                  </a:cubicBezTo>
                  <a:cubicBezTo>
                    <a:pt x="0" y="1665"/>
                    <a:pt x="526" y="2081"/>
                    <a:pt x="1074" y="2081"/>
                  </a:cubicBezTo>
                  <a:cubicBezTo>
                    <a:pt x="1327" y="2081"/>
                    <a:pt x="1585" y="1993"/>
                    <a:pt x="1797" y="1798"/>
                  </a:cubicBezTo>
                  <a:cubicBezTo>
                    <a:pt x="2415" y="1124"/>
                    <a:pt x="1966" y="0"/>
                    <a:pt x="101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17"/>
            <p:cNvSpPr/>
            <p:nvPr/>
          </p:nvSpPr>
          <p:spPr>
            <a:xfrm>
              <a:off x="3439753" y="-1034117"/>
              <a:ext cx="1157002" cy="616886"/>
            </a:xfrm>
            <a:custGeom>
              <a:rect b="b" l="l" r="r" t="t"/>
              <a:pathLst>
                <a:path extrusionOk="0" h="11290" w="21175">
                  <a:moveTo>
                    <a:pt x="0" y="1"/>
                  </a:moveTo>
                  <a:lnTo>
                    <a:pt x="0" y="169"/>
                  </a:lnTo>
                  <a:lnTo>
                    <a:pt x="5504" y="169"/>
                  </a:lnTo>
                  <a:lnTo>
                    <a:pt x="7751" y="11290"/>
                  </a:lnTo>
                  <a:lnTo>
                    <a:pt x="21174" y="11290"/>
                  </a:lnTo>
                  <a:lnTo>
                    <a:pt x="21174" y="11121"/>
                  </a:lnTo>
                  <a:lnTo>
                    <a:pt x="7919" y="11121"/>
                  </a:lnTo>
                  <a:lnTo>
                    <a:pt x="561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17"/>
            <p:cNvSpPr/>
            <p:nvPr/>
          </p:nvSpPr>
          <p:spPr>
            <a:xfrm>
              <a:off x="3412105" y="-1061710"/>
              <a:ext cx="64530" cy="64475"/>
            </a:xfrm>
            <a:custGeom>
              <a:rect b="b" l="l" r="r" t="t"/>
              <a:pathLst>
                <a:path extrusionOk="0" h="1180" w="1181">
                  <a:moveTo>
                    <a:pt x="1" y="0"/>
                  </a:moveTo>
                  <a:lnTo>
                    <a:pt x="1" y="1180"/>
                  </a:lnTo>
                  <a:lnTo>
                    <a:pt x="1180" y="1180"/>
                  </a:lnTo>
                  <a:lnTo>
                    <a:pt x="118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17"/>
            <p:cNvSpPr/>
            <p:nvPr/>
          </p:nvSpPr>
          <p:spPr>
            <a:xfrm>
              <a:off x="4566006" y="-454108"/>
              <a:ext cx="64475" cy="64530"/>
            </a:xfrm>
            <a:custGeom>
              <a:rect b="b" l="l" r="r" t="t"/>
              <a:pathLst>
                <a:path extrusionOk="0" h="1181" w="1180">
                  <a:moveTo>
                    <a:pt x="0" y="1"/>
                  </a:moveTo>
                  <a:lnTo>
                    <a:pt x="0" y="1180"/>
                  </a:lnTo>
                  <a:lnTo>
                    <a:pt x="1180" y="1180"/>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17"/>
            <p:cNvSpPr/>
            <p:nvPr/>
          </p:nvSpPr>
          <p:spPr>
            <a:xfrm>
              <a:off x="1641366" y="-1202902"/>
              <a:ext cx="472691" cy="583118"/>
            </a:xfrm>
            <a:custGeom>
              <a:rect b="b" l="l" r="r" t="t"/>
              <a:pathLst>
                <a:path extrusionOk="0" h="10672" w="8651">
                  <a:moveTo>
                    <a:pt x="1" y="1"/>
                  </a:moveTo>
                  <a:lnTo>
                    <a:pt x="1" y="169"/>
                  </a:lnTo>
                  <a:lnTo>
                    <a:pt x="4943" y="169"/>
                  </a:lnTo>
                  <a:lnTo>
                    <a:pt x="4943" y="10672"/>
                  </a:lnTo>
                  <a:lnTo>
                    <a:pt x="8650" y="10672"/>
                  </a:lnTo>
                  <a:lnTo>
                    <a:pt x="8650" y="10503"/>
                  </a:lnTo>
                  <a:lnTo>
                    <a:pt x="5112" y="10503"/>
                  </a:lnTo>
                  <a:lnTo>
                    <a:pt x="511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17"/>
            <p:cNvSpPr/>
            <p:nvPr/>
          </p:nvSpPr>
          <p:spPr>
            <a:xfrm>
              <a:off x="2083299" y="-656660"/>
              <a:ext cx="64475" cy="64530"/>
            </a:xfrm>
            <a:custGeom>
              <a:rect b="b" l="l" r="r" t="t"/>
              <a:pathLst>
                <a:path extrusionOk="0" h="1181" w="1180">
                  <a:moveTo>
                    <a:pt x="0" y="1"/>
                  </a:moveTo>
                  <a:lnTo>
                    <a:pt x="0" y="1180"/>
                  </a:lnTo>
                  <a:lnTo>
                    <a:pt x="1180" y="1180"/>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17"/>
            <p:cNvSpPr/>
            <p:nvPr/>
          </p:nvSpPr>
          <p:spPr>
            <a:xfrm>
              <a:off x="6787858" y="-1187548"/>
              <a:ext cx="537111" cy="273200"/>
            </a:xfrm>
            <a:custGeom>
              <a:rect b="b" l="l" r="r" t="t"/>
              <a:pathLst>
                <a:path extrusionOk="0" h="5000" w="9830">
                  <a:moveTo>
                    <a:pt x="3876" y="1"/>
                  </a:moveTo>
                  <a:lnTo>
                    <a:pt x="3876" y="4831"/>
                  </a:lnTo>
                  <a:lnTo>
                    <a:pt x="1" y="4831"/>
                  </a:lnTo>
                  <a:lnTo>
                    <a:pt x="1" y="4999"/>
                  </a:lnTo>
                  <a:lnTo>
                    <a:pt x="4044" y="4999"/>
                  </a:lnTo>
                  <a:lnTo>
                    <a:pt x="4044" y="169"/>
                  </a:lnTo>
                  <a:lnTo>
                    <a:pt x="9829" y="169"/>
                  </a:lnTo>
                  <a:lnTo>
                    <a:pt x="982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17"/>
            <p:cNvSpPr/>
            <p:nvPr/>
          </p:nvSpPr>
          <p:spPr>
            <a:xfrm>
              <a:off x="6766384" y="-951227"/>
              <a:ext cx="64475" cy="64475"/>
            </a:xfrm>
            <a:custGeom>
              <a:rect b="b" l="l" r="r" t="t"/>
              <a:pathLst>
                <a:path extrusionOk="0" h="1180" w="1180">
                  <a:moveTo>
                    <a:pt x="0" y="0"/>
                  </a:moveTo>
                  <a:lnTo>
                    <a:pt x="0" y="1180"/>
                  </a:lnTo>
                  <a:lnTo>
                    <a:pt x="1180" y="1180"/>
                  </a:lnTo>
                  <a:lnTo>
                    <a:pt x="118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17"/>
            <p:cNvSpPr/>
            <p:nvPr/>
          </p:nvSpPr>
          <p:spPr>
            <a:xfrm>
              <a:off x="3596244" y="-426459"/>
              <a:ext cx="270086" cy="383627"/>
            </a:xfrm>
            <a:custGeom>
              <a:rect b="b" l="l" r="r" t="t"/>
              <a:pathLst>
                <a:path extrusionOk="0" h="7021" w="4943">
                  <a:moveTo>
                    <a:pt x="1" y="0"/>
                  </a:moveTo>
                  <a:lnTo>
                    <a:pt x="1" y="7021"/>
                  </a:lnTo>
                  <a:lnTo>
                    <a:pt x="169" y="7021"/>
                  </a:lnTo>
                  <a:lnTo>
                    <a:pt x="169" y="169"/>
                  </a:lnTo>
                  <a:lnTo>
                    <a:pt x="4943" y="169"/>
                  </a:lnTo>
                  <a:lnTo>
                    <a:pt x="49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17"/>
            <p:cNvSpPr/>
            <p:nvPr/>
          </p:nvSpPr>
          <p:spPr>
            <a:xfrm>
              <a:off x="3568650" y="-79710"/>
              <a:ext cx="64475" cy="64530"/>
            </a:xfrm>
            <a:custGeom>
              <a:rect b="b" l="l" r="r" t="t"/>
              <a:pathLst>
                <a:path extrusionOk="0" h="1181" w="1180">
                  <a:moveTo>
                    <a:pt x="0" y="1"/>
                  </a:moveTo>
                  <a:lnTo>
                    <a:pt x="0" y="1180"/>
                  </a:lnTo>
                  <a:lnTo>
                    <a:pt x="1180" y="1180"/>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17"/>
            <p:cNvSpPr/>
            <p:nvPr/>
          </p:nvSpPr>
          <p:spPr>
            <a:xfrm>
              <a:off x="3835624" y="-457167"/>
              <a:ext cx="64475" cy="64530"/>
            </a:xfrm>
            <a:custGeom>
              <a:rect b="b" l="l" r="r" t="t"/>
              <a:pathLst>
                <a:path extrusionOk="0" h="1181" w="1180">
                  <a:moveTo>
                    <a:pt x="0" y="1"/>
                  </a:moveTo>
                  <a:lnTo>
                    <a:pt x="0" y="1180"/>
                  </a:lnTo>
                  <a:lnTo>
                    <a:pt x="1180" y="1180"/>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17"/>
            <p:cNvSpPr/>
            <p:nvPr/>
          </p:nvSpPr>
          <p:spPr>
            <a:xfrm>
              <a:off x="2295032" y="-128778"/>
              <a:ext cx="24643" cy="39942"/>
            </a:xfrm>
            <a:custGeom>
              <a:rect b="b" l="l" r="r" t="t"/>
              <a:pathLst>
                <a:path extrusionOk="0" h="731" w="451">
                  <a:moveTo>
                    <a:pt x="1" y="0"/>
                  </a:moveTo>
                  <a:lnTo>
                    <a:pt x="1" y="730"/>
                  </a:lnTo>
                  <a:lnTo>
                    <a:pt x="450" y="730"/>
                  </a:lnTo>
                  <a:lnTo>
                    <a:pt x="45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0" name="Google Shape;2670;p17"/>
          <p:cNvGrpSpPr/>
          <p:nvPr/>
        </p:nvGrpSpPr>
        <p:grpSpPr>
          <a:xfrm>
            <a:off x="-31476" y="4719701"/>
            <a:ext cx="9206952" cy="461886"/>
            <a:chOff x="12" y="4706850"/>
            <a:chExt cx="9519181" cy="461886"/>
          </a:xfrm>
        </p:grpSpPr>
        <p:sp>
          <p:nvSpPr>
            <p:cNvPr id="2671" name="Google Shape;2671;p17"/>
            <p:cNvSpPr/>
            <p:nvPr/>
          </p:nvSpPr>
          <p:spPr>
            <a:xfrm>
              <a:off x="12" y="4900567"/>
              <a:ext cx="9493606" cy="235503"/>
            </a:xfrm>
            <a:custGeom>
              <a:rect b="b" l="l" r="r" t="t"/>
              <a:pathLst>
                <a:path extrusionOk="0" h="3483" w="140412">
                  <a:moveTo>
                    <a:pt x="0" y="0"/>
                  </a:moveTo>
                  <a:lnTo>
                    <a:pt x="0" y="3482"/>
                  </a:lnTo>
                  <a:lnTo>
                    <a:pt x="140411" y="3482"/>
                  </a:lnTo>
                  <a:lnTo>
                    <a:pt x="1404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2" name="Google Shape;2672;p17"/>
            <p:cNvGrpSpPr/>
            <p:nvPr/>
          </p:nvGrpSpPr>
          <p:grpSpPr>
            <a:xfrm>
              <a:off x="1209078" y="4884373"/>
              <a:ext cx="258320" cy="284364"/>
              <a:chOff x="-95938" y="5196046"/>
              <a:chExt cx="289499" cy="318687"/>
            </a:xfrm>
          </p:grpSpPr>
          <p:sp>
            <p:nvSpPr>
              <p:cNvPr id="2673" name="Google Shape;2673;p17"/>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17"/>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17"/>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17"/>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17"/>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8" name="Google Shape;2678;p17"/>
            <p:cNvGrpSpPr/>
            <p:nvPr/>
          </p:nvGrpSpPr>
          <p:grpSpPr>
            <a:xfrm>
              <a:off x="500999" y="4884373"/>
              <a:ext cx="258320" cy="284364"/>
              <a:chOff x="-95938" y="5196046"/>
              <a:chExt cx="289499" cy="318687"/>
            </a:xfrm>
          </p:grpSpPr>
          <p:sp>
            <p:nvSpPr>
              <p:cNvPr id="2679" name="Google Shape;2679;p17"/>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17"/>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17"/>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17"/>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7"/>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4" name="Google Shape;2684;p17"/>
            <p:cNvSpPr/>
            <p:nvPr/>
          </p:nvSpPr>
          <p:spPr>
            <a:xfrm>
              <a:off x="12" y="4706850"/>
              <a:ext cx="9493606" cy="193785"/>
            </a:xfrm>
            <a:custGeom>
              <a:rect b="b" l="l" r="r" t="t"/>
              <a:pathLst>
                <a:path extrusionOk="0" h="2866" w="140412">
                  <a:moveTo>
                    <a:pt x="140411" y="2191"/>
                  </a:moveTo>
                  <a:lnTo>
                    <a:pt x="136648" y="1"/>
                  </a:lnTo>
                  <a:lnTo>
                    <a:pt x="3089" y="1"/>
                  </a:lnTo>
                  <a:lnTo>
                    <a:pt x="0" y="2247"/>
                  </a:lnTo>
                  <a:lnTo>
                    <a:pt x="0" y="2865"/>
                  </a:lnTo>
                  <a:lnTo>
                    <a:pt x="140411" y="2865"/>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5" name="Google Shape;2685;p17"/>
            <p:cNvGrpSpPr/>
            <p:nvPr/>
          </p:nvGrpSpPr>
          <p:grpSpPr>
            <a:xfrm>
              <a:off x="1917157" y="4884373"/>
              <a:ext cx="258320" cy="284364"/>
              <a:chOff x="-95938" y="5196046"/>
              <a:chExt cx="289499" cy="318687"/>
            </a:xfrm>
          </p:grpSpPr>
          <p:sp>
            <p:nvSpPr>
              <p:cNvPr id="2686" name="Google Shape;2686;p17"/>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17"/>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17"/>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17"/>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17"/>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1" name="Google Shape;2691;p17"/>
            <p:cNvGrpSpPr/>
            <p:nvPr/>
          </p:nvGrpSpPr>
          <p:grpSpPr>
            <a:xfrm>
              <a:off x="2625237" y="4884373"/>
              <a:ext cx="258320" cy="284364"/>
              <a:chOff x="-95938" y="5196046"/>
              <a:chExt cx="289499" cy="318687"/>
            </a:xfrm>
          </p:grpSpPr>
          <p:sp>
            <p:nvSpPr>
              <p:cNvPr id="2692" name="Google Shape;2692;p17"/>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17"/>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17"/>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17"/>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17"/>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7" name="Google Shape;2697;p17"/>
            <p:cNvGrpSpPr/>
            <p:nvPr/>
          </p:nvGrpSpPr>
          <p:grpSpPr>
            <a:xfrm>
              <a:off x="3333316" y="4884373"/>
              <a:ext cx="258320" cy="284364"/>
              <a:chOff x="-95938" y="5196046"/>
              <a:chExt cx="289499" cy="318687"/>
            </a:xfrm>
          </p:grpSpPr>
          <p:sp>
            <p:nvSpPr>
              <p:cNvPr id="2698" name="Google Shape;2698;p17"/>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17"/>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17"/>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17"/>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17"/>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3" name="Google Shape;2703;p17"/>
            <p:cNvGrpSpPr/>
            <p:nvPr/>
          </p:nvGrpSpPr>
          <p:grpSpPr>
            <a:xfrm>
              <a:off x="4041396" y="4884373"/>
              <a:ext cx="258320" cy="284364"/>
              <a:chOff x="-95938" y="5196046"/>
              <a:chExt cx="289499" cy="318687"/>
            </a:xfrm>
          </p:grpSpPr>
          <p:sp>
            <p:nvSpPr>
              <p:cNvPr id="2704" name="Google Shape;2704;p17"/>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17"/>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17"/>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17"/>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17"/>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9" name="Google Shape;2709;p17"/>
            <p:cNvGrpSpPr/>
            <p:nvPr/>
          </p:nvGrpSpPr>
          <p:grpSpPr>
            <a:xfrm>
              <a:off x="4749475" y="4884373"/>
              <a:ext cx="258320" cy="284364"/>
              <a:chOff x="-95938" y="5196046"/>
              <a:chExt cx="289499" cy="318687"/>
            </a:xfrm>
          </p:grpSpPr>
          <p:sp>
            <p:nvSpPr>
              <p:cNvPr id="2710" name="Google Shape;2710;p17"/>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17"/>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17"/>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17"/>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17"/>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5" name="Google Shape;2715;p17"/>
            <p:cNvGrpSpPr/>
            <p:nvPr/>
          </p:nvGrpSpPr>
          <p:grpSpPr>
            <a:xfrm>
              <a:off x="5457554" y="4884373"/>
              <a:ext cx="258320" cy="284364"/>
              <a:chOff x="-95938" y="5196046"/>
              <a:chExt cx="289499" cy="318687"/>
            </a:xfrm>
          </p:grpSpPr>
          <p:sp>
            <p:nvSpPr>
              <p:cNvPr id="2716" name="Google Shape;2716;p17"/>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17"/>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17"/>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17"/>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17"/>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1" name="Google Shape;2721;p17"/>
            <p:cNvGrpSpPr/>
            <p:nvPr/>
          </p:nvGrpSpPr>
          <p:grpSpPr>
            <a:xfrm>
              <a:off x="6165634" y="4884373"/>
              <a:ext cx="258320" cy="284364"/>
              <a:chOff x="-95938" y="5196046"/>
              <a:chExt cx="289499" cy="318687"/>
            </a:xfrm>
          </p:grpSpPr>
          <p:sp>
            <p:nvSpPr>
              <p:cNvPr id="2722" name="Google Shape;2722;p17"/>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17"/>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17"/>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17"/>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17"/>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7" name="Google Shape;2727;p17"/>
            <p:cNvGrpSpPr/>
            <p:nvPr/>
          </p:nvGrpSpPr>
          <p:grpSpPr>
            <a:xfrm>
              <a:off x="6873713" y="4884373"/>
              <a:ext cx="258320" cy="284364"/>
              <a:chOff x="-95938" y="5196046"/>
              <a:chExt cx="289499" cy="318687"/>
            </a:xfrm>
          </p:grpSpPr>
          <p:sp>
            <p:nvSpPr>
              <p:cNvPr id="2728" name="Google Shape;2728;p17"/>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17"/>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17"/>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17"/>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17"/>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3" name="Google Shape;2733;p17"/>
            <p:cNvGrpSpPr/>
            <p:nvPr/>
          </p:nvGrpSpPr>
          <p:grpSpPr>
            <a:xfrm>
              <a:off x="7581793" y="4884373"/>
              <a:ext cx="258320" cy="284364"/>
              <a:chOff x="-95938" y="5196046"/>
              <a:chExt cx="289499" cy="318687"/>
            </a:xfrm>
          </p:grpSpPr>
          <p:sp>
            <p:nvSpPr>
              <p:cNvPr id="2734" name="Google Shape;2734;p17"/>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17"/>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17"/>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17"/>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17"/>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9" name="Google Shape;2739;p17"/>
            <p:cNvGrpSpPr/>
            <p:nvPr/>
          </p:nvGrpSpPr>
          <p:grpSpPr>
            <a:xfrm>
              <a:off x="8289872" y="4884373"/>
              <a:ext cx="258320" cy="284364"/>
              <a:chOff x="-95938" y="5196046"/>
              <a:chExt cx="289499" cy="318687"/>
            </a:xfrm>
          </p:grpSpPr>
          <p:sp>
            <p:nvSpPr>
              <p:cNvPr id="2740" name="Google Shape;2740;p17"/>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7"/>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17"/>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17"/>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17"/>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5" name="Google Shape;2745;p17"/>
            <p:cNvGrpSpPr/>
            <p:nvPr/>
          </p:nvGrpSpPr>
          <p:grpSpPr>
            <a:xfrm>
              <a:off x="8997951" y="4884373"/>
              <a:ext cx="258320" cy="284364"/>
              <a:chOff x="-95938" y="5196046"/>
              <a:chExt cx="289499" cy="318687"/>
            </a:xfrm>
          </p:grpSpPr>
          <p:sp>
            <p:nvSpPr>
              <p:cNvPr id="2746" name="Google Shape;2746;p17"/>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17"/>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7"/>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17"/>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17"/>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51" name="Google Shape;2751;p17"/>
            <p:cNvSpPr/>
            <p:nvPr/>
          </p:nvSpPr>
          <p:spPr>
            <a:xfrm>
              <a:off x="12" y="4896780"/>
              <a:ext cx="9519181" cy="79786"/>
            </a:xfrm>
            <a:custGeom>
              <a:rect b="b" l="l" r="r" t="t"/>
              <a:pathLst>
                <a:path extrusionOk="0" h="1180" w="122327">
                  <a:moveTo>
                    <a:pt x="122045" y="0"/>
                  </a:moveTo>
                  <a:lnTo>
                    <a:pt x="0" y="56"/>
                  </a:lnTo>
                  <a:lnTo>
                    <a:pt x="0" y="1179"/>
                  </a:lnTo>
                  <a:lnTo>
                    <a:pt x="122326" y="1179"/>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52" name="Google Shape;2752;p17"/>
          <p:cNvSpPr txBox="1"/>
          <p:nvPr>
            <p:ph type="title"/>
          </p:nvPr>
        </p:nvSpPr>
        <p:spPr>
          <a:xfrm>
            <a:off x="714675" y="722877"/>
            <a:ext cx="4981800" cy="10494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3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753" name="Google Shape;2753;p17"/>
          <p:cNvSpPr txBox="1"/>
          <p:nvPr>
            <p:ph idx="1" type="body"/>
          </p:nvPr>
        </p:nvSpPr>
        <p:spPr>
          <a:xfrm>
            <a:off x="714675" y="2075450"/>
            <a:ext cx="4981800" cy="2096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rgbClr val="191919"/>
              </a:buClr>
              <a:buSzPts val="1800"/>
              <a:buAutoNum type="arabicPeriod"/>
              <a:defRPr sz="1200"/>
            </a:lvl1pPr>
            <a:lvl2pPr indent="-304800" lvl="1" marL="914400">
              <a:spcBef>
                <a:spcPts val="0"/>
              </a:spcBef>
              <a:spcAft>
                <a:spcPts val="0"/>
              </a:spcAft>
              <a:buClr>
                <a:srgbClr val="E76A28"/>
              </a:buClr>
              <a:buSzPts val="1200"/>
              <a:buFont typeface="Nunito Light"/>
              <a:buAutoNum type="alphaLcPeriod"/>
              <a:defRPr sz="1200"/>
            </a:lvl2pPr>
            <a:lvl3pPr indent="-304800" lvl="2" marL="1371600">
              <a:spcBef>
                <a:spcPts val="0"/>
              </a:spcBef>
              <a:spcAft>
                <a:spcPts val="0"/>
              </a:spcAft>
              <a:buClr>
                <a:srgbClr val="E76A28"/>
              </a:buClr>
              <a:buSzPts val="1200"/>
              <a:buFont typeface="Nunito Light"/>
              <a:buAutoNum type="romanLcPeriod"/>
              <a:defRPr sz="1200"/>
            </a:lvl3pPr>
            <a:lvl4pPr indent="-304800" lvl="3" marL="1828800">
              <a:spcBef>
                <a:spcPts val="0"/>
              </a:spcBef>
              <a:spcAft>
                <a:spcPts val="0"/>
              </a:spcAft>
              <a:buClr>
                <a:srgbClr val="E76A28"/>
              </a:buClr>
              <a:buSzPts val="1200"/>
              <a:buFont typeface="Nunito Light"/>
              <a:buAutoNum type="arabicPeriod"/>
              <a:defRPr sz="1200"/>
            </a:lvl4pPr>
            <a:lvl5pPr indent="-304800" lvl="4" marL="2286000">
              <a:spcBef>
                <a:spcPts val="0"/>
              </a:spcBef>
              <a:spcAft>
                <a:spcPts val="0"/>
              </a:spcAft>
              <a:buClr>
                <a:srgbClr val="E76A28"/>
              </a:buClr>
              <a:buSzPts val="1200"/>
              <a:buFont typeface="Nunito Light"/>
              <a:buAutoNum type="alphaLcPeriod"/>
              <a:defRPr sz="1200"/>
            </a:lvl5pPr>
            <a:lvl6pPr indent="-304800" lvl="5" marL="2743200">
              <a:spcBef>
                <a:spcPts val="0"/>
              </a:spcBef>
              <a:spcAft>
                <a:spcPts val="0"/>
              </a:spcAft>
              <a:buClr>
                <a:srgbClr val="999999"/>
              </a:buClr>
              <a:buSzPts val="1200"/>
              <a:buFont typeface="Nunito Light"/>
              <a:buAutoNum type="romanLcPeriod"/>
              <a:defRPr sz="1200"/>
            </a:lvl6pPr>
            <a:lvl7pPr indent="-304800" lvl="6" marL="3200400">
              <a:spcBef>
                <a:spcPts val="0"/>
              </a:spcBef>
              <a:spcAft>
                <a:spcPts val="0"/>
              </a:spcAft>
              <a:buClr>
                <a:srgbClr val="999999"/>
              </a:buClr>
              <a:buSzPts val="1200"/>
              <a:buFont typeface="Nunito Light"/>
              <a:buAutoNum type="arabicPeriod"/>
              <a:defRPr sz="1200"/>
            </a:lvl7pPr>
            <a:lvl8pPr indent="-304800" lvl="7" marL="3657600">
              <a:spcBef>
                <a:spcPts val="0"/>
              </a:spcBef>
              <a:spcAft>
                <a:spcPts val="0"/>
              </a:spcAft>
              <a:buClr>
                <a:srgbClr val="999999"/>
              </a:buClr>
              <a:buSzPts val="1200"/>
              <a:buFont typeface="Nunito Light"/>
              <a:buAutoNum type="alphaLcPeriod"/>
              <a:defRPr sz="1200"/>
            </a:lvl8pPr>
            <a:lvl9pPr indent="-304800" lvl="8" marL="4114800">
              <a:spcBef>
                <a:spcPts val="0"/>
              </a:spcBef>
              <a:spcAft>
                <a:spcPts val="0"/>
              </a:spcAft>
              <a:buClr>
                <a:srgbClr val="999999"/>
              </a:buClr>
              <a:buSzPts val="1200"/>
              <a:buFont typeface="Nunito Light"/>
              <a:buAutoNum type="romanLcPeriod"/>
              <a:defRPr sz="1200"/>
            </a:lvl9pPr>
          </a:lstStyle>
          <a:p/>
        </p:txBody>
      </p:sp>
      <p:sp>
        <p:nvSpPr>
          <p:cNvPr id="2754" name="Google Shape;2754;p17"/>
          <p:cNvSpPr/>
          <p:nvPr>
            <p:ph idx="2" type="pic"/>
          </p:nvPr>
        </p:nvSpPr>
        <p:spPr>
          <a:xfrm>
            <a:off x="5905200" y="728675"/>
            <a:ext cx="2524200" cy="4065900"/>
          </a:xfrm>
          <a:prstGeom prst="rect">
            <a:avLst/>
          </a:prstGeom>
          <a:noFill/>
          <a:ln>
            <a:noFill/>
          </a:ln>
        </p:spPr>
      </p:sp>
      <p:grpSp>
        <p:nvGrpSpPr>
          <p:cNvPr id="2755" name="Google Shape;2755;p17"/>
          <p:cNvGrpSpPr/>
          <p:nvPr/>
        </p:nvGrpSpPr>
        <p:grpSpPr>
          <a:xfrm>
            <a:off x="901650" y="4410538"/>
            <a:ext cx="7864366" cy="434684"/>
            <a:chOff x="901650" y="4410538"/>
            <a:chExt cx="7864366" cy="434684"/>
          </a:xfrm>
        </p:grpSpPr>
        <p:grpSp>
          <p:nvGrpSpPr>
            <p:cNvPr id="2756" name="Google Shape;2756;p17"/>
            <p:cNvGrpSpPr/>
            <p:nvPr/>
          </p:nvGrpSpPr>
          <p:grpSpPr>
            <a:xfrm>
              <a:off x="4103400" y="4608254"/>
              <a:ext cx="208157" cy="236967"/>
              <a:chOff x="4103400" y="4608254"/>
              <a:chExt cx="208157" cy="236967"/>
            </a:xfrm>
          </p:grpSpPr>
          <p:sp>
            <p:nvSpPr>
              <p:cNvPr id="2757" name="Google Shape;2757;p17"/>
              <p:cNvSpPr/>
              <p:nvPr/>
            </p:nvSpPr>
            <p:spPr>
              <a:xfrm>
                <a:off x="4103400" y="4608254"/>
                <a:ext cx="208157" cy="236967"/>
              </a:xfrm>
              <a:custGeom>
                <a:rect b="b" l="l" r="r" t="t"/>
                <a:pathLst>
                  <a:path extrusionOk="0" h="2303" w="2023">
                    <a:moveTo>
                      <a:pt x="394" y="1460"/>
                    </a:moveTo>
                    <a:cubicBezTo>
                      <a:pt x="1" y="562"/>
                      <a:pt x="1292" y="0"/>
                      <a:pt x="1686" y="843"/>
                    </a:cubicBezTo>
                    <a:cubicBezTo>
                      <a:pt x="2023" y="1741"/>
                      <a:pt x="731" y="2303"/>
                      <a:pt x="394" y="146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17"/>
              <p:cNvSpPr/>
              <p:nvPr/>
            </p:nvSpPr>
            <p:spPr>
              <a:xfrm>
                <a:off x="4143838" y="4660217"/>
                <a:ext cx="127281" cy="127281"/>
              </a:xfrm>
              <a:custGeom>
                <a:rect b="b" l="l" r="r" t="t"/>
                <a:pathLst>
                  <a:path extrusionOk="0" h="1237" w="1237">
                    <a:moveTo>
                      <a:pt x="169" y="843"/>
                    </a:moveTo>
                    <a:cubicBezTo>
                      <a:pt x="1" y="562"/>
                      <a:pt x="169" y="281"/>
                      <a:pt x="394" y="169"/>
                    </a:cubicBezTo>
                    <a:cubicBezTo>
                      <a:pt x="843" y="1"/>
                      <a:pt x="1236" y="394"/>
                      <a:pt x="1068" y="787"/>
                    </a:cubicBezTo>
                    <a:cubicBezTo>
                      <a:pt x="956" y="1236"/>
                      <a:pt x="338" y="1236"/>
                      <a:pt x="169" y="84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17"/>
              <p:cNvSpPr/>
              <p:nvPr/>
            </p:nvSpPr>
            <p:spPr>
              <a:xfrm>
                <a:off x="4149600" y="4665979"/>
                <a:ext cx="127281" cy="121519"/>
              </a:xfrm>
              <a:custGeom>
                <a:rect b="b" l="l" r="r" t="t"/>
                <a:pathLst>
                  <a:path extrusionOk="0" h="1181" w="1237">
                    <a:moveTo>
                      <a:pt x="113" y="787"/>
                    </a:moveTo>
                    <a:cubicBezTo>
                      <a:pt x="1" y="619"/>
                      <a:pt x="57" y="450"/>
                      <a:pt x="169" y="282"/>
                    </a:cubicBezTo>
                    <a:cubicBezTo>
                      <a:pt x="169" y="225"/>
                      <a:pt x="226" y="225"/>
                      <a:pt x="282" y="225"/>
                    </a:cubicBezTo>
                    <a:cubicBezTo>
                      <a:pt x="787" y="1"/>
                      <a:pt x="1237" y="506"/>
                      <a:pt x="900" y="956"/>
                    </a:cubicBezTo>
                    <a:cubicBezTo>
                      <a:pt x="900" y="1012"/>
                      <a:pt x="843" y="1012"/>
                      <a:pt x="787" y="1068"/>
                    </a:cubicBezTo>
                    <a:cubicBezTo>
                      <a:pt x="506" y="1180"/>
                      <a:pt x="169" y="1068"/>
                      <a:pt x="57" y="787"/>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17"/>
              <p:cNvSpPr/>
              <p:nvPr/>
            </p:nvSpPr>
            <p:spPr>
              <a:xfrm>
                <a:off x="4161228" y="4694893"/>
                <a:ext cx="80978" cy="69454"/>
              </a:xfrm>
              <a:custGeom>
                <a:rect b="b" l="l" r="r" t="t"/>
                <a:pathLst>
                  <a:path extrusionOk="0" h="675" w="787">
                    <a:moveTo>
                      <a:pt x="450" y="618"/>
                    </a:moveTo>
                    <a:cubicBezTo>
                      <a:pt x="113" y="618"/>
                      <a:pt x="0" y="225"/>
                      <a:pt x="225" y="1"/>
                    </a:cubicBezTo>
                    <a:cubicBezTo>
                      <a:pt x="169" y="57"/>
                      <a:pt x="169" y="113"/>
                      <a:pt x="169" y="169"/>
                    </a:cubicBezTo>
                    <a:cubicBezTo>
                      <a:pt x="113" y="338"/>
                      <a:pt x="281" y="562"/>
                      <a:pt x="506" y="562"/>
                    </a:cubicBezTo>
                    <a:cubicBezTo>
                      <a:pt x="562" y="562"/>
                      <a:pt x="674" y="562"/>
                      <a:pt x="787" y="450"/>
                    </a:cubicBezTo>
                    <a:cubicBezTo>
                      <a:pt x="730" y="562"/>
                      <a:pt x="562" y="675"/>
                      <a:pt x="450" y="61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1" name="Google Shape;2761;p17"/>
            <p:cNvGrpSpPr/>
            <p:nvPr/>
          </p:nvGrpSpPr>
          <p:grpSpPr>
            <a:xfrm>
              <a:off x="8535929" y="4410538"/>
              <a:ext cx="230087" cy="393387"/>
              <a:chOff x="1267792" y="5309150"/>
              <a:chExt cx="230087" cy="393387"/>
            </a:xfrm>
          </p:grpSpPr>
          <p:sp>
            <p:nvSpPr>
              <p:cNvPr id="2762" name="Google Shape;2762;p17"/>
              <p:cNvSpPr/>
              <p:nvPr/>
            </p:nvSpPr>
            <p:spPr>
              <a:xfrm>
                <a:off x="1267792" y="5309150"/>
                <a:ext cx="230087" cy="393387"/>
              </a:xfrm>
              <a:custGeom>
                <a:rect b="b" l="l" r="r" t="t"/>
                <a:pathLst>
                  <a:path extrusionOk="0" h="5955" w="3483">
                    <a:moveTo>
                      <a:pt x="3483" y="1"/>
                    </a:moveTo>
                    <a:lnTo>
                      <a:pt x="3483" y="5954"/>
                    </a:lnTo>
                    <a:lnTo>
                      <a:pt x="0" y="5954"/>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17"/>
              <p:cNvSpPr/>
              <p:nvPr/>
            </p:nvSpPr>
            <p:spPr>
              <a:xfrm>
                <a:off x="1416227" y="5309150"/>
                <a:ext cx="81650" cy="393387"/>
              </a:xfrm>
              <a:custGeom>
                <a:rect b="b" l="l" r="r" t="t"/>
                <a:pathLst>
                  <a:path extrusionOk="0" h="5955" w="1236">
                    <a:moveTo>
                      <a:pt x="1236" y="1"/>
                    </a:moveTo>
                    <a:lnTo>
                      <a:pt x="1236" y="5954"/>
                    </a:lnTo>
                    <a:lnTo>
                      <a:pt x="0" y="5954"/>
                    </a:lnTo>
                    <a:lnTo>
                      <a:pt x="0" y="1"/>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17"/>
              <p:cNvSpPr/>
              <p:nvPr/>
            </p:nvSpPr>
            <p:spPr>
              <a:xfrm>
                <a:off x="1312316" y="5309150"/>
                <a:ext cx="44591" cy="393387"/>
              </a:xfrm>
              <a:custGeom>
                <a:rect b="b" l="l" r="r" t="t"/>
                <a:pathLst>
                  <a:path extrusionOk="0" h="5955" w="675">
                    <a:moveTo>
                      <a:pt x="674" y="1"/>
                    </a:moveTo>
                    <a:lnTo>
                      <a:pt x="674" y="5954"/>
                    </a:lnTo>
                    <a:lnTo>
                      <a:pt x="0" y="5954"/>
                    </a:lnTo>
                    <a:lnTo>
                      <a:pt x="0" y="1"/>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5" name="Google Shape;2765;p17"/>
            <p:cNvGrpSpPr/>
            <p:nvPr/>
          </p:nvGrpSpPr>
          <p:grpSpPr>
            <a:xfrm>
              <a:off x="1260693" y="4695499"/>
              <a:ext cx="356261" cy="81650"/>
              <a:chOff x="1962943" y="5517637"/>
              <a:chExt cx="356261" cy="81650"/>
            </a:xfrm>
          </p:grpSpPr>
          <p:sp>
            <p:nvSpPr>
              <p:cNvPr id="2766" name="Google Shape;2766;p17"/>
              <p:cNvSpPr/>
              <p:nvPr/>
            </p:nvSpPr>
            <p:spPr>
              <a:xfrm>
                <a:off x="1985205" y="5517637"/>
                <a:ext cx="70552" cy="81650"/>
              </a:xfrm>
              <a:custGeom>
                <a:rect b="b" l="l" r="r" t="t"/>
                <a:pathLst>
                  <a:path extrusionOk="0" h="1236" w="1068">
                    <a:moveTo>
                      <a:pt x="57" y="1236"/>
                    </a:moveTo>
                    <a:lnTo>
                      <a:pt x="0" y="0"/>
                    </a:lnTo>
                    <a:lnTo>
                      <a:pt x="1068" y="0"/>
                    </a:lnTo>
                    <a:lnTo>
                      <a:pt x="1068" y="1236"/>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17"/>
              <p:cNvSpPr/>
              <p:nvPr/>
            </p:nvSpPr>
            <p:spPr>
              <a:xfrm>
                <a:off x="2055690" y="5517637"/>
                <a:ext cx="263513" cy="81650"/>
              </a:xfrm>
              <a:custGeom>
                <a:rect b="b" l="l" r="r" t="t"/>
                <a:pathLst>
                  <a:path extrusionOk="0" h="1236" w="3989">
                    <a:moveTo>
                      <a:pt x="1" y="1236"/>
                    </a:moveTo>
                    <a:lnTo>
                      <a:pt x="1" y="0"/>
                    </a:lnTo>
                    <a:lnTo>
                      <a:pt x="3988" y="0"/>
                    </a:lnTo>
                    <a:lnTo>
                      <a:pt x="3988" y="123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17"/>
              <p:cNvSpPr/>
              <p:nvPr/>
            </p:nvSpPr>
            <p:spPr>
              <a:xfrm>
                <a:off x="1962943" y="5517637"/>
                <a:ext cx="26028" cy="81650"/>
              </a:xfrm>
              <a:custGeom>
                <a:rect b="b" l="l" r="r" t="t"/>
                <a:pathLst>
                  <a:path extrusionOk="0" h="1236" w="394">
                    <a:moveTo>
                      <a:pt x="0" y="1236"/>
                    </a:moveTo>
                    <a:lnTo>
                      <a:pt x="0" y="0"/>
                    </a:lnTo>
                    <a:lnTo>
                      <a:pt x="337" y="0"/>
                    </a:lnTo>
                    <a:lnTo>
                      <a:pt x="394" y="123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17"/>
              <p:cNvSpPr/>
              <p:nvPr/>
            </p:nvSpPr>
            <p:spPr>
              <a:xfrm>
                <a:off x="2055690" y="5580723"/>
                <a:ext cx="263513" cy="18563"/>
              </a:xfrm>
              <a:custGeom>
                <a:rect b="b" l="l" r="r" t="t"/>
                <a:pathLst>
                  <a:path extrusionOk="0" h="281" w="3989">
                    <a:moveTo>
                      <a:pt x="3988" y="0"/>
                    </a:moveTo>
                    <a:lnTo>
                      <a:pt x="3988" y="281"/>
                    </a:lnTo>
                    <a:lnTo>
                      <a:pt x="1" y="281"/>
                    </a:lnTo>
                    <a:lnTo>
                      <a:pt x="1" y="0"/>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17"/>
              <p:cNvSpPr/>
              <p:nvPr/>
            </p:nvSpPr>
            <p:spPr>
              <a:xfrm>
                <a:off x="1962943" y="5580723"/>
                <a:ext cx="26028" cy="18563"/>
              </a:xfrm>
              <a:custGeom>
                <a:rect b="b" l="l" r="r" t="t"/>
                <a:pathLst>
                  <a:path extrusionOk="0" h="281" w="394">
                    <a:moveTo>
                      <a:pt x="394" y="0"/>
                    </a:moveTo>
                    <a:lnTo>
                      <a:pt x="394" y="281"/>
                    </a:lnTo>
                    <a:lnTo>
                      <a:pt x="0" y="281"/>
                    </a:lnTo>
                    <a:lnTo>
                      <a:pt x="0" y="0"/>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1" name="Google Shape;2771;p17"/>
            <p:cNvGrpSpPr/>
            <p:nvPr/>
          </p:nvGrpSpPr>
          <p:grpSpPr>
            <a:xfrm>
              <a:off x="901650" y="4536578"/>
              <a:ext cx="252349" cy="252349"/>
              <a:chOff x="1647575" y="5358103"/>
              <a:chExt cx="252349" cy="252349"/>
            </a:xfrm>
          </p:grpSpPr>
          <p:sp>
            <p:nvSpPr>
              <p:cNvPr id="2772" name="Google Shape;2772;p17"/>
              <p:cNvSpPr/>
              <p:nvPr/>
            </p:nvSpPr>
            <p:spPr>
              <a:xfrm>
                <a:off x="1647575" y="5358103"/>
                <a:ext cx="252349" cy="252349"/>
              </a:xfrm>
              <a:custGeom>
                <a:rect b="b" l="l" r="r" t="t"/>
                <a:pathLst>
                  <a:path extrusionOk="0" h="3820" w="3820">
                    <a:moveTo>
                      <a:pt x="3707" y="2303"/>
                    </a:moveTo>
                    <a:cubicBezTo>
                      <a:pt x="3820" y="899"/>
                      <a:pt x="2247" y="0"/>
                      <a:pt x="1124" y="899"/>
                    </a:cubicBezTo>
                    <a:cubicBezTo>
                      <a:pt x="0" y="1741"/>
                      <a:pt x="506" y="3539"/>
                      <a:pt x="1910" y="3707"/>
                    </a:cubicBezTo>
                    <a:cubicBezTo>
                      <a:pt x="2809" y="3819"/>
                      <a:pt x="3595" y="3145"/>
                      <a:pt x="3707" y="230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17"/>
              <p:cNvSpPr/>
              <p:nvPr/>
            </p:nvSpPr>
            <p:spPr>
              <a:xfrm>
                <a:off x="1695798" y="5428588"/>
                <a:ext cx="163300" cy="141038"/>
              </a:xfrm>
              <a:custGeom>
                <a:rect b="b" l="l" r="r" t="t"/>
                <a:pathLst>
                  <a:path extrusionOk="0" h="2135" w="2472">
                    <a:moveTo>
                      <a:pt x="2416" y="1180"/>
                    </a:moveTo>
                    <a:cubicBezTo>
                      <a:pt x="2472" y="562"/>
                      <a:pt x="2079" y="57"/>
                      <a:pt x="1461" y="0"/>
                    </a:cubicBezTo>
                    <a:lnTo>
                      <a:pt x="1405" y="0"/>
                    </a:lnTo>
                    <a:cubicBezTo>
                      <a:pt x="1" y="0"/>
                      <a:pt x="1" y="2135"/>
                      <a:pt x="1405" y="2135"/>
                    </a:cubicBezTo>
                    <a:lnTo>
                      <a:pt x="1461" y="2135"/>
                    </a:lnTo>
                    <a:cubicBezTo>
                      <a:pt x="1966" y="2022"/>
                      <a:pt x="2360" y="1685"/>
                      <a:pt x="2416" y="1180"/>
                    </a:cubicBezTo>
                    <a:close/>
                  </a:path>
                </a:pathLst>
              </a:custGeom>
              <a:solidFill>
                <a:srgbClr val="EFF0F1">
                  <a:alpha val="4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17"/>
              <p:cNvSpPr/>
              <p:nvPr/>
            </p:nvSpPr>
            <p:spPr>
              <a:xfrm>
                <a:off x="1740322" y="5450850"/>
                <a:ext cx="85416" cy="85416"/>
              </a:xfrm>
              <a:custGeom>
                <a:rect b="b" l="l" r="r" t="t"/>
                <a:pathLst>
                  <a:path extrusionOk="0" h="1293" w="1293">
                    <a:moveTo>
                      <a:pt x="1236" y="787"/>
                    </a:moveTo>
                    <a:cubicBezTo>
                      <a:pt x="1292" y="281"/>
                      <a:pt x="731" y="0"/>
                      <a:pt x="394" y="281"/>
                    </a:cubicBezTo>
                    <a:cubicBezTo>
                      <a:pt x="1" y="618"/>
                      <a:pt x="169" y="1180"/>
                      <a:pt x="675" y="1236"/>
                    </a:cubicBezTo>
                    <a:cubicBezTo>
                      <a:pt x="955" y="1292"/>
                      <a:pt x="1180" y="1068"/>
                      <a:pt x="1236" y="78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17"/>
              <p:cNvSpPr/>
              <p:nvPr/>
            </p:nvSpPr>
            <p:spPr>
              <a:xfrm>
                <a:off x="1758885" y="5495374"/>
                <a:ext cx="22328" cy="22328"/>
              </a:xfrm>
              <a:custGeom>
                <a:rect b="b" l="l" r="r" t="t"/>
                <a:pathLst>
                  <a:path extrusionOk="0" h="338" w="338">
                    <a:moveTo>
                      <a:pt x="337" y="169"/>
                    </a:moveTo>
                    <a:cubicBezTo>
                      <a:pt x="337" y="113"/>
                      <a:pt x="281" y="0"/>
                      <a:pt x="225" y="0"/>
                    </a:cubicBezTo>
                    <a:cubicBezTo>
                      <a:pt x="113" y="0"/>
                      <a:pt x="57" y="57"/>
                      <a:pt x="57" y="169"/>
                    </a:cubicBezTo>
                    <a:cubicBezTo>
                      <a:pt x="0" y="225"/>
                      <a:pt x="57" y="337"/>
                      <a:pt x="169" y="337"/>
                    </a:cubicBezTo>
                    <a:cubicBezTo>
                      <a:pt x="281" y="337"/>
                      <a:pt x="337" y="281"/>
                      <a:pt x="337" y="16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2">
    <p:bg>
      <p:bgPr>
        <a:gradFill>
          <a:gsLst>
            <a:gs pos="0">
              <a:schemeClr val="dk1"/>
            </a:gs>
            <a:gs pos="44000">
              <a:schemeClr val="accent6"/>
            </a:gs>
            <a:gs pos="100000">
              <a:schemeClr val="accent6"/>
            </a:gs>
          </a:gsLst>
          <a:lin ang="18900044" scaled="0"/>
        </a:gradFill>
      </p:bgPr>
    </p:bg>
    <p:spTree>
      <p:nvGrpSpPr>
        <p:cNvPr id="2776" name="Shape 2776"/>
        <p:cNvGrpSpPr/>
        <p:nvPr/>
      </p:nvGrpSpPr>
      <p:grpSpPr>
        <a:xfrm>
          <a:off x="0" y="0"/>
          <a:ext cx="0" cy="0"/>
          <a:chOff x="0" y="0"/>
          <a:chExt cx="0" cy="0"/>
        </a:xfrm>
      </p:grpSpPr>
      <p:grpSp>
        <p:nvGrpSpPr>
          <p:cNvPr id="2777" name="Google Shape;2777;p18"/>
          <p:cNvGrpSpPr/>
          <p:nvPr/>
        </p:nvGrpSpPr>
        <p:grpSpPr>
          <a:xfrm flipH="1">
            <a:off x="-74757" y="2684588"/>
            <a:ext cx="9313502" cy="2541840"/>
            <a:chOff x="1851250" y="1720850"/>
            <a:chExt cx="3539775" cy="966075"/>
          </a:xfrm>
        </p:grpSpPr>
        <p:sp>
          <p:nvSpPr>
            <p:cNvPr id="2778" name="Google Shape;2778;p18"/>
            <p:cNvSpPr/>
            <p:nvPr/>
          </p:nvSpPr>
          <p:spPr>
            <a:xfrm>
              <a:off x="4361800" y="2473450"/>
              <a:ext cx="44950" cy="66025"/>
            </a:xfrm>
            <a:custGeom>
              <a:rect b="b" l="l" r="r" t="t"/>
              <a:pathLst>
                <a:path extrusionOk="0" h="2641" w="1798">
                  <a:moveTo>
                    <a:pt x="225" y="1"/>
                  </a:moveTo>
                  <a:lnTo>
                    <a:pt x="0" y="113"/>
                  </a:lnTo>
                  <a:lnTo>
                    <a:pt x="1573" y="2641"/>
                  </a:lnTo>
                  <a:lnTo>
                    <a:pt x="1797" y="2528"/>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18"/>
            <p:cNvSpPr/>
            <p:nvPr/>
          </p:nvSpPr>
          <p:spPr>
            <a:xfrm>
              <a:off x="4399700" y="2453800"/>
              <a:ext cx="36525" cy="70225"/>
            </a:xfrm>
            <a:custGeom>
              <a:rect b="b" l="l" r="r" t="t"/>
              <a:pathLst>
                <a:path extrusionOk="0" h="2809" w="1461">
                  <a:moveTo>
                    <a:pt x="225" y="1"/>
                  </a:moveTo>
                  <a:lnTo>
                    <a:pt x="1" y="113"/>
                  </a:lnTo>
                  <a:lnTo>
                    <a:pt x="1292" y="2809"/>
                  </a:lnTo>
                  <a:lnTo>
                    <a:pt x="1461" y="2697"/>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18"/>
            <p:cNvSpPr/>
            <p:nvPr/>
          </p:nvSpPr>
          <p:spPr>
            <a:xfrm>
              <a:off x="4439025" y="2436950"/>
              <a:ext cx="30900" cy="73050"/>
            </a:xfrm>
            <a:custGeom>
              <a:rect b="b" l="l" r="r" t="t"/>
              <a:pathLst>
                <a:path extrusionOk="0" h="2922" w="1236">
                  <a:moveTo>
                    <a:pt x="281" y="1"/>
                  </a:moveTo>
                  <a:lnTo>
                    <a:pt x="0" y="113"/>
                  </a:lnTo>
                  <a:lnTo>
                    <a:pt x="1011" y="2921"/>
                  </a:lnTo>
                  <a:lnTo>
                    <a:pt x="1236" y="2809"/>
                  </a:lnTo>
                  <a:lnTo>
                    <a:pt x="28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18"/>
            <p:cNvSpPr/>
            <p:nvPr/>
          </p:nvSpPr>
          <p:spPr>
            <a:xfrm>
              <a:off x="4326700" y="2497325"/>
              <a:ext cx="49150" cy="63225"/>
            </a:xfrm>
            <a:custGeom>
              <a:rect b="b" l="l" r="r" t="t"/>
              <a:pathLst>
                <a:path extrusionOk="0" h="2529" w="1966">
                  <a:moveTo>
                    <a:pt x="169" y="1"/>
                  </a:moveTo>
                  <a:lnTo>
                    <a:pt x="0" y="169"/>
                  </a:lnTo>
                  <a:lnTo>
                    <a:pt x="1741" y="2528"/>
                  </a:lnTo>
                  <a:lnTo>
                    <a:pt x="1966" y="2416"/>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18"/>
            <p:cNvSpPr/>
            <p:nvPr/>
          </p:nvSpPr>
          <p:spPr>
            <a:xfrm>
              <a:off x="4603300" y="2414500"/>
              <a:ext cx="11250" cy="73025"/>
            </a:xfrm>
            <a:custGeom>
              <a:rect b="b" l="l" r="r" t="t"/>
              <a:pathLst>
                <a:path extrusionOk="0" h="2921" w="450">
                  <a:moveTo>
                    <a:pt x="169" y="0"/>
                  </a:moveTo>
                  <a:lnTo>
                    <a:pt x="0" y="2921"/>
                  </a:lnTo>
                  <a:lnTo>
                    <a:pt x="281" y="2921"/>
                  </a:lnTo>
                  <a:lnTo>
                    <a:pt x="45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18"/>
            <p:cNvSpPr/>
            <p:nvPr/>
          </p:nvSpPr>
          <p:spPr>
            <a:xfrm>
              <a:off x="4563975" y="2414500"/>
              <a:ext cx="9850" cy="73025"/>
            </a:xfrm>
            <a:custGeom>
              <a:rect b="b" l="l" r="r" t="t"/>
              <a:pathLst>
                <a:path extrusionOk="0" h="2921" w="394">
                  <a:moveTo>
                    <a:pt x="1" y="0"/>
                  </a:moveTo>
                  <a:lnTo>
                    <a:pt x="169" y="2921"/>
                  </a:lnTo>
                  <a:lnTo>
                    <a:pt x="394" y="2921"/>
                  </a:lnTo>
                  <a:lnTo>
                    <a:pt x="28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18"/>
            <p:cNvSpPr/>
            <p:nvPr/>
          </p:nvSpPr>
          <p:spPr>
            <a:xfrm>
              <a:off x="4521850" y="2417300"/>
              <a:ext cx="16875" cy="74450"/>
            </a:xfrm>
            <a:custGeom>
              <a:rect b="b" l="l" r="r" t="t"/>
              <a:pathLst>
                <a:path extrusionOk="0" h="2978" w="675">
                  <a:moveTo>
                    <a:pt x="1" y="0"/>
                  </a:moveTo>
                  <a:lnTo>
                    <a:pt x="450" y="2977"/>
                  </a:lnTo>
                  <a:lnTo>
                    <a:pt x="675" y="2921"/>
                  </a:lnTo>
                  <a:lnTo>
                    <a:pt x="28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18"/>
            <p:cNvSpPr/>
            <p:nvPr/>
          </p:nvSpPr>
          <p:spPr>
            <a:xfrm>
              <a:off x="4479725" y="2425725"/>
              <a:ext cx="23900" cy="73025"/>
            </a:xfrm>
            <a:custGeom>
              <a:rect b="b" l="l" r="r" t="t"/>
              <a:pathLst>
                <a:path extrusionOk="0" h="2921" w="956">
                  <a:moveTo>
                    <a:pt x="282" y="0"/>
                  </a:moveTo>
                  <a:lnTo>
                    <a:pt x="1" y="57"/>
                  </a:lnTo>
                  <a:lnTo>
                    <a:pt x="731" y="2921"/>
                  </a:lnTo>
                  <a:lnTo>
                    <a:pt x="956" y="2865"/>
                  </a:lnTo>
                  <a:lnTo>
                    <a:pt x="28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18"/>
            <p:cNvSpPr/>
            <p:nvPr/>
          </p:nvSpPr>
          <p:spPr>
            <a:xfrm>
              <a:off x="4236825" y="2585800"/>
              <a:ext cx="63200" cy="49150"/>
            </a:xfrm>
            <a:custGeom>
              <a:rect b="b" l="l" r="r" t="t"/>
              <a:pathLst>
                <a:path extrusionOk="0" h="1966" w="2528">
                  <a:moveTo>
                    <a:pt x="169" y="0"/>
                  </a:moveTo>
                  <a:lnTo>
                    <a:pt x="1" y="225"/>
                  </a:lnTo>
                  <a:lnTo>
                    <a:pt x="2416" y="1966"/>
                  </a:lnTo>
                  <a:lnTo>
                    <a:pt x="2528" y="1797"/>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18"/>
            <p:cNvSpPr/>
            <p:nvPr/>
          </p:nvSpPr>
          <p:spPr>
            <a:xfrm>
              <a:off x="4263500" y="2553500"/>
              <a:ext cx="59000" cy="54775"/>
            </a:xfrm>
            <a:custGeom>
              <a:rect b="b" l="l" r="r" t="t"/>
              <a:pathLst>
                <a:path extrusionOk="0" h="2191" w="2360">
                  <a:moveTo>
                    <a:pt x="169" y="0"/>
                  </a:moveTo>
                  <a:lnTo>
                    <a:pt x="1" y="225"/>
                  </a:lnTo>
                  <a:lnTo>
                    <a:pt x="2191" y="2191"/>
                  </a:lnTo>
                  <a:lnTo>
                    <a:pt x="2360" y="2022"/>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18"/>
            <p:cNvSpPr/>
            <p:nvPr/>
          </p:nvSpPr>
          <p:spPr>
            <a:xfrm>
              <a:off x="4212950" y="2622300"/>
              <a:ext cx="67425" cy="43550"/>
            </a:xfrm>
            <a:custGeom>
              <a:rect b="b" l="l" r="r" t="t"/>
              <a:pathLst>
                <a:path extrusionOk="0" h="1742" w="2697">
                  <a:moveTo>
                    <a:pt x="169" y="0"/>
                  </a:moveTo>
                  <a:cubicBezTo>
                    <a:pt x="113" y="57"/>
                    <a:pt x="57" y="113"/>
                    <a:pt x="1" y="225"/>
                  </a:cubicBezTo>
                  <a:lnTo>
                    <a:pt x="2528" y="1742"/>
                  </a:lnTo>
                  <a:lnTo>
                    <a:pt x="2697" y="1517"/>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18"/>
            <p:cNvSpPr/>
            <p:nvPr/>
          </p:nvSpPr>
          <p:spPr>
            <a:xfrm>
              <a:off x="4294400" y="2522600"/>
              <a:ext cx="54775" cy="60400"/>
            </a:xfrm>
            <a:custGeom>
              <a:rect b="b" l="l" r="r" t="t"/>
              <a:pathLst>
                <a:path extrusionOk="0" h="2416" w="2191">
                  <a:moveTo>
                    <a:pt x="169" y="1"/>
                  </a:moveTo>
                  <a:lnTo>
                    <a:pt x="0" y="225"/>
                  </a:lnTo>
                  <a:lnTo>
                    <a:pt x="1966" y="2416"/>
                  </a:lnTo>
                  <a:lnTo>
                    <a:pt x="2191" y="2247"/>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18"/>
            <p:cNvSpPr/>
            <p:nvPr/>
          </p:nvSpPr>
          <p:spPr>
            <a:xfrm>
              <a:off x="4638400" y="2418700"/>
              <a:ext cx="16875" cy="73050"/>
            </a:xfrm>
            <a:custGeom>
              <a:rect b="b" l="l" r="r" t="t"/>
              <a:pathLst>
                <a:path extrusionOk="0" h="2922" w="675">
                  <a:moveTo>
                    <a:pt x="450" y="1"/>
                  </a:moveTo>
                  <a:lnTo>
                    <a:pt x="1" y="2921"/>
                  </a:lnTo>
                  <a:lnTo>
                    <a:pt x="225" y="2921"/>
                  </a:lnTo>
                  <a:lnTo>
                    <a:pt x="67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18"/>
            <p:cNvSpPr/>
            <p:nvPr/>
          </p:nvSpPr>
          <p:spPr>
            <a:xfrm>
              <a:off x="4740900" y="2455200"/>
              <a:ext cx="37925" cy="68825"/>
            </a:xfrm>
            <a:custGeom>
              <a:rect b="b" l="l" r="r" t="t"/>
              <a:pathLst>
                <a:path extrusionOk="0" h="2753" w="1517">
                  <a:moveTo>
                    <a:pt x="1236" y="1"/>
                  </a:moveTo>
                  <a:lnTo>
                    <a:pt x="1" y="2697"/>
                  </a:lnTo>
                  <a:lnTo>
                    <a:pt x="225" y="2753"/>
                  </a:lnTo>
                  <a:lnTo>
                    <a:pt x="1517" y="113"/>
                  </a:lnTo>
                  <a:lnTo>
                    <a:pt x="123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18"/>
            <p:cNvSpPr/>
            <p:nvPr/>
          </p:nvSpPr>
          <p:spPr>
            <a:xfrm>
              <a:off x="4673500" y="2425725"/>
              <a:ext cx="23900" cy="73025"/>
            </a:xfrm>
            <a:custGeom>
              <a:rect b="b" l="l" r="r" t="t"/>
              <a:pathLst>
                <a:path extrusionOk="0" h="2921" w="956">
                  <a:moveTo>
                    <a:pt x="731" y="0"/>
                  </a:moveTo>
                  <a:lnTo>
                    <a:pt x="1" y="2865"/>
                  </a:lnTo>
                  <a:lnTo>
                    <a:pt x="281" y="2921"/>
                  </a:lnTo>
                  <a:lnTo>
                    <a:pt x="955" y="113"/>
                  </a:lnTo>
                  <a:lnTo>
                    <a:pt x="73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18"/>
            <p:cNvSpPr/>
            <p:nvPr/>
          </p:nvSpPr>
          <p:spPr>
            <a:xfrm>
              <a:off x="4707200" y="2438350"/>
              <a:ext cx="30925" cy="71650"/>
            </a:xfrm>
            <a:custGeom>
              <a:rect b="b" l="l" r="r" t="t"/>
              <a:pathLst>
                <a:path extrusionOk="0" h="2866" w="1237">
                  <a:moveTo>
                    <a:pt x="955" y="1"/>
                  </a:moveTo>
                  <a:lnTo>
                    <a:pt x="1" y="2753"/>
                  </a:lnTo>
                  <a:lnTo>
                    <a:pt x="225" y="2865"/>
                  </a:lnTo>
                  <a:lnTo>
                    <a:pt x="1236" y="113"/>
                  </a:lnTo>
                  <a:lnTo>
                    <a:pt x="95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18"/>
            <p:cNvSpPr/>
            <p:nvPr/>
          </p:nvSpPr>
          <p:spPr>
            <a:xfrm>
              <a:off x="4829350" y="2571750"/>
              <a:ext cx="5650" cy="11250"/>
            </a:xfrm>
            <a:custGeom>
              <a:rect b="b" l="l" r="r" t="t"/>
              <a:pathLst>
                <a:path extrusionOk="0" h="450" w="226">
                  <a:moveTo>
                    <a:pt x="226" y="1"/>
                  </a:moveTo>
                  <a:lnTo>
                    <a:pt x="1" y="281"/>
                  </a:lnTo>
                  <a:lnTo>
                    <a:pt x="169" y="450"/>
                  </a:lnTo>
                  <a:lnTo>
                    <a:pt x="226" y="394"/>
                  </a:lnTo>
                  <a:lnTo>
                    <a:pt x="22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18"/>
            <p:cNvSpPr/>
            <p:nvPr/>
          </p:nvSpPr>
          <p:spPr>
            <a:xfrm>
              <a:off x="4771800" y="2473450"/>
              <a:ext cx="43550" cy="67425"/>
            </a:xfrm>
            <a:custGeom>
              <a:rect b="b" l="l" r="r" t="t"/>
              <a:pathLst>
                <a:path extrusionOk="0" h="2697" w="1742">
                  <a:moveTo>
                    <a:pt x="1517" y="1"/>
                  </a:moveTo>
                  <a:lnTo>
                    <a:pt x="0" y="2528"/>
                  </a:lnTo>
                  <a:lnTo>
                    <a:pt x="225" y="2697"/>
                  </a:lnTo>
                  <a:lnTo>
                    <a:pt x="1741" y="169"/>
                  </a:lnTo>
                  <a:lnTo>
                    <a:pt x="151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18"/>
            <p:cNvSpPr/>
            <p:nvPr/>
          </p:nvSpPr>
          <p:spPr>
            <a:xfrm>
              <a:off x="4801275" y="2512775"/>
              <a:ext cx="33725" cy="47775"/>
            </a:xfrm>
            <a:custGeom>
              <a:rect b="b" l="l" r="r" t="t"/>
              <a:pathLst>
                <a:path extrusionOk="0" h="1911" w="1349">
                  <a:moveTo>
                    <a:pt x="1349" y="1"/>
                  </a:moveTo>
                  <a:lnTo>
                    <a:pt x="1" y="1798"/>
                  </a:lnTo>
                  <a:lnTo>
                    <a:pt x="225" y="1910"/>
                  </a:lnTo>
                  <a:lnTo>
                    <a:pt x="1349" y="394"/>
                  </a:lnTo>
                  <a:lnTo>
                    <a:pt x="134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18"/>
            <p:cNvSpPr/>
            <p:nvPr/>
          </p:nvSpPr>
          <p:spPr>
            <a:xfrm>
              <a:off x="4309850" y="2509975"/>
              <a:ext cx="66000" cy="78650"/>
            </a:xfrm>
            <a:custGeom>
              <a:rect b="b" l="l" r="r" t="t"/>
              <a:pathLst>
                <a:path extrusionOk="0" h="3146" w="2640">
                  <a:moveTo>
                    <a:pt x="225" y="0"/>
                  </a:moveTo>
                  <a:lnTo>
                    <a:pt x="0" y="169"/>
                  </a:lnTo>
                  <a:lnTo>
                    <a:pt x="2471" y="3145"/>
                  </a:lnTo>
                  <a:lnTo>
                    <a:pt x="2640" y="2977"/>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18"/>
            <p:cNvSpPr/>
            <p:nvPr/>
          </p:nvSpPr>
          <p:spPr>
            <a:xfrm>
              <a:off x="4420775" y="2443975"/>
              <a:ext cx="42125" cy="92700"/>
            </a:xfrm>
            <a:custGeom>
              <a:rect b="b" l="l" r="r" t="t"/>
              <a:pathLst>
                <a:path extrusionOk="0" h="3708" w="1685">
                  <a:moveTo>
                    <a:pt x="225" y="1"/>
                  </a:moveTo>
                  <a:lnTo>
                    <a:pt x="0" y="113"/>
                  </a:lnTo>
                  <a:lnTo>
                    <a:pt x="1460" y="3707"/>
                  </a:lnTo>
                  <a:lnTo>
                    <a:pt x="1685" y="3595"/>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18"/>
            <p:cNvSpPr/>
            <p:nvPr/>
          </p:nvSpPr>
          <p:spPr>
            <a:xfrm>
              <a:off x="4381450" y="2462225"/>
              <a:ext cx="50575" cy="88500"/>
            </a:xfrm>
            <a:custGeom>
              <a:rect b="b" l="l" r="r" t="t"/>
              <a:pathLst>
                <a:path extrusionOk="0" h="3540" w="2023">
                  <a:moveTo>
                    <a:pt x="225" y="1"/>
                  </a:moveTo>
                  <a:lnTo>
                    <a:pt x="0" y="169"/>
                  </a:lnTo>
                  <a:lnTo>
                    <a:pt x="1798" y="3539"/>
                  </a:lnTo>
                  <a:lnTo>
                    <a:pt x="2022" y="3427"/>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18"/>
            <p:cNvSpPr/>
            <p:nvPr/>
          </p:nvSpPr>
          <p:spPr>
            <a:xfrm>
              <a:off x="4344950" y="2484700"/>
              <a:ext cx="59000" cy="82875"/>
            </a:xfrm>
            <a:custGeom>
              <a:rect b="b" l="l" r="r" t="t"/>
              <a:pathLst>
                <a:path extrusionOk="0" h="3315" w="2360">
                  <a:moveTo>
                    <a:pt x="225" y="0"/>
                  </a:moveTo>
                  <a:lnTo>
                    <a:pt x="0" y="113"/>
                  </a:lnTo>
                  <a:lnTo>
                    <a:pt x="2134" y="3314"/>
                  </a:lnTo>
                  <a:lnTo>
                    <a:pt x="2359" y="3202"/>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18"/>
            <p:cNvSpPr/>
            <p:nvPr/>
          </p:nvSpPr>
          <p:spPr>
            <a:xfrm>
              <a:off x="4460075" y="2431350"/>
              <a:ext cx="33725" cy="94100"/>
            </a:xfrm>
            <a:custGeom>
              <a:rect b="b" l="l" r="r" t="t"/>
              <a:pathLst>
                <a:path extrusionOk="0" h="3764" w="1349">
                  <a:moveTo>
                    <a:pt x="225" y="0"/>
                  </a:moveTo>
                  <a:lnTo>
                    <a:pt x="1" y="56"/>
                  </a:lnTo>
                  <a:lnTo>
                    <a:pt x="1068" y="3763"/>
                  </a:lnTo>
                  <a:lnTo>
                    <a:pt x="1349" y="3651"/>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18"/>
            <p:cNvSpPr/>
            <p:nvPr/>
          </p:nvSpPr>
          <p:spPr>
            <a:xfrm>
              <a:off x="4586450" y="2413075"/>
              <a:ext cx="7050" cy="96925"/>
            </a:xfrm>
            <a:custGeom>
              <a:rect b="b" l="l" r="r" t="t"/>
              <a:pathLst>
                <a:path extrusionOk="0" h="3877" w="282">
                  <a:moveTo>
                    <a:pt x="0" y="1"/>
                  </a:moveTo>
                  <a:lnTo>
                    <a:pt x="0" y="3876"/>
                  </a:lnTo>
                  <a:lnTo>
                    <a:pt x="281" y="3876"/>
                  </a:lnTo>
                  <a:lnTo>
                    <a:pt x="28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18"/>
            <p:cNvSpPr/>
            <p:nvPr/>
          </p:nvSpPr>
          <p:spPr>
            <a:xfrm>
              <a:off x="4502200" y="2421500"/>
              <a:ext cx="23900" cy="95525"/>
            </a:xfrm>
            <a:custGeom>
              <a:rect b="b" l="l" r="r" t="t"/>
              <a:pathLst>
                <a:path extrusionOk="0" h="3821" w="956">
                  <a:moveTo>
                    <a:pt x="225" y="1"/>
                  </a:moveTo>
                  <a:lnTo>
                    <a:pt x="1" y="57"/>
                  </a:lnTo>
                  <a:lnTo>
                    <a:pt x="675" y="3820"/>
                  </a:lnTo>
                  <a:lnTo>
                    <a:pt x="955" y="3764"/>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18"/>
            <p:cNvSpPr/>
            <p:nvPr/>
          </p:nvSpPr>
          <p:spPr>
            <a:xfrm>
              <a:off x="4542925" y="2414500"/>
              <a:ext cx="15475" cy="96900"/>
            </a:xfrm>
            <a:custGeom>
              <a:rect b="b" l="l" r="r" t="t"/>
              <a:pathLst>
                <a:path extrusionOk="0" h="3876" w="619">
                  <a:moveTo>
                    <a:pt x="281" y="0"/>
                  </a:moveTo>
                  <a:lnTo>
                    <a:pt x="0" y="56"/>
                  </a:lnTo>
                  <a:lnTo>
                    <a:pt x="394" y="3875"/>
                  </a:lnTo>
                  <a:lnTo>
                    <a:pt x="618" y="3875"/>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18"/>
            <p:cNvSpPr/>
            <p:nvPr/>
          </p:nvSpPr>
          <p:spPr>
            <a:xfrm>
              <a:off x="4278950" y="2536650"/>
              <a:ext cx="73025" cy="73025"/>
            </a:xfrm>
            <a:custGeom>
              <a:rect b="b" l="l" r="r" t="t"/>
              <a:pathLst>
                <a:path extrusionOk="0" h="2921" w="2921">
                  <a:moveTo>
                    <a:pt x="169" y="0"/>
                  </a:moveTo>
                  <a:lnTo>
                    <a:pt x="0" y="225"/>
                  </a:lnTo>
                  <a:lnTo>
                    <a:pt x="2752" y="2921"/>
                  </a:lnTo>
                  <a:cubicBezTo>
                    <a:pt x="2809" y="2865"/>
                    <a:pt x="2865" y="2809"/>
                    <a:pt x="2921" y="2752"/>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18"/>
            <p:cNvSpPr/>
            <p:nvPr/>
          </p:nvSpPr>
          <p:spPr>
            <a:xfrm>
              <a:off x="4249450" y="2568950"/>
              <a:ext cx="78675" cy="67425"/>
            </a:xfrm>
            <a:custGeom>
              <a:rect b="b" l="l" r="r" t="t"/>
              <a:pathLst>
                <a:path extrusionOk="0" h="2697" w="3147">
                  <a:moveTo>
                    <a:pt x="169" y="0"/>
                  </a:moveTo>
                  <a:cubicBezTo>
                    <a:pt x="113" y="113"/>
                    <a:pt x="57" y="169"/>
                    <a:pt x="1" y="225"/>
                  </a:cubicBezTo>
                  <a:lnTo>
                    <a:pt x="2978" y="2696"/>
                  </a:lnTo>
                  <a:lnTo>
                    <a:pt x="3146" y="2471"/>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18"/>
            <p:cNvSpPr/>
            <p:nvPr/>
          </p:nvSpPr>
          <p:spPr>
            <a:xfrm>
              <a:off x="4225600" y="2602650"/>
              <a:ext cx="82850" cy="59000"/>
            </a:xfrm>
            <a:custGeom>
              <a:rect b="b" l="l" r="r" t="t"/>
              <a:pathLst>
                <a:path extrusionOk="0" h="2360" w="3314">
                  <a:moveTo>
                    <a:pt x="113" y="0"/>
                  </a:moveTo>
                  <a:lnTo>
                    <a:pt x="0" y="225"/>
                  </a:lnTo>
                  <a:lnTo>
                    <a:pt x="3202" y="2359"/>
                  </a:lnTo>
                  <a:lnTo>
                    <a:pt x="3314" y="2134"/>
                  </a:ln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18"/>
            <p:cNvSpPr/>
            <p:nvPr/>
          </p:nvSpPr>
          <p:spPr>
            <a:xfrm>
              <a:off x="4618750" y="2417300"/>
              <a:ext cx="16875" cy="95500"/>
            </a:xfrm>
            <a:custGeom>
              <a:rect b="b" l="l" r="r" t="t"/>
              <a:pathLst>
                <a:path extrusionOk="0" h="3820" w="675">
                  <a:moveTo>
                    <a:pt x="393" y="0"/>
                  </a:moveTo>
                  <a:lnTo>
                    <a:pt x="0" y="3820"/>
                  </a:lnTo>
                  <a:lnTo>
                    <a:pt x="281" y="3820"/>
                  </a:lnTo>
                  <a:lnTo>
                    <a:pt x="67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18"/>
            <p:cNvSpPr/>
            <p:nvPr/>
          </p:nvSpPr>
          <p:spPr>
            <a:xfrm>
              <a:off x="4684725" y="2432750"/>
              <a:ext cx="33725" cy="92700"/>
            </a:xfrm>
            <a:custGeom>
              <a:rect b="b" l="l" r="r" t="t"/>
              <a:pathLst>
                <a:path extrusionOk="0" h="3708" w="1349">
                  <a:moveTo>
                    <a:pt x="1124" y="0"/>
                  </a:moveTo>
                  <a:lnTo>
                    <a:pt x="1" y="3651"/>
                  </a:lnTo>
                  <a:lnTo>
                    <a:pt x="226" y="3707"/>
                  </a:lnTo>
                  <a:lnTo>
                    <a:pt x="1349" y="56"/>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18"/>
            <p:cNvSpPr/>
            <p:nvPr/>
          </p:nvSpPr>
          <p:spPr>
            <a:xfrm>
              <a:off x="4652450" y="2421500"/>
              <a:ext cx="25300" cy="95525"/>
            </a:xfrm>
            <a:custGeom>
              <a:rect b="b" l="l" r="r" t="t"/>
              <a:pathLst>
                <a:path extrusionOk="0" h="3821" w="1012">
                  <a:moveTo>
                    <a:pt x="730" y="1"/>
                  </a:moveTo>
                  <a:lnTo>
                    <a:pt x="0" y="3764"/>
                  </a:lnTo>
                  <a:lnTo>
                    <a:pt x="281" y="3820"/>
                  </a:lnTo>
                  <a:lnTo>
                    <a:pt x="1011" y="57"/>
                  </a:lnTo>
                  <a:lnTo>
                    <a:pt x="73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18"/>
            <p:cNvSpPr/>
            <p:nvPr/>
          </p:nvSpPr>
          <p:spPr>
            <a:xfrm>
              <a:off x="4826550" y="2599825"/>
              <a:ext cx="8450" cy="12675"/>
            </a:xfrm>
            <a:custGeom>
              <a:rect b="b" l="l" r="r" t="t"/>
              <a:pathLst>
                <a:path extrusionOk="0" h="507" w="338">
                  <a:moveTo>
                    <a:pt x="338" y="1"/>
                  </a:moveTo>
                  <a:lnTo>
                    <a:pt x="1" y="338"/>
                  </a:lnTo>
                  <a:lnTo>
                    <a:pt x="169" y="506"/>
                  </a:lnTo>
                  <a:lnTo>
                    <a:pt x="338" y="338"/>
                  </a:lnTo>
                  <a:lnTo>
                    <a:pt x="33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18"/>
            <p:cNvSpPr/>
            <p:nvPr/>
          </p:nvSpPr>
          <p:spPr>
            <a:xfrm>
              <a:off x="4717025" y="2446775"/>
              <a:ext cx="42150" cy="89900"/>
            </a:xfrm>
            <a:custGeom>
              <a:rect b="b" l="l" r="r" t="t"/>
              <a:pathLst>
                <a:path extrusionOk="0" h="3596" w="1686">
                  <a:moveTo>
                    <a:pt x="1461" y="1"/>
                  </a:moveTo>
                  <a:lnTo>
                    <a:pt x="1" y="3539"/>
                  </a:lnTo>
                  <a:lnTo>
                    <a:pt x="225" y="3595"/>
                  </a:lnTo>
                  <a:lnTo>
                    <a:pt x="1686" y="113"/>
                  </a:lnTo>
                  <a:lnTo>
                    <a:pt x="146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18"/>
            <p:cNvSpPr/>
            <p:nvPr/>
          </p:nvSpPr>
          <p:spPr>
            <a:xfrm>
              <a:off x="4746525" y="2463625"/>
              <a:ext cx="50575" cy="88500"/>
            </a:xfrm>
            <a:custGeom>
              <a:rect b="b" l="l" r="r" t="t"/>
              <a:pathLst>
                <a:path extrusionOk="0" h="3540" w="2023">
                  <a:moveTo>
                    <a:pt x="1797" y="1"/>
                  </a:moveTo>
                  <a:lnTo>
                    <a:pt x="0" y="3371"/>
                  </a:lnTo>
                  <a:lnTo>
                    <a:pt x="225" y="3539"/>
                  </a:lnTo>
                  <a:lnTo>
                    <a:pt x="2022" y="113"/>
                  </a:lnTo>
                  <a:lnTo>
                    <a:pt x="179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18"/>
            <p:cNvSpPr/>
            <p:nvPr/>
          </p:nvSpPr>
          <p:spPr>
            <a:xfrm>
              <a:off x="4801275" y="2543675"/>
              <a:ext cx="33725" cy="44950"/>
            </a:xfrm>
            <a:custGeom>
              <a:rect b="b" l="l" r="r" t="t"/>
              <a:pathLst>
                <a:path extrusionOk="0" h="1798" w="1349">
                  <a:moveTo>
                    <a:pt x="1349" y="0"/>
                  </a:moveTo>
                  <a:lnTo>
                    <a:pt x="1" y="1629"/>
                  </a:lnTo>
                  <a:lnTo>
                    <a:pt x="225" y="1797"/>
                  </a:lnTo>
                  <a:lnTo>
                    <a:pt x="1349" y="393"/>
                  </a:lnTo>
                  <a:lnTo>
                    <a:pt x="134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18"/>
            <p:cNvSpPr/>
            <p:nvPr/>
          </p:nvSpPr>
          <p:spPr>
            <a:xfrm>
              <a:off x="4774600" y="2486100"/>
              <a:ext cx="60400" cy="82875"/>
            </a:xfrm>
            <a:custGeom>
              <a:rect b="b" l="l" r="r" t="t"/>
              <a:pathLst>
                <a:path extrusionOk="0" h="3315" w="2416">
                  <a:moveTo>
                    <a:pt x="2191" y="0"/>
                  </a:moveTo>
                  <a:lnTo>
                    <a:pt x="0" y="3202"/>
                  </a:lnTo>
                  <a:lnTo>
                    <a:pt x="225" y="3314"/>
                  </a:lnTo>
                  <a:lnTo>
                    <a:pt x="2416" y="113"/>
                  </a:lnTo>
                  <a:lnTo>
                    <a:pt x="219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18"/>
            <p:cNvSpPr/>
            <p:nvPr/>
          </p:nvSpPr>
          <p:spPr>
            <a:xfrm>
              <a:off x="4593475" y="2648975"/>
              <a:ext cx="120775" cy="37950"/>
            </a:xfrm>
            <a:custGeom>
              <a:rect b="b" l="l" r="r" t="t"/>
              <a:pathLst>
                <a:path extrusionOk="0" h="1518" w="4831">
                  <a:moveTo>
                    <a:pt x="0" y="1"/>
                  </a:moveTo>
                  <a:lnTo>
                    <a:pt x="0" y="1068"/>
                  </a:lnTo>
                  <a:cubicBezTo>
                    <a:pt x="899" y="1068"/>
                    <a:pt x="1741" y="1180"/>
                    <a:pt x="2584" y="1517"/>
                  </a:cubicBezTo>
                  <a:lnTo>
                    <a:pt x="4830" y="1517"/>
                  </a:lnTo>
                  <a:cubicBezTo>
                    <a:pt x="3426" y="506"/>
                    <a:pt x="1741" y="1"/>
                    <a:pt x="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18"/>
            <p:cNvSpPr/>
            <p:nvPr/>
          </p:nvSpPr>
          <p:spPr>
            <a:xfrm>
              <a:off x="4500800" y="2536650"/>
              <a:ext cx="37925" cy="94100"/>
            </a:xfrm>
            <a:custGeom>
              <a:rect b="b" l="l" r="r" t="t"/>
              <a:pathLst>
                <a:path extrusionOk="0" h="3764" w="1517">
                  <a:moveTo>
                    <a:pt x="113" y="0"/>
                  </a:moveTo>
                  <a:cubicBezTo>
                    <a:pt x="0" y="0"/>
                    <a:pt x="955" y="3763"/>
                    <a:pt x="955" y="3763"/>
                  </a:cubicBezTo>
                  <a:lnTo>
                    <a:pt x="1517" y="3595"/>
                  </a:ln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18"/>
            <p:cNvSpPr/>
            <p:nvPr/>
          </p:nvSpPr>
          <p:spPr>
            <a:xfrm>
              <a:off x="1972000" y="2504350"/>
              <a:ext cx="16875" cy="15475"/>
            </a:xfrm>
            <a:custGeom>
              <a:rect b="b" l="l" r="r" t="t"/>
              <a:pathLst>
                <a:path extrusionOk="0" h="619" w="675">
                  <a:moveTo>
                    <a:pt x="562" y="1"/>
                  </a:moveTo>
                  <a:lnTo>
                    <a:pt x="0" y="506"/>
                  </a:lnTo>
                  <a:lnTo>
                    <a:pt x="113" y="618"/>
                  </a:lnTo>
                  <a:lnTo>
                    <a:pt x="674" y="113"/>
                  </a:lnTo>
                  <a:lnTo>
                    <a:pt x="56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18"/>
            <p:cNvSpPr/>
            <p:nvPr/>
          </p:nvSpPr>
          <p:spPr>
            <a:xfrm>
              <a:off x="1980425" y="2515575"/>
              <a:ext cx="18275" cy="14075"/>
            </a:xfrm>
            <a:custGeom>
              <a:rect b="b" l="l" r="r" t="t"/>
              <a:pathLst>
                <a:path extrusionOk="0" h="563" w="731">
                  <a:moveTo>
                    <a:pt x="618" y="1"/>
                  </a:moveTo>
                  <a:lnTo>
                    <a:pt x="0" y="394"/>
                  </a:lnTo>
                  <a:cubicBezTo>
                    <a:pt x="56" y="450"/>
                    <a:pt x="56" y="506"/>
                    <a:pt x="113" y="563"/>
                  </a:cubicBezTo>
                  <a:lnTo>
                    <a:pt x="730" y="113"/>
                  </a:lnTo>
                  <a:lnTo>
                    <a:pt x="61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18"/>
            <p:cNvSpPr/>
            <p:nvPr/>
          </p:nvSpPr>
          <p:spPr>
            <a:xfrm>
              <a:off x="1994450" y="2540850"/>
              <a:ext cx="18275" cy="11275"/>
            </a:xfrm>
            <a:custGeom>
              <a:rect b="b" l="l" r="r" t="t"/>
              <a:pathLst>
                <a:path extrusionOk="0" h="451" w="731">
                  <a:moveTo>
                    <a:pt x="675" y="1"/>
                  </a:moveTo>
                  <a:lnTo>
                    <a:pt x="1" y="282"/>
                  </a:lnTo>
                  <a:lnTo>
                    <a:pt x="113" y="450"/>
                  </a:lnTo>
                  <a:lnTo>
                    <a:pt x="731" y="169"/>
                  </a:lnTo>
                  <a:lnTo>
                    <a:pt x="67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18"/>
            <p:cNvSpPr/>
            <p:nvPr/>
          </p:nvSpPr>
          <p:spPr>
            <a:xfrm>
              <a:off x="1988850" y="2528225"/>
              <a:ext cx="18275" cy="12650"/>
            </a:xfrm>
            <a:custGeom>
              <a:rect b="b" l="l" r="r" t="t"/>
              <a:pathLst>
                <a:path extrusionOk="0" h="506" w="731">
                  <a:moveTo>
                    <a:pt x="618" y="0"/>
                  </a:moveTo>
                  <a:lnTo>
                    <a:pt x="0" y="337"/>
                  </a:lnTo>
                  <a:lnTo>
                    <a:pt x="56" y="506"/>
                  </a:lnTo>
                  <a:lnTo>
                    <a:pt x="730" y="113"/>
                  </a:lnTo>
                  <a:lnTo>
                    <a:pt x="61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18"/>
            <p:cNvSpPr/>
            <p:nvPr/>
          </p:nvSpPr>
          <p:spPr>
            <a:xfrm>
              <a:off x="1879325" y="2455200"/>
              <a:ext cx="4225" cy="18275"/>
            </a:xfrm>
            <a:custGeom>
              <a:rect b="b" l="l" r="r" t="t"/>
              <a:pathLst>
                <a:path extrusionOk="0" h="731" w="169">
                  <a:moveTo>
                    <a:pt x="0" y="1"/>
                  </a:moveTo>
                  <a:lnTo>
                    <a:pt x="0" y="731"/>
                  </a:lnTo>
                  <a:lnTo>
                    <a:pt x="169" y="731"/>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18"/>
            <p:cNvSpPr/>
            <p:nvPr/>
          </p:nvSpPr>
          <p:spPr>
            <a:xfrm>
              <a:off x="2007100" y="2582975"/>
              <a:ext cx="18275" cy="7050"/>
            </a:xfrm>
            <a:custGeom>
              <a:rect b="b" l="l" r="r" t="t"/>
              <a:pathLst>
                <a:path extrusionOk="0" h="282" w="731">
                  <a:moveTo>
                    <a:pt x="730" y="1"/>
                  </a:moveTo>
                  <a:lnTo>
                    <a:pt x="0" y="113"/>
                  </a:lnTo>
                  <a:cubicBezTo>
                    <a:pt x="0" y="169"/>
                    <a:pt x="0" y="225"/>
                    <a:pt x="0" y="282"/>
                  </a:cubicBezTo>
                  <a:lnTo>
                    <a:pt x="730" y="225"/>
                  </a:lnTo>
                  <a:cubicBezTo>
                    <a:pt x="730" y="169"/>
                    <a:pt x="730" y="57"/>
                    <a:pt x="73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18"/>
            <p:cNvSpPr/>
            <p:nvPr/>
          </p:nvSpPr>
          <p:spPr>
            <a:xfrm>
              <a:off x="2004300" y="2568950"/>
              <a:ext cx="18275" cy="8450"/>
            </a:xfrm>
            <a:custGeom>
              <a:rect b="b" l="l" r="r" t="t"/>
              <a:pathLst>
                <a:path extrusionOk="0" h="338" w="731">
                  <a:moveTo>
                    <a:pt x="674" y="0"/>
                  </a:moveTo>
                  <a:lnTo>
                    <a:pt x="0" y="169"/>
                  </a:lnTo>
                  <a:lnTo>
                    <a:pt x="56" y="337"/>
                  </a:lnTo>
                  <a:lnTo>
                    <a:pt x="730" y="169"/>
                  </a:lnTo>
                  <a:cubicBezTo>
                    <a:pt x="730" y="113"/>
                    <a:pt x="730" y="56"/>
                    <a:pt x="674"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18"/>
            <p:cNvSpPr/>
            <p:nvPr/>
          </p:nvSpPr>
          <p:spPr>
            <a:xfrm>
              <a:off x="1962175" y="2493125"/>
              <a:ext cx="15450" cy="16875"/>
            </a:xfrm>
            <a:custGeom>
              <a:rect b="b" l="l" r="r" t="t"/>
              <a:pathLst>
                <a:path extrusionOk="0" h="675" w="618">
                  <a:moveTo>
                    <a:pt x="506" y="0"/>
                  </a:moveTo>
                  <a:lnTo>
                    <a:pt x="0" y="562"/>
                  </a:lnTo>
                  <a:lnTo>
                    <a:pt x="169" y="674"/>
                  </a:lnTo>
                  <a:lnTo>
                    <a:pt x="618" y="113"/>
                  </a:lnTo>
                  <a:lnTo>
                    <a:pt x="50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18"/>
            <p:cNvSpPr/>
            <p:nvPr/>
          </p:nvSpPr>
          <p:spPr>
            <a:xfrm>
              <a:off x="1904600" y="2459425"/>
              <a:ext cx="8450" cy="18275"/>
            </a:xfrm>
            <a:custGeom>
              <a:rect b="b" l="l" r="r" t="t"/>
              <a:pathLst>
                <a:path extrusionOk="0" h="731" w="338">
                  <a:moveTo>
                    <a:pt x="169" y="0"/>
                  </a:moveTo>
                  <a:lnTo>
                    <a:pt x="0" y="674"/>
                  </a:lnTo>
                  <a:lnTo>
                    <a:pt x="169" y="730"/>
                  </a:lnTo>
                  <a:lnTo>
                    <a:pt x="337" y="57"/>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18"/>
            <p:cNvSpPr/>
            <p:nvPr/>
          </p:nvSpPr>
          <p:spPr>
            <a:xfrm>
              <a:off x="1918625" y="2462225"/>
              <a:ext cx="9875" cy="19675"/>
            </a:xfrm>
            <a:custGeom>
              <a:rect b="b" l="l" r="r" t="t"/>
              <a:pathLst>
                <a:path extrusionOk="0" h="787" w="395">
                  <a:moveTo>
                    <a:pt x="226" y="1"/>
                  </a:moveTo>
                  <a:lnTo>
                    <a:pt x="1" y="731"/>
                  </a:lnTo>
                  <a:lnTo>
                    <a:pt x="113" y="787"/>
                  </a:lnTo>
                  <a:lnTo>
                    <a:pt x="394" y="113"/>
                  </a:lnTo>
                  <a:lnTo>
                    <a:pt x="22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18"/>
            <p:cNvSpPr/>
            <p:nvPr/>
          </p:nvSpPr>
          <p:spPr>
            <a:xfrm>
              <a:off x="1891950" y="2458025"/>
              <a:ext cx="7050" cy="16875"/>
            </a:xfrm>
            <a:custGeom>
              <a:rect b="b" l="l" r="r" t="t"/>
              <a:pathLst>
                <a:path extrusionOk="0" h="675" w="282">
                  <a:moveTo>
                    <a:pt x="113" y="0"/>
                  </a:moveTo>
                  <a:lnTo>
                    <a:pt x="1" y="674"/>
                  </a:lnTo>
                  <a:lnTo>
                    <a:pt x="169" y="674"/>
                  </a:lnTo>
                  <a:lnTo>
                    <a:pt x="28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18"/>
            <p:cNvSpPr/>
            <p:nvPr/>
          </p:nvSpPr>
          <p:spPr>
            <a:xfrm>
              <a:off x="2008500" y="2599825"/>
              <a:ext cx="18275" cy="4250"/>
            </a:xfrm>
            <a:custGeom>
              <a:rect b="b" l="l" r="r" t="t"/>
              <a:pathLst>
                <a:path extrusionOk="0" h="170" w="731">
                  <a:moveTo>
                    <a:pt x="1" y="1"/>
                  </a:moveTo>
                  <a:cubicBezTo>
                    <a:pt x="1" y="57"/>
                    <a:pt x="1" y="113"/>
                    <a:pt x="1" y="169"/>
                  </a:cubicBezTo>
                  <a:lnTo>
                    <a:pt x="731" y="169"/>
                  </a:lnTo>
                  <a:cubicBezTo>
                    <a:pt x="731" y="113"/>
                    <a:pt x="731" y="1"/>
                    <a:pt x="73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18"/>
            <p:cNvSpPr/>
            <p:nvPr/>
          </p:nvSpPr>
          <p:spPr>
            <a:xfrm>
              <a:off x="1952325" y="2484700"/>
              <a:ext cx="14075" cy="16875"/>
            </a:xfrm>
            <a:custGeom>
              <a:rect b="b" l="l" r="r" t="t"/>
              <a:pathLst>
                <a:path extrusionOk="0" h="675" w="563">
                  <a:moveTo>
                    <a:pt x="450" y="0"/>
                  </a:moveTo>
                  <a:lnTo>
                    <a:pt x="1" y="562"/>
                  </a:lnTo>
                  <a:lnTo>
                    <a:pt x="169" y="674"/>
                  </a:lnTo>
                  <a:lnTo>
                    <a:pt x="563" y="113"/>
                  </a:lnTo>
                  <a:cubicBezTo>
                    <a:pt x="563" y="56"/>
                    <a:pt x="506" y="0"/>
                    <a:pt x="45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18"/>
            <p:cNvSpPr/>
            <p:nvPr/>
          </p:nvSpPr>
          <p:spPr>
            <a:xfrm>
              <a:off x="1929875" y="2469250"/>
              <a:ext cx="11250" cy="18275"/>
            </a:xfrm>
            <a:custGeom>
              <a:rect b="b" l="l" r="r" t="t"/>
              <a:pathLst>
                <a:path extrusionOk="0" h="731" w="450">
                  <a:moveTo>
                    <a:pt x="337" y="1"/>
                  </a:moveTo>
                  <a:lnTo>
                    <a:pt x="0" y="674"/>
                  </a:lnTo>
                  <a:lnTo>
                    <a:pt x="169" y="731"/>
                  </a:lnTo>
                  <a:lnTo>
                    <a:pt x="450" y="57"/>
                  </a:lnTo>
                  <a:lnTo>
                    <a:pt x="33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18"/>
            <p:cNvSpPr/>
            <p:nvPr/>
          </p:nvSpPr>
          <p:spPr>
            <a:xfrm>
              <a:off x="1941100" y="2476275"/>
              <a:ext cx="12675" cy="16875"/>
            </a:xfrm>
            <a:custGeom>
              <a:rect b="b" l="l" r="r" t="t"/>
              <a:pathLst>
                <a:path extrusionOk="0" h="675" w="507">
                  <a:moveTo>
                    <a:pt x="394" y="0"/>
                  </a:moveTo>
                  <a:lnTo>
                    <a:pt x="1" y="618"/>
                  </a:lnTo>
                  <a:lnTo>
                    <a:pt x="169" y="674"/>
                  </a:lnTo>
                  <a:lnTo>
                    <a:pt x="506" y="56"/>
                  </a:lnTo>
                  <a:lnTo>
                    <a:pt x="39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18"/>
            <p:cNvSpPr/>
            <p:nvPr/>
          </p:nvSpPr>
          <p:spPr>
            <a:xfrm>
              <a:off x="2000075" y="2554900"/>
              <a:ext cx="18275" cy="9850"/>
            </a:xfrm>
            <a:custGeom>
              <a:rect b="b" l="l" r="r" t="t"/>
              <a:pathLst>
                <a:path extrusionOk="0" h="394" w="731">
                  <a:moveTo>
                    <a:pt x="674" y="1"/>
                  </a:moveTo>
                  <a:lnTo>
                    <a:pt x="1" y="225"/>
                  </a:lnTo>
                  <a:lnTo>
                    <a:pt x="57" y="394"/>
                  </a:lnTo>
                  <a:lnTo>
                    <a:pt x="731" y="169"/>
                  </a:lnTo>
                  <a:lnTo>
                    <a:pt x="67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18"/>
            <p:cNvSpPr/>
            <p:nvPr/>
          </p:nvSpPr>
          <p:spPr>
            <a:xfrm>
              <a:off x="1851250" y="2455200"/>
              <a:ext cx="22475" cy="19700"/>
            </a:xfrm>
            <a:custGeom>
              <a:rect b="b" l="l" r="r" t="t"/>
              <a:pathLst>
                <a:path extrusionOk="0" h="788" w="899">
                  <a:moveTo>
                    <a:pt x="899" y="1"/>
                  </a:moveTo>
                  <a:cubicBezTo>
                    <a:pt x="618" y="1"/>
                    <a:pt x="337" y="57"/>
                    <a:pt x="0" y="113"/>
                  </a:cubicBezTo>
                  <a:lnTo>
                    <a:pt x="0" y="787"/>
                  </a:lnTo>
                  <a:cubicBezTo>
                    <a:pt x="337" y="731"/>
                    <a:pt x="618" y="731"/>
                    <a:pt x="899" y="731"/>
                  </a:cubicBezTo>
                  <a:lnTo>
                    <a:pt x="89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18"/>
            <p:cNvSpPr/>
            <p:nvPr/>
          </p:nvSpPr>
          <p:spPr>
            <a:xfrm>
              <a:off x="1983225" y="2608250"/>
              <a:ext cx="42150" cy="78675"/>
            </a:xfrm>
            <a:custGeom>
              <a:rect b="b" l="l" r="r" t="t"/>
              <a:pathLst>
                <a:path extrusionOk="0" h="3147" w="1686">
                  <a:moveTo>
                    <a:pt x="1012" y="1"/>
                  </a:moveTo>
                  <a:cubicBezTo>
                    <a:pt x="1012" y="57"/>
                    <a:pt x="1012" y="113"/>
                    <a:pt x="1012" y="169"/>
                  </a:cubicBezTo>
                  <a:cubicBezTo>
                    <a:pt x="1012" y="225"/>
                    <a:pt x="1012" y="282"/>
                    <a:pt x="1012" y="338"/>
                  </a:cubicBezTo>
                  <a:cubicBezTo>
                    <a:pt x="1012" y="450"/>
                    <a:pt x="955" y="562"/>
                    <a:pt x="955" y="731"/>
                  </a:cubicBezTo>
                  <a:cubicBezTo>
                    <a:pt x="899" y="1236"/>
                    <a:pt x="731" y="1742"/>
                    <a:pt x="506" y="2247"/>
                  </a:cubicBezTo>
                  <a:lnTo>
                    <a:pt x="506" y="2304"/>
                  </a:lnTo>
                  <a:cubicBezTo>
                    <a:pt x="338" y="2584"/>
                    <a:pt x="169" y="2865"/>
                    <a:pt x="1" y="3146"/>
                  </a:cubicBezTo>
                  <a:lnTo>
                    <a:pt x="843" y="3146"/>
                  </a:lnTo>
                  <a:cubicBezTo>
                    <a:pt x="955" y="2978"/>
                    <a:pt x="1012" y="2865"/>
                    <a:pt x="1124" y="2697"/>
                  </a:cubicBezTo>
                  <a:lnTo>
                    <a:pt x="1180" y="2528"/>
                  </a:lnTo>
                  <a:cubicBezTo>
                    <a:pt x="1236" y="2416"/>
                    <a:pt x="1292" y="2247"/>
                    <a:pt x="1348" y="2135"/>
                  </a:cubicBezTo>
                  <a:lnTo>
                    <a:pt x="1348" y="2079"/>
                  </a:lnTo>
                  <a:cubicBezTo>
                    <a:pt x="1348" y="1967"/>
                    <a:pt x="1405" y="1910"/>
                    <a:pt x="1461" y="1798"/>
                  </a:cubicBezTo>
                  <a:cubicBezTo>
                    <a:pt x="1573" y="1349"/>
                    <a:pt x="1685" y="843"/>
                    <a:pt x="1685" y="394"/>
                  </a:cubicBezTo>
                  <a:cubicBezTo>
                    <a:pt x="1685" y="338"/>
                    <a:pt x="1685" y="282"/>
                    <a:pt x="1685" y="225"/>
                  </a:cubicBezTo>
                  <a:lnTo>
                    <a:pt x="168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18"/>
            <p:cNvSpPr/>
            <p:nvPr/>
          </p:nvSpPr>
          <p:spPr>
            <a:xfrm>
              <a:off x="1851250" y="2508425"/>
              <a:ext cx="123575" cy="178500"/>
            </a:xfrm>
            <a:custGeom>
              <a:rect b="b" l="l" r="r" t="t"/>
              <a:pathLst>
                <a:path extrusionOk="0" h="7140" w="4943">
                  <a:moveTo>
                    <a:pt x="922" y="1"/>
                  </a:moveTo>
                  <a:cubicBezTo>
                    <a:pt x="858" y="1"/>
                    <a:pt x="794" y="3"/>
                    <a:pt x="730" y="6"/>
                  </a:cubicBezTo>
                  <a:cubicBezTo>
                    <a:pt x="506" y="6"/>
                    <a:pt x="225" y="62"/>
                    <a:pt x="0" y="118"/>
                  </a:cubicBezTo>
                  <a:lnTo>
                    <a:pt x="0" y="568"/>
                  </a:lnTo>
                  <a:cubicBezTo>
                    <a:pt x="225" y="455"/>
                    <a:pt x="506" y="455"/>
                    <a:pt x="730" y="455"/>
                  </a:cubicBezTo>
                  <a:cubicBezTo>
                    <a:pt x="801" y="451"/>
                    <a:pt x="872" y="449"/>
                    <a:pt x="942" y="449"/>
                  </a:cubicBezTo>
                  <a:cubicBezTo>
                    <a:pt x="2816" y="449"/>
                    <a:pt x="4385" y="1876"/>
                    <a:pt x="4493" y="3825"/>
                  </a:cubicBezTo>
                  <a:cubicBezTo>
                    <a:pt x="4549" y="5173"/>
                    <a:pt x="3819" y="6521"/>
                    <a:pt x="2584" y="7139"/>
                  </a:cubicBezTo>
                  <a:lnTo>
                    <a:pt x="3314" y="7139"/>
                  </a:lnTo>
                  <a:cubicBezTo>
                    <a:pt x="4381" y="6353"/>
                    <a:pt x="4943" y="5061"/>
                    <a:pt x="4886" y="3769"/>
                  </a:cubicBezTo>
                  <a:cubicBezTo>
                    <a:pt x="4830" y="2702"/>
                    <a:pt x="4325" y="1747"/>
                    <a:pt x="3538" y="1017"/>
                  </a:cubicBezTo>
                  <a:cubicBezTo>
                    <a:pt x="2802" y="386"/>
                    <a:pt x="1868" y="1"/>
                    <a:pt x="92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18"/>
            <p:cNvSpPr/>
            <p:nvPr/>
          </p:nvSpPr>
          <p:spPr>
            <a:xfrm>
              <a:off x="1856850" y="2590150"/>
              <a:ext cx="40750" cy="34975"/>
            </a:xfrm>
            <a:custGeom>
              <a:rect b="b" l="l" r="r" t="t"/>
              <a:pathLst>
                <a:path extrusionOk="0" h="1399" w="1630">
                  <a:moveTo>
                    <a:pt x="675" y="1"/>
                  </a:moveTo>
                  <a:cubicBezTo>
                    <a:pt x="325" y="1"/>
                    <a:pt x="1" y="275"/>
                    <a:pt x="1" y="725"/>
                  </a:cubicBezTo>
                  <a:cubicBezTo>
                    <a:pt x="1" y="1118"/>
                    <a:pt x="282" y="1399"/>
                    <a:pt x="675" y="1399"/>
                  </a:cubicBezTo>
                  <a:cubicBezTo>
                    <a:pt x="1293" y="1399"/>
                    <a:pt x="1630" y="669"/>
                    <a:pt x="1180" y="219"/>
                  </a:cubicBezTo>
                  <a:cubicBezTo>
                    <a:pt x="1030" y="70"/>
                    <a:pt x="849" y="1"/>
                    <a:pt x="67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18"/>
            <p:cNvSpPr/>
            <p:nvPr/>
          </p:nvSpPr>
          <p:spPr>
            <a:xfrm>
              <a:off x="1977600" y="1880925"/>
              <a:ext cx="25300" cy="18275"/>
            </a:xfrm>
            <a:custGeom>
              <a:rect b="b" l="l" r="r" t="t"/>
              <a:pathLst>
                <a:path extrusionOk="0" h="731" w="1012">
                  <a:moveTo>
                    <a:pt x="900" y="1"/>
                  </a:moveTo>
                  <a:lnTo>
                    <a:pt x="1" y="562"/>
                  </a:lnTo>
                  <a:cubicBezTo>
                    <a:pt x="57" y="618"/>
                    <a:pt x="57" y="675"/>
                    <a:pt x="113" y="731"/>
                  </a:cubicBezTo>
                  <a:lnTo>
                    <a:pt x="1012" y="113"/>
                  </a:lnTo>
                  <a:lnTo>
                    <a:pt x="90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18"/>
            <p:cNvSpPr/>
            <p:nvPr/>
          </p:nvSpPr>
          <p:spPr>
            <a:xfrm>
              <a:off x="1970600" y="1868300"/>
              <a:ext cx="22475" cy="19675"/>
            </a:xfrm>
            <a:custGeom>
              <a:rect b="b" l="l" r="r" t="t"/>
              <a:pathLst>
                <a:path extrusionOk="0" h="787" w="899">
                  <a:moveTo>
                    <a:pt x="843" y="0"/>
                  </a:moveTo>
                  <a:lnTo>
                    <a:pt x="0" y="674"/>
                  </a:lnTo>
                  <a:lnTo>
                    <a:pt x="112" y="786"/>
                  </a:lnTo>
                  <a:lnTo>
                    <a:pt x="899" y="112"/>
                  </a:lnTo>
                  <a:cubicBezTo>
                    <a:pt x="899" y="56"/>
                    <a:pt x="843" y="0"/>
                    <a:pt x="84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18"/>
            <p:cNvSpPr/>
            <p:nvPr/>
          </p:nvSpPr>
          <p:spPr>
            <a:xfrm>
              <a:off x="1984625" y="1893575"/>
              <a:ext cx="25300" cy="15450"/>
            </a:xfrm>
            <a:custGeom>
              <a:rect b="b" l="l" r="r" t="t"/>
              <a:pathLst>
                <a:path extrusionOk="0" h="618" w="1012">
                  <a:moveTo>
                    <a:pt x="899" y="0"/>
                  </a:moveTo>
                  <a:lnTo>
                    <a:pt x="1" y="506"/>
                  </a:lnTo>
                  <a:cubicBezTo>
                    <a:pt x="1" y="562"/>
                    <a:pt x="57" y="562"/>
                    <a:pt x="57" y="618"/>
                  </a:cubicBezTo>
                  <a:lnTo>
                    <a:pt x="1012" y="112"/>
                  </a:lnTo>
                  <a:lnTo>
                    <a:pt x="89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18"/>
            <p:cNvSpPr/>
            <p:nvPr/>
          </p:nvSpPr>
          <p:spPr>
            <a:xfrm>
              <a:off x="1990250" y="1907600"/>
              <a:ext cx="26700" cy="12675"/>
            </a:xfrm>
            <a:custGeom>
              <a:rect b="b" l="l" r="r" t="t"/>
              <a:pathLst>
                <a:path extrusionOk="0" h="507" w="1068">
                  <a:moveTo>
                    <a:pt x="955" y="1"/>
                  </a:moveTo>
                  <a:lnTo>
                    <a:pt x="0" y="394"/>
                  </a:lnTo>
                  <a:lnTo>
                    <a:pt x="57" y="506"/>
                  </a:lnTo>
                  <a:lnTo>
                    <a:pt x="1067" y="113"/>
                  </a:lnTo>
                  <a:cubicBezTo>
                    <a:pt x="1011" y="57"/>
                    <a:pt x="1011" y="57"/>
                    <a:pt x="95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18"/>
            <p:cNvSpPr/>
            <p:nvPr/>
          </p:nvSpPr>
          <p:spPr>
            <a:xfrm>
              <a:off x="1962175" y="1857050"/>
              <a:ext cx="22475" cy="22500"/>
            </a:xfrm>
            <a:custGeom>
              <a:rect b="b" l="l" r="r" t="t"/>
              <a:pathLst>
                <a:path extrusionOk="0" h="900" w="899">
                  <a:moveTo>
                    <a:pt x="786" y="1"/>
                  </a:moveTo>
                  <a:lnTo>
                    <a:pt x="0" y="787"/>
                  </a:lnTo>
                  <a:lnTo>
                    <a:pt x="112" y="899"/>
                  </a:lnTo>
                  <a:lnTo>
                    <a:pt x="899" y="169"/>
                  </a:lnTo>
                  <a:lnTo>
                    <a:pt x="78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18"/>
            <p:cNvSpPr/>
            <p:nvPr/>
          </p:nvSpPr>
          <p:spPr>
            <a:xfrm>
              <a:off x="1998675" y="1935675"/>
              <a:ext cx="25300" cy="8450"/>
            </a:xfrm>
            <a:custGeom>
              <a:rect b="b" l="l" r="r" t="t"/>
              <a:pathLst>
                <a:path extrusionOk="0" h="338" w="1012">
                  <a:moveTo>
                    <a:pt x="1011" y="1"/>
                  </a:moveTo>
                  <a:lnTo>
                    <a:pt x="0" y="169"/>
                  </a:lnTo>
                  <a:cubicBezTo>
                    <a:pt x="0" y="226"/>
                    <a:pt x="0" y="282"/>
                    <a:pt x="0" y="338"/>
                  </a:cubicBezTo>
                  <a:lnTo>
                    <a:pt x="1011" y="169"/>
                  </a:lnTo>
                  <a:lnTo>
                    <a:pt x="101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18"/>
            <p:cNvSpPr/>
            <p:nvPr/>
          </p:nvSpPr>
          <p:spPr>
            <a:xfrm>
              <a:off x="1994450" y="1921650"/>
              <a:ext cx="26700" cy="11250"/>
            </a:xfrm>
            <a:custGeom>
              <a:rect b="b" l="l" r="r" t="t"/>
              <a:pathLst>
                <a:path extrusionOk="0" h="450" w="1068">
                  <a:moveTo>
                    <a:pt x="1012" y="0"/>
                  </a:moveTo>
                  <a:lnTo>
                    <a:pt x="1" y="281"/>
                  </a:lnTo>
                  <a:cubicBezTo>
                    <a:pt x="1" y="337"/>
                    <a:pt x="1" y="393"/>
                    <a:pt x="57" y="450"/>
                  </a:cubicBezTo>
                  <a:lnTo>
                    <a:pt x="1068" y="169"/>
                  </a:lnTo>
                  <a:cubicBezTo>
                    <a:pt x="1068" y="113"/>
                    <a:pt x="1012" y="56"/>
                    <a:pt x="101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18"/>
            <p:cNvSpPr/>
            <p:nvPr/>
          </p:nvSpPr>
          <p:spPr>
            <a:xfrm>
              <a:off x="1942500" y="1838800"/>
              <a:ext cx="18275" cy="23900"/>
            </a:xfrm>
            <a:custGeom>
              <a:rect b="b" l="l" r="r" t="t"/>
              <a:pathLst>
                <a:path extrusionOk="0" h="956" w="731">
                  <a:moveTo>
                    <a:pt x="562" y="1"/>
                  </a:moveTo>
                  <a:lnTo>
                    <a:pt x="1" y="899"/>
                  </a:lnTo>
                  <a:lnTo>
                    <a:pt x="169" y="955"/>
                  </a:lnTo>
                  <a:lnTo>
                    <a:pt x="731" y="113"/>
                  </a:lnTo>
                  <a:lnTo>
                    <a:pt x="56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18"/>
            <p:cNvSpPr/>
            <p:nvPr/>
          </p:nvSpPr>
          <p:spPr>
            <a:xfrm>
              <a:off x="1897575" y="1817750"/>
              <a:ext cx="8450" cy="25300"/>
            </a:xfrm>
            <a:custGeom>
              <a:rect b="b" l="l" r="r" t="t"/>
              <a:pathLst>
                <a:path extrusionOk="0" h="1012" w="338">
                  <a:moveTo>
                    <a:pt x="169" y="0"/>
                  </a:moveTo>
                  <a:lnTo>
                    <a:pt x="1" y="1011"/>
                  </a:lnTo>
                  <a:lnTo>
                    <a:pt x="169" y="1011"/>
                  </a:lnTo>
                  <a:lnTo>
                    <a:pt x="33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18"/>
            <p:cNvSpPr/>
            <p:nvPr/>
          </p:nvSpPr>
          <p:spPr>
            <a:xfrm>
              <a:off x="1908800" y="1820550"/>
              <a:ext cx="11275" cy="26700"/>
            </a:xfrm>
            <a:custGeom>
              <a:rect b="b" l="l" r="r" t="t"/>
              <a:pathLst>
                <a:path extrusionOk="0" h="1068" w="451">
                  <a:moveTo>
                    <a:pt x="338" y="0"/>
                  </a:moveTo>
                  <a:lnTo>
                    <a:pt x="1" y="1011"/>
                  </a:lnTo>
                  <a:lnTo>
                    <a:pt x="169" y="1068"/>
                  </a:lnTo>
                  <a:lnTo>
                    <a:pt x="450" y="57"/>
                  </a:lnTo>
                  <a:lnTo>
                    <a:pt x="33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18"/>
            <p:cNvSpPr/>
            <p:nvPr/>
          </p:nvSpPr>
          <p:spPr>
            <a:xfrm>
              <a:off x="1952325" y="1847225"/>
              <a:ext cx="21100" cy="23900"/>
            </a:xfrm>
            <a:custGeom>
              <a:rect b="b" l="l" r="r" t="t"/>
              <a:pathLst>
                <a:path extrusionOk="0" h="956" w="844">
                  <a:moveTo>
                    <a:pt x="731" y="1"/>
                  </a:moveTo>
                  <a:lnTo>
                    <a:pt x="1" y="843"/>
                  </a:lnTo>
                  <a:lnTo>
                    <a:pt x="169" y="955"/>
                  </a:lnTo>
                  <a:lnTo>
                    <a:pt x="843" y="113"/>
                  </a:lnTo>
                  <a:lnTo>
                    <a:pt x="73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18"/>
            <p:cNvSpPr/>
            <p:nvPr/>
          </p:nvSpPr>
          <p:spPr>
            <a:xfrm>
              <a:off x="1883525" y="1814925"/>
              <a:ext cx="8450" cy="26700"/>
            </a:xfrm>
            <a:custGeom>
              <a:rect b="b" l="l" r="r" t="t"/>
              <a:pathLst>
                <a:path extrusionOk="0" h="1068" w="338">
                  <a:moveTo>
                    <a:pt x="113" y="1"/>
                  </a:moveTo>
                  <a:lnTo>
                    <a:pt x="1" y="1068"/>
                  </a:lnTo>
                  <a:lnTo>
                    <a:pt x="226" y="1068"/>
                  </a:lnTo>
                  <a:lnTo>
                    <a:pt x="33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18"/>
            <p:cNvSpPr/>
            <p:nvPr/>
          </p:nvSpPr>
          <p:spPr>
            <a:xfrm>
              <a:off x="1921450" y="1824750"/>
              <a:ext cx="14050" cy="26725"/>
            </a:xfrm>
            <a:custGeom>
              <a:rect b="b" l="l" r="r" t="t"/>
              <a:pathLst>
                <a:path extrusionOk="0" h="1069" w="562">
                  <a:moveTo>
                    <a:pt x="393" y="1"/>
                  </a:moveTo>
                  <a:lnTo>
                    <a:pt x="0" y="1012"/>
                  </a:lnTo>
                  <a:lnTo>
                    <a:pt x="113" y="1068"/>
                  </a:lnTo>
                  <a:lnTo>
                    <a:pt x="562" y="57"/>
                  </a:lnTo>
                  <a:lnTo>
                    <a:pt x="39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18"/>
            <p:cNvSpPr/>
            <p:nvPr/>
          </p:nvSpPr>
          <p:spPr>
            <a:xfrm>
              <a:off x="1931275" y="1831775"/>
              <a:ext cx="16875" cy="25300"/>
            </a:xfrm>
            <a:custGeom>
              <a:rect b="b" l="l" r="r" t="t"/>
              <a:pathLst>
                <a:path extrusionOk="0" h="1012" w="675">
                  <a:moveTo>
                    <a:pt x="506" y="1"/>
                  </a:moveTo>
                  <a:lnTo>
                    <a:pt x="0" y="956"/>
                  </a:lnTo>
                  <a:lnTo>
                    <a:pt x="169" y="1012"/>
                  </a:lnTo>
                  <a:lnTo>
                    <a:pt x="674" y="57"/>
                  </a:lnTo>
                  <a:lnTo>
                    <a:pt x="50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18"/>
            <p:cNvSpPr/>
            <p:nvPr/>
          </p:nvSpPr>
          <p:spPr>
            <a:xfrm>
              <a:off x="2000075" y="1949725"/>
              <a:ext cx="26700" cy="7050"/>
            </a:xfrm>
            <a:custGeom>
              <a:rect b="b" l="l" r="r" t="t"/>
              <a:pathLst>
                <a:path extrusionOk="0" h="282" w="1068">
                  <a:moveTo>
                    <a:pt x="1068" y="1"/>
                  </a:moveTo>
                  <a:lnTo>
                    <a:pt x="57" y="113"/>
                  </a:lnTo>
                  <a:cubicBezTo>
                    <a:pt x="1" y="169"/>
                    <a:pt x="1" y="225"/>
                    <a:pt x="1" y="281"/>
                  </a:cubicBezTo>
                  <a:lnTo>
                    <a:pt x="1068" y="169"/>
                  </a:lnTo>
                  <a:lnTo>
                    <a:pt x="106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18"/>
            <p:cNvSpPr/>
            <p:nvPr/>
          </p:nvSpPr>
          <p:spPr>
            <a:xfrm>
              <a:off x="1851250" y="1965175"/>
              <a:ext cx="174125" cy="153075"/>
            </a:xfrm>
            <a:custGeom>
              <a:rect b="b" l="l" r="r" t="t"/>
              <a:pathLst>
                <a:path extrusionOk="0" h="6123" w="6965">
                  <a:moveTo>
                    <a:pt x="5954" y="0"/>
                  </a:moveTo>
                  <a:lnTo>
                    <a:pt x="5954" y="169"/>
                  </a:lnTo>
                  <a:lnTo>
                    <a:pt x="6291" y="169"/>
                  </a:lnTo>
                  <a:lnTo>
                    <a:pt x="6291" y="506"/>
                  </a:lnTo>
                  <a:lnTo>
                    <a:pt x="5954" y="506"/>
                  </a:lnTo>
                  <a:lnTo>
                    <a:pt x="5954" y="674"/>
                  </a:lnTo>
                  <a:lnTo>
                    <a:pt x="6291" y="674"/>
                  </a:lnTo>
                  <a:cubicBezTo>
                    <a:pt x="6291" y="787"/>
                    <a:pt x="6234" y="955"/>
                    <a:pt x="6234" y="1068"/>
                  </a:cubicBezTo>
                  <a:lnTo>
                    <a:pt x="5897" y="1011"/>
                  </a:lnTo>
                  <a:lnTo>
                    <a:pt x="5897" y="1068"/>
                  </a:lnTo>
                  <a:lnTo>
                    <a:pt x="5897" y="1180"/>
                  </a:lnTo>
                  <a:lnTo>
                    <a:pt x="6234" y="1236"/>
                  </a:lnTo>
                  <a:cubicBezTo>
                    <a:pt x="6234" y="1348"/>
                    <a:pt x="6178" y="1461"/>
                    <a:pt x="6178" y="1573"/>
                  </a:cubicBezTo>
                  <a:lnTo>
                    <a:pt x="5841" y="1461"/>
                  </a:lnTo>
                  <a:cubicBezTo>
                    <a:pt x="5841" y="1517"/>
                    <a:pt x="5785" y="1573"/>
                    <a:pt x="5785" y="1629"/>
                  </a:cubicBezTo>
                  <a:lnTo>
                    <a:pt x="6122" y="1742"/>
                  </a:lnTo>
                  <a:lnTo>
                    <a:pt x="6010" y="2079"/>
                  </a:lnTo>
                  <a:lnTo>
                    <a:pt x="5617" y="1910"/>
                  </a:lnTo>
                  <a:lnTo>
                    <a:pt x="5560" y="2079"/>
                  </a:lnTo>
                  <a:lnTo>
                    <a:pt x="5897" y="2191"/>
                  </a:lnTo>
                  <a:cubicBezTo>
                    <a:pt x="5841" y="2303"/>
                    <a:pt x="5785" y="2415"/>
                    <a:pt x="5729" y="2528"/>
                  </a:cubicBezTo>
                  <a:lnTo>
                    <a:pt x="5448" y="2359"/>
                  </a:lnTo>
                  <a:lnTo>
                    <a:pt x="5336" y="2528"/>
                  </a:lnTo>
                  <a:lnTo>
                    <a:pt x="5617" y="2696"/>
                  </a:lnTo>
                  <a:cubicBezTo>
                    <a:pt x="5560" y="2809"/>
                    <a:pt x="5504" y="2921"/>
                    <a:pt x="5448" y="2977"/>
                  </a:cubicBezTo>
                  <a:lnTo>
                    <a:pt x="5167" y="2809"/>
                  </a:lnTo>
                  <a:lnTo>
                    <a:pt x="5055" y="2977"/>
                  </a:lnTo>
                  <a:lnTo>
                    <a:pt x="5336" y="3146"/>
                  </a:lnTo>
                  <a:lnTo>
                    <a:pt x="5167" y="3426"/>
                  </a:lnTo>
                  <a:lnTo>
                    <a:pt x="4886" y="3202"/>
                  </a:lnTo>
                  <a:lnTo>
                    <a:pt x="4774" y="3314"/>
                  </a:lnTo>
                  <a:lnTo>
                    <a:pt x="4999" y="3539"/>
                  </a:lnTo>
                  <a:cubicBezTo>
                    <a:pt x="4943" y="3595"/>
                    <a:pt x="4830" y="3707"/>
                    <a:pt x="4774" y="3820"/>
                  </a:cubicBezTo>
                  <a:lnTo>
                    <a:pt x="4549" y="3539"/>
                  </a:lnTo>
                  <a:lnTo>
                    <a:pt x="4437" y="3707"/>
                  </a:lnTo>
                  <a:lnTo>
                    <a:pt x="4662" y="3932"/>
                  </a:lnTo>
                  <a:lnTo>
                    <a:pt x="4381" y="4157"/>
                  </a:lnTo>
                  <a:lnTo>
                    <a:pt x="4156" y="3876"/>
                  </a:lnTo>
                  <a:lnTo>
                    <a:pt x="4044" y="4044"/>
                  </a:lnTo>
                  <a:lnTo>
                    <a:pt x="4269" y="4269"/>
                  </a:lnTo>
                  <a:lnTo>
                    <a:pt x="3988" y="4494"/>
                  </a:lnTo>
                  <a:lnTo>
                    <a:pt x="3763" y="4213"/>
                  </a:lnTo>
                  <a:lnTo>
                    <a:pt x="3651" y="4325"/>
                  </a:lnTo>
                  <a:lnTo>
                    <a:pt x="3819" y="4606"/>
                  </a:lnTo>
                  <a:lnTo>
                    <a:pt x="3538" y="4774"/>
                  </a:lnTo>
                  <a:lnTo>
                    <a:pt x="3370" y="4494"/>
                  </a:lnTo>
                  <a:lnTo>
                    <a:pt x="3201" y="4550"/>
                  </a:lnTo>
                  <a:lnTo>
                    <a:pt x="3370" y="4831"/>
                  </a:lnTo>
                  <a:lnTo>
                    <a:pt x="3033" y="4999"/>
                  </a:lnTo>
                  <a:lnTo>
                    <a:pt x="2921" y="4718"/>
                  </a:lnTo>
                  <a:lnTo>
                    <a:pt x="2752" y="4774"/>
                  </a:lnTo>
                  <a:lnTo>
                    <a:pt x="2864" y="5111"/>
                  </a:lnTo>
                  <a:lnTo>
                    <a:pt x="2527" y="5224"/>
                  </a:lnTo>
                  <a:lnTo>
                    <a:pt x="2471" y="4887"/>
                  </a:lnTo>
                  <a:lnTo>
                    <a:pt x="2303" y="4943"/>
                  </a:lnTo>
                  <a:lnTo>
                    <a:pt x="2415" y="5280"/>
                  </a:lnTo>
                  <a:cubicBezTo>
                    <a:pt x="2247" y="5280"/>
                    <a:pt x="2134" y="5336"/>
                    <a:pt x="2022" y="5336"/>
                  </a:cubicBezTo>
                  <a:lnTo>
                    <a:pt x="1966" y="4999"/>
                  </a:lnTo>
                  <a:lnTo>
                    <a:pt x="1797" y="4999"/>
                  </a:lnTo>
                  <a:lnTo>
                    <a:pt x="1854" y="5336"/>
                  </a:lnTo>
                  <a:lnTo>
                    <a:pt x="1517" y="5448"/>
                  </a:lnTo>
                  <a:lnTo>
                    <a:pt x="1517" y="5111"/>
                  </a:lnTo>
                  <a:lnTo>
                    <a:pt x="1348" y="5111"/>
                  </a:lnTo>
                  <a:lnTo>
                    <a:pt x="1348" y="5448"/>
                  </a:lnTo>
                  <a:lnTo>
                    <a:pt x="955" y="5448"/>
                  </a:lnTo>
                  <a:lnTo>
                    <a:pt x="955" y="5111"/>
                  </a:lnTo>
                  <a:lnTo>
                    <a:pt x="786" y="5111"/>
                  </a:lnTo>
                  <a:lnTo>
                    <a:pt x="786" y="5448"/>
                  </a:lnTo>
                  <a:lnTo>
                    <a:pt x="449" y="5448"/>
                  </a:lnTo>
                  <a:lnTo>
                    <a:pt x="506" y="5111"/>
                  </a:lnTo>
                  <a:lnTo>
                    <a:pt x="337" y="5111"/>
                  </a:lnTo>
                  <a:lnTo>
                    <a:pt x="337" y="5448"/>
                  </a:lnTo>
                  <a:lnTo>
                    <a:pt x="0" y="5392"/>
                  </a:lnTo>
                  <a:lnTo>
                    <a:pt x="0" y="6066"/>
                  </a:lnTo>
                  <a:lnTo>
                    <a:pt x="225" y="6066"/>
                  </a:lnTo>
                  <a:lnTo>
                    <a:pt x="225" y="6122"/>
                  </a:lnTo>
                  <a:lnTo>
                    <a:pt x="1573" y="6122"/>
                  </a:lnTo>
                  <a:lnTo>
                    <a:pt x="2022" y="6066"/>
                  </a:lnTo>
                  <a:cubicBezTo>
                    <a:pt x="2191" y="6010"/>
                    <a:pt x="2415" y="5954"/>
                    <a:pt x="2584" y="5898"/>
                  </a:cubicBezTo>
                  <a:cubicBezTo>
                    <a:pt x="2808" y="5842"/>
                    <a:pt x="3089" y="5785"/>
                    <a:pt x="3314" y="5673"/>
                  </a:cubicBezTo>
                  <a:cubicBezTo>
                    <a:pt x="3595" y="5561"/>
                    <a:pt x="3932" y="5392"/>
                    <a:pt x="4212" y="5224"/>
                  </a:cubicBezTo>
                  <a:cubicBezTo>
                    <a:pt x="4606" y="4943"/>
                    <a:pt x="4999" y="4662"/>
                    <a:pt x="5280" y="4325"/>
                  </a:cubicBezTo>
                  <a:cubicBezTo>
                    <a:pt x="5841" y="3763"/>
                    <a:pt x="6291" y="3089"/>
                    <a:pt x="6627" y="2359"/>
                  </a:cubicBezTo>
                  <a:cubicBezTo>
                    <a:pt x="6684" y="2191"/>
                    <a:pt x="6684" y="2079"/>
                    <a:pt x="6740" y="1910"/>
                  </a:cubicBezTo>
                  <a:cubicBezTo>
                    <a:pt x="6852" y="1517"/>
                    <a:pt x="6964" y="1124"/>
                    <a:pt x="6964" y="787"/>
                  </a:cubicBezTo>
                  <a:lnTo>
                    <a:pt x="6964" y="618"/>
                  </a:lnTo>
                  <a:lnTo>
                    <a:pt x="6964" y="57"/>
                  </a:lnTo>
                  <a:lnTo>
                    <a:pt x="696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18"/>
            <p:cNvSpPr/>
            <p:nvPr/>
          </p:nvSpPr>
          <p:spPr>
            <a:xfrm>
              <a:off x="1851250" y="1813525"/>
              <a:ext cx="25300" cy="28100"/>
            </a:xfrm>
            <a:custGeom>
              <a:rect b="b" l="l" r="r" t="t"/>
              <a:pathLst>
                <a:path extrusionOk="0" h="1124" w="1012">
                  <a:moveTo>
                    <a:pt x="899" y="1"/>
                  </a:moveTo>
                  <a:cubicBezTo>
                    <a:pt x="674" y="1"/>
                    <a:pt x="506" y="1"/>
                    <a:pt x="337" y="57"/>
                  </a:cubicBezTo>
                  <a:lnTo>
                    <a:pt x="0" y="57"/>
                  </a:lnTo>
                  <a:lnTo>
                    <a:pt x="0" y="787"/>
                  </a:lnTo>
                  <a:lnTo>
                    <a:pt x="337" y="787"/>
                  </a:lnTo>
                  <a:lnTo>
                    <a:pt x="337" y="1124"/>
                  </a:lnTo>
                  <a:lnTo>
                    <a:pt x="506" y="1124"/>
                  </a:lnTo>
                  <a:lnTo>
                    <a:pt x="506" y="787"/>
                  </a:lnTo>
                  <a:lnTo>
                    <a:pt x="843" y="787"/>
                  </a:lnTo>
                  <a:lnTo>
                    <a:pt x="843" y="1124"/>
                  </a:lnTo>
                  <a:lnTo>
                    <a:pt x="1011" y="1124"/>
                  </a:lnTo>
                  <a:lnTo>
                    <a:pt x="101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18"/>
            <p:cNvSpPr/>
            <p:nvPr/>
          </p:nvSpPr>
          <p:spPr>
            <a:xfrm>
              <a:off x="1851250" y="1841600"/>
              <a:ext cx="25" cy="1450"/>
            </a:xfrm>
            <a:custGeom>
              <a:rect b="b" l="l" r="r" t="t"/>
              <a:pathLst>
                <a:path extrusionOk="0" h="58" w="1">
                  <a:moveTo>
                    <a:pt x="0" y="57"/>
                  </a:moveTo>
                  <a:lnTo>
                    <a:pt x="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18"/>
            <p:cNvSpPr/>
            <p:nvPr/>
          </p:nvSpPr>
          <p:spPr>
            <a:xfrm>
              <a:off x="1851250" y="1868300"/>
              <a:ext cx="21075" cy="12650"/>
            </a:xfrm>
            <a:custGeom>
              <a:rect b="b" l="l" r="r" t="t"/>
              <a:pathLst>
                <a:path extrusionOk="0" h="506" w="843">
                  <a:moveTo>
                    <a:pt x="843" y="0"/>
                  </a:moveTo>
                  <a:cubicBezTo>
                    <a:pt x="562" y="0"/>
                    <a:pt x="281" y="0"/>
                    <a:pt x="0" y="112"/>
                  </a:cubicBezTo>
                  <a:lnTo>
                    <a:pt x="0" y="506"/>
                  </a:lnTo>
                  <a:cubicBezTo>
                    <a:pt x="281" y="393"/>
                    <a:pt x="562" y="393"/>
                    <a:pt x="843" y="393"/>
                  </a:cubicBezTo>
                  <a:lnTo>
                    <a:pt x="8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18"/>
            <p:cNvSpPr/>
            <p:nvPr/>
          </p:nvSpPr>
          <p:spPr>
            <a:xfrm>
              <a:off x="1851250" y="2014325"/>
              <a:ext cx="105325" cy="51300"/>
            </a:xfrm>
            <a:custGeom>
              <a:rect b="b" l="l" r="r" t="t"/>
              <a:pathLst>
                <a:path extrusionOk="0" h="2052" w="4213">
                  <a:moveTo>
                    <a:pt x="3932" y="0"/>
                  </a:moveTo>
                  <a:cubicBezTo>
                    <a:pt x="3242" y="1058"/>
                    <a:pt x="2063" y="1664"/>
                    <a:pt x="826" y="1664"/>
                  </a:cubicBezTo>
                  <a:cubicBezTo>
                    <a:pt x="552" y="1664"/>
                    <a:pt x="275" y="1634"/>
                    <a:pt x="0" y="1573"/>
                  </a:cubicBezTo>
                  <a:lnTo>
                    <a:pt x="0" y="1966"/>
                  </a:lnTo>
                  <a:cubicBezTo>
                    <a:pt x="278" y="2023"/>
                    <a:pt x="558" y="2052"/>
                    <a:pt x="835" y="2052"/>
                  </a:cubicBezTo>
                  <a:cubicBezTo>
                    <a:pt x="2181" y="2052"/>
                    <a:pt x="3467" y="1389"/>
                    <a:pt x="4212" y="225"/>
                  </a:cubicBezTo>
                  <a:lnTo>
                    <a:pt x="393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18"/>
            <p:cNvSpPr/>
            <p:nvPr/>
          </p:nvSpPr>
          <p:spPr>
            <a:xfrm>
              <a:off x="1851250" y="1916025"/>
              <a:ext cx="74425" cy="102525"/>
            </a:xfrm>
            <a:custGeom>
              <a:rect b="b" l="l" r="r" t="t"/>
              <a:pathLst>
                <a:path extrusionOk="0" h="4101" w="2977">
                  <a:moveTo>
                    <a:pt x="899" y="1"/>
                  </a:moveTo>
                  <a:cubicBezTo>
                    <a:pt x="618" y="1"/>
                    <a:pt x="281" y="113"/>
                    <a:pt x="0" y="225"/>
                  </a:cubicBezTo>
                  <a:lnTo>
                    <a:pt x="0" y="899"/>
                  </a:lnTo>
                  <a:cubicBezTo>
                    <a:pt x="281" y="675"/>
                    <a:pt x="562" y="618"/>
                    <a:pt x="899" y="618"/>
                  </a:cubicBezTo>
                  <a:cubicBezTo>
                    <a:pt x="2808" y="618"/>
                    <a:pt x="2808" y="3483"/>
                    <a:pt x="899" y="3483"/>
                  </a:cubicBezTo>
                  <a:cubicBezTo>
                    <a:pt x="562" y="3483"/>
                    <a:pt x="281" y="3371"/>
                    <a:pt x="0" y="3202"/>
                  </a:cubicBezTo>
                  <a:lnTo>
                    <a:pt x="0" y="3876"/>
                  </a:lnTo>
                  <a:cubicBezTo>
                    <a:pt x="281" y="3988"/>
                    <a:pt x="618" y="4101"/>
                    <a:pt x="899" y="4101"/>
                  </a:cubicBezTo>
                  <a:cubicBezTo>
                    <a:pt x="2022" y="4101"/>
                    <a:pt x="2977" y="3146"/>
                    <a:pt x="2921" y="2023"/>
                  </a:cubicBezTo>
                  <a:cubicBezTo>
                    <a:pt x="2921" y="899"/>
                    <a:pt x="2022" y="1"/>
                    <a:pt x="89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18"/>
            <p:cNvSpPr/>
            <p:nvPr/>
          </p:nvSpPr>
          <p:spPr>
            <a:xfrm>
              <a:off x="2181200" y="2125250"/>
              <a:ext cx="344050" cy="333275"/>
            </a:xfrm>
            <a:custGeom>
              <a:rect b="b" l="l" r="r" t="t"/>
              <a:pathLst>
                <a:path extrusionOk="0" h="13331" w="13762">
                  <a:moveTo>
                    <a:pt x="9156" y="0"/>
                  </a:moveTo>
                  <a:lnTo>
                    <a:pt x="9043" y="393"/>
                  </a:lnTo>
                  <a:cubicBezTo>
                    <a:pt x="11683" y="1404"/>
                    <a:pt x="13368" y="4100"/>
                    <a:pt x="13199" y="6965"/>
                  </a:cubicBezTo>
                  <a:cubicBezTo>
                    <a:pt x="12919" y="10166"/>
                    <a:pt x="10391" y="12693"/>
                    <a:pt x="7190" y="12918"/>
                  </a:cubicBezTo>
                  <a:cubicBezTo>
                    <a:pt x="7000" y="12935"/>
                    <a:pt x="6812" y="12943"/>
                    <a:pt x="6625" y="12943"/>
                  </a:cubicBezTo>
                  <a:cubicBezTo>
                    <a:pt x="3651" y="12943"/>
                    <a:pt x="1025" y="10879"/>
                    <a:pt x="338" y="7919"/>
                  </a:cubicBezTo>
                  <a:lnTo>
                    <a:pt x="1" y="7976"/>
                  </a:lnTo>
                  <a:cubicBezTo>
                    <a:pt x="619" y="10952"/>
                    <a:pt x="3146" y="13087"/>
                    <a:pt x="6179" y="13311"/>
                  </a:cubicBezTo>
                  <a:cubicBezTo>
                    <a:pt x="6353" y="13324"/>
                    <a:pt x="6525" y="13331"/>
                    <a:pt x="6697" y="13331"/>
                  </a:cubicBezTo>
                  <a:cubicBezTo>
                    <a:pt x="10241" y="13331"/>
                    <a:pt x="13271" y="10607"/>
                    <a:pt x="13593" y="6965"/>
                  </a:cubicBezTo>
                  <a:cubicBezTo>
                    <a:pt x="13761" y="3932"/>
                    <a:pt x="12020" y="1123"/>
                    <a:pt x="915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18"/>
            <p:cNvSpPr/>
            <p:nvPr/>
          </p:nvSpPr>
          <p:spPr>
            <a:xfrm>
              <a:off x="2266850" y="2208775"/>
              <a:ext cx="170350" cy="154850"/>
            </a:xfrm>
            <a:custGeom>
              <a:rect b="b" l="l" r="r" t="t"/>
              <a:pathLst>
                <a:path extrusionOk="0" h="6194" w="6814">
                  <a:moveTo>
                    <a:pt x="3324" y="219"/>
                  </a:moveTo>
                  <a:cubicBezTo>
                    <a:pt x="4380" y="219"/>
                    <a:pt x="5437" y="773"/>
                    <a:pt x="5954" y="1995"/>
                  </a:cubicBezTo>
                  <a:cubicBezTo>
                    <a:pt x="6814" y="4123"/>
                    <a:pt x="5109" y="6012"/>
                    <a:pt x="3251" y="6012"/>
                  </a:cubicBezTo>
                  <a:cubicBezTo>
                    <a:pt x="2559" y="6012"/>
                    <a:pt x="1846" y="5750"/>
                    <a:pt x="1236" y="5140"/>
                  </a:cubicBezTo>
                  <a:cubicBezTo>
                    <a:pt x="731" y="4635"/>
                    <a:pt x="394" y="3904"/>
                    <a:pt x="394" y="3118"/>
                  </a:cubicBezTo>
                  <a:cubicBezTo>
                    <a:pt x="394" y="1289"/>
                    <a:pt x="1857" y="219"/>
                    <a:pt x="3324" y="219"/>
                  </a:cubicBezTo>
                  <a:close/>
                  <a:moveTo>
                    <a:pt x="3279" y="1"/>
                  </a:moveTo>
                  <a:cubicBezTo>
                    <a:pt x="1700" y="1"/>
                    <a:pt x="113" y="1040"/>
                    <a:pt x="1" y="3118"/>
                  </a:cubicBezTo>
                  <a:cubicBezTo>
                    <a:pt x="113" y="5168"/>
                    <a:pt x="1700" y="6193"/>
                    <a:pt x="3279" y="6193"/>
                  </a:cubicBezTo>
                  <a:cubicBezTo>
                    <a:pt x="4859" y="6193"/>
                    <a:pt x="6432" y="5168"/>
                    <a:pt x="6516" y="3118"/>
                  </a:cubicBezTo>
                  <a:cubicBezTo>
                    <a:pt x="6432" y="1040"/>
                    <a:pt x="4859" y="1"/>
                    <a:pt x="327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18"/>
            <p:cNvSpPr/>
            <p:nvPr/>
          </p:nvSpPr>
          <p:spPr>
            <a:xfrm>
              <a:off x="2321625" y="2266650"/>
              <a:ext cx="46350" cy="39750"/>
            </a:xfrm>
            <a:custGeom>
              <a:rect b="b" l="l" r="r" t="t"/>
              <a:pathLst>
                <a:path extrusionOk="0" h="1590" w="1854">
                  <a:moveTo>
                    <a:pt x="1072" y="0"/>
                  </a:moveTo>
                  <a:cubicBezTo>
                    <a:pt x="875" y="0"/>
                    <a:pt x="672" y="75"/>
                    <a:pt x="506" y="241"/>
                  </a:cubicBezTo>
                  <a:cubicBezTo>
                    <a:pt x="0" y="747"/>
                    <a:pt x="393" y="1589"/>
                    <a:pt x="1067" y="1589"/>
                  </a:cubicBezTo>
                  <a:cubicBezTo>
                    <a:pt x="1517" y="1589"/>
                    <a:pt x="1854" y="1196"/>
                    <a:pt x="1854" y="803"/>
                  </a:cubicBezTo>
                  <a:cubicBezTo>
                    <a:pt x="1854" y="313"/>
                    <a:pt x="1474" y="0"/>
                    <a:pt x="107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18"/>
            <p:cNvSpPr/>
            <p:nvPr/>
          </p:nvSpPr>
          <p:spPr>
            <a:xfrm>
              <a:off x="1851250" y="2564725"/>
              <a:ext cx="103925" cy="118925"/>
            </a:xfrm>
            <a:custGeom>
              <a:rect b="b" l="l" r="r" t="t"/>
              <a:pathLst>
                <a:path extrusionOk="0" h="4757" w="4157">
                  <a:moveTo>
                    <a:pt x="3426" y="1"/>
                  </a:moveTo>
                  <a:lnTo>
                    <a:pt x="3089" y="225"/>
                  </a:lnTo>
                  <a:cubicBezTo>
                    <a:pt x="3763" y="1180"/>
                    <a:pt x="3707" y="2472"/>
                    <a:pt x="2977" y="3371"/>
                  </a:cubicBezTo>
                  <a:cubicBezTo>
                    <a:pt x="2450" y="4019"/>
                    <a:pt x="1689" y="4375"/>
                    <a:pt x="905" y="4375"/>
                  </a:cubicBezTo>
                  <a:cubicBezTo>
                    <a:pt x="602" y="4375"/>
                    <a:pt x="297" y="4322"/>
                    <a:pt x="0" y="4213"/>
                  </a:cubicBezTo>
                  <a:lnTo>
                    <a:pt x="0" y="4606"/>
                  </a:lnTo>
                  <a:cubicBezTo>
                    <a:pt x="318" y="4707"/>
                    <a:pt x="639" y="4756"/>
                    <a:pt x="954" y="4756"/>
                  </a:cubicBezTo>
                  <a:cubicBezTo>
                    <a:pt x="1863" y="4756"/>
                    <a:pt x="2715" y="4346"/>
                    <a:pt x="3258" y="3595"/>
                  </a:cubicBezTo>
                  <a:cubicBezTo>
                    <a:pt x="4100" y="2584"/>
                    <a:pt x="4156" y="1124"/>
                    <a:pt x="3426"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18"/>
            <p:cNvSpPr/>
            <p:nvPr/>
          </p:nvSpPr>
          <p:spPr>
            <a:xfrm>
              <a:off x="1859675" y="2133675"/>
              <a:ext cx="190975" cy="304700"/>
            </a:xfrm>
            <a:custGeom>
              <a:rect b="b" l="l" r="r" t="t"/>
              <a:pathLst>
                <a:path extrusionOk="0" h="12188" w="7639">
                  <a:moveTo>
                    <a:pt x="0" y="0"/>
                  </a:moveTo>
                  <a:lnTo>
                    <a:pt x="0" y="1123"/>
                  </a:lnTo>
                  <a:lnTo>
                    <a:pt x="506" y="1123"/>
                  </a:lnTo>
                  <a:lnTo>
                    <a:pt x="506" y="5504"/>
                  </a:lnTo>
                  <a:lnTo>
                    <a:pt x="0" y="5504"/>
                  </a:lnTo>
                  <a:lnTo>
                    <a:pt x="0" y="6628"/>
                  </a:lnTo>
                  <a:lnTo>
                    <a:pt x="506" y="6628"/>
                  </a:lnTo>
                  <a:lnTo>
                    <a:pt x="506" y="11121"/>
                  </a:lnTo>
                  <a:lnTo>
                    <a:pt x="0" y="11121"/>
                  </a:lnTo>
                  <a:lnTo>
                    <a:pt x="0" y="12188"/>
                  </a:lnTo>
                  <a:lnTo>
                    <a:pt x="1123" y="12188"/>
                  </a:lnTo>
                  <a:lnTo>
                    <a:pt x="1123" y="11121"/>
                  </a:lnTo>
                  <a:lnTo>
                    <a:pt x="618" y="11121"/>
                  </a:lnTo>
                  <a:lnTo>
                    <a:pt x="618" y="6628"/>
                  </a:lnTo>
                  <a:lnTo>
                    <a:pt x="1123" y="6628"/>
                  </a:lnTo>
                  <a:lnTo>
                    <a:pt x="1123" y="6122"/>
                  </a:lnTo>
                  <a:lnTo>
                    <a:pt x="6571" y="6122"/>
                  </a:lnTo>
                  <a:lnTo>
                    <a:pt x="6571" y="6628"/>
                  </a:lnTo>
                  <a:lnTo>
                    <a:pt x="7638" y="6628"/>
                  </a:lnTo>
                  <a:lnTo>
                    <a:pt x="7638" y="5504"/>
                  </a:lnTo>
                  <a:lnTo>
                    <a:pt x="6571" y="5504"/>
                  </a:lnTo>
                  <a:lnTo>
                    <a:pt x="6571" y="6010"/>
                  </a:lnTo>
                  <a:lnTo>
                    <a:pt x="1123" y="6010"/>
                  </a:lnTo>
                  <a:lnTo>
                    <a:pt x="1123" y="5504"/>
                  </a:lnTo>
                  <a:lnTo>
                    <a:pt x="618" y="5504"/>
                  </a:lnTo>
                  <a:lnTo>
                    <a:pt x="618" y="1123"/>
                  </a:lnTo>
                  <a:lnTo>
                    <a:pt x="1123" y="1123"/>
                  </a:lnTo>
                  <a:lnTo>
                    <a:pt x="112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18"/>
            <p:cNvSpPr/>
            <p:nvPr/>
          </p:nvSpPr>
          <p:spPr>
            <a:xfrm>
              <a:off x="2553300" y="2136475"/>
              <a:ext cx="43550" cy="29500"/>
            </a:xfrm>
            <a:custGeom>
              <a:rect b="b" l="l" r="r" t="t"/>
              <a:pathLst>
                <a:path extrusionOk="0" h="1180" w="1742">
                  <a:moveTo>
                    <a:pt x="1685" y="0"/>
                  </a:moveTo>
                  <a:lnTo>
                    <a:pt x="0" y="1011"/>
                  </a:lnTo>
                  <a:lnTo>
                    <a:pt x="56" y="1180"/>
                  </a:lnTo>
                  <a:lnTo>
                    <a:pt x="1741" y="169"/>
                  </a:lnTo>
                  <a:lnTo>
                    <a:pt x="168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18"/>
            <p:cNvSpPr/>
            <p:nvPr/>
          </p:nvSpPr>
          <p:spPr>
            <a:xfrm>
              <a:off x="2564525" y="2161750"/>
              <a:ext cx="44950" cy="23900"/>
            </a:xfrm>
            <a:custGeom>
              <a:rect b="b" l="l" r="r" t="t"/>
              <a:pathLst>
                <a:path extrusionOk="0" h="956" w="1798">
                  <a:moveTo>
                    <a:pt x="1742" y="0"/>
                  </a:moveTo>
                  <a:lnTo>
                    <a:pt x="1" y="843"/>
                  </a:lnTo>
                  <a:cubicBezTo>
                    <a:pt x="1" y="899"/>
                    <a:pt x="1" y="955"/>
                    <a:pt x="57" y="955"/>
                  </a:cubicBezTo>
                  <a:lnTo>
                    <a:pt x="1798" y="169"/>
                  </a:lnTo>
                  <a:lnTo>
                    <a:pt x="174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18"/>
            <p:cNvSpPr/>
            <p:nvPr/>
          </p:nvSpPr>
          <p:spPr>
            <a:xfrm>
              <a:off x="2572950" y="2188425"/>
              <a:ext cx="47775" cy="19675"/>
            </a:xfrm>
            <a:custGeom>
              <a:rect b="b" l="l" r="r" t="t"/>
              <a:pathLst>
                <a:path extrusionOk="0" h="787" w="1911">
                  <a:moveTo>
                    <a:pt x="1854" y="1"/>
                  </a:moveTo>
                  <a:lnTo>
                    <a:pt x="1" y="675"/>
                  </a:lnTo>
                  <a:cubicBezTo>
                    <a:pt x="1" y="731"/>
                    <a:pt x="57" y="731"/>
                    <a:pt x="57" y="787"/>
                  </a:cubicBezTo>
                  <a:lnTo>
                    <a:pt x="1910" y="169"/>
                  </a:lnTo>
                  <a:lnTo>
                    <a:pt x="185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18"/>
            <p:cNvSpPr/>
            <p:nvPr/>
          </p:nvSpPr>
          <p:spPr>
            <a:xfrm>
              <a:off x="2539250" y="2112600"/>
              <a:ext cx="42150" cy="33725"/>
            </a:xfrm>
            <a:custGeom>
              <a:rect b="b" l="l" r="r" t="t"/>
              <a:pathLst>
                <a:path extrusionOk="0" h="1349" w="1686">
                  <a:moveTo>
                    <a:pt x="1573" y="1"/>
                  </a:moveTo>
                  <a:lnTo>
                    <a:pt x="1" y="1180"/>
                  </a:lnTo>
                  <a:lnTo>
                    <a:pt x="113" y="1349"/>
                  </a:lnTo>
                  <a:lnTo>
                    <a:pt x="1686" y="169"/>
                  </a:lnTo>
                  <a:lnTo>
                    <a:pt x="157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18"/>
            <p:cNvSpPr/>
            <p:nvPr/>
          </p:nvSpPr>
          <p:spPr>
            <a:xfrm>
              <a:off x="2587000" y="2269875"/>
              <a:ext cx="49175" cy="7025"/>
            </a:xfrm>
            <a:custGeom>
              <a:rect b="b" l="l" r="r" t="t"/>
              <a:pathLst>
                <a:path extrusionOk="0" h="281" w="1967">
                  <a:moveTo>
                    <a:pt x="1966" y="0"/>
                  </a:moveTo>
                  <a:lnTo>
                    <a:pt x="0" y="112"/>
                  </a:lnTo>
                  <a:cubicBezTo>
                    <a:pt x="0" y="169"/>
                    <a:pt x="0" y="281"/>
                    <a:pt x="0" y="281"/>
                  </a:cubicBezTo>
                  <a:lnTo>
                    <a:pt x="1966" y="169"/>
                  </a:lnTo>
                  <a:cubicBezTo>
                    <a:pt x="1966" y="112"/>
                    <a:pt x="1966" y="56"/>
                    <a:pt x="196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18"/>
            <p:cNvSpPr/>
            <p:nvPr/>
          </p:nvSpPr>
          <p:spPr>
            <a:xfrm>
              <a:off x="2585600" y="2243200"/>
              <a:ext cx="47750" cy="11250"/>
            </a:xfrm>
            <a:custGeom>
              <a:rect b="b" l="l" r="r" t="t"/>
              <a:pathLst>
                <a:path extrusionOk="0" h="450" w="1910">
                  <a:moveTo>
                    <a:pt x="1910" y="0"/>
                  </a:moveTo>
                  <a:lnTo>
                    <a:pt x="0" y="281"/>
                  </a:lnTo>
                  <a:cubicBezTo>
                    <a:pt x="0" y="337"/>
                    <a:pt x="0" y="393"/>
                    <a:pt x="0" y="449"/>
                  </a:cubicBezTo>
                  <a:lnTo>
                    <a:pt x="1910" y="168"/>
                  </a:lnTo>
                  <a:cubicBezTo>
                    <a:pt x="1910" y="112"/>
                    <a:pt x="1910" y="56"/>
                    <a:pt x="191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18"/>
            <p:cNvSpPr/>
            <p:nvPr/>
          </p:nvSpPr>
          <p:spPr>
            <a:xfrm>
              <a:off x="2579975" y="2215100"/>
              <a:ext cx="49175" cy="15475"/>
            </a:xfrm>
            <a:custGeom>
              <a:rect b="b" l="l" r="r" t="t"/>
              <a:pathLst>
                <a:path extrusionOk="0" h="619" w="1967">
                  <a:moveTo>
                    <a:pt x="1910" y="1"/>
                  </a:moveTo>
                  <a:lnTo>
                    <a:pt x="0" y="450"/>
                  </a:lnTo>
                  <a:lnTo>
                    <a:pt x="57" y="619"/>
                  </a:lnTo>
                  <a:lnTo>
                    <a:pt x="1966" y="113"/>
                  </a:lnTo>
                  <a:lnTo>
                    <a:pt x="191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18"/>
            <p:cNvSpPr/>
            <p:nvPr/>
          </p:nvSpPr>
          <p:spPr>
            <a:xfrm>
              <a:off x="2358125" y="1998875"/>
              <a:ext cx="7050" cy="49175"/>
            </a:xfrm>
            <a:custGeom>
              <a:rect b="b" l="l" r="r" t="t"/>
              <a:pathLst>
                <a:path extrusionOk="0" h="1967" w="282">
                  <a:moveTo>
                    <a:pt x="113" y="0"/>
                  </a:moveTo>
                  <a:lnTo>
                    <a:pt x="0" y="1966"/>
                  </a:lnTo>
                  <a:lnTo>
                    <a:pt x="169" y="1966"/>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18"/>
            <p:cNvSpPr/>
            <p:nvPr/>
          </p:nvSpPr>
          <p:spPr>
            <a:xfrm>
              <a:off x="2426925" y="2014325"/>
              <a:ext cx="21075" cy="47750"/>
            </a:xfrm>
            <a:custGeom>
              <a:rect b="b" l="l" r="r" t="t"/>
              <a:pathLst>
                <a:path extrusionOk="0" h="1910" w="843">
                  <a:moveTo>
                    <a:pt x="674" y="0"/>
                  </a:moveTo>
                  <a:lnTo>
                    <a:pt x="1" y="1854"/>
                  </a:lnTo>
                  <a:lnTo>
                    <a:pt x="169" y="1910"/>
                  </a:lnTo>
                  <a:lnTo>
                    <a:pt x="843" y="56"/>
                  </a:lnTo>
                  <a:lnTo>
                    <a:pt x="67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18"/>
            <p:cNvSpPr/>
            <p:nvPr/>
          </p:nvSpPr>
          <p:spPr>
            <a:xfrm>
              <a:off x="2405875" y="2007300"/>
              <a:ext cx="15450" cy="47750"/>
            </a:xfrm>
            <a:custGeom>
              <a:rect b="b" l="l" r="r" t="t"/>
              <a:pathLst>
                <a:path extrusionOk="0" h="1910" w="618">
                  <a:moveTo>
                    <a:pt x="449" y="0"/>
                  </a:moveTo>
                  <a:lnTo>
                    <a:pt x="0" y="1854"/>
                  </a:lnTo>
                  <a:lnTo>
                    <a:pt x="112" y="1910"/>
                  </a:lnTo>
                  <a:lnTo>
                    <a:pt x="618" y="57"/>
                  </a:lnTo>
                  <a:lnTo>
                    <a:pt x="44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18"/>
            <p:cNvSpPr/>
            <p:nvPr/>
          </p:nvSpPr>
          <p:spPr>
            <a:xfrm>
              <a:off x="2382000" y="2001675"/>
              <a:ext cx="11250" cy="49175"/>
            </a:xfrm>
            <a:custGeom>
              <a:rect b="b" l="l" r="r" t="t"/>
              <a:pathLst>
                <a:path extrusionOk="0" h="1967" w="450">
                  <a:moveTo>
                    <a:pt x="281" y="1"/>
                  </a:moveTo>
                  <a:lnTo>
                    <a:pt x="0" y="1966"/>
                  </a:lnTo>
                  <a:lnTo>
                    <a:pt x="169" y="1966"/>
                  </a:lnTo>
                  <a:lnTo>
                    <a:pt x="45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18"/>
            <p:cNvSpPr/>
            <p:nvPr/>
          </p:nvSpPr>
          <p:spPr>
            <a:xfrm>
              <a:off x="2488700" y="2053625"/>
              <a:ext cx="33725" cy="42150"/>
            </a:xfrm>
            <a:custGeom>
              <a:rect b="b" l="l" r="r" t="t"/>
              <a:pathLst>
                <a:path extrusionOk="0" h="1686" w="1349">
                  <a:moveTo>
                    <a:pt x="1180" y="1"/>
                  </a:moveTo>
                  <a:lnTo>
                    <a:pt x="1" y="1573"/>
                  </a:lnTo>
                  <a:lnTo>
                    <a:pt x="169" y="1686"/>
                  </a:lnTo>
                  <a:lnTo>
                    <a:pt x="1349" y="113"/>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18"/>
            <p:cNvSpPr/>
            <p:nvPr/>
          </p:nvSpPr>
          <p:spPr>
            <a:xfrm>
              <a:off x="2506950" y="2071875"/>
              <a:ext cx="36550" cy="39350"/>
            </a:xfrm>
            <a:custGeom>
              <a:rect b="b" l="l" r="r" t="t"/>
              <a:pathLst>
                <a:path extrusionOk="0" h="1574" w="1462">
                  <a:moveTo>
                    <a:pt x="1349" y="1"/>
                  </a:moveTo>
                  <a:lnTo>
                    <a:pt x="1" y="1461"/>
                  </a:lnTo>
                  <a:lnTo>
                    <a:pt x="169" y="1574"/>
                  </a:lnTo>
                  <a:lnTo>
                    <a:pt x="1461" y="113"/>
                  </a:lnTo>
                  <a:lnTo>
                    <a:pt x="134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18"/>
            <p:cNvSpPr/>
            <p:nvPr/>
          </p:nvSpPr>
          <p:spPr>
            <a:xfrm>
              <a:off x="2469050" y="2039600"/>
              <a:ext cx="29500" cy="43550"/>
            </a:xfrm>
            <a:custGeom>
              <a:rect b="b" l="l" r="r" t="t"/>
              <a:pathLst>
                <a:path extrusionOk="0" h="1742" w="1180">
                  <a:moveTo>
                    <a:pt x="1011" y="0"/>
                  </a:moveTo>
                  <a:lnTo>
                    <a:pt x="0" y="1629"/>
                  </a:lnTo>
                  <a:lnTo>
                    <a:pt x="169" y="1741"/>
                  </a:lnTo>
                  <a:lnTo>
                    <a:pt x="1180" y="56"/>
                  </a:lnTo>
                  <a:lnTo>
                    <a:pt x="101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18"/>
            <p:cNvSpPr/>
            <p:nvPr/>
          </p:nvSpPr>
          <p:spPr>
            <a:xfrm>
              <a:off x="2449400" y="2025550"/>
              <a:ext cx="25300" cy="46350"/>
            </a:xfrm>
            <a:custGeom>
              <a:rect b="b" l="l" r="r" t="t"/>
              <a:pathLst>
                <a:path extrusionOk="0" h="1854" w="1012">
                  <a:moveTo>
                    <a:pt x="843" y="0"/>
                  </a:moveTo>
                  <a:lnTo>
                    <a:pt x="0" y="1742"/>
                  </a:lnTo>
                  <a:lnTo>
                    <a:pt x="169" y="1854"/>
                  </a:lnTo>
                  <a:lnTo>
                    <a:pt x="1011" y="57"/>
                  </a:lnTo>
                  <a:lnTo>
                    <a:pt x="8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18"/>
            <p:cNvSpPr/>
            <p:nvPr/>
          </p:nvSpPr>
          <p:spPr>
            <a:xfrm>
              <a:off x="2525225" y="2091550"/>
              <a:ext cx="39325" cy="36525"/>
            </a:xfrm>
            <a:custGeom>
              <a:rect b="b" l="l" r="r" t="t"/>
              <a:pathLst>
                <a:path extrusionOk="0" h="1461" w="1573">
                  <a:moveTo>
                    <a:pt x="1460" y="0"/>
                  </a:moveTo>
                  <a:lnTo>
                    <a:pt x="0" y="1348"/>
                  </a:lnTo>
                  <a:lnTo>
                    <a:pt x="112" y="1461"/>
                  </a:lnTo>
                  <a:lnTo>
                    <a:pt x="1573" y="113"/>
                  </a:lnTo>
                  <a:lnTo>
                    <a:pt x="146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18"/>
            <p:cNvSpPr/>
            <p:nvPr/>
          </p:nvSpPr>
          <p:spPr>
            <a:xfrm>
              <a:off x="2521000" y="2102775"/>
              <a:ext cx="51975" cy="43550"/>
            </a:xfrm>
            <a:custGeom>
              <a:rect b="b" l="l" r="r" t="t"/>
              <a:pathLst>
                <a:path extrusionOk="0" h="1742" w="2079">
                  <a:moveTo>
                    <a:pt x="1966" y="1"/>
                  </a:moveTo>
                  <a:lnTo>
                    <a:pt x="1" y="1573"/>
                  </a:lnTo>
                  <a:lnTo>
                    <a:pt x="113" y="1742"/>
                  </a:lnTo>
                  <a:lnTo>
                    <a:pt x="2079" y="113"/>
                  </a:lnTo>
                  <a:lnTo>
                    <a:pt x="196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18"/>
            <p:cNvSpPr/>
            <p:nvPr/>
          </p:nvSpPr>
          <p:spPr>
            <a:xfrm>
              <a:off x="2556100" y="2175800"/>
              <a:ext cx="60400" cy="28100"/>
            </a:xfrm>
            <a:custGeom>
              <a:rect b="b" l="l" r="r" t="t"/>
              <a:pathLst>
                <a:path extrusionOk="0" h="1124" w="2416">
                  <a:moveTo>
                    <a:pt x="2360" y="0"/>
                  </a:moveTo>
                  <a:lnTo>
                    <a:pt x="1" y="955"/>
                  </a:lnTo>
                  <a:cubicBezTo>
                    <a:pt x="1" y="1011"/>
                    <a:pt x="1" y="1067"/>
                    <a:pt x="57" y="1123"/>
                  </a:cubicBezTo>
                  <a:lnTo>
                    <a:pt x="2416" y="112"/>
                  </a:lnTo>
                  <a:lnTo>
                    <a:pt x="236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18"/>
            <p:cNvSpPr/>
            <p:nvPr/>
          </p:nvSpPr>
          <p:spPr>
            <a:xfrm>
              <a:off x="2546275" y="2149100"/>
              <a:ext cx="57600" cy="33725"/>
            </a:xfrm>
            <a:custGeom>
              <a:rect b="b" l="l" r="r" t="t"/>
              <a:pathLst>
                <a:path extrusionOk="0" h="1349" w="2304">
                  <a:moveTo>
                    <a:pt x="2247" y="1"/>
                  </a:moveTo>
                  <a:lnTo>
                    <a:pt x="0" y="1237"/>
                  </a:lnTo>
                  <a:cubicBezTo>
                    <a:pt x="0" y="1237"/>
                    <a:pt x="0" y="1293"/>
                    <a:pt x="57" y="1349"/>
                  </a:cubicBezTo>
                  <a:lnTo>
                    <a:pt x="2303" y="169"/>
                  </a:lnTo>
                  <a:lnTo>
                    <a:pt x="224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18"/>
            <p:cNvSpPr/>
            <p:nvPr/>
          </p:nvSpPr>
          <p:spPr>
            <a:xfrm>
              <a:off x="2533650" y="2125250"/>
              <a:ext cx="54775" cy="39325"/>
            </a:xfrm>
            <a:custGeom>
              <a:rect b="b" l="l" r="r" t="t"/>
              <a:pathLst>
                <a:path extrusionOk="0" h="1573" w="2191">
                  <a:moveTo>
                    <a:pt x="2134" y="0"/>
                  </a:moveTo>
                  <a:lnTo>
                    <a:pt x="0" y="1404"/>
                  </a:lnTo>
                  <a:lnTo>
                    <a:pt x="112" y="1573"/>
                  </a:lnTo>
                  <a:lnTo>
                    <a:pt x="2190" y="169"/>
                  </a:lnTo>
                  <a:lnTo>
                    <a:pt x="213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18"/>
            <p:cNvSpPr/>
            <p:nvPr/>
          </p:nvSpPr>
          <p:spPr>
            <a:xfrm>
              <a:off x="2563125" y="2202475"/>
              <a:ext cx="61800" cy="21075"/>
            </a:xfrm>
            <a:custGeom>
              <a:rect b="b" l="l" r="r" t="t"/>
              <a:pathLst>
                <a:path extrusionOk="0" h="843" w="2472">
                  <a:moveTo>
                    <a:pt x="2416" y="0"/>
                  </a:moveTo>
                  <a:lnTo>
                    <a:pt x="0" y="674"/>
                  </a:lnTo>
                  <a:lnTo>
                    <a:pt x="57" y="843"/>
                  </a:lnTo>
                  <a:lnTo>
                    <a:pt x="2472" y="169"/>
                  </a:lnTo>
                  <a:cubicBezTo>
                    <a:pt x="2472" y="113"/>
                    <a:pt x="2416" y="56"/>
                    <a:pt x="241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18"/>
            <p:cNvSpPr/>
            <p:nvPr/>
          </p:nvSpPr>
          <p:spPr>
            <a:xfrm>
              <a:off x="2568750" y="2229150"/>
              <a:ext cx="63200" cy="16875"/>
            </a:xfrm>
            <a:custGeom>
              <a:rect b="b" l="l" r="r" t="t"/>
              <a:pathLst>
                <a:path extrusionOk="0" h="675" w="2528">
                  <a:moveTo>
                    <a:pt x="2528" y="0"/>
                  </a:moveTo>
                  <a:lnTo>
                    <a:pt x="56" y="506"/>
                  </a:lnTo>
                  <a:lnTo>
                    <a:pt x="0" y="674"/>
                  </a:lnTo>
                  <a:lnTo>
                    <a:pt x="2528" y="169"/>
                  </a:lnTo>
                  <a:cubicBezTo>
                    <a:pt x="2528" y="113"/>
                    <a:pt x="2528" y="57"/>
                    <a:pt x="252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18"/>
            <p:cNvSpPr/>
            <p:nvPr/>
          </p:nvSpPr>
          <p:spPr>
            <a:xfrm>
              <a:off x="2571550" y="2257225"/>
              <a:ext cx="63200" cy="9850"/>
            </a:xfrm>
            <a:custGeom>
              <a:rect b="b" l="l" r="r" t="t"/>
              <a:pathLst>
                <a:path extrusionOk="0" h="394" w="2528">
                  <a:moveTo>
                    <a:pt x="2528" y="1"/>
                  </a:moveTo>
                  <a:lnTo>
                    <a:pt x="0" y="225"/>
                  </a:lnTo>
                  <a:cubicBezTo>
                    <a:pt x="0" y="281"/>
                    <a:pt x="0" y="338"/>
                    <a:pt x="0" y="394"/>
                  </a:cubicBezTo>
                  <a:lnTo>
                    <a:pt x="2528" y="169"/>
                  </a:lnTo>
                  <a:lnTo>
                    <a:pt x="252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18"/>
            <p:cNvSpPr/>
            <p:nvPr/>
          </p:nvSpPr>
          <p:spPr>
            <a:xfrm>
              <a:off x="2412875" y="2010100"/>
              <a:ext cx="22500" cy="61800"/>
            </a:xfrm>
            <a:custGeom>
              <a:rect b="b" l="l" r="r" t="t"/>
              <a:pathLst>
                <a:path extrusionOk="0" h="2472" w="900">
                  <a:moveTo>
                    <a:pt x="731" y="1"/>
                  </a:moveTo>
                  <a:lnTo>
                    <a:pt x="1" y="2472"/>
                  </a:lnTo>
                  <a:lnTo>
                    <a:pt x="113" y="2472"/>
                  </a:lnTo>
                  <a:lnTo>
                    <a:pt x="900" y="57"/>
                  </a:lnTo>
                  <a:lnTo>
                    <a:pt x="73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18"/>
            <p:cNvSpPr/>
            <p:nvPr/>
          </p:nvSpPr>
          <p:spPr>
            <a:xfrm>
              <a:off x="2391825" y="2004500"/>
              <a:ext cx="16875" cy="61800"/>
            </a:xfrm>
            <a:custGeom>
              <a:rect b="b" l="l" r="r" t="t"/>
              <a:pathLst>
                <a:path extrusionOk="0" h="2472" w="675">
                  <a:moveTo>
                    <a:pt x="506" y="0"/>
                  </a:moveTo>
                  <a:lnTo>
                    <a:pt x="0" y="2471"/>
                  </a:lnTo>
                  <a:lnTo>
                    <a:pt x="169" y="2471"/>
                  </a:lnTo>
                  <a:lnTo>
                    <a:pt x="67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18"/>
            <p:cNvSpPr/>
            <p:nvPr/>
          </p:nvSpPr>
          <p:spPr>
            <a:xfrm>
              <a:off x="2369350" y="2000275"/>
              <a:ext cx="9850" cy="63200"/>
            </a:xfrm>
            <a:custGeom>
              <a:rect b="b" l="l" r="r" t="t"/>
              <a:pathLst>
                <a:path extrusionOk="0" h="2528" w="394">
                  <a:moveTo>
                    <a:pt x="225" y="1"/>
                  </a:moveTo>
                  <a:lnTo>
                    <a:pt x="1" y="2528"/>
                  </a:lnTo>
                  <a:lnTo>
                    <a:pt x="169" y="2528"/>
                  </a:lnTo>
                  <a:lnTo>
                    <a:pt x="39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18"/>
            <p:cNvSpPr/>
            <p:nvPr/>
          </p:nvSpPr>
          <p:spPr>
            <a:xfrm>
              <a:off x="2505550" y="2081725"/>
              <a:ext cx="47775" cy="47750"/>
            </a:xfrm>
            <a:custGeom>
              <a:rect b="b" l="l" r="r" t="t"/>
              <a:pathLst>
                <a:path extrusionOk="0" h="1910" w="1911">
                  <a:moveTo>
                    <a:pt x="1798" y="0"/>
                  </a:moveTo>
                  <a:lnTo>
                    <a:pt x="1" y="1797"/>
                  </a:lnTo>
                  <a:cubicBezTo>
                    <a:pt x="57" y="1854"/>
                    <a:pt x="113" y="1910"/>
                    <a:pt x="169" y="1910"/>
                  </a:cubicBezTo>
                  <a:lnTo>
                    <a:pt x="1910" y="112"/>
                  </a:lnTo>
                  <a:lnTo>
                    <a:pt x="179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18"/>
            <p:cNvSpPr/>
            <p:nvPr/>
          </p:nvSpPr>
          <p:spPr>
            <a:xfrm>
              <a:off x="2490100" y="2063450"/>
              <a:ext cx="43575" cy="50575"/>
            </a:xfrm>
            <a:custGeom>
              <a:rect b="b" l="l" r="r" t="t"/>
              <a:pathLst>
                <a:path extrusionOk="0" h="2023" w="1743">
                  <a:moveTo>
                    <a:pt x="1574" y="1"/>
                  </a:moveTo>
                  <a:lnTo>
                    <a:pt x="1" y="1967"/>
                  </a:lnTo>
                  <a:lnTo>
                    <a:pt x="113" y="2023"/>
                  </a:lnTo>
                  <a:lnTo>
                    <a:pt x="1742" y="113"/>
                  </a:lnTo>
                  <a:lnTo>
                    <a:pt x="157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18"/>
            <p:cNvSpPr/>
            <p:nvPr/>
          </p:nvSpPr>
          <p:spPr>
            <a:xfrm>
              <a:off x="2453600" y="2031175"/>
              <a:ext cx="32325" cy="59000"/>
            </a:xfrm>
            <a:custGeom>
              <a:rect b="b" l="l" r="r" t="t"/>
              <a:pathLst>
                <a:path extrusionOk="0" h="2360" w="1293">
                  <a:moveTo>
                    <a:pt x="1180" y="0"/>
                  </a:moveTo>
                  <a:lnTo>
                    <a:pt x="1" y="2247"/>
                  </a:lnTo>
                  <a:lnTo>
                    <a:pt x="113" y="2359"/>
                  </a:lnTo>
                  <a:lnTo>
                    <a:pt x="1292" y="112"/>
                  </a:lnTo>
                  <a:lnTo>
                    <a:pt x="118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18"/>
            <p:cNvSpPr/>
            <p:nvPr/>
          </p:nvSpPr>
          <p:spPr>
            <a:xfrm>
              <a:off x="2471850" y="2046600"/>
              <a:ext cx="39350" cy="54800"/>
            </a:xfrm>
            <a:custGeom>
              <a:rect b="b" l="l" r="r" t="t"/>
              <a:pathLst>
                <a:path extrusionOk="0" h="2192" w="1574">
                  <a:moveTo>
                    <a:pt x="1405" y="1"/>
                  </a:moveTo>
                  <a:lnTo>
                    <a:pt x="1" y="2135"/>
                  </a:lnTo>
                  <a:lnTo>
                    <a:pt x="169" y="2191"/>
                  </a:lnTo>
                  <a:lnTo>
                    <a:pt x="1573" y="113"/>
                  </a:lnTo>
                  <a:lnTo>
                    <a:pt x="140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18"/>
            <p:cNvSpPr/>
            <p:nvPr/>
          </p:nvSpPr>
          <p:spPr>
            <a:xfrm>
              <a:off x="2433950" y="2019925"/>
              <a:ext cx="28100" cy="60400"/>
            </a:xfrm>
            <a:custGeom>
              <a:rect b="b" l="l" r="r" t="t"/>
              <a:pathLst>
                <a:path extrusionOk="0" h="2416" w="1124">
                  <a:moveTo>
                    <a:pt x="955" y="1"/>
                  </a:moveTo>
                  <a:lnTo>
                    <a:pt x="0" y="2360"/>
                  </a:lnTo>
                  <a:lnTo>
                    <a:pt x="113" y="2416"/>
                  </a:lnTo>
                  <a:lnTo>
                    <a:pt x="1124" y="57"/>
                  </a:lnTo>
                  <a:lnTo>
                    <a:pt x="95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18"/>
            <p:cNvSpPr/>
            <p:nvPr/>
          </p:nvSpPr>
          <p:spPr>
            <a:xfrm>
              <a:off x="2053425" y="1998875"/>
              <a:ext cx="579925" cy="574825"/>
            </a:xfrm>
            <a:custGeom>
              <a:rect b="b" l="l" r="r" t="t"/>
              <a:pathLst>
                <a:path extrusionOk="0" h="22993" w="23197">
                  <a:moveTo>
                    <a:pt x="11739" y="0"/>
                  </a:moveTo>
                  <a:cubicBezTo>
                    <a:pt x="11402" y="0"/>
                    <a:pt x="11121" y="0"/>
                    <a:pt x="10784" y="57"/>
                  </a:cubicBezTo>
                  <a:lnTo>
                    <a:pt x="10616" y="57"/>
                  </a:lnTo>
                  <a:cubicBezTo>
                    <a:pt x="10279" y="57"/>
                    <a:pt x="9998" y="113"/>
                    <a:pt x="9661" y="169"/>
                  </a:cubicBezTo>
                  <a:lnTo>
                    <a:pt x="9493" y="225"/>
                  </a:lnTo>
                  <a:cubicBezTo>
                    <a:pt x="9156" y="281"/>
                    <a:pt x="8875" y="337"/>
                    <a:pt x="8538" y="450"/>
                  </a:cubicBezTo>
                  <a:lnTo>
                    <a:pt x="8425" y="506"/>
                  </a:lnTo>
                  <a:cubicBezTo>
                    <a:pt x="8145" y="562"/>
                    <a:pt x="7808" y="674"/>
                    <a:pt x="7471" y="843"/>
                  </a:cubicBezTo>
                  <a:lnTo>
                    <a:pt x="7358" y="899"/>
                  </a:lnTo>
                  <a:cubicBezTo>
                    <a:pt x="7021" y="1011"/>
                    <a:pt x="6741" y="1124"/>
                    <a:pt x="6404" y="1292"/>
                  </a:cubicBezTo>
                  <a:cubicBezTo>
                    <a:pt x="3708" y="2696"/>
                    <a:pt x="1686" y="5168"/>
                    <a:pt x="787" y="8088"/>
                  </a:cubicBezTo>
                  <a:lnTo>
                    <a:pt x="787" y="8200"/>
                  </a:lnTo>
                  <a:cubicBezTo>
                    <a:pt x="1" y="10728"/>
                    <a:pt x="113" y="13368"/>
                    <a:pt x="1124" y="15783"/>
                  </a:cubicBezTo>
                  <a:cubicBezTo>
                    <a:pt x="1236" y="16120"/>
                    <a:pt x="1405" y="16513"/>
                    <a:pt x="1573" y="16850"/>
                  </a:cubicBezTo>
                  <a:lnTo>
                    <a:pt x="1686" y="16962"/>
                  </a:lnTo>
                  <a:cubicBezTo>
                    <a:pt x="1742" y="17131"/>
                    <a:pt x="1798" y="17243"/>
                    <a:pt x="1910" y="17355"/>
                  </a:cubicBezTo>
                  <a:cubicBezTo>
                    <a:pt x="1910" y="17411"/>
                    <a:pt x="1910" y="17411"/>
                    <a:pt x="1967" y="17468"/>
                  </a:cubicBezTo>
                  <a:lnTo>
                    <a:pt x="2191" y="17861"/>
                  </a:lnTo>
                  <a:lnTo>
                    <a:pt x="2191" y="17917"/>
                  </a:lnTo>
                  <a:lnTo>
                    <a:pt x="2247" y="17973"/>
                  </a:lnTo>
                  <a:cubicBezTo>
                    <a:pt x="2304" y="18085"/>
                    <a:pt x="2416" y="18198"/>
                    <a:pt x="2472" y="18310"/>
                  </a:cubicBezTo>
                  <a:cubicBezTo>
                    <a:pt x="2809" y="18759"/>
                    <a:pt x="3202" y="19152"/>
                    <a:pt x="3595" y="19546"/>
                  </a:cubicBezTo>
                  <a:lnTo>
                    <a:pt x="3708" y="19714"/>
                  </a:lnTo>
                  <a:cubicBezTo>
                    <a:pt x="3764" y="19770"/>
                    <a:pt x="3876" y="19883"/>
                    <a:pt x="3988" y="19995"/>
                  </a:cubicBezTo>
                  <a:lnTo>
                    <a:pt x="4157" y="20107"/>
                  </a:lnTo>
                  <a:lnTo>
                    <a:pt x="4438" y="20332"/>
                  </a:lnTo>
                  <a:lnTo>
                    <a:pt x="4550" y="20444"/>
                  </a:lnTo>
                  <a:lnTo>
                    <a:pt x="4831" y="20669"/>
                  </a:lnTo>
                  <a:lnTo>
                    <a:pt x="4999" y="20781"/>
                  </a:lnTo>
                  <a:lnTo>
                    <a:pt x="5280" y="21006"/>
                  </a:lnTo>
                  <a:lnTo>
                    <a:pt x="5449" y="21118"/>
                  </a:lnTo>
                  <a:lnTo>
                    <a:pt x="5786" y="21343"/>
                  </a:lnTo>
                  <a:lnTo>
                    <a:pt x="5954" y="21455"/>
                  </a:lnTo>
                  <a:cubicBezTo>
                    <a:pt x="6235" y="21568"/>
                    <a:pt x="6516" y="21736"/>
                    <a:pt x="6797" y="21848"/>
                  </a:cubicBezTo>
                  <a:lnTo>
                    <a:pt x="6965" y="21961"/>
                  </a:lnTo>
                  <a:cubicBezTo>
                    <a:pt x="7246" y="22073"/>
                    <a:pt x="7527" y="22185"/>
                    <a:pt x="7864" y="22298"/>
                  </a:cubicBezTo>
                  <a:cubicBezTo>
                    <a:pt x="8032" y="22354"/>
                    <a:pt x="8145" y="22466"/>
                    <a:pt x="8313" y="22466"/>
                  </a:cubicBezTo>
                  <a:cubicBezTo>
                    <a:pt x="9464" y="22821"/>
                    <a:pt x="10634" y="22992"/>
                    <a:pt x="11787" y="22992"/>
                  </a:cubicBezTo>
                  <a:cubicBezTo>
                    <a:pt x="15920" y="22992"/>
                    <a:pt x="19829" y="20795"/>
                    <a:pt x="21849" y="17018"/>
                  </a:cubicBezTo>
                  <a:cubicBezTo>
                    <a:pt x="22242" y="16344"/>
                    <a:pt x="22523" y="15614"/>
                    <a:pt x="22747" y="14884"/>
                  </a:cubicBezTo>
                  <a:lnTo>
                    <a:pt x="22804" y="14772"/>
                  </a:lnTo>
                  <a:cubicBezTo>
                    <a:pt x="22804" y="14659"/>
                    <a:pt x="22860" y="14491"/>
                    <a:pt x="22916" y="14379"/>
                  </a:cubicBezTo>
                  <a:lnTo>
                    <a:pt x="22972" y="14210"/>
                  </a:lnTo>
                  <a:cubicBezTo>
                    <a:pt x="22972" y="14098"/>
                    <a:pt x="23028" y="13985"/>
                    <a:pt x="23028" y="13873"/>
                  </a:cubicBezTo>
                  <a:lnTo>
                    <a:pt x="23028" y="13705"/>
                  </a:lnTo>
                  <a:cubicBezTo>
                    <a:pt x="23028" y="13536"/>
                    <a:pt x="23084" y="13424"/>
                    <a:pt x="23141" y="13255"/>
                  </a:cubicBezTo>
                  <a:lnTo>
                    <a:pt x="23141" y="13087"/>
                  </a:lnTo>
                  <a:cubicBezTo>
                    <a:pt x="23141" y="12918"/>
                    <a:pt x="23141" y="12750"/>
                    <a:pt x="23141" y="12637"/>
                  </a:cubicBezTo>
                  <a:lnTo>
                    <a:pt x="23141" y="12581"/>
                  </a:lnTo>
                  <a:lnTo>
                    <a:pt x="23141" y="12188"/>
                  </a:lnTo>
                  <a:cubicBezTo>
                    <a:pt x="23197" y="12132"/>
                    <a:pt x="23197" y="12020"/>
                    <a:pt x="23141" y="12020"/>
                  </a:cubicBezTo>
                  <a:lnTo>
                    <a:pt x="23141" y="11626"/>
                  </a:lnTo>
                  <a:lnTo>
                    <a:pt x="23141" y="11514"/>
                  </a:lnTo>
                  <a:lnTo>
                    <a:pt x="20782" y="11514"/>
                  </a:lnTo>
                  <a:lnTo>
                    <a:pt x="20782" y="11683"/>
                  </a:lnTo>
                  <a:lnTo>
                    <a:pt x="21287" y="11683"/>
                  </a:lnTo>
                  <a:lnTo>
                    <a:pt x="21287" y="12413"/>
                  </a:lnTo>
                  <a:lnTo>
                    <a:pt x="20725" y="12300"/>
                  </a:lnTo>
                  <a:cubicBezTo>
                    <a:pt x="20725" y="12357"/>
                    <a:pt x="20725" y="12413"/>
                    <a:pt x="20725" y="12525"/>
                  </a:cubicBezTo>
                  <a:lnTo>
                    <a:pt x="21231" y="12525"/>
                  </a:lnTo>
                  <a:cubicBezTo>
                    <a:pt x="21231" y="12806"/>
                    <a:pt x="21175" y="13087"/>
                    <a:pt x="21119" y="13311"/>
                  </a:cubicBezTo>
                  <a:lnTo>
                    <a:pt x="20613" y="13199"/>
                  </a:lnTo>
                  <a:lnTo>
                    <a:pt x="20613" y="13368"/>
                  </a:lnTo>
                  <a:lnTo>
                    <a:pt x="21119" y="13480"/>
                  </a:lnTo>
                  <a:cubicBezTo>
                    <a:pt x="21062" y="13705"/>
                    <a:pt x="21006" y="13985"/>
                    <a:pt x="20894" y="14210"/>
                  </a:cubicBezTo>
                  <a:lnTo>
                    <a:pt x="20445" y="14042"/>
                  </a:lnTo>
                  <a:cubicBezTo>
                    <a:pt x="20445" y="14098"/>
                    <a:pt x="20388" y="14154"/>
                    <a:pt x="20388" y="14210"/>
                  </a:cubicBezTo>
                  <a:lnTo>
                    <a:pt x="20894" y="14322"/>
                  </a:lnTo>
                  <a:cubicBezTo>
                    <a:pt x="20782" y="14603"/>
                    <a:pt x="20725" y="14828"/>
                    <a:pt x="20613" y="15052"/>
                  </a:cubicBezTo>
                  <a:lnTo>
                    <a:pt x="20164" y="14884"/>
                  </a:lnTo>
                  <a:lnTo>
                    <a:pt x="20108" y="14996"/>
                  </a:lnTo>
                  <a:lnTo>
                    <a:pt x="20557" y="15221"/>
                  </a:lnTo>
                  <a:cubicBezTo>
                    <a:pt x="20445" y="15446"/>
                    <a:pt x="20332" y="15670"/>
                    <a:pt x="20220" y="15895"/>
                  </a:cubicBezTo>
                  <a:lnTo>
                    <a:pt x="19771" y="15670"/>
                  </a:lnTo>
                  <a:lnTo>
                    <a:pt x="19714" y="15839"/>
                  </a:lnTo>
                  <a:lnTo>
                    <a:pt x="20164" y="16063"/>
                  </a:lnTo>
                  <a:cubicBezTo>
                    <a:pt x="19995" y="16288"/>
                    <a:pt x="19883" y="16513"/>
                    <a:pt x="19714" y="16737"/>
                  </a:cubicBezTo>
                  <a:lnTo>
                    <a:pt x="19321" y="16457"/>
                  </a:lnTo>
                  <a:cubicBezTo>
                    <a:pt x="19321" y="16513"/>
                    <a:pt x="19265" y="16569"/>
                    <a:pt x="19209" y="16625"/>
                  </a:cubicBezTo>
                  <a:lnTo>
                    <a:pt x="19658" y="16906"/>
                  </a:lnTo>
                  <a:cubicBezTo>
                    <a:pt x="19490" y="17074"/>
                    <a:pt x="19378" y="17299"/>
                    <a:pt x="19209" y="17468"/>
                  </a:cubicBezTo>
                  <a:lnTo>
                    <a:pt x="18816" y="17187"/>
                  </a:lnTo>
                  <a:lnTo>
                    <a:pt x="18704" y="17299"/>
                  </a:lnTo>
                  <a:lnTo>
                    <a:pt x="19097" y="17636"/>
                  </a:lnTo>
                  <a:cubicBezTo>
                    <a:pt x="18928" y="17805"/>
                    <a:pt x="18760" y="18029"/>
                    <a:pt x="18591" y="18198"/>
                  </a:cubicBezTo>
                  <a:lnTo>
                    <a:pt x="18198" y="17861"/>
                  </a:lnTo>
                  <a:lnTo>
                    <a:pt x="18086" y="17973"/>
                  </a:lnTo>
                  <a:lnTo>
                    <a:pt x="18423" y="18310"/>
                  </a:lnTo>
                  <a:lnTo>
                    <a:pt x="17917" y="18816"/>
                  </a:lnTo>
                  <a:lnTo>
                    <a:pt x="17580" y="18422"/>
                  </a:lnTo>
                  <a:lnTo>
                    <a:pt x="17468" y="18535"/>
                  </a:lnTo>
                  <a:lnTo>
                    <a:pt x="17805" y="18928"/>
                  </a:lnTo>
                  <a:cubicBezTo>
                    <a:pt x="17580" y="19096"/>
                    <a:pt x="17356" y="19265"/>
                    <a:pt x="17131" y="19377"/>
                  </a:cubicBezTo>
                  <a:lnTo>
                    <a:pt x="16850" y="18984"/>
                  </a:lnTo>
                  <a:lnTo>
                    <a:pt x="16738" y="19040"/>
                  </a:lnTo>
                  <a:lnTo>
                    <a:pt x="17019" y="19489"/>
                  </a:lnTo>
                  <a:cubicBezTo>
                    <a:pt x="16794" y="19602"/>
                    <a:pt x="16569" y="19770"/>
                    <a:pt x="16401" y="19883"/>
                  </a:cubicBezTo>
                  <a:lnTo>
                    <a:pt x="16120" y="19433"/>
                  </a:lnTo>
                  <a:lnTo>
                    <a:pt x="16008" y="19489"/>
                  </a:lnTo>
                  <a:lnTo>
                    <a:pt x="16232" y="19939"/>
                  </a:lnTo>
                  <a:cubicBezTo>
                    <a:pt x="16008" y="20051"/>
                    <a:pt x="15783" y="20163"/>
                    <a:pt x="15502" y="20276"/>
                  </a:cubicBezTo>
                  <a:lnTo>
                    <a:pt x="15334" y="19826"/>
                  </a:lnTo>
                  <a:lnTo>
                    <a:pt x="15165" y="19883"/>
                  </a:lnTo>
                  <a:lnTo>
                    <a:pt x="15390" y="20332"/>
                  </a:lnTo>
                  <a:cubicBezTo>
                    <a:pt x="15109" y="20444"/>
                    <a:pt x="14884" y="20500"/>
                    <a:pt x="14660" y="20557"/>
                  </a:cubicBezTo>
                  <a:lnTo>
                    <a:pt x="14491" y="20107"/>
                  </a:lnTo>
                  <a:lnTo>
                    <a:pt x="14379" y="20163"/>
                  </a:lnTo>
                  <a:lnTo>
                    <a:pt x="14491" y="20613"/>
                  </a:lnTo>
                  <a:cubicBezTo>
                    <a:pt x="14267" y="20725"/>
                    <a:pt x="13986" y="20781"/>
                    <a:pt x="13761" y="20837"/>
                  </a:cubicBezTo>
                  <a:lnTo>
                    <a:pt x="13649" y="20332"/>
                  </a:lnTo>
                  <a:lnTo>
                    <a:pt x="13480" y="20332"/>
                  </a:lnTo>
                  <a:lnTo>
                    <a:pt x="13593" y="20837"/>
                  </a:lnTo>
                  <a:cubicBezTo>
                    <a:pt x="13312" y="20894"/>
                    <a:pt x="13087" y="20894"/>
                    <a:pt x="12862" y="20950"/>
                  </a:cubicBezTo>
                  <a:lnTo>
                    <a:pt x="12806" y="20444"/>
                  </a:lnTo>
                  <a:lnTo>
                    <a:pt x="12638" y="20444"/>
                  </a:lnTo>
                  <a:lnTo>
                    <a:pt x="12694" y="20950"/>
                  </a:lnTo>
                  <a:lnTo>
                    <a:pt x="11908" y="20950"/>
                  </a:lnTo>
                  <a:lnTo>
                    <a:pt x="11908" y="20444"/>
                  </a:lnTo>
                  <a:lnTo>
                    <a:pt x="11739" y="20444"/>
                  </a:lnTo>
                  <a:lnTo>
                    <a:pt x="11739" y="20950"/>
                  </a:lnTo>
                  <a:lnTo>
                    <a:pt x="11009" y="20950"/>
                  </a:lnTo>
                  <a:lnTo>
                    <a:pt x="11065" y="20444"/>
                  </a:lnTo>
                  <a:lnTo>
                    <a:pt x="10897" y="20444"/>
                  </a:lnTo>
                  <a:lnTo>
                    <a:pt x="10841" y="20950"/>
                  </a:lnTo>
                  <a:cubicBezTo>
                    <a:pt x="10560" y="20950"/>
                    <a:pt x="10335" y="20894"/>
                    <a:pt x="10054" y="20837"/>
                  </a:cubicBezTo>
                  <a:lnTo>
                    <a:pt x="10167" y="20332"/>
                  </a:lnTo>
                  <a:lnTo>
                    <a:pt x="9998" y="20332"/>
                  </a:lnTo>
                  <a:lnTo>
                    <a:pt x="9886" y="20837"/>
                  </a:lnTo>
                  <a:cubicBezTo>
                    <a:pt x="9661" y="20781"/>
                    <a:pt x="9436" y="20725"/>
                    <a:pt x="9212" y="20669"/>
                  </a:cubicBezTo>
                  <a:lnTo>
                    <a:pt x="9324" y="20163"/>
                  </a:lnTo>
                  <a:lnTo>
                    <a:pt x="9212" y="20107"/>
                  </a:lnTo>
                  <a:lnTo>
                    <a:pt x="9043" y="20613"/>
                  </a:lnTo>
                  <a:cubicBezTo>
                    <a:pt x="8819" y="20500"/>
                    <a:pt x="8538" y="20444"/>
                    <a:pt x="8313" y="20332"/>
                  </a:cubicBezTo>
                  <a:lnTo>
                    <a:pt x="8538" y="19883"/>
                  </a:lnTo>
                  <a:cubicBezTo>
                    <a:pt x="8482" y="19826"/>
                    <a:pt x="8425" y="19826"/>
                    <a:pt x="8369" y="19826"/>
                  </a:cubicBezTo>
                  <a:lnTo>
                    <a:pt x="8088" y="20220"/>
                  </a:lnTo>
                  <a:cubicBezTo>
                    <a:pt x="7864" y="20107"/>
                    <a:pt x="7639" y="19995"/>
                    <a:pt x="7414" y="19883"/>
                  </a:cubicBezTo>
                  <a:lnTo>
                    <a:pt x="7639" y="19489"/>
                  </a:lnTo>
                  <a:lnTo>
                    <a:pt x="7527" y="19377"/>
                  </a:lnTo>
                  <a:lnTo>
                    <a:pt x="7246" y="19826"/>
                  </a:lnTo>
                  <a:cubicBezTo>
                    <a:pt x="7021" y="19714"/>
                    <a:pt x="6797" y="19546"/>
                    <a:pt x="6628" y="19433"/>
                  </a:cubicBezTo>
                  <a:lnTo>
                    <a:pt x="6853" y="18984"/>
                  </a:lnTo>
                  <a:lnTo>
                    <a:pt x="6741" y="18928"/>
                  </a:lnTo>
                  <a:lnTo>
                    <a:pt x="6460" y="19321"/>
                  </a:lnTo>
                  <a:cubicBezTo>
                    <a:pt x="6235" y="19209"/>
                    <a:pt x="6067" y="19040"/>
                    <a:pt x="5842" y="18872"/>
                  </a:cubicBezTo>
                  <a:lnTo>
                    <a:pt x="6179" y="18479"/>
                  </a:lnTo>
                  <a:lnTo>
                    <a:pt x="6067" y="18366"/>
                  </a:lnTo>
                  <a:lnTo>
                    <a:pt x="5730" y="18759"/>
                  </a:lnTo>
                  <a:cubicBezTo>
                    <a:pt x="5561" y="18591"/>
                    <a:pt x="5336" y="18422"/>
                    <a:pt x="5168" y="18254"/>
                  </a:cubicBezTo>
                  <a:lnTo>
                    <a:pt x="5505" y="17917"/>
                  </a:lnTo>
                  <a:lnTo>
                    <a:pt x="5393" y="17748"/>
                  </a:lnTo>
                  <a:lnTo>
                    <a:pt x="5056" y="18142"/>
                  </a:lnTo>
                  <a:cubicBezTo>
                    <a:pt x="4887" y="17973"/>
                    <a:pt x="4719" y="17748"/>
                    <a:pt x="4550" y="17580"/>
                  </a:cubicBezTo>
                  <a:lnTo>
                    <a:pt x="4943" y="17243"/>
                  </a:lnTo>
                  <a:lnTo>
                    <a:pt x="4831" y="17131"/>
                  </a:lnTo>
                  <a:lnTo>
                    <a:pt x="4438" y="17468"/>
                  </a:lnTo>
                  <a:cubicBezTo>
                    <a:pt x="4269" y="17243"/>
                    <a:pt x="4101" y="17018"/>
                    <a:pt x="3988" y="16794"/>
                  </a:cubicBezTo>
                  <a:lnTo>
                    <a:pt x="4382" y="16569"/>
                  </a:lnTo>
                  <a:cubicBezTo>
                    <a:pt x="4382" y="16513"/>
                    <a:pt x="4325" y="16457"/>
                    <a:pt x="4269" y="16400"/>
                  </a:cubicBezTo>
                  <a:lnTo>
                    <a:pt x="3876" y="16681"/>
                  </a:lnTo>
                  <a:cubicBezTo>
                    <a:pt x="3764" y="16457"/>
                    <a:pt x="3595" y="16232"/>
                    <a:pt x="3483" y="16063"/>
                  </a:cubicBezTo>
                  <a:lnTo>
                    <a:pt x="3932" y="15783"/>
                  </a:lnTo>
                  <a:lnTo>
                    <a:pt x="3876" y="15670"/>
                  </a:lnTo>
                  <a:lnTo>
                    <a:pt x="3427" y="15895"/>
                  </a:lnTo>
                  <a:cubicBezTo>
                    <a:pt x="3314" y="15670"/>
                    <a:pt x="3202" y="15446"/>
                    <a:pt x="3090" y="15165"/>
                  </a:cubicBezTo>
                  <a:lnTo>
                    <a:pt x="3539" y="14996"/>
                  </a:lnTo>
                  <a:lnTo>
                    <a:pt x="3483" y="14828"/>
                  </a:lnTo>
                  <a:lnTo>
                    <a:pt x="3034" y="14996"/>
                  </a:lnTo>
                  <a:cubicBezTo>
                    <a:pt x="2921" y="14772"/>
                    <a:pt x="2865" y="14547"/>
                    <a:pt x="2809" y="14322"/>
                  </a:cubicBezTo>
                  <a:lnTo>
                    <a:pt x="3258" y="14154"/>
                  </a:lnTo>
                  <a:lnTo>
                    <a:pt x="3146" y="14042"/>
                  </a:lnTo>
                  <a:lnTo>
                    <a:pt x="2697" y="14154"/>
                  </a:lnTo>
                  <a:cubicBezTo>
                    <a:pt x="2640" y="13929"/>
                    <a:pt x="2528" y="13648"/>
                    <a:pt x="2528" y="13424"/>
                  </a:cubicBezTo>
                  <a:lnTo>
                    <a:pt x="2977" y="13311"/>
                  </a:lnTo>
                  <a:lnTo>
                    <a:pt x="2977" y="13143"/>
                  </a:lnTo>
                  <a:lnTo>
                    <a:pt x="2472" y="13255"/>
                  </a:lnTo>
                  <a:cubicBezTo>
                    <a:pt x="2472" y="12974"/>
                    <a:pt x="2416" y="12750"/>
                    <a:pt x="2360" y="12525"/>
                  </a:cubicBezTo>
                  <a:lnTo>
                    <a:pt x="2865" y="12469"/>
                  </a:lnTo>
                  <a:lnTo>
                    <a:pt x="2865" y="12300"/>
                  </a:lnTo>
                  <a:lnTo>
                    <a:pt x="2360" y="12357"/>
                  </a:lnTo>
                  <a:cubicBezTo>
                    <a:pt x="2360" y="12076"/>
                    <a:pt x="2360" y="11851"/>
                    <a:pt x="2360" y="11570"/>
                  </a:cubicBezTo>
                  <a:lnTo>
                    <a:pt x="2865" y="11570"/>
                  </a:lnTo>
                  <a:lnTo>
                    <a:pt x="2865" y="11514"/>
                  </a:lnTo>
                  <a:lnTo>
                    <a:pt x="2865" y="11402"/>
                  </a:lnTo>
                  <a:lnTo>
                    <a:pt x="2360" y="11402"/>
                  </a:lnTo>
                  <a:lnTo>
                    <a:pt x="2360" y="10728"/>
                  </a:lnTo>
                  <a:lnTo>
                    <a:pt x="2865" y="10784"/>
                  </a:lnTo>
                  <a:lnTo>
                    <a:pt x="2865" y="10615"/>
                  </a:lnTo>
                  <a:lnTo>
                    <a:pt x="2360" y="10559"/>
                  </a:lnTo>
                  <a:cubicBezTo>
                    <a:pt x="2360" y="10278"/>
                    <a:pt x="2416" y="10054"/>
                    <a:pt x="2472" y="9773"/>
                  </a:cubicBezTo>
                  <a:lnTo>
                    <a:pt x="2977" y="9885"/>
                  </a:lnTo>
                  <a:cubicBezTo>
                    <a:pt x="2977" y="9829"/>
                    <a:pt x="2977" y="9773"/>
                    <a:pt x="2977" y="9717"/>
                  </a:cubicBezTo>
                  <a:lnTo>
                    <a:pt x="2472" y="9605"/>
                  </a:lnTo>
                  <a:cubicBezTo>
                    <a:pt x="2528" y="9380"/>
                    <a:pt x="2584" y="9155"/>
                    <a:pt x="2640" y="8931"/>
                  </a:cubicBezTo>
                  <a:lnTo>
                    <a:pt x="3146" y="8987"/>
                  </a:lnTo>
                  <a:cubicBezTo>
                    <a:pt x="3202" y="8931"/>
                    <a:pt x="3202" y="8874"/>
                    <a:pt x="3202" y="8818"/>
                  </a:cubicBezTo>
                  <a:lnTo>
                    <a:pt x="2753" y="8706"/>
                  </a:lnTo>
                  <a:cubicBezTo>
                    <a:pt x="2809" y="8425"/>
                    <a:pt x="2921" y="8200"/>
                    <a:pt x="2977" y="7920"/>
                  </a:cubicBezTo>
                  <a:lnTo>
                    <a:pt x="3483" y="8144"/>
                  </a:lnTo>
                  <a:lnTo>
                    <a:pt x="3539" y="7976"/>
                  </a:lnTo>
                  <a:lnTo>
                    <a:pt x="3090" y="7807"/>
                  </a:lnTo>
                  <a:cubicBezTo>
                    <a:pt x="3146" y="7583"/>
                    <a:pt x="3258" y="7358"/>
                    <a:pt x="3371" y="7133"/>
                  </a:cubicBezTo>
                  <a:lnTo>
                    <a:pt x="3820" y="7358"/>
                  </a:lnTo>
                  <a:lnTo>
                    <a:pt x="3932" y="7189"/>
                  </a:lnTo>
                  <a:lnTo>
                    <a:pt x="3483" y="6965"/>
                  </a:lnTo>
                  <a:cubicBezTo>
                    <a:pt x="3595" y="6740"/>
                    <a:pt x="3708" y="6515"/>
                    <a:pt x="3876" y="6291"/>
                  </a:cubicBezTo>
                  <a:lnTo>
                    <a:pt x="4269" y="6572"/>
                  </a:lnTo>
                  <a:cubicBezTo>
                    <a:pt x="4325" y="6515"/>
                    <a:pt x="4325" y="6459"/>
                    <a:pt x="4382" y="6403"/>
                  </a:cubicBezTo>
                  <a:lnTo>
                    <a:pt x="3988" y="6122"/>
                  </a:lnTo>
                  <a:cubicBezTo>
                    <a:pt x="4101" y="5954"/>
                    <a:pt x="4269" y="5729"/>
                    <a:pt x="4382" y="5561"/>
                  </a:cubicBezTo>
                  <a:lnTo>
                    <a:pt x="4775" y="5841"/>
                  </a:lnTo>
                  <a:lnTo>
                    <a:pt x="4887" y="5729"/>
                  </a:lnTo>
                  <a:lnTo>
                    <a:pt x="4550" y="5392"/>
                  </a:lnTo>
                  <a:cubicBezTo>
                    <a:pt x="4719" y="5224"/>
                    <a:pt x="4943" y="4999"/>
                    <a:pt x="5112" y="4831"/>
                  </a:cubicBezTo>
                  <a:lnTo>
                    <a:pt x="5449" y="5224"/>
                  </a:lnTo>
                  <a:lnTo>
                    <a:pt x="5561" y="5055"/>
                  </a:lnTo>
                  <a:lnTo>
                    <a:pt x="5224" y="4718"/>
                  </a:lnTo>
                  <a:cubicBezTo>
                    <a:pt x="5393" y="4550"/>
                    <a:pt x="5561" y="4381"/>
                    <a:pt x="5786" y="4213"/>
                  </a:cubicBezTo>
                  <a:lnTo>
                    <a:pt x="6067" y="4606"/>
                  </a:lnTo>
                  <a:lnTo>
                    <a:pt x="6235" y="4494"/>
                  </a:lnTo>
                  <a:lnTo>
                    <a:pt x="5898" y="4100"/>
                  </a:lnTo>
                  <a:cubicBezTo>
                    <a:pt x="6123" y="3932"/>
                    <a:pt x="6291" y="3820"/>
                    <a:pt x="6516" y="3651"/>
                  </a:cubicBezTo>
                  <a:lnTo>
                    <a:pt x="6797" y="4044"/>
                  </a:lnTo>
                  <a:lnTo>
                    <a:pt x="6965" y="3988"/>
                  </a:lnTo>
                  <a:lnTo>
                    <a:pt x="6684" y="3539"/>
                  </a:lnTo>
                  <a:cubicBezTo>
                    <a:pt x="6853" y="3426"/>
                    <a:pt x="7077" y="3314"/>
                    <a:pt x="7302" y="3202"/>
                  </a:cubicBezTo>
                  <a:lnTo>
                    <a:pt x="7527" y="3595"/>
                  </a:lnTo>
                  <a:lnTo>
                    <a:pt x="7695" y="3539"/>
                  </a:lnTo>
                  <a:lnTo>
                    <a:pt x="7471" y="3089"/>
                  </a:lnTo>
                  <a:cubicBezTo>
                    <a:pt x="7695" y="2977"/>
                    <a:pt x="7920" y="2865"/>
                    <a:pt x="8145" y="2752"/>
                  </a:cubicBezTo>
                  <a:lnTo>
                    <a:pt x="8369" y="3202"/>
                  </a:lnTo>
                  <a:lnTo>
                    <a:pt x="8482" y="3146"/>
                  </a:lnTo>
                  <a:lnTo>
                    <a:pt x="8313" y="2696"/>
                  </a:lnTo>
                  <a:cubicBezTo>
                    <a:pt x="8538" y="2584"/>
                    <a:pt x="8762" y="2472"/>
                    <a:pt x="8987" y="2415"/>
                  </a:cubicBezTo>
                  <a:lnTo>
                    <a:pt x="9156" y="2921"/>
                  </a:lnTo>
                  <a:lnTo>
                    <a:pt x="9268" y="2865"/>
                  </a:lnTo>
                  <a:lnTo>
                    <a:pt x="9156" y="2359"/>
                  </a:lnTo>
                  <a:cubicBezTo>
                    <a:pt x="9380" y="2303"/>
                    <a:pt x="9661" y="2247"/>
                    <a:pt x="9886" y="2191"/>
                  </a:cubicBezTo>
                  <a:lnTo>
                    <a:pt x="9998" y="2696"/>
                  </a:lnTo>
                  <a:lnTo>
                    <a:pt x="10167" y="2696"/>
                  </a:lnTo>
                  <a:lnTo>
                    <a:pt x="10110" y="2191"/>
                  </a:lnTo>
                  <a:cubicBezTo>
                    <a:pt x="10335" y="2135"/>
                    <a:pt x="10560" y="2078"/>
                    <a:pt x="10784" y="2078"/>
                  </a:cubicBezTo>
                  <a:lnTo>
                    <a:pt x="10841" y="2584"/>
                  </a:lnTo>
                  <a:lnTo>
                    <a:pt x="11009" y="2584"/>
                  </a:lnTo>
                  <a:lnTo>
                    <a:pt x="10953" y="2078"/>
                  </a:lnTo>
                  <a:cubicBezTo>
                    <a:pt x="11234" y="2078"/>
                    <a:pt x="11514" y="2022"/>
                    <a:pt x="11739" y="2022"/>
                  </a:cubicBezTo>
                  <a:lnTo>
                    <a:pt x="11739" y="2528"/>
                  </a:lnTo>
                  <a:lnTo>
                    <a:pt x="11908" y="2528"/>
                  </a:lnTo>
                  <a:lnTo>
                    <a:pt x="1190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18"/>
            <p:cNvSpPr/>
            <p:nvPr/>
          </p:nvSpPr>
          <p:spPr>
            <a:xfrm>
              <a:off x="4888325" y="1885150"/>
              <a:ext cx="44975" cy="67400"/>
            </a:xfrm>
            <a:custGeom>
              <a:rect b="b" l="l" r="r" t="t"/>
              <a:pathLst>
                <a:path extrusionOk="0" h="2696" w="1799">
                  <a:moveTo>
                    <a:pt x="225" y="0"/>
                  </a:moveTo>
                  <a:lnTo>
                    <a:pt x="1" y="112"/>
                  </a:lnTo>
                  <a:lnTo>
                    <a:pt x="1573" y="2696"/>
                  </a:lnTo>
                  <a:lnTo>
                    <a:pt x="1798" y="2527"/>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18"/>
            <p:cNvSpPr/>
            <p:nvPr/>
          </p:nvSpPr>
          <p:spPr>
            <a:xfrm>
              <a:off x="4926250" y="1865475"/>
              <a:ext cx="36525" cy="70225"/>
            </a:xfrm>
            <a:custGeom>
              <a:rect b="b" l="l" r="r" t="t"/>
              <a:pathLst>
                <a:path extrusionOk="0" h="2809" w="1461">
                  <a:moveTo>
                    <a:pt x="225" y="1"/>
                  </a:moveTo>
                  <a:lnTo>
                    <a:pt x="0" y="113"/>
                  </a:lnTo>
                  <a:lnTo>
                    <a:pt x="1292" y="2809"/>
                  </a:lnTo>
                  <a:lnTo>
                    <a:pt x="1461" y="2697"/>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18"/>
            <p:cNvSpPr/>
            <p:nvPr/>
          </p:nvSpPr>
          <p:spPr>
            <a:xfrm>
              <a:off x="4965550" y="1848625"/>
              <a:ext cx="30925" cy="73050"/>
            </a:xfrm>
            <a:custGeom>
              <a:rect b="b" l="l" r="r" t="t"/>
              <a:pathLst>
                <a:path extrusionOk="0" h="2922" w="1237">
                  <a:moveTo>
                    <a:pt x="282" y="1"/>
                  </a:moveTo>
                  <a:lnTo>
                    <a:pt x="1" y="113"/>
                  </a:lnTo>
                  <a:lnTo>
                    <a:pt x="1012" y="2921"/>
                  </a:lnTo>
                  <a:lnTo>
                    <a:pt x="1236" y="2809"/>
                  </a:lnTo>
                  <a:lnTo>
                    <a:pt x="28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18"/>
            <p:cNvSpPr/>
            <p:nvPr/>
          </p:nvSpPr>
          <p:spPr>
            <a:xfrm>
              <a:off x="4853225" y="1909000"/>
              <a:ext cx="49175" cy="63225"/>
            </a:xfrm>
            <a:custGeom>
              <a:rect b="b" l="l" r="r" t="t"/>
              <a:pathLst>
                <a:path extrusionOk="0" h="2529" w="1967">
                  <a:moveTo>
                    <a:pt x="169" y="1"/>
                  </a:moveTo>
                  <a:lnTo>
                    <a:pt x="1" y="169"/>
                  </a:lnTo>
                  <a:lnTo>
                    <a:pt x="1742" y="2528"/>
                  </a:lnTo>
                  <a:lnTo>
                    <a:pt x="1966" y="2416"/>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18"/>
            <p:cNvSpPr/>
            <p:nvPr/>
          </p:nvSpPr>
          <p:spPr>
            <a:xfrm>
              <a:off x="5129850" y="1826175"/>
              <a:ext cx="11250" cy="74425"/>
            </a:xfrm>
            <a:custGeom>
              <a:rect b="b" l="l" r="r" t="t"/>
              <a:pathLst>
                <a:path extrusionOk="0" h="2977" w="450">
                  <a:moveTo>
                    <a:pt x="169" y="0"/>
                  </a:moveTo>
                  <a:lnTo>
                    <a:pt x="0" y="2977"/>
                  </a:lnTo>
                  <a:lnTo>
                    <a:pt x="281" y="2977"/>
                  </a:lnTo>
                  <a:lnTo>
                    <a:pt x="44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18"/>
            <p:cNvSpPr/>
            <p:nvPr/>
          </p:nvSpPr>
          <p:spPr>
            <a:xfrm>
              <a:off x="5090525" y="1826175"/>
              <a:ext cx="9850" cy="74425"/>
            </a:xfrm>
            <a:custGeom>
              <a:rect b="b" l="l" r="r" t="t"/>
              <a:pathLst>
                <a:path extrusionOk="0" h="2977" w="394">
                  <a:moveTo>
                    <a:pt x="0" y="0"/>
                  </a:moveTo>
                  <a:lnTo>
                    <a:pt x="169" y="2977"/>
                  </a:lnTo>
                  <a:lnTo>
                    <a:pt x="394" y="2977"/>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18"/>
            <p:cNvSpPr/>
            <p:nvPr/>
          </p:nvSpPr>
          <p:spPr>
            <a:xfrm>
              <a:off x="5048400" y="1830375"/>
              <a:ext cx="16875" cy="73050"/>
            </a:xfrm>
            <a:custGeom>
              <a:rect b="b" l="l" r="r" t="t"/>
              <a:pathLst>
                <a:path extrusionOk="0" h="2922" w="675">
                  <a:moveTo>
                    <a:pt x="1" y="1"/>
                  </a:moveTo>
                  <a:lnTo>
                    <a:pt x="450" y="2921"/>
                  </a:lnTo>
                  <a:lnTo>
                    <a:pt x="675" y="2921"/>
                  </a:lnTo>
                  <a:lnTo>
                    <a:pt x="28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18"/>
            <p:cNvSpPr/>
            <p:nvPr/>
          </p:nvSpPr>
          <p:spPr>
            <a:xfrm>
              <a:off x="5006275" y="1837400"/>
              <a:ext cx="23900" cy="74450"/>
            </a:xfrm>
            <a:custGeom>
              <a:rect b="b" l="l" r="r" t="t"/>
              <a:pathLst>
                <a:path extrusionOk="0" h="2978" w="956">
                  <a:moveTo>
                    <a:pt x="281" y="0"/>
                  </a:moveTo>
                  <a:lnTo>
                    <a:pt x="1" y="57"/>
                  </a:lnTo>
                  <a:lnTo>
                    <a:pt x="731" y="2977"/>
                  </a:lnTo>
                  <a:lnTo>
                    <a:pt x="955" y="2865"/>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18"/>
            <p:cNvSpPr/>
            <p:nvPr/>
          </p:nvSpPr>
          <p:spPr>
            <a:xfrm>
              <a:off x="4763375" y="1998875"/>
              <a:ext cx="63200" cy="49175"/>
            </a:xfrm>
            <a:custGeom>
              <a:rect b="b" l="l" r="r" t="t"/>
              <a:pathLst>
                <a:path extrusionOk="0" h="1967" w="2528">
                  <a:moveTo>
                    <a:pt x="169" y="0"/>
                  </a:moveTo>
                  <a:lnTo>
                    <a:pt x="0" y="169"/>
                  </a:lnTo>
                  <a:lnTo>
                    <a:pt x="2415" y="1966"/>
                  </a:lnTo>
                  <a:lnTo>
                    <a:pt x="2528" y="1741"/>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18"/>
            <p:cNvSpPr/>
            <p:nvPr/>
          </p:nvSpPr>
          <p:spPr>
            <a:xfrm>
              <a:off x="4790050" y="1966575"/>
              <a:ext cx="59000" cy="54775"/>
            </a:xfrm>
            <a:custGeom>
              <a:rect b="b" l="l" r="r" t="t"/>
              <a:pathLst>
                <a:path extrusionOk="0" h="2191" w="2360">
                  <a:moveTo>
                    <a:pt x="169" y="1"/>
                  </a:moveTo>
                  <a:lnTo>
                    <a:pt x="0" y="169"/>
                  </a:lnTo>
                  <a:lnTo>
                    <a:pt x="2191" y="2191"/>
                  </a:lnTo>
                  <a:lnTo>
                    <a:pt x="2359" y="1966"/>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18"/>
            <p:cNvSpPr/>
            <p:nvPr/>
          </p:nvSpPr>
          <p:spPr>
            <a:xfrm>
              <a:off x="4739500" y="2033975"/>
              <a:ext cx="67425" cy="43550"/>
            </a:xfrm>
            <a:custGeom>
              <a:rect b="b" l="l" r="r" t="t"/>
              <a:pathLst>
                <a:path extrusionOk="0" h="1742" w="2697">
                  <a:moveTo>
                    <a:pt x="169" y="0"/>
                  </a:moveTo>
                  <a:cubicBezTo>
                    <a:pt x="113" y="57"/>
                    <a:pt x="57" y="169"/>
                    <a:pt x="0" y="225"/>
                  </a:cubicBezTo>
                  <a:lnTo>
                    <a:pt x="2528" y="1742"/>
                  </a:lnTo>
                  <a:lnTo>
                    <a:pt x="2696" y="1517"/>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18"/>
            <p:cNvSpPr/>
            <p:nvPr/>
          </p:nvSpPr>
          <p:spPr>
            <a:xfrm>
              <a:off x="4820925" y="1935675"/>
              <a:ext cx="54800" cy="60425"/>
            </a:xfrm>
            <a:custGeom>
              <a:rect b="b" l="l" r="r" t="t"/>
              <a:pathLst>
                <a:path extrusionOk="0" h="2417" w="2192">
                  <a:moveTo>
                    <a:pt x="169" y="1"/>
                  </a:moveTo>
                  <a:lnTo>
                    <a:pt x="1" y="169"/>
                  </a:lnTo>
                  <a:lnTo>
                    <a:pt x="1967" y="2416"/>
                  </a:lnTo>
                  <a:lnTo>
                    <a:pt x="2191" y="2191"/>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18"/>
            <p:cNvSpPr/>
            <p:nvPr/>
          </p:nvSpPr>
          <p:spPr>
            <a:xfrm>
              <a:off x="5164950" y="1830375"/>
              <a:ext cx="16875" cy="74450"/>
            </a:xfrm>
            <a:custGeom>
              <a:rect b="b" l="l" r="r" t="t"/>
              <a:pathLst>
                <a:path extrusionOk="0" h="2978" w="675">
                  <a:moveTo>
                    <a:pt x="450" y="1"/>
                  </a:moveTo>
                  <a:lnTo>
                    <a:pt x="0" y="2921"/>
                  </a:lnTo>
                  <a:lnTo>
                    <a:pt x="225" y="2977"/>
                  </a:lnTo>
                  <a:lnTo>
                    <a:pt x="67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18"/>
            <p:cNvSpPr/>
            <p:nvPr/>
          </p:nvSpPr>
          <p:spPr>
            <a:xfrm>
              <a:off x="5267450" y="1866875"/>
              <a:ext cx="37925" cy="68825"/>
            </a:xfrm>
            <a:custGeom>
              <a:rect b="b" l="l" r="r" t="t"/>
              <a:pathLst>
                <a:path extrusionOk="0" h="2753" w="1517">
                  <a:moveTo>
                    <a:pt x="1236" y="1"/>
                  </a:moveTo>
                  <a:lnTo>
                    <a:pt x="0" y="2641"/>
                  </a:lnTo>
                  <a:lnTo>
                    <a:pt x="225" y="2753"/>
                  </a:lnTo>
                  <a:lnTo>
                    <a:pt x="1517" y="113"/>
                  </a:lnTo>
                  <a:lnTo>
                    <a:pt x="123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18"/>
            <p:cNvSpPr/>
            <p:nvPr/>
          </p:nvSpPr>
          <p:spPr>
            <a:xfrm>
              <a:off x="5200050" y="1838800"/>
              <a:ext cx="23900" cy="73050"/>
            </a:xfrm>
            <a:custGeom>
              <a:rect b="b" l="l" r="r" t="t"/>
              <a:pathLst>
                <a:path extrusionOk="0" h="2922" w="956">
                  <a:moveTo>
                    <a:pt x="730" y="1"/>
                  </a:moveTo>
                  <a:lnTo>
                    <a:pt x="0" y="2865"/>
                  </a:lnTo>
                  <a:lnTo>
                    <a:pt x="281" y="2921"/>
                  </a:lnTo>
                  <a:lnTo>
                    <a:pt x="955" y="57"/>
                  </a:lnTo>
                  <a:lnTo>
                    <a:pt x="73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18"/>
            <p:cNvSpPr/>
            <p:nvPr/>
          </p:nvSpPr>
          <p:spPr>
            <a:xfrm>
              <a:off x="5233750" y="1850025"/>
              <a:ext cx="30900" cy="71650"/>
            </a:xfrm>
            <a:custGeom>
              <a:rect b="b" l="l" r="r" t="t"/>
              <a:pathLst>
                <a:path extrusionOk="0" h="2866" w="1236">
                  <a:moveTo>
                    <a:pt x="955" y="1"/>
                  </a:moveTo>
                  <a:lnTo>
                    <a:pt x="0" y="2809"/>
                  </a:lnTo>
                  <a:lnTo>
                    <a:pt x="225" y="2865"/>
                  </a:lnTo>
                  <a:lnTo>
                    <a:pt x="1236" y="113"/>
                  </a:lnTo>
                  <a:lnTo>
                    <a:pt x="95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18"/>
            <p:cNvSpPr/>
            <p:nvPr/>
          </p:nvSpPr>
          <p:spPr>
            <a:xfrm>
              <a:off x="5355900" y="1984825"/>
              <a:ext cx="5650" cy="11275"/>
            </a:xfrm>
            <a:custGeom>
              <a:rect b="b" l="l" r="r" t="t"/>
              <a:pathLst>
                <a:path extrusionOk="0" h="451" w="226">
                  <a:moveTo>
                    <a:pt x="225" y="1"/>
                  </a:moveTo>
                  <a:lnTo>
                    <a:pt x="1" y="225"/>
                  </a:lnTo>
                  <a:lnTo>
                    <a:pt x="169" y="450"/>
                  </a:lnTo>
                  <a:lnTo>
                    <a:pt x="225" y="338"/>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18"/>
            <p:cNvSpPr/>
            <p:nvPr/>
          </p:nvSpPr>
          <p:spPr>
            <a:xfrm>
              <a:off x="5298325" y="1886550"/>
              <a:ext cx="43550" cy="66000"/>
            </a:xfrm>
            <a:custGeom>
              <a:rect b="b" l="l" r="r" t="t"/>
              <a:pathLst>
                <a:path extrusionOk="0" h="2640" w="1742">
                  <a:moveTo>
                    <a:pt x="1517" y="0"/>
                  </a:moveTo>
                  <a:lnTo>
                    <a:pt x="1" y="2528"/>
                  </a:lnTo>
                  <a:lnTo>
                    <a:pt x="225" y="2640"/>
                  </a:lnTo>
                  <a:lnTo>
                    <a:pt x="1742" y="113"/>
                  </a:lnTo>
                  <a:lnTo>
                    <a:pt x="151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18"/>
            <p:cNvSpPr/>
            <p:nvPr/>
          </p:nvSpPr>
          <p:spPr>
            <a:xfrm>
              <a:off x="5327825" y="1925850"/>
              <a:ext cx="33725" cy="47775"/>
            </a:xfrm>
            <a:custGeom>
              <a:rect b="b" l="l" r="r" t="t"/>
              <a:pathLst>
                <a:path extrusionOk="0" h="1911" w="1349">
                  <a:moveTo>
                    <a:pt x="1348" y="1"/>
                  </a:moveTo>
                  <a:lnTo>
                    <a:pt x="0" y="1742"/>
                  </a:lnTo>
                  <a:lnTo>
                    <a:pt x="225" y="1910"/>
                  </a:lnTo>
                  <a:lnTo>
                    <a:pt x="1348" y="394"/>
                  </a:lnTo>
                  <a:lnTo>
                    <a:pt x="134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18"/>
            <p:cNvSpPr/>
            <p:nvPr/>
          </p:nvSpPr>
          <p:spPr>
            <a:xfrm>
              <a:off x="4836375" y="1921650"/>
              <a:ext cx="66025" cy="78650"/>
            </a:xfrm>
            <a:custGeom>
              <a:rect b="b" l="l" r="r" t="t"/>
              <a:pathLst>
                <a:path extrusionOk="0" h="3146" w="2641">
                  <a:moveTo>
                    <a:pt x="225" y="0"/>
                  </a:moveTo>
                  <a:lnTo>
                    <a:pt x="1" y="169"/>
                  </a:lnTo>
                  <a:lnTo>
                    <a:pt x="2472" y="3146"/>
                  </a:lnTo>
                  <a:lnTo>
                    <a:pt x="2640" y="2977"/>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18"/>
            <p:cNvSpPr/>
            <p:nvPr/>
          </p:nvSpPr>
          <p:spPr>
            <a:xfrm>
              <a:off x="4947300" y="1857050"/>
              <a:ext cx="42150" cy="91300"/>
            </a:xfrm>
            <a:custGeom>
              <a:rect b="b" l="l" r="r" t="t"/>
              <a:pathLst>
                <a:path extrusionOk="0" h="3652" w="1686">
                  <a:moveTo>
                    <a:pt x="225" y="1"/>
                  </a:moveTo>
                  <a:lnTo>
                    <a:pt x="1" y="57"/>
                  </a:lnTo>
                  <a:lnTo>
                    <a:pt x="1461" y="3651"/>
                  </a:lnTo>
                  <a:lnTo>
                    <a:pt x="1686" y="3539"/>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18"/>
            <p:cNvSpPr/>
            <p:nvPr/>
          </p:nvSpPr>
          <p:spPr>
            <a:xfrm>
              <a:off x="4908000" y="1875300"/>
              <a:ext cx="50575" cy="88500"/>
            </a:xfrm>
            <a:custGeom>
              <a:rect b="b" l="l" r="r" t="t"/>
              <a:pathLst>
                <a:path extrusionOk="0" h="3540" w="2023">
                  <a:moveTo>
                    <a:pt x="225" y="1"/>
                  </a:moveTo>
                  <a:lnTo>
                    <a:pt x="0" y="113"/>
                  </a:lnTo>
                  <a:lnTo>
                    <a:pt x="1797" y="3539"/>
                  </a:lnTo>
                  <a:lnTo>
                    <a:pt x="2022" y="3427"/>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18"/>
            <p:cNvSpPr/>
            <p:nvPr/>
          </p:nvSpPr>
          <p:spPr>
            <a:xfrm>
              <a:off x="4871475" y="1896375"/>
              <a:ext cx="59000" cy="82875"/>
            </a:xfrm>
            <a:custGeom>
              <a:rect b="b" l="l" r="r" t="t"/>
              <a:pathLst>
                <a:path extrusionOk="0" h="3315" w="2360">
                  <a:moveTo>
                    <a:pt x="225" y="0"/>
                  </a:moveTo>
                  <a:lnTo>
                    <a:pt x="1" y="113"/>
                  </a:lnTo>
                  <a:lnTo>
                    <a:pt x="2135" y="3314"/>
                  </a:lnTo>
                  <a:lnTo>
                    <a:pt x="2360" y="3202"/>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18"/>
            <p:cNvSpPr/>
            <p:nvPr/>
          </p:nvSpPr>
          <p:spPr>
            <a:xfrm>
              <a:off x="4986625" y="1843025"/>
              <a:ext cx="33725" cy="94100"/>
            </a:xfrm>
            <a:custGeom>
              <a:rect b="b" l="l" r="r" t="t"/>
              <a:pathLst>
                <a:path extrusionOk="0" h="3764" w="1349">
                  <a:moveTo>
                    <a:pt x="225" y="0"/>
                  </a:moveTo>
                  <a:lnTo>
                    <a:pt x="0" y="56"/>
                  </a:lnTo>
                  <a:lnTo>
                    <a:pt x="1067" y="3763"/>
                  </a:lnTo>
                  <a:lnTo>
                    <a:pt x="1348" y="3707"/>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18"/>
            <p:cNvSpPr/>
            <p:nvPr/>
          </p:nvSpPr>
          <p:spPr>
            <a:xfrm>
              <a:off x="5113000" y="1826175"/>
              <a:ext cx="7025" cy="95500"/>
            </a:xfrm>
            <a:custGeom>
              <a:rect b="b" l="l" r="r" t="t"/>
              <a:pathLst>
                <a:path extrusionOk="0" h="3820" w="281">
                  <a:moveTo>
                    <a:pt x="0" y="0"/>
                  </a:moveTo>
                  <a:lnTo>
                    <a:pt x="0" y="3819"/>
                  </a:lnTo>
                  <a:lnTo>
                    <a:pt x="281" y="3819"/>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18"/>
            <p:cNvSpPr/>
            <p:nvPr/>
          </p:nvSpPr>
          <p:spPr>
            <a:xfrm>
              <a:off x="5028750" y="1833175"/>
              <a:ext cx="23900" cy="95525"/>
            </a:xfrm>
            <a:custGeom>
              <a:rect b="b" l="l" r="r" t="t"/>
              <a:pathLst>
                <a:path extrusionOk="0" h="3821" w="956">
                  <a:moveTo>
                    <a:pt x="225" y="1"/>
                  </a:moveTo>
                  <a:lnTo>
                    <a:pt x="0" y="57"/>
                  </a:lnTo>
                  <a:lnTo>
                    <a:pt x="674" y="3820"/>
                  </a:lnTo>
                  <a:lnTo>
                    <a:pt x="955" y="3764"/>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18"/>
            <p:cNvSpPr/>
            <p:nvPr/>
          </p:nvSpPr>
          <p:spPr>
            <a:xfrm>
              <a:off x="5069475" y="1827575"/>
              <a:ext cx="15450" cy="95500"/>
            </a:xfrm>
            <a:custGeom>
              <a:rect b="b" l="l" r="r" t="t"/>
              <a:pathLst>
                <a:path extrusionOk="0" h="3820" w="618">
                  <a:moveTo>
                    <a:pt x="0" y="0"/>
                  </a:moveTo>
                  <a:lnTo>
                    <a:pt x="393" y="3819"/>
                  </a:lnTo>
                  <a:lnTo>
                    <a:pt x="618" y="3819"/>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18"/>
            <p:cNvSpPr/>
            <p:nvPr/>
          </p:nvSpPr>
          <p:spPr>
            <a:xfrm>
              <a:off x="4805500" y="1949725"/>
              <a:ext cx="73025" cy="73050"/>
            </a:xfrm>
            <a:custGeom>
              <a:rect b="b" l="l" r="r" t="t"/>
              <a:pathLst>
                <a:path extrusionOk="0" h="2922" w="2921">
                  <a:moveTo>
                    <a:pt x="169" y="1"/>
                  </a:moveTo>
                  <a:lnTo>
                    <a:pt x="0" y="169"/>
                  </a:lnTo>
                  <a:lnTo>
                    <a:pt x="2752" y="2921"/>
                  </a:lnTo>
                  <a:cubicBezTo>
                    <a:pt x="2808" y="2865"/>
                    <a:pt x="2864" y="2809"/>
                    <a:pt x="2921" y="2753"/>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18"/>
            <p:cNvSpPr/>
            <p:nvPr/>
          </p:nvSpPr>
          <p:spPr>
            <a:xfrm>
              <a:off x="4776000" y="1982025"/>
              <a:ext cx="78650" cy="66025"/>
            </a:xfrm>
            <a:custGeom>
              <a:rect b="b" l="l" r="r" t="t"/>
              <a:pathLst>
                <a:path extrusionOk="0" h="2641" w="3146">
                  <a:moveTo>
                    <a:pt x="169" y="0"/>
                  </a:moveTo>
                  <a:cubicBezTo>
                    <a:pt x="113" y="57"/>
                    <a:pt x="57" y="113"/>
                    <a:pt x="1" y="169"/>
                  </a:cubicBezTo>
                  <a:lnTo>
                    <a:pt x="2977" y="2640"/>
                  </a:lnTo>
                  <a:lnTo>
                    <a:pt x="3146" y="2415"/>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18"/>
            <p:cNvSpPr/>
            <p:nvPr/>
          </p:nvSpPr>
          <p:spPr>
            <a:xfrm>
              <a:off x="4752125" y="2015725"/>
              <a:ext cx="82875" cy="59000"/>
            </a:xfrm>
            <a:custGeom>
              <a:rect b="b" l="l" r="r" t="t"/>
              <a:pathLst>
                <a:path extrusionOk="0" h="2360" w="3315">
                  <a:moveTo>
                    <a:pt x="113" y="0"/>
                  </a:moveTo>
                  <a:lnTo>
                    <a:pt x="1" y="169"/>
                  </a:lnTo>
                  <a:lnTo>
                    <a:pt x="3202" y="2359"/>
                  </a:lnTo>
                  <a:lnTo>
                    <a:pt x="3315" y="2135"/>
                  </a:ln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18"/>
            <p:cNvSpPr/>
            <p:nvPr/>
          </p:nvSpPr>
          <p:spPr>
            <a:xfrm>
              <a:off x="5145275" y="1827575"/>
              <a:ext cx="15475" cy="96900"/>
            </a:xfrm>
            <a:custGeom>
              <a:rect b="b" l="l" r="r" t="t"/>
              <a:pathLst>
                <a:path extrusionOk="0" h="3876" w="619">
                  <a:moveTo>
                    <a:pt x="394" y="0"/>
                  </a:moveTo>
                  <a:lnTo>
                    <a:pt x="1" y="3876"/>
                  </a:lnTo>
                  <a:lnTo>
                    <a:pt x="282" y="3876"/>
                  </a:lnTo>
                  <a:lnTo>
                    <a:pt x="61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18"/>
            <p:cNvSpPr/>
            <p:nvPr/>
          </p:nvSpPr>
          <p:spPr>
            <a:xfrm>
              <a:off x="5211275" y="1844425"/>
              <a:ext cx="33725" cy="92700"/>
            </a:xfrm>
            <a:custGeom>
              <a:rect b="b" l="l" r="r" t="t"/>
              <a:pathLst>
                <a:path extrusionOk="0" h="3708" w="1349">
                  <a:moveTo>
                    <a:pt x="1124" y="0"/>
                  </a:moveTo>
                  <a:lnTo>
                    <a:pt x="1" y="3651"/>
                  </a:lnTo>
                  <a:lnTo>
                    <a:pt x="225" y="3707"/>
                  </a:lnTo>
                  <a:lnTo>
                    <a:pt x="1349" y="56"/>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18"/>
            <p:cNvSpPr/>
            <p:nvPr/>
          </p:nvSpPr>
          <p:spPr>
            <a:xfrm>
              <a:off x="5178975" y="1833175"/>
              <a:ext cx="25300" cy="95525"/>
            </a:xfrm>
            <a:custGeom>
              <a:rect b="b" l="l" r="r" t="t"/>
              <a:pathLst>
                <a:path extrusionOk="0" h="3821" w="1012">
                  <a:moveTo>
                    <a:pt x="731" y="1"/>
                  </a:moveTo>
                  <a:lnTo>
                    <a:pt x="1" y="3764"/>
                  </a:lnTo>
                  <a:lnTo>
                    <a:pt x="282" y="3820"/>
                  </a:lnTo>
                  <a:lnTo>
                    <a:pt x="1012" y="57"/>
                  </a:lnTo>
                  <a:lnTo>
                    <a:pt x="73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18"/>
            <p:cNvSpPr/>
            <p:nvPr/>
          </p:nvSpPr>
          <p:spPr>
            <a:xfrm>
              <a:off x="5353100" y="2011500"/>
              <a:ext cx="8450" cy="12675"/>
            </a:xfrm>
            <a:custGeom>
              <a:rect b="b" l="l" r="r" t="t"/>
              <a:pathLst>
                <a:path extrusionOk="0" h="507" w="338">
                  <a:moveTo>
                    <a:pt x="337" y="1"/>
                  </a:moveTo>
                  <a:lnTo>
                    <a:pt x="0" y="338"/>
                  </a:lnTo>
                  <a:lnTo>
                    <a:pt x="169" y="506"/>
                  </a:lnTo>
                  <a:lnTo>
                    <a:pt x="337" y="394"/>
                  </a:lnTo>
                  <a:lnTo>
                    <a:pt x="33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18"/>
            <p:cNvSpPr/>
            <p:nvPr/>
          </p:nvSpPr>
          <p:spPr>
            <a:xfrm>
              <a:off x="5243575" y="1858450"/>
              <a:ext cx="42150" cy="91300"/>
            </a:xfrm>
            <a:custGeom>
              <a:rect b="b" l="l" r="r" t="t"/>
              <a:pathLst>
                <a:path extrusionOk="0" h="3652" w="1686">
                  <a:moveTo>
                    <a:pt x="1461" y="1"/>
                  </a:moveTo>
                  <a:lnTo>
                    <a:pt x="0" y="3539"/>
                  </a:lnTo>
                  <a:lnTo>
                    <a:pt x="225" y="3652"/>
                  </a:lnTo>
                  <a:lnTo>
                    <a:pt x="1685" y="57"/>
                  </a:lnTo>
                  <a:lnTo>
                    <a:pt x="146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18"/>
            <p:cNvSpPr/>
            <p:nvPr/>
          </p:nvSpPr>
          <p:spPr>
            <a:xfrm>
              <a:off x="5273050" y="1875300"/>
              <a:ext cx="50575" cy="88500"/>
            </a:xfrm>
            <a:custGeom>
              <a:rect b="b" l="l" r="r" t="t"/>
              <a:pathLst>
                <a:path extrusionOk="0" h="3540" w="2023">
                  <a:moveTo>
                    <a:pt x="1798" y="1"/>
                  </a:moveTo>
                  <a:lnTo>
                    <a:pt x="1" y="3427"/>
                  </a:lnTo>
                  <a:lnTo>
                    <a:pt x="226" y="3539"/>
                  </a:lnTo>
                  <a:lnTo>
                    <a:pt x="2023" y="113"/>
                  </a:lnTo>
                  <a:lnTo>
                    <a:pt x="179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18"/>
            <p:cNvSpPr/>
            <p:nvPr/>
          </p:nvSpPr>
          <p:spPr>
            <a:xfrm>
              <a:off x="5327825" y="1955350"/>
              <a:ext cx="33725" cy="46350"/>
            </a:xfrm>
            <a:custGeom>
              <a:rect b="b" l="l" r="r" t="t"/>
              <a:pathLst>
                <a:path extrusionOk="0" h="1854" w="1349">
                  <a:moveTo>
                    <a:pt x="1348" y="0"/>
                  </a:moveTo>
                  <a:lnTo>
                    <a:pt x="0" y="1629"/>
                  </a:lnTo>
                  <a:lnTo>
                    <a:pt x="225" y="1854"/>
                  </a:lnTo>
                  <a:lnTo>
                    <a:pt x="1348" y="450"/>
                  </a:lnTo>
                  <a:lnTo>
                    <a:pt x="134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18"/>
            <p:cNvSpPr/>
            <p:nvPr/>
          </p:nvSpPr>
          <p:spPr>
            <a:xfrm>
              <a:off x="5301150" y="1897775"/>
              <a:ext cx="59000" cy="84275"/>
            </a:xfrm>
            <a:custGeom>
              <a:rect b="b" l="l" r="r" t="t"/>
              <a:pathLst>
                <a:path extrusionOk="0" h="3371" w="2360">
                  <a:moveTo>
                    <a:pt x="2191" y="1"/>
                  </a:moveTo>
                  <a:lnTo>
                    <a:pt x="0" y="3202"/>
                  </a:lnTo>
                  <a:lnTo>
                    <a:pt x="225" y="3370"/>
                  </a:lnTo>
                  <a:lnTo>
                    <a:pt x="2359" y="169"/>
                  </a:lnTo>
                  <a:lnTo>
                    <a:pt x="219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18"/>
            <p:cNvSpPr/>
            <p:nvPr/>
          </p:nvSpPr>
          <p:spPr>
            <a:xfrm>
              <a:off x="4903775" y="2062050"/>
              <a:ext cx="487250" cy="430375"/>
            </a:xfrm>
            <a:custGeom>
              <a:rect b="b" l="l" r="r" t="t"/>
              <a:pathLst>
                <a:path extrusionOk="0" h="17215" w="19490">
                  <a:moveTo>
                    <a:pt x="8650" y="1"/>
                  </a:moveTo>
                  <a:lnTo>
                    <a:pt x="8650" y="1012"/>
                  </a:lnTo>
                  <a:cubicBezTo>
                    <a:pt x="15446" y="1012"/>
                    <a:pt x="18816" y="9156"/>
                    <a:pt x="14042" y="13986"/>
                  </a:cubicBezTo>
                  <a:cubicBezTo>
                    <a:pt x="12496" y="15532"/>
                    <a:pt x="10590" y="16224"/>
                    <a:pt x="8721" y="16224"/>
                  </a:cubicBezTo>
                  <a:cubicBezTo>
                    <a:pt x="4817" y="16224"/>
                    <a:pt x="1068" y="13207"/>
                    <a:pt x="1068" y="8650"/>
                  </a:cubicBezTo>
                  <a:lnTo>
                    <a:pt x="1" y="8650"/>
                  </a:lnTo>
                  <a:cubicBezTo>
                    <a:pt x="41" y="13703"/>
                    <a:pt x="4214" y="17215"/>
                    <a:pt x="8664" y="17215"/>
                  </a:cubicBezTo>
                  <a:cubicBezTo>
                    <a:pt x="10397" y="17215"/>
                    <a:pt x="12171" y="16683"/>
                    <a:pt x="13761" y="15502"/>
                  </a:cubicBezTo>
                  <a:cubicBezTo>
                    <a:pt x="19490" y="11346"/>
                    <a:pt x="17973" y="2472"/>
                    <a:pt x="11234" y="338"/>
                  </a:cubicBezTo>
                  <a:lnTo>
                    <a:pt x="11234" y="394"/>
                  </a:lnTo>
                  <a:cubicBezTo>
                    <a:pt x="10391" y="113"/>
                    <a:pt x="9549" y="1"/>
                    <a:pt x="865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18"/>
            <p:cNvSpPr/>
            <p:nvPr/>
          </p:nvSpPr>
          <p:spPr>
            <a:xfrm>
              <a:off x="4982400" y="2160350"/>
              <a:ext cx="330000" cy="255575"/>
            </a:xfrm>
            <a:custGeom>
              <a:rect b="b" l="l" r="r" t="t"/>
              <a:pathLst>
                <a:path extrusionOk="0" h="10223" w="13200">
                  <a:moveTo>
                    <a:pt x="8538" y="0"/>
                  </a:moveTo>
                  <a:lnTo>
                    <a:pt x="8313" y="337"/>
                  </a:lnTo>
                  <a:cubicBezTo>
                    <a:pt x="10167" y="1573"/>
                    <a:pt x="11065" y="3876"/>
                    <a:pt x="10447" y="6066"/>
                  </a:cubicBezTo>
                  <a:cubicBezTo>
                    <a:pt x="10054" y="7358"/>
                    <a:pt x="9212" y="8481"/>
                    <a:pt x="7976" y="9099"/>
                  </a:cubicBezTo>
                  <a:cubicBezTo>
                    <a:pt x="7184" y="9542"/>
                    <a:pt x="6347" y="9744"/>
                    <a:pt x="5530" y="9744"/>
                  </a:cubicBezTo>
                  <a:cubicBezTo>
                    <a:pt x="2930" y="9744"/>
                    <a:pt x="536" y="7694"/>
                    <a:pt x="450" y="4830"/>
                  </a:cubicBezTo>
                  <a:lnTo>
                    <a:pt x="1" y="4830"/>
                  </a:lnTo>
                  <a:cubicBezTo>
                    <a:pt x="57" y="7246"/>
                    <a:pt x="1686" y="9324"/>
                    <a:pt x="4045" y="9998"/>
                  </a:cubicBezTo>
                  <a:cubicBezTo>
                    <a:pt x="4550" y="10110"/>
                    <a:pt x="5056" y="10222"/>
                    <a:pt x="5561" y="10222"/>
                  </a:cubicBezTo>
                  <a:cubicBezTo>
                    <a:pt x="11065" y="10166"/>
                    <a:pt x="13199" y="2977"/>
                    <a:pt x="853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18"/>
            <p:cNvSpPr/>
            <p:nvPr/>
          </p:nvSpPr>
          <p:spPr>
            <a:xfrm>
              <a:off x="5028675" y="2210725"/>
              <a:ext cx="175600" cy="133675"/>
            </a:xfrm>
            <a:custGeom>
              <a:rect b="b" l="l" r="r" t="t"/>
              <a:pathLst>
                <a:path extrusionOk="0" h="5347" w="7024">
                  <a:moveTo>
                    <a:pt x="3631" y="463"/>
                  </a:moveTo>
                  <a:cubicBezTo>
                    <a:pt x="4755" y="463"/>
                    <a:pt x="5844" y="1327"/>
                    <a:pt x="5844" y="2647"/>
                  </a:cubicBezTo>
                  <a:cubicBezTo>
                    <a:pt x="5901" y="3826"/>
                    <a:pt x="4890" y="4894"/>
                    <a:pt x="3654" y="4894"/>
                  </a:cubicBezTo>
                  <a:cubicBezTo>
                    <a:pt x="1688" y="4837"/>
                    <a:pt x="677" y="2478"/>
                    <a:pt x="2081" y="1131"/>
                  </a:cubicBezTo>
                  <a:cubicBezTo>
                    <a:pt x="2524" y="669"/>
                    <a:pt x="3082" y="463"/>
                    <a:pt x="3631" y="463"/>
                  </a:cubicBezTo>
                  <a:close/>
                  <a:moveTo>
                    <a:pt x="3444" y="1"/>
                  </a:moveTo>
                  <a:cubicBezTo>
                    <a:pt x="0" y="1"/>
                    <a:pt x="17" y="5347"/>
                    <a:pt x="3495" y="5347"/>
                  </a:cubicBezTo>
                  <a:cubicBezTo>
                    <a:pt x="3547" y="5347"/>
                    <a:pt x="3600" y="5345"/>
                    <a:pt x="3654" y="5343"/>
                  </a:cubicBezTo>
                  <a:cubicBezTo>
                    <a:pt x="7024" y="5118"/>
                    <a:pt x="7024" y="176"/>
                    <a:pt x="3654" y="7"/>
                  </a:cubicBezTo>
                  <a:cubicBezTo>
                    <a:pt x="3583" y="3"/>
                    <a:pt x="3513" y="1"/>
                    <a:pt x="3444"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18"/>
            <p:cNvSpPr/>
            <p:nvPr/>
          </p:nvSpPr>
          <p:spPr>
            <a:xfrm>
              <a:off x="5027350" y="1948325"/>
              <a:ext cx="37925" cy="94100"/>
            </a:xfrm>
            <a:custGeom>
              <a:rect b="b" l="l" r="r" t="t"/>
              <a:pathLst>
                <a:path extrusionOk="0" h="3764" w="1517">
                  <a:moveTo>
                    <a:pt x="112" y="0"/>
                  </a:moveTo>
                  <a:cubicBezTo>
                    <a:pt x="0" y="0"/>
                    <a:pt x="955" y="3763"/>
                    <a:pt x="955" y="3763"/>
                  </a:cubicBezTo>
                  <a:lnTo>
                    <a:pt x="1517" y="3595"/>
                  </a:lnTo>
                  <a:lnTo>
                    <a:pt x="11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18"/>
            <p:cNvSpPr/>
            <p:nvPr/>
          </p:nvSpPr>
          <p:spPr>
            <a:xfrm>
              <a:off x="3496850" y="1723675"/>
              <a:ext cx="8450" cy="37925"/>
            </a:xfrm>
            <a:custGeom>
              <a:rect b="b" l="l" r="r" t="t"/>
              <a:pathLst>
                <a:path extrusionOk="0" h="1517" w="338">
                  <a:moveTo>
                    <a:pt x="113" y="0"/>
                  </a:moveTo>
                  <a:cubicBezTo>
                    <a:pt x="1" y="0"/>
                    <a:pt x="1" y="56"/>
                    <a:pt x="1" y="112"/>
                  </a:cubicBezTo>
                  <a:lnTo>
                    <a:pt x="113" y="1517"/>
                  </a:lnTo>
                  <a:lnTo>
                    <a:pt x="338" y="1460"/>
                  </a:lnTo>
                  <a:lnTo>
                    <a:pt x="225" y="56"/>
                  </a:lnTo>
                  <a:cubicBezTo>
                    <a:pt x="225" y="0"/>
                    <a:pt x="169" y="0"/>
                    <a:pt x="11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18"/>
            <p:cNvSpPr/>
            <p:nvPr/>
          </p:nvSpPr>
          <p:spPr>
            <a:xfrm>
              <a:off x="3211825" y="1856000"/>
              <a:ext cx="30925" cy="30575"/>
            </a:xfrm>
            <a:custGeom>
              <a:rect b="b" l="l" r="r" t="t"/>
              <a:pathLst>
                <a:path extrusionOk="0" h="1223" w="1237">
                  <a:moveTo>
                    <a:pt x="141" y="1"/>
                  </a:moveTo>
                  <a:cubicBezTo>
                    <a:pt x="113" y="1"/>
                    <a:pt x="85" y="15"/>
                    <a:pt x="57" y="43"/>
                  </a:cubicBezTo>
                  <a:cubicBezTo>
                    <a:pt x="0" y="99"/>
                    <a:pt x="0" y="155"/>
                    <a:pt x="57" y="211"/>
                  </a:cubicBezTo>
                  <a:lnTo>
                    <a:pt x="1068" y="1222"/>
                  </a:lnTo>
                  <a:lnTo>
                    <a:pt x="1236" y="1054"/>
                  </a:lnTo>
                  <a:lnTo>
                    <a:pt x="225" y="43"/>
                  </a:lnTo>
                  <a:cubicBezTo>
                    <a:pt x="197" y="15"/>
                    <a:pt x="169" y="1"/>
                    <a:pt x="14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18"/>
            <p:cNvSpPr/>
            <p:nvPr/>
          </p:nvSpPr>
          <p:spPr>
            <a:xfrm>
              <a:off x="3245525" y="1826525"/>
              <a:ext cx="28100" cy="31950"/>
            </a:xfrm>
            <a:custGeom>
              <a:rect b="b" l="l" r="r" t="t"/>
              <a:pathLst>
                <a:path extrusionOk="0" h="1278" w="1124">
                  <a:moveTo>
                    <a:pt x="141" y="0"/>
                  </a:moveTo>
                  <a:cubicBezTo>
                    <a:pt x="113" y="0"/>
                    <a:pt x="85" y="14"/>
                    <a:pt x="57" y="42"/>
                  </a:cubicBezTo>
                  <a:cubicBezTo>
                    <a:pt x="0" y="42"/>
                    <a:pt x="0" y="155"/>
                    <a:pt x="57" y="155"/>
                  </a:cubicBezTo>
                  <a:lnTo>
                    <a:pt x="955" y="1278"/>
                  </a:lnTo>
                  <a:lnTo>
                    <a:pt x="1124" y="1166"/>
                  </a:lnTo>
                  <a:lnTo>
                    <a:pt x="225" y="42"/>
                  </a:lnTo>
                  <a:cubicBezTo>
                    <a:pt x="197" y="14"/>
                    <a:pt x="169" y="0"/>
                    <a:pt x="14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18"/>
            <p:cNvSpPr/>
            <p:nvPr/>
          </p:nvSpPr>
          <p:spPr>
            <a:xfrm>
              <a:off x="3283425" y="1798075"/>
              <a:ext cx="25300" cy="33725"/>
            </a:xfrm>
            <a:custGeom>
              <a:rect b="b" l="l" r="r" t="t"/>
              <a:pathLst>
                <a:path extrusionOk="0" h="1349" w="1012">
                  <a:moveTo>
                    <a:pt x="57" y="1"/>
                  </a:moveTo>
                  <a:cubicBezTo>
                    <a:pt x="1" y="57"/>
                    <a:pt x="1" y="113"/>
                    <a:pt x="57" y="169"/>
                  </a:cubicBezTo>
                  <a:lnTo>
                    <a:pt x="787" y="1349"/>
                  </a:lnTo>
                  <a:lnTo>
                    <a:pt x="1012" y="1236"/>
                  </a:lnTo>
                  <a:lnTo>
                    <a:pt x="225" y="57"/>
                  </a:lnTo>
                  <a:cubicBezTo>
                    <a:pt x="169" y="1"/>
                    <a:pt x="113" y="1"/>
                    <a:pt x="57"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18"/>
            <p:cNvSpPr/>
            <p:nvPr/>
          </p:nvSpPr>
          <p:spPr>
            <a:xfrm>
              <a:off x="3451925" y="1730100"/>
              <a:ext cx="12675" cy="38525"/>
            </a:xfrm>
            <a:custGeom>
              <a:rect b="b" l="l" r="r" t="t"/>
              <a:pathLst>
                <a:path extrusionOk="0" h="1541" w="507">
                  <a:moveTo>
                    <a:pt x="161" y="1"/>
                  </a:moveTo>
                  <a:cubicBezTo>
                    <a:pt x="146" y="1"/>
                    <a:pt x="129" y="7"/>
                    <a:pt x="113" y="24"/>
                  </a:cubicBezTo>
                  <a:cubicBezTo>
                    <a:pt x="57" y="24"/>
                    <a:pt x="1" y="80"/>
                    <a:pt x="1" y="136"/>
                  </a:cubicBezTo>
                  <a:lnTo>
                    <a:pt x="281" y="1540"/>
                  </a:lnTo>
                  <a:lnTo>
                    <a:pt x="506" y="1484"/>
                  </a:lnTo>
                  <a:lnTo>
                    <a:pt x="225" y="80"/>
                  </a:lnTo>
                  <a:cubicBezTo>
                    <a:pt x="225" y="40"/>
                    <a:pt x="197" y="1"/>
                    <a:pt x="16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18"/>
            <p:cNvSpPr/>
            <p:nvPr/>
          </p:nvSpPr>
          <p:spPr>
            <a:xfrm>
              <a:off x="3363475" y="1755375"/>
              <a:ext cx="19675" cy="37125"/>
            </a:xfrm>
            <a:custGeom>
              <a:rect b="b" l="l" r="r" t="t"/>
              <a:pathLst>
                <a:path extrusionOk="0" h="1485" w="787">
                  <a:moveTo>
                    <a:pt x="160" y="1"/>
                  </a:moveTo>
                  <a:cubicBezTo>
                    <a:pt x="145" y="1"/>
                    <a:pt x="129" y="7"/>
                    <a:pt x="113" y="24"/>
                  </a:cubicBezTo>
                  <a:cubicBezTo>
                    <a:pt x="56" y="24"/>
                    <a:pt x="0" y="80"/>
                    <a:pt x="56" y="136"/>
                  </a:cubicBezTo>
                  <a:lnTo>
                    <a:pt x="618" y="1484"/>
                  </a:lnTo>
                  <a:lnTo>
                    <a:pt x="787" y="1372"/>
                  </a:lnTo>
                  <a:lnTo>
                    <a:pt x="225" y="80"/>
                  </a:lnTo>
                  <a:cubicBezTo>
                    <a:pt x="225" y="40"/>
                    <a:pt x="197" y="1"/>
                    <a:pt x="16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18"/>
            <p:cNvSpPr/>
            <p:nvPr/>
          </p:nvSpPr>
          <p:spPr>
            <a:xfrm>
              <a:off x="3407000" y="1739100"/>
              <a:ext cx="15475" cy="39350"/>
            </a:xfrm>
            <a:custGeom>
              <a:rect b="b" l="l" r="r" t="t"/>
              <a:pathLst>
                <a:path extrusionOk="0" h="1574" w="619">
                  <a:moveTo>
                    <a:pt x="56" y="1"/>
                  </a:moveTo>
                  <a:cubicBezTo>
                    <a:pt x="0" y="57"/>
                    <a:pt x="0" y="113"/>
                    <a:pt x="0" y="169"/>
                  </a:cubicBezTo>
                  <a:lnTo>
                    <a:pt x="393" y="1574"/>
                  </a:lnTo>
                  <a:lnTo>
                    <a:pt x="618" y="1517"/>
                  </a:lnTo>
                  <a:lnTo>
                    <a:pt x="225" y="113"/>
                  </a:lnTo>
                  <a:cubicBezTo>
                    <a:pt x="169" y="1"/>
                    <a:pt x="113" y="1"/>
                    <a:pt x="56"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18"/>
            <p:cNvSpPr/>
            <p:nvPr/>
          </p:nvSpPr>
          <p:spPr>
            <a:xfrm>
              <a:off x="3321350" y="1775025"/>
              <a:ext cx="22475" cy="35725"/>
            </a:xfrm>
            <a:custGeom>
              <a:rect b="b" l="l" r="r" t="t"/>
              <a:pathLst>
                <a:path extrusionOk="0" h="1429" w="899">
                  <a:moveTo>
                    <a:pt x="106" y="1"/>
                  </a:moveTo>
                  <a:cubicBezTo>
                    <a:pt x="89" y="1"/>
                    <a:pt x="73" y="8"/>
                    <a:pt x="56" y="24"/>
                  </a:cubicBezTo>
                  <a:cubicBezTo>
                    <a:pt x="0" y="24"/>
                    <a:pt x="0" y="137"/>
                    <a:pt x="0" y="193"/>
                  </a:cubicBezTo>
                  <a:lnTo>
                    <a:pt x="730" y="1428"/>
                  </a:lnTo>
                  <a:lnTo>
                    <a:pt x="899" y="1316"/>
                  </a:lnTo>
                  <a:lnTo>
                    <a:pt x="225" y="80"/>
                  </a:lnTo>
                  <a:cubicBezTo>
                    <a:pt x="185" y="41"/>
                    <a:pt x="146" y="1"/>
                    <a:pt x="106"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18"/>
            <p:cNvSpPr/>
            <p:nvPr/>
          </p:nvSpPr>
          <p:spPr>
            <a:xfrm>
              <a:off x="3093875" y="2050825"/>
              <a:ext cx="39350" cy="16875"/>
            </a:xfrm>
            <a:custGeom>
              <a:rect b="b" l="l" r="r" t="t"/>
              <a:pathLst>
                <a:path extrusionOk="0" h="675" w="1574">
                  <a:moveTo>
                    <a:pt x="169" y="0"/>
                  </a:moveTo>
                  <a:cubicBezTo>
                    <a:pt x="113" y="0"/>
                    <a:pt x="57" y="57"/>
                    <a:pt x="57" y="113"/>
                  </a:cubicBezTo>
                  <a:cubicBezTo>
                    <a:pt x="1" y="169"/>
                    <a:pt x="57" y="225"/>
                    <a:pt x="113" y="225"/>
                  </a:cubicBezTo>
                  <a:lnTo>
                    <a:pt x="1517" y="674"/>
                  </a:lnTo>
                  <a:lnTo>
                    <a:pt x="1573" y="450"/>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18"/>
            <p:cNvSpPr/>
            <p:nvPr/>
          </p:nvSpPr>
          <p:spPr>
            <a:xfrm>
              <a:off x="3082650" y="2095175"/>
              <a:ext cx="39325" cy="13250"/>
            </a:xfrm>
            <a:custGeom>
              <a:rect b="b" l="l" r="r" t="t"/>
              <a:pathLst>
                <a:path extrusionOk="0" h="530" w="1573">
                  <a:moveTo>
                    <a:pt x="121" y="0"/>
                  </a:moveTo>
                  <a:cubicBezTo>
                    <a:pt x="85" y="0"/>
                    <a:pt x="56" y="40"/>
                    <a:pt x="56" y="80"/>
                  </a:cubicBezTo>
                  <a:cubicBezTo>
                    <a:pt x="0" y="136"/>
                    <a:pt x="56" y="192"/>
                    <a:pt x="113" y="248"/>
                  </a:cubicBezTo>
                  <a:lnTo>
                    <a:pt x="1517" y="529"/>
                  </a:lnTo>
                  <a:lnTo>
                    <a:pt x="1573" y="305"/>
                  </a:lnTo>
                  <a:lnTo>
                    <a:pt x="169" y="24"/>
                  </a:lnTo>
                  <a:cubicBezTo>
                    <a:pt x="152" y="7"/>
                    <a:pt x="136" y="0"/>
                    <a:pt x="12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18"/>
            <p:cNvSpPr/>
            <p:nvPr/>
          </p:nvSpPr>
          <p:spPr>
            <a:xfrm>
              <a:off x="3075625" y="2140675"/>
              <a:ext cx="37925" cy="9875"/>
            </a:xfrm>
            <a:custGeom>
              <a:rect b="b" l="l" r="r" t="t"/>
              <a:pathLst>
                <a:path extrusionOk="0" h="395" w="1517">
                  <a:moveTo>
                    <a:pt x="113" y="1"/>
                  </a:moveTo>
                  <a:cubicBezTo>
                    <a:pt x="57" y="1"/>
                    <a:pt x="0" y="57"/>
                    <a:pt x="0" y="113"/>
                  </a:cubicBezTo>
                  <a:cubicBezTo>
                    <a:pt x="0" y="169"/>
                    <a:pt x="57" y="226"/>
                    <a:pt x="113" y="226"/>
                  </a:cubicBezTo>
                  <a:lnTo>
                    <a:pt x="1517" y="394"/>
                  </a:lnTo>
                  <a:lnTo>
                    <a:pt x="1517" y="169"/>
                  </a:ln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18"/>
            <p:cNvSpPr/>
            <p:nvPr/>
          </p:nvSpPr>
          <p:spPr>
            <a:xfrm>
              <a:off x="3128975" y="1966000"/>
              <a:ext cx="36550" cy="23075"/>
            </a:xfrm>
            <a:custGeom>
              <a:rect b="b" l="l" r="r" t="t"/>
              <a:pathLst>
                <a:path extrusionOk="0" h="923" w="1462">
                  <a:moveTo>
                    <a:pt x="166" y="0"/>
                  </a:moveTo>
                  <a:cubicBezTo>
                    <a:pt x="113" y="0"/>
                    <a:pt x="57" y="40"/>
                    <a:pt x="57" y="80"/>
                  </a:cubicBezTo>
                  <a:cubicBezTo>
                    <a:pt x="1" y="136"/>
                    <a:pt x="57" y="192"/>
                    <a:pt x="113" y="192"/>
                  </a:cubicBezTo>
                  <a:lnTo>
                    <a:pt x="1349" y="922"/>
                  </a:lnTo>
                  <a:lnTo>
                    <a:pt x="1461" y="698"/>
                  </a:lnTo>
                  <a:lnTo>
                    <a:pt x="225" y="24"/>
                  </a:lnTo>
                  <a:cubicBezTo>
                    <a:pt x="209" y="7"/>
                    <a:pt x="188" y="0"/>
                    <a:pt x="16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18"/>
            <p:cNvSpPr/>
            <p:nvPr/>
          </p:nvSpPr>
          <p:spPr>
            <a:xfrm>
              <a:off x="3109625" y="2007075"/>
              <a:ext cx="37625" cy="19900"/>
            </a:xfrm>
            <a:custGeom>
              <a:rect b="b" l="l" r="r" t="t"/>
              <a:pathLst>
                <a:path extrusionOk="0" h="796" w="1505">
                  <a:moveTo>
                    <a:pt x="162" y="0"/>
                  </a:moveTo>
                  <a:cubicBezTo>
                    <a:pt x="34" y="0"/>
                    <a:pt x="1" y="184"/>
                    <a:pt x="101" y="234"/>
                  </a:cubicBezTo>
                  <a:lnTo>
                    <a:pt x="1449" y="796"/>
                  </a:lnTo>
                  <a:lnTo>
                    <a:pt x="1505" y="571"/>
                  </a:lnTo>
                  <a:lnTo>
                    <a:pt x="213" y="9"/>
                  </a:lnTo>
                  <a:cubicBezTo>
                    <a:pt x="195" y="3"/>
                    <a:pt x="178" y="0"/>
                    <a:pt x="16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18"/>
            <p:cNvSpPr/>
            <p:nvPr/>
          </p:nvSpPr>
          <p:spPr>
            <a:xfrm>
              <a:off x="3154250" y="1926200"/>
              <a:ext cx="35125" cy="24950"/>
            </a:xfrm>
            <a:custGeom>
              <a:rect b="b" l="l" r="r" t="t"/>
              <a:pathLst>
                <a:path extrusionOk="0" h="998" w="1405">
                  <a:moveTo>
                    <a:pt x="113" y="1"/>
                  </a:moveTo>
                  <a:cubicBezTo>
                    <a:pt x="85" y="1"/>
                    <a:pt x="57" y="15"/>
                    <a:pt x="57" y="43"/>
                  </a:cubicBezTo>
                  <a:cubicBezTo>
                    <a:pt x="1" y="99"/>
                    <a:pt x="1" y="155"/>
                    <a:pt x="57" y="211"/>
                  </a:cubicBezTo>
                  <a:lnTo>
                    <a:pt x="1236" y="998"/>
                  </a:lnTo>
                  <a:lnTo>
                    <a:pt x="1405" y="829"/>
                  </a:lnTo>
                  <a:lnTo>
                    <a:pt x="169" y="43"/>
                  </a:lnTo>
                  <a:cubicBezTo>
                    <a:pt x="169" y="15"/>
                    <a:pt x="141" y="1"/>
                    <a:pt x="11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18"/>
            <p:cNvSpPr/>
            <p:nvPr/>
          </p:nvSpPr>
          <p:spPr>
            <a:xfrm>
              <a:off x="3180925" y="1890750"/>
              <a:ext cx="32325" cy="28100"/>
            </a:xfrm>
            <a:custGeom>
              <a:rect b="b" l="l" r="r" t="t"/>
              <a:pathLst>
                <a:path extrusionOk="0" h="1124" w="1293">
                  <a:moveTo>
                    <a:pt x="57" y="1"/>
                  </a:moveTo>
                  <a:cubicBezTo>
                    <a:pt x="1" y="57"/>
                    <a:pt x="1" y="113"/>
                    <a:pt x="57" y="169"/>
                  </a:cubicBezTo>
                  <a:lnTo>
                    <a:pt x="1124" y="1124"/>
                  </a:lnTo>
                  <a:lnTo>
                    <a:pt x="1293" y="955"/>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18"/>
            <p:cNvSpPr/>
            <p:nvPr/>
          </p:nvSpPr>
          <p:spPr>
            <a:xfrm>
              <a:off x="3849300" y="1858800"/>
              <a:ext cx="29500" cy="29175"/>
            </a:xfrm>
            <a:custGeom>
              <a:rect b="b" l="l" r="r" t="t"/>
              <a:pathLst>
                <a:path extrusionOk="0" h="1167" w="1180">
                  <a:moveTo>
                    <a:pt x="1095" y="1"/>
                  </a:moveTo>
                  <a:cubicBezTo>
                    <a:pt x="1067" y="1"/>
                    <a:pt x="1039" y="15"/>
                    <a:pt x="1011" y="43"/>
                  </a:cubicBezTo>
                  <a:lnTo>
                    <a:pt x="0" y="1054"/>
                  </a:lnTo>
                  <a:lnTo>
                    <a:pt x="112" y="1166"/>
                  </a:lnTo>
                  <a:lnTo>
                    <a:pt x="1180" y="155"/>
                  </a:lnTo>
                  <a:cubicBezTo>
                    <a:pt x="1180" y="99"/>
                    <a:pt x="1180" y="43"/>
                    <a:pt x="1180" y="43"/>
                  </a:cubicBezTo>
                  <a:cubicBezTo>
                    <a:pt x="1151" y="15"/>
                    <a:pt x="1123" y="1"/>
                    <a:pt x="109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18"/>
            <p:cNvSpPr/>
            <p:nvPr/>
          </p:nvSpPr>
          <p:spPr>
            <a:xfrm>
              <a:off x="3901250" y="1930075"/>
              <a:ext cx="35125" cy="23900"/>
            </a:xfrm>
            <a:custGeom>
              <a:rect b="b" l="l" r="r" t="t"/>
              <a:pathLst>
                <a:path extrusionOk="0" h="956" w="1405">
                  <a:moveTo>
                    <a:pt x="1180" y="0"/>
                  </a:moveTo>
                  <a:lnTo>
                    <a:pt x="0" y="843"/>
                  </a:lnTo>
                  <a:cubicBezTo>
                    <a:pt x="113" y="843"/>
                    <a:pt x="169" y="899"/>
                    <a:pt x="169" y="955"/>
                  </a:cubicBezTo>
                  <a:lnTo>
                    <a:pt x="1348" y="169"/>
                  </a:lnTo>
                  <a:cubicBezTo>
                    <a:pt x="1404" y="113"/>
                    <a:pt x="1404" y="56"/>
                    <a:pt x="134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18"/>
            <p:cNvSpPr/>
            <p:nvPr/>
          </p:nvSpPr>
          <p:spPr>
            <a:xfrm>
              <a:off x="3074225" y="2185625"/>
              <a:ext cx="37925" cy="5625"/>
            </a:xfrm>
            <a:custGeom>
              <a:rect b="b" l="l" r="r" t="t"/>
              <a:pathLst>
                <a:path extrusionOk="0" h="225" w="1517">
                  <a:moveTo>
                    <a:pt x="113" y="0"/>
                  </a:moveTo>
                  <a:cubicBezTo>
                    <a:pt x="56" y="0"/>
                    <a:pt x="0" y="56"/>
                    <a:pt x="0" y="113"/>
                  </a:cubicBezTo>
                  <a:cubicBezTo>
                    <a:pt x="0" y="169"/>
                    <a:pt x="56" y="225"/>
                    <a:pt x="113" y="225"/>
                  </a:cubicBezTo>
                  <a:lnTo>
                    <a:pt x="1517" y="225"/>
                  </a:lnTo>
                  <a:lnTo>
                    <a:pt x="151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18"/>
            <p:cNvSpPr/>
            <p:nvPr/>
          </p:nvSpPr>
          <p:spPr>
            <a:xfrm>
              <a:off x="3875975" y="1891375"/>
              <a:ext cx="34575" cy="27475"/>
            </a:xfrm>
            <a:custGeom>
              <a:rect b="b" l="l" r="r" t="t"/>
              <a:pathLst>
                <a:path extrusionOk="0" h="1099" w="1383">
                  <a:moveTo>
                    <a:pt x="1193" y="1"/>
                  </a:moveTo>
                  <a:cubicBezTo>
                    <a:pt x="1170" y="1"/>
                    <a:pt x="1145" y="10"/>
                    <a:pt x="1124" y="32"/>
                  </a:cubicBezTo>
                  <a:lnTo>
                    <a:pt x="0" y="930"/>
                  </a:lnTo>
                  <a:lnTo>
                    <a:pt x="169" y="1099"/>
                  </a:lnTo>
                  <a:lnTo>
                    <a:pt x="1292" y="200"/>
                  </a:lnTo>
                  <a:cubicBezTo>
                    <a:pt x="1382" y="155"/>
                    <a:pt x="1291" y="1"/>
                    <a:pt x="119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18"/>
            <p:cNvSpPr/>
            <p:nvPr/>
          </p:nvSpPr>
          <p:spPr>
            <a:xfrm>
              <a:off x="3943375" y="2010100"/>
              <a:ext cx="36525" cy="19675"/>
            </a:xfrm>
            <a:custGeom>
              <a:rect b="b" l="l" r="r" t="t"/>
              <a:pathLst>
                <a:path extrusionOk="0" h="787" w="1461">
                  <a:moveTo>
                    <a:pt x="1292" y="1"/>
                  </a:moveTo>
                  <a:lnTo>
                    <a:pt x="0" y="562"/>
                  </a:lnTo>
                  <a:lnTo>
                    <a:pt x="56" y="787"/>
                  </a:lnTo>
                  <a:lnTo>
                    <a:pt x="1404" y="225"/>
                  </a:lnTo>
                  <a:cubicBezTo>
                    <a:pt x="1460" y="169"/>
                    <a:pt x="1460" y="113"/>
                    <a:pt x="1460" y="57"/>
                  </a:cubicBezTo>
                  <a:cubicBezTo>
                    <a:pt x="1404" y="1"/>
                    <a:pt x="1348" y="1"/>
                    <a:pt x="129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18"/>
            <p:cNvSpPr/>
            <p:nvPr/>
          </p:nvSpPr>
          <p:spPr>
            <a:xfrm>
              <a:off x="3923700" y="1967400"/>
              <a:ext cx="36550" cy="23075"/>
            </a:xfrm>
            <a:custGeom>
              <a:rect b="b" l="l" r="r" t="t"/>
              <a:pathLst>
                <a:path extrusionOk="0" h="923" w="1462">
                  <a:moveTo>
                    <a:pt x="1342" y="0"/>
                  </a:moveTo>
                  <a:cubicBezTo>
                    <a:pt x="1326" y="0"/>
                    <a:pt x="1309" y="7"/>
                    <a:pt x="1293" y="24"/>
                  </a:cubicBezTo>
                  <a:lnTo>
                    <a:pt x="1" y="698"/>
                  </a:lnTo>
                  <a:cubicBezTo>
                    <a:pt x="57" y="754"/>
                    <a:pt x="57" y="866"/>
                    <a:pt x="113" y="922"/>
                  </a:cubicBezTo>
                  <a:lnTo>
                    <a:pt x="1405" y="192"/>
                  </a:lnTo>
                  <a:cubicBezTo>
                    <a:pt x="1461" y="192"/>
                    <a:pt x="1461" y="136"/>
                    <a:pt x="1461" y="80"/>
                  </a:cubicBezTo>
                  <a:cubicBezTo>
                    <a:pt x="1421" y="40"/>
                    <a:pt x="1382" y="0"/>
                    <a:pt x="134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18"/>
            <p:cNvSpPr/>
            <p:nvPr/>
          </p:nvSpPr>
          <p:spPr>
            <a:xfrm>
              <a:off x="3974250" y="2142100"/>
              <a:ext cx="36550" cy="9850"/>
            </a:xfrm>
            <a:custGeom>
              <a:rect b="b" l="l" r="r" t="t"/>
              <a:pathLst>
                <a:path extrusionOk="0" h="394" w="1462">
                  <a:moveTo>
                    <a:pt x="1349" y="0"/>
                  </a:moveTo>
                  <a:lnTo>
                    <a:pt x="1" y="169"/>
                  </a:lnTo>
                  <a:lnTo>
                    <a:pt x="1" y="393"/>
                  </a:lnTo>
                  <a:lnTo>
                    <a:pt x="1405" y="225"/>
                  </a:lnTo>
                  <a:cubicBezTo>
                    <a:pt x="1461" y="225"/>
                    <a:pt x="1461" y="169"/>
                    <a:pt x="1461" y="112"/>
                  </a:cubicBezTo>
                  <a:cubicBezTo>
                    <a:pt x="1461" y="56"/>
                    <a:pt x="1405" y="0"/>
                    <a:pt x="134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18"/>
            <p:cNvSpPr/>
            <p:nvPr/>
          </p:nvSpPr>
          <p:spPr>
            <a:xfrm>
              <a:off x="3956000" y="2052050"/>
              <a:ext cx="40375" cy="17050"/>
            </a:xfrm>
            <a:custGeom>
              <a:rect b="b" l="l" r="r" t="t"/>
              <a:pathLst>
                <a:path extrusionOk="0" h="682" w="1615">
                  <a:moveTo>
                    <a:pt x="1435" y="0"/>
                  </a:moveTo>
                  <a:cubicBezTo>
                    <a:pt x="1425" y="0"/>
                    <a:pt x="1415" y="3"/>
                    <a:pt x="1405" y="8"/>
                  </a:cubicBezTo>
                  <a:lnTo>
                    <a:pt x="1" y="457"/>
                  </a:lnTo>
                  <a:lnTo>
                    <a:pt x="57" y="682"/>
                  </a:lnTo>
                  <a:lnTo>
                    <a:pt x="1461" y="232"/>
                  </a:lnTo>
                  <a:cubicBezTo>
                    <a:pt x="1614" y="232"/>
                    <a:pt x="1535" y="0"/>
                    <a:pt x="1435"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18"/>
            <p:cNvSpPr/>
            <p:nvPr/>
          </p:nvSpPr>
          <p:spPr>
            <a:xfrm>
              <a:off x="3967225" y="2098575"/>
              <a:ext cx="39350" cy="12650"/>
            </a:xfrm>
            <a:custGeom>
              <a:rect b="b" l="l" r="r" t="t"/>
              <a:pathLst>
                <a:path extrusionOk="0" h="506" w="1574">
                  <a:moveTo>
                    <a:pt x="1405" y="0"/>
                  </a:moveTo>
                  <a:lnTo>
                    <a:pt x="1" y="281"/>
                  </a:lnTo>
                  <a:cubicBezTo>
                    <a:pt x="1" y="337"/>
                    <a:pt x="57" y="393"/>
                    <a:pt x="57" y="506"/>
                  </a:cubicBezTo>
                  <a:lnTo>
                    <a:pt x="1461" y="225"/>
                  </a:lnTo>
                  <a:cubicBezTo>
                    <a:pt x="1574" y="169"/>
                    <a:pt x="1517" y="0"/>
                    <a:pt x="1405"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18"/>
            <p:cNvSpPr/>
            <p:nvPr/>
          </p:nvSpPr>
          <p:spPr>
            <a:xfrm>
              <a:off x="3668150" y="1740525"/>
              <a:ext cx="15475" cy="39325"/>
            </a:xfrm>
            <a:custGeom>
              <a:rect b="b" l="l" r="r" t="t"/>
              <a:pathLst>
                <a:path extrusionOk="0" h="1573" w="619">
                  <a:moveTo>
                    <a:pt x="563" y="0"/>
                  </a:moveTo>
                  <a:cubicBezTo>
                    <a:pt x="506" y="0"/>
                    <a:pt x="394" y="0"/>
                    <a:pt x="394" y="56"/>
                  </a:cubicBezTo>
                  <a:lnTo>
                    <a:pt x="1" y="1460"/>
                  </a:lnTo>
                  <a:lnTo>
                    <a:pt x="169" y="1573"/>
                  </a:lnTo>
                  <a:lnTo>
                    <a:pt x="619" y="169"/>
                  </a:lnTo>
                  <a:cubicBezTo>
                    <a:pt x="619" y="56"/>
                    <a:pt x="619" y="0"/>
                    <a:pt x="56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18"/>
            <p:cNvSpPr/>
            <p:nvPr/>
          </p:nvSpPr>
          <p:spPr>
            <a:xfrm>
              <a:off x="3627450" y="1728700"/>
              <a:ext cx="12650" cy="38525"/>
            </a:xfrm>
            <a:custGeom>
              <a:rect b="b" l="l" r="r" t="t"/>
              <a:pathLst>
                <a:path extrusionOk="0" h="1541" w="506">
                  <a:moveTo>
                    <a:pt x="345" y="1"/>
                  </a:moveTo>
                  <a:cubicBezTo>
                    <a:pt x="309" y="1"/>
                    <a:pt x="281" y="40"/>
                    <a:pt x="281" y="80"/>
                  </a:cubicBezTo>
                  <a:lnTo>
                    <a:pt x="0" y="1484"/>
                  </a:lnTo>
                  <a:lnTo>
                    <a:pt x="225" y="1540"/>
                  </a:lnTo>
                  <a:lnTo>
                    <a:pt x="506" y="136"/>
                  </a:lnTo>
                  <a:cubicBezTo>
                    <a:pt x="506" y="80"/>
                    <a:pt x="449" y="24"/>
                    <a:pt x="393" y="24"/>
                  </a:cubicBezTo>
                  <a:cubicBezTo>
                    <a:pt x="377" y="7"/>
                    <a:pt x="360" y="1"/>
                    <a:pt x="34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18"/>
            <p:cNvSpPr/>
            <p:nvPr/>
          </p:nvSpPr>
          <p:spPr>
            <a:xfrm>
              <a:off x="3543200" y="1720850"/>
              <a:ext cx="5625" cy="37950"/>
            </a:xfrm>
            <a:custGeom>
              <a:rect b="b" l="l" r="r" t="t"/>
              <a:pathLst>
                <a:path extrusionOk="0" h="1518" w="225">
                  <a:moveTo>
                    <a:pt x="113" y="1"/>
                  </a:moveTo>
                  <a:cubicBezTo>
                    <a:pt x="56" y="1"/>
                    <a:pt x="0" y="1"/>
                    <a:pt x="0" y="113"/>
                  </a:cubicBezTo>
                  <a:lnTo>
                    <a:pt x="0" y="1517"/>
                  </a:lnTo>
                  <a:lnTo>
                    <a:pt x="225" y="1517"/>
                  </a:lnTo>
                  <a:lnTo>
                    <a:pt x="225" y="113"/>
                  </a:lnTo>
                  <a:cubicBezTo>
                    <a:pt x="225" y="1"/>
                    <a:pt x="169" y="1"/>
                    <a:pt x="11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18"/>
            <p:cNvSpPr/>
            <p:nvPr/>
          </p:nvSpPr>
          <p:spPr>
            <a:xfrm>
              <a:off x="3817000" y="1826525"/>
              <a:ext cx="28100" cy="33375"/>
            </a:xfrm>
            <a:custGeom>
              <a:rect b="b" l="l" r="r" t="t"/>
              <a:pathLst>
                <a:path extrusionOk="0" h="1335" w="1124">
                  <a:moveTo>
                    <a:pt x="983" y="0"/>
                  </a:moveTo>
                  <a:cubicBezTo>
                    <a:pt x="955" y="0"/>
                    <a:pt x="927" y="14"/>
                    <a:pt x="899" y="42"/>
                  </a:cubicBezTo>
                  <a:lnTo>
                    <a:pt x="0" y="1166"/>
                  </a:lnTo>
                  <a:lnTo>
                    <a:pt x="169" y="1334"/>
                  </a:lnTo>
                  <a:lnTo>
                    <a:pt x="1067" y="211"/>
                  </a:lnTo>
                  <a:cubicBezTo>
                    <a:pt x="1124" y="155"/>
                    <a:pt x="1124" y="98"/>
                    <a:pt x="1067" y="42"/>
                  </a:cubicBezTo>
                  <a:cubicBezTo>
                    <a:pt x="1039" y="14"/>
                    <a:pt x="1011" y="0"/>
                    <a:pt x="98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18"/>
            <p:cNvSpPr/>
            <p:nvPr/>
          </p:nvSpPr>
          <p:spPr>
            <a:xfrm>
              <a:off x="3585325" y="1722250"/>
              <a:ext cx="8450" cy="37950"/>
            </a:xfrm>
            <a:custGeom>
              <a:rect b="b" l="l" r="r" t="t"/>
              <a:pathLst>
                <a:path extrusionOk="0" h="1518" w="338">
                  <a:moveTo>
                    <a:pt x="225" y="1"/>
                  </a:moveTo>
                  <a:cubicBezTo>
                    <a:pt x="169" y="1"/>
                    <a:pt x="113" y="57"/>
                    <a:pt x="113" y="113"/>
                  </a:cubicBezTo>
                  <a:lnTo>
                    <a:pt x="0" y="1517"/>
                  </a:lnTo>
                  <a:lnTo>
                    <a:pt x="169" y="1517"/>
                  </a:lnTo>
                  <a:lnTo>
                    <a:pt x="337" y="113"/>
                  </a:lnTo>
                  <a:cubicBezTo>
                    <a:pt x="337" y="57"/>
                    <a:pt x="281" y="1"/>
                    <a:pt x="22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18"/>
            <p:cNvSpPr/>
            <p:nvPr/>
          </p:nvSpPr>
          <p:spPr>
            <a:xfrm>
              <a:off x="3781900" y="1799850"/>
              <a:ext cx="26700" cy="34775"/>
            </a:xfrm>
            <a:custGeom>
              <a:rect b="b" l="l" r="r" t="t"/>
              <a:pathLst>
                <a:path extrusionOk="0" h="1391" w="1068">
                  <a:moveTo>
                    <a:pt x="983" y="0"/>
                  </a:moveTo>
                  <a:cubicBezTo>
                    <a:pt x="955" y="0"/>
                    <a:pt x="927" y="14"/>
                    <a:pt x="899" y="42"/>
                  </a:cubicBezTo>
                  <a:lnTo>
                    <a:pt x="0" y="1222"/>
                  </a:lnTo>
                  <a:lnTo>
                    <a:pt x="225" y="1390"/>
                  </a:lnTo>
                  <a:lnTo>
                    <a:pt x="1067" y="154"/>
                  </a:lnTo>
                  <a:cubicBezTo>
                    <a:pt x="1067" y="154"/>
                    <a:pt x="1067" y="42"/>
                    <a:pt x="1067" y="42"/>
                  </a:cubicBezTo>
                  <a:cubicBezTo>
                    <a:pt x="1039" y="14"/>
                    <a:pt x="1011" y="0"/>
                    <a:pt x="98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18"/>
            <p:cNvSpPr/>
            <p:nvPr/>
          </p:nvSpPr>
          <p:spPr>
            <a:xfrm>
              <a:off x="3745375" y="1775625"/>
              <a:ext cx="23900" cy="36525"/>
            </a:xfrm>
            <a:custGeom>
              <a:rect b="b" l="l" r="r" t="t"/>
              <a:pathLst>
                <a:path extrusionOk="0" h="1461" w="956">
                  <a:moveTo>
                    <a:pt x="900" y="0"/>
                  </a:moveTo>
                  <a:cubicBezTo>
                    <a:pt x="843" y="0"/>
                    <a:pt x="731" y="0"/>
                    <a:pt x="731" y="56"/>
                  </a:cubicBezTo>
                  <a:lnTo>
                    <a:pt x="1" y="1348"/>
                  </a:lnTo>
                  <a:lnTo>
                    <a:pt x="226" y="1460"/>
                  </a:lnTo>
                  <a:lnTo>
                    <a:pt x="900" y="169"/>
                  </a:lnTo>
                  <a:cubicBezTo>
                    <a:pt x="956" y="113"/>
                    <a:pt x="956" y="56"/>
                    <a:pt x="90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18"/>
            <p:cNvSpPr/>
            <p:nvPr/>
          </p:nvSpPr>
          <p:spPr>
            <a:xfrm>
              <a:off x="3708875" y="1756775"/>
              <a:ext cx="19675" cy="37125"/>
            </a:xfrm>
            <a:custGeom>
              <a:rect b="b" l="l" r="r" t="t"/>
              <a:pathLst>
                <a:path extrusionOk="0" h="1485" w="787">
                  <a:moveTo>
                    <a:pt x="627" y="1"/>
                  </a:moveTo>
                  <a:cubicBezTo>
                    <a:pt x="590" y="1"/>
                    <a:pt x="562" y="41"/>
                    <a:pt x="562" y="80"/>
                  </a:cubicBezTo>
                  <a:lnTo>
                    <a:pt x="1" y="1372"/>
                  </a:lnTo>
                  <a:lnTo>
                    <a:pt x="169" y="1484"/>
                  </a:lnTo>
                  <a:lnTo>
                    <a:pt x="731" y="136"/>
                  </a:lnTo>
                  <a:cubicBezTo>
                    <a:pt x="787" y="80"/>
                    <a:pt x="731" y="24"/>
                    <a:pt x="675" y="24"/>
                  </a:cubicBezTo>
                  <a:cubicBezTo>
                    <a:pt x="658" y="8"/>
                    <a:pt x="642" y="1"/>
                    <a:pt x="627"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18"/>
            <p:cNvSpPr/>
            <p:nvPr/>
          </p:nvSpPr>
          <p:spPr>
            <a:xfrm>
              <a:off x="3319950" y="2568950"/>
              <a:ext cx="22475" cy="36525"/>
            </a:xfrm>
            <a:custGeom>
              <a:rect b="b" l="l" r="r" t="t"/>
              <a:pathLst>
                <a:path extrusionOk="0" h="1461" w="899">
                  <a:moveTo>
                    <a:pt x="730" y="0"/>
                  </a:moveTo>
                  <a:lnTo>
                    <a:pt x="0" y="1292"/>
                  </a:lnTo>
                  <a:cubicBezTo>
                    <a:pt x="0" y="1348"/>
                    <a:pt x="0" y="1404"/>
                    <a:pt x="56" y="1460"/>
                  </a:cubicBezTo>
                  <a:lnTo>
                    <a:pt x="112" y="1460"/>
                  </a:lnTo>
                  <a:cubicBezTo>
                    <a:pt x="169" y="1404"/>
                    <a:pt x="225" y="1404"/>
                    <a:pt x="225" y="1348"/>
                  </a:cubicBezTo>
                  <a:lnTo>
                    <a:pt x="899" y="113"/>
                  </a:lnTo>
                  <a:lnTo>
                    <a:pt x="73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18"/>
            <p:cNvSpPr/>
            <p:nvPr/>
          </p:nvSpPr>
          <p:spPr>
            <a:xfrm>
              <a:off x="3780500" y="2547875"/>
              <a:ext cx="25275" cy="35125"/>
            </a:xfrm>
            <a:custGeom>
              <a:rect b="b" l="l" r="r" t="t"/>
              <a:pathLst>
                <a:path extrusionOk="0" h="1405" w="1011">
                  <a:moveTo>
                    <a:pt x="169" y="1"/>
                  </a:moveTo>
                  <a:lnTo>
                    <a:pt x="0" y="169"/>
                  </a:lnTo>
                  <a:lnTo>
                    <a:pt x="786" y="1349"/>
                  </a:lnTo>
                  <a:cubicBezTo>
                    <a:pt x="786" y="1405"/>
                    <a:pt x="843" y="1405"/>
                    <a:pt x="899" y="1405"/>
                  </a:cubicBezTo>
                  <a:lnTo>
                    <a:pt x="955" y="1405"/>
                  </a:lnTo>
                  <a:cubicBezTo>
                    <a:pt x="1011" y="1349"/>
                    <a:pt x="1011" y="1293"/>
                    <a:pt x="955" y="1236"/>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18"/>
            <p:cNvSpPr/>
            <p:nvPr/>
          </p:nvSpPr>
          <p:spPr>
            <a:xfrm>
              <a:off x="3815600" y="2522600"/>
              <a:ext cx="28100" cy="32325"/>
            </a:xfrm>
            <a:custGeom>
              <a:rect b="b" l="l" r="r" t="t"/>
              <a:pathLst>
                <a:path extrusionOk="0" h="1293" w="1124">
                  <a:moveTo>
                    <a:pt x="169" y="1"/>
                  </a:moveTo>
                  <a:lnTo>
                    <a:pt x="0" y="113"/>
                  </a:lnTo>
                  <a:lnTo>
                    <a:pt x="899" y="1236"/>
                  </a:lnTo>
                  <a:cubicBezTo>
                    <a:pt x="899" y="1236"/>
                    <a:pt x="955" y="1236"/>
                    <a:pt x="1011" y="1293"/>
                  </a:cubicBezTo>
                  <a:lnTo>
                    <a:pt x="1067" y="1293"/>
                  </a:lnTo>
                  <a:cubicBezTo>
                    <a:pt x="1123" y="1236"/>
                    <a:pt x="1123" y="1124"/>
                    <a:pt x="1067" y="1124"/>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18"/>
            <p:cNvSpPr/>
            <p:nvPr/>
          </p:nvSpPr>
          <p:spPr>
            <a:xfrm>
              <a:off x="3846475" y="2494525"/>
              <a:ext cx="30925" cy="30575"/>
            </a:xfrm>
            <a:custGeom>
              <a:rect b="b" l="l" r="r" t="t"/>
              <a:pathLst>
                <a:path extrusionOk="0" h="1223" w="1237">
                  <a:moveTo>
                    <a:pt x="169" y="0"/>
                  </a:moveTo>
                  <a:lnTo>
                    <a:pt x="1" y="169"/>
                  </a:lnTo>
                  <a:lnTo>
                    <a:pt x="1012" y="1180"/>
                  </a:lnTo>
                  <a:cubicBezTo>
                    <a:pt x="1040" y="1208"/>
                    <a:pt x="1068" y="1222"/>
                    <a:pt x="1096" y="1222"/>
                  </a:cubicBezTo>
                  <a:cubicBezTo>
                    <a:pt x="1124" y="1222"/>
                    <a:pt x="1152" y="1208"/>
                    <a:pt x="1180" y="1180"/>
                  </a:cubicBezTo>
                  <a:cubicBezTo>
                    <a:pt x="1236" y="1124"/>
                    <a:pt x="1236" y="1068"/>
                    <a:pt x="1180" y="1011"/>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18"/>
            <p:cNvSpPr/>
            <p:nvPr/>
          </p:nvSpPr>
          <p:spPr>
            <a:xfrm>
              <a:off x="3745375" y="2570350"/>
              <a:ext cx="22500" cy="35125"/>
            </a:xfrm>
            <a:custGeom>
              <a:rect b="b" l="l" r="r" t="t"/>
              <a:pathLst>
                <a:path extrusionOk="0" h="1405" w="900">
                  <a:moveTo>
                    <a:pt x="169" y="0"/>
                  </a:moveTo>
                  <a:lnTo>
                    <a:pt x="1" y="113"/>
                  </a:lnTo>
                  <a:lnTo>
                    <a:pt x="675" y="1348"/>
                  </a:lnTo>
                  <a:cubicBezTo>
                    <a:pt x="675" y="1404"/>
                    <a:pt x="731" y="1404"/>
                    <a:pt x="787" y="1404"/>
                  </a:cubicBezTo>
                  <a:lnTo>
                    <a:pt x="843" y="1404"/>
                  </a:lnTo>
                  <a:cubicBezTo>
                    <a:pt x="900" y="1404"/>
                    <a:pt x="900" y="1292"/>
                    <a:pt x="843" y="1292"/>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18"/>
            <p:cNvSpPr/>
            <p:nvPr/>
          </p:nvSpPr>
          <p:spPr>
            <a:xfrm>
              <a:off x="3666750" y="2602650"/>
              <a:ext cx="15475" cy="39325"/>
            </a:xfrm>
            <a:custGeom>
              <a:rect b="b" l="l" r="r" t="t"/>
              <a:pathLst>
                <a:path extrusionOk="0" h="1573" w="619">
                  <a:moveTo>
                    <a:pt x="225" y="0"/>
                  </a:moveTo>
                  <a:lnTo>
                    <a:pt x="1" y="56"/>
                  </a:lnTo>
                  <a:lnTo>
                    <a:pt x="394" y="1460"/>
                  </a:lnTo>
                  <a:cubicBezTo>
                    <a:pt x="394" y="1517"/>
                    <a:pt x="450" y="1573"/>
                    <a:pt x="506" y="1573"/>
                  </a:cubicBezTo>
                  <a:lnTo>
                    <a:pt x="562" y="1573"/>
                  </a:lnTo>
                  <a:cubicBezTo>
                    <a:pt x="619" y="1517"/>
                    <a:pt x="619" y="1460"/>
                    <a:pt x="619" y="1404"/>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18"/>
            <p:cNvSpPr/>
            <p:nvPr/>
          </p:nvSpPr>
          <p:spPr>
            <a:xfrm>
              <a:off x="3624625" y="2613875"/>
              <a:ext cx="12675" cy="37925"/>
            </a:xfrm>
            <a:custGeom>
              <a:rect b="b" l="l" r="r" t="t"/>
              <a:pathLst>
                <a:path extrusionOk="0" h="1517" w="507">
                  <a:moveTo>
                    <a:pt x="1" y="0"/>
                  </a:moveTo>
                  <a:lnTo>
                    <a:pt x="282" y="1405"/>
                  </a:lnTo>
                  <a:cubicBezTo>
                    <a:pt x="282" y="1461"/>
                    <a:pt x="338" y="1517"/>
                    <a:pt x="394" y="1517"/>
                  </a:cubicBezTo>
                  <a:cubicBezTo>
                    <a:pt x="450" y="1517"/>
                    <a:pt x="506" y="1461"/>
                    <a:pt x="450" y="1405"/>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18"/>
            <p:cNvSpPr/>
            <p:nvPr/>
          </p:nvSpPr>
          <p:spPr>
            <a:xfrm>
              <a:off x="3706075" y="2588600"/>
              <a:ext cx="18275" cy="36525"/>
            </a:xfrm>
            <a:custGeom>
              <a:rect b="b" l="l" r="r" t="t"/>
              <a:pathLst>
                <a:path extrusionOk="0" h="1461" w="731">
                  <a:moveTo>
                    <a:pt x="169" y="0"/>
                  </a:moveTo>
                  <a:lnTo>
                    <a:pt x="0" y="57"/>
                  </a:lnTo>
                  <a:lnTo>
                    <a:pt x="506" y="1405"/>
                  </a:lnTo>
                  <a:cubicBezTo>
                    <a:pt x="562" y="1461"/>
                    <a:pt x="562" y="1461"/>
                    <a:pt x="618" y="1461"/>
                  </a:cubicBezTo>
                  <a:lnTo>
                    <a:pt x="674" y="1461"/>
                  </a:lnTo>
                  <a:cubicBezTo>
                    <a:pt x="730" y="1461"/>
                    <a:pt x="730" y="1405"/>
                    <a:pt x="730" y="1348"/>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18"/>
            <p:cNvSpPr/>
            <p:nvPr/>
          </p:nvSpPr>
          <p:spPr>
            <a:xfrm>
              <a:off x="3875975" y="2462225"/>
              <a:ext cx="32325" cy="28100"/>
            </a:xfrm>
            <a:custGeom>
              <a:rect b="b" l="l" r="r" t="t"/>
              <a:pathLst>
                <a:path extrusionOk="0" h="1124" w="1293">
                  <a:moveTo>
                    <a:pt x="113" y="1"/>
                  </a:moveTo>
                  <a:lnTo>
                    <a:pt x="0" y="169"/>
                  </a:lnTo>
                  <a:lnTo>
                    <a:pt x="1124" y="1124"/>
                  </a:lnTo>
                  <a:lnTo>
                    <a:pt x="1180" y="1124"/>
                  </a:lnTo>
                  <a:cubicBezTo>
                    <a:pt x="1180" y="1124"/>
                    <a:pt x="1236" y="1068"/>
                    <a:pt x="1236" y="1068"/>
                  </a:cubicBezTo>
                  <a:cubicBezTo>
                    <a:pt x="1292" y="1012"/>
                    <a:pt x="1292" y="955"/>
                    <a:pt x="1236" y="899"/>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18"/>
            <p:cNvSpPr/>
            <p:nvPr/>
          </p:nvSpPr>
          <p:spPr>
            <a:xfrm>
              <a:off x="3975650" y="2230550"/>
              <a:ext cx="37950" cy="9850"/>
            </a:xfrm>
            <a:custGeom>
              <a:rect b="b" l="l" r="r" t="t"/>
              <a:pathLst>
                <a:path extrusionOk="0" h="394" w="1518">
                  <a:moveTo>
                    <a:pt x="1" y="1"/>
                  </a:moveTo>
                  <a:lnTo>
                    <a:pt x="1" y="225"/>
                  </a:lnTo>
                  <a:lnTo>
                    <a:pt x="1405" y="394"/>
                  </a:lnTo>
                  <a:cubicBezTo>
                    <a:pt x="1461" y="394"/>
                    <a:pt x="1517" y="338"/>
                    <a:pt x="1517" y="281"/>
                  </a:cubicBezTo>
                  <a:cubicBezTo>
                    <a:pt x="1517" y="225"/>
                    <a:pt x="1461" y="169"/>
                    <a:pt x="1405" y="169"/>
                  </a:cubicBezTo>
                  <a:lnTo>
                    <a:pt x="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18"/>
            <p:cNvSpPr/>
            <p:nvPr/>
          </p:nvSpPr>
          <p:spPr>
            <a:xfrm>
              <a:off x="3901250" y="2428525"/>
              <a:ext cx="35125" cy="25300"/>
            </a:xfrm>
            <a:custGeom>
              <a:rect b="b" l="l" r="r" t="t"/>
              <a:pathLst>
                <a:path extrusionOk="0" h="1012" w="1405">
                  <a:moveTo>
                    <a:pt x="113" y="1"/>
                  </a:moveTo>
                  <a:lnTo>
                    <a:pt x="0" y="225"/>
                  </a:lnTo>
                  <a:lnTo>
                    <a:pt x="1180" y="1012"/>
                  </a:lnTo>
                  <a:lnTo>
                    <a:pt x="1236" y="1012"/>
                  </a:lnTo>
                  <a:cubicBezTo>
                    <a:pt x="1348" y="1012"/>
                    <a:pt x="1404" y="843"/>
                    <a:pt x="1292" y="843"/>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18"/>
            <p:cNvSpPr/>
            <p:nvPr/>
          </p:nvSpPr>
          <p:spPr>
            <a:xfrm>
              <a:off x="3967225" y="2274075"/>
              <a:ext cx="37950" cy="12675"/>
            </a:xfrm>
            <a:custGeom>
              <a:rect b="b" l="l" r="r" t="t"/>
              <a:pathLst>
                <a:path extrusionOk="0" h="507" w="1518">
                  <a:moveTo>
                    <a:pt x="57" y="1"/>
                  </a:moveTo>
                  <a:lnTo>
                    <a:pt x="1" y="169"/>
                  </a:lnTo>
                  <a:lnTo>
                    <a:pt x="1405" y="506"/>
                  </a:lnTo>
                  <a:cubicBezTo>
                    <a:pt x="1461" y="450"/>
                    <a:pt x="1517" y="450"/>
                    <a:pt x="1517" y="394"/>
                  </a:cubicBezTo>
                  <a:cubicBezTo>
                    <a:pt x="1517" y="338"/>
                    <a:pt x="1461" y="281"/>
                    <a:pt x="1461" y="281"/>
                  </a:cubicBezTo>
                  <a:lnTo>
                    <a:pt x="5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18"/>
            <p:cNvSpPr/>
            <p:nvPr/>
          </p:nvSpPr>
          <p:spPr>
            <a:xfrm>
              <a:off x="3977075" y="2189825"/>
              <a:ext cx="37925" cy="5650"/>
            </a:xfrm>
            <a:custGeom>
              <a:rect b="b" l="l" r="r" t="t"/>
              <a:pathLst>
                <a:path extrusionOk="0" h="226" w="1517">
                  <a:moveTo>
                    <a:pt x="0" y="1"/>
                  </a:moveTo>
                  <a:lnTo>
                    <a:pt x="0" y="57"/>
                  </a:lnTo>
                  <a:cubicBezTo>
                    <a:pt x="0" y="113"/>
                    <a:pt x="0" y="169"/>
                    <a:pt x="0" y="225"/>
                  </a:cubicBezTo>
                  <a:lnTo>
                    <a:pt x="1404" y="225"/>
                  </a:lnTo>
                  <a:cubicBezTo>
                    <a:pt x="1460" y="225"/>
                    <a:pt x="1517" y="169"/>
                    <a:pt x="1517" y="113"/>
                  </a:cubicBezTo>
                  <a:cubicBezTo>
                    <a:pt x="1517" y="57"/>
                    <a:pt x="1460" y="1"/>
                    <a:pt x="1404"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18"/>
            <p:cNvSpPr/>
            <p:nvPr/>
          </p:nvSpPr>
          <p:spPr>
            <a:xfrm>
              <a:off x="3923700" y="2392025"/>
              <a:ext cx="36550" cy="22500"/>
            </a:xfrm>
            <a:custGeom>
              <a:rect b="b" l="l" r="r" t="t"/>
              <a:pathLst>
                <a:path extrusionOk="0" h="900" w="1462">
                  <a:moveTo>
                    <a:pt x="113" y="0"/>
                  </a:moveTo>
                  <a:lnTo>
                    <a:pt x="1" y="169"/>
                  </a:lnTo>
                  <a:lnTo>
                    <a:pt x="1236" y="899"/>
                  </a:lnTo>
                  <a:lnTo>
                    <a:pt x="1293" y="899"/>
                  </a:lnTo>
                  <a:cubicBezTo>
                    <a:pt x="1349" y="899"/>
                    <a:pt x="1405" y="843"/>
                    <a:pt x="1405" y="843"/>
                  </a:cubicBezTo>
                  <a:cubicBezTo>
                    <a:pt x="1461" y="787"/>
                    <a:pt x="1405" y="731"/>
                    <a:pt x="1349" y="674"/>
                  </a:cubicBez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18"/>
            <p:cNvSpPr/>
            <p:nvPr/>
          </p:nvSpPr>
          <p:spPr>
            <a:xfrm>
              <a:off x="3956000" y="2313400"/>
              <a:ext cx="37950" cy="15475"/>
            </a:xfrm>
            <a:custGeom>
              <a:rect b="b" l="l" r="r" t="t"/>
              <a:pathLst>
                <a:path extrusionOk="0" h="619" w="1518">
                  <a:moveTo>
                    <a:pt x="57" y="0"/>
                  </a:moveTo>
                  <a:lnTo>
                    <a:pt x="1" y="225"/>
                  </a:lnTo>
                  <a:lnTo>
                    <a:pt x="1405" y="618"/>
                  </a:lnTo>
                  <a:cubicBezTo>
                    <a:pt x="1461" y="618"/>
                    <a:pt x="1517" y="618"/>
                    <a:pt x="1517" y="562"/>
                  </a:cubicBezTo>
                  <a:cubicBezTo>
                    <a:pt x="1517" y="506"/>
                    <a:pt x="1517" y="450"/>
                    <a:pt x="1461" y="450"/>
                  </a:cubicBezTo>
                  <a:lnTo>
                    <a:pt x="5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18"/>
            <p:cNvSpPr/>
            <p:nvPr/>
          </p:nvSpPr>
          <p:spPr>
            <a:xfrm>
              <a:off x="3941950" y="2354125"/>
              <a:ext cx="36550" cy="19675"/>
            </a:xfrm>
            <a:custGeom>
              <a:rect b="b" l="l" r="r" t="t"/>
              <a:pathLst>
                <a:path extrusionOk="0" h="787" w="1462">
                  <a:moveTo>
                    <a:pt x="57" y="0"/>
                  </a:moveTo>
                  <a:lnTo>
                    <a:pt x="1" y="225"/>
                  </a:lnTo>
                  <a:lnTo>
                    <a:pt x="1293" y="786"/>
                  </a:lnTo>
                  <a:lnTo>
                    <a:pt x="1349" y="786"/>
                  </a:lnTo>
                  <a:cubicBezTo>
                    <a:pt x="1405" y="786"/>
                    <a:pt x="1405" y="730"/>
                    <a:pt x="1461" y="730"/>
                  </a:cubicBezTo>
                  <a:cubicBezTo>
                    <a:pt x="1461" y="618"/>
                    <a:pt x="1461" y="562"/>
                    <a:pt x="1405" y="562"/>
                  </a:cubicBezTo>
                  <a:lnTo>
                    <a:pt x="5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18"/>
            <p:cNvSpPr/>
            <p:nvPr/>
          </p:nvSpPr>
          <p:spPr>
            <a:xfrm>
              <a:off x="3152850" y="2427125"/>
              <a:ext cx="32325" cy="23900"/>
            </a:xfrm>
            <a:custGeom>
              <a:rect b="b" l="l" r="r" t="t"/>
              <a:pathLst>
                <a:path extrusionOk="0" h="956" w="1293">
                  <a:moveTo>
                    <a:pt x="1236" y="1"/>
                  </a:moveTo>
                  <a:lnTo>
                    <a:pt x="1" y="787"/>
                  </a:lnTo>
                  <a:cubicBezTo>
                    <a:pt x="1" y="787"/>
                    <a:pt x="1" y="899"/>
                    <a:pt x="1" y="899"/>
                  </a:cubicBezTo>
                  <a:cubicBezTo>
                    <a:pt x="57" y="955"/>
                    <a:pt x="57" y="955"/>
                    <a:pt x="113" y="955"/>
                  </a:cubicBezTo>
                  <a:lnTo>
                    <a:pt x="169" y="955"/>
                  </a:lnTo>
                  <a:lnTo>
                    <a:pt x="1292" y="169"/>
                  </a:lnTo>
                  <a:lnTo>
                    <a:pt x="123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18"/>
            <p:cNvSpPr/>
            <p:nvPr/>
          </p:nvSpPr>
          <p:spPr>
            <a:xfrm>
              <a:off x="3077025" y="2229150"/>
              <a:ext cx="37950" cy="9850"/>
            </a:xfrm>
            <a:custGeom>
              <a:rect b="b" l="l" r="r" t="t"/>
              <a:pathLst>
                <a:path extrusionOk="0" h="394" w="1518">
                  <a:moveTo>
                    <a:pt x="1517" y="0"/>
                  </a:moveTo>
                  <a:lnTo>
                    <a:pt x="113" y="169"/>
                  </a:lnTo>
                  <a:cubicBezTo>
                    <a:pt x="57" y="169"/>
                    <a:pt x="1" y="225"/>
                    <a:pt x="57" y="281"/>
                  </a:cubicBezTo>
                  <a:cubicBezTo>
                    <a:pt x="57" y="337"/>
                    <a:pt x="57" y="394"/>
                    <a:pt x="113" y="394"/>
                  </a:cubicBezTo>
                  <a:lnTo>
                    <a:pt x="1517" y="225"/>
                  </a:lnTo>
                  <a:lnTo>
                    <a:pt x="151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18"/>
            <p:cNvSpPr/>
            <p:nvPr/>
          </p:nvSpPr>
          <p:spPr>
            <a:xfrm>
              <a:off x="3179525" y="2460825"/>
              <a:ext cx="32325" cy="28100"/>
            </a:xfrm>
            <a:custGeom>
              <a:rect b="b" l="l" r="r" t="t"/>
              <a:pathLst>
                <a:path extrusionOk="0" h="1124" w="1293">
                  <a:moveTo>
                    <a:pt x="1180" y="1"/>
                  </a:moveTo>
                  <a:lnTo>
                    <a:pt x="57" y="955"/>
                  </a:lnTo>
                  <a:cubicBezTo>
                    <a:pt x="1" y="1011"/>
                    <a:pt x="1" y="1124"/>
                    <a:pt x="113" y="1124"/>
                  </a:cubicBezTo>
                  <a:lnTo>
                    <a:pt x="169" y="1124"/>
                  </a:lnTo>
                  <a:lnTo>
                    <a:pt x="1292" y="225"/>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18"/>
            <p:cNvSpPr/>
            <p:nvPr/>
          </p:nvSpPr>
          <p:spPr>
            <a:xfrm>
              <a:off x="3128975" y="2390625"/>
              <a:ext cx="36550" cy="22475"/>
            </a:xfrm>
            <a:custGeom>
              <a:rect b="b" l="l" r="r" t="t"/>
              <a:pathLst>
                <a:path extrusionOk="0" h="899" w="1462">
                  <a:moveTo>
                    <a:pt x="1349" y="0"/>
                  </a:moveTo>
                  <a:lnTo>
                    <a:pt x="57" y="730"/>
                  </a:lnTo>
                  <a:cubicBezTo>
                    <a:pt x="1" y="730"/>
                    <a:pt x="1" y="787"/>
                    <a:pt x="1" y="843"/>
                  </a:cubicBezTo>
                  <a:cubicBezTo>
                    <a:pt x="57" y="899"/>
                    <a:pt x="57" y="899"/>
                    <a:pt x="113" y="899"/>
                  </a:cubicBezTo>
                  <a:lnTo>
                    <a:pt x="169" y="899"/>
                  </a:lnTo>
                  <a:lnTo>
                    <a:pt x="1461" y="225"/>
                  </a:lnTo>
                  <a:lnTo>
                    <a:pt x="134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18"/>
            <p:cNvSpPr/>
            <p:nvPr/>
          </p:nvSpPr>
          <p:spPr>
            <a:xfrm>
              <a:off x="3109325" y="2351300"/>
              <a:ext cx="36525" cy="19675"/>
            </a:xfrm>
            <a:custGeom>
              <a:rect b="b" l="l" r="r" t="t"/>
              <a:pathLst>
                <a:path extrusionOk="0" h="787" w="1461">
                  <a:moveTo>
                    <a:pt x="1405" y="1"/>
                  </a:moveTo>
                  <a:lnTo>
                    <a:pt x="57" y="562"/>
                  </a:lnTo>
                  <a:cubicBezTo>
                    <a:pt x="0" y="562"/>
                    <a:pt x="0" y="618"/>
                    <a:pt x="0" y="675"/>
                  </a:cubicBezTo>
                  <a:cubicBezTo>
                    <a:pt x="0" y="731"/>
                    <a:pt x="57" y="787"/>
                    <a:pt x="113" y="787"/>
                  </a:cubicBezTo>
                  <a:lnTo>
                    <a:pt x="169" y="787"/>
                  </a:lnTo>
                  <a:lnTo>
                    <a:pt x="1461" y="225"/>
                  </a:lnTo>
                  <a:cubicBezTo>
                    <a:pt x="1461" y="169"/>
                    <a:pt x="1405" y="57"/>
                    <a:pt x="140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18"/>
            <p:cNvSpPr/>
            <p:nvPr/>
          </p:nvSpPr>
          <p:spPr>
            <a:xfrm>
              <a:off x="3082650" y="2269875"/>
              <a:ext cx="37925" cy="12650"/>
            </a:xfrm>
            <a:custGeom>
              <a:rect b="b" l="l" r="r" t="t"/>
              <a:pathLst>
                <a:path extrusionOk="0" h="506" w="1517">
                  <a:moveTo>
                    <a:pt x="1517" y="0"/>
                  </a:moveTo>
                  <a:lnTo>
                    <a:pt x="113" y="281"/>
                  </a:lnTo>
                  <a:cubicBezTo>
                    <a:pt x="56" y="281"/>
                    <a:pt x="0" y="337"/>
                    <a:pt x="0" y="449"/>
                  </a:cubicBezTo>
                  <a:cubicBezTo>
                    <a:pt x="56" y="449"/>
                    <a:pt x="56" y="506"/>
                    <a:pt x="113" y="506"/>
                  </a:cubicBezTo>
                  <a:lnTo>
                    <a:pt x="1517" y="225"/>
                  </a:lnTo>
                  <a:cubicBezTo>
                    <a:pt x="1517" y="169"/>
                    <a:pt x="1517" y="112"/>
                    <a:pt x="1517"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18"/>
            <p:cNvSpPr/>
            <p:nvPr/>
          </p:nvSpPr>
          <p:spPr>
            <a:xfrm>
              <a:off x="3092475" y="2312000"/>
              <a:ext cx="39350" cy="16875"/>
            </a:xfrm>
            <a:custGeom>
              <a:rect b="b" l="l" r="r" t="t"/>
              <a:pathLst>
                <a:path extrusionOk="0" h="675" w="1574">
                  <a:moveTo>
                    <a:pt x="1517" y="0"/>
                  </a:moveTo>
                  <a:lnTo>
                    <a:pt x="113" y="449"/>
                  </a:lnTo>
                  <a:cubicBezTo>
                    <a:pt x="57" y="449"/>
                    <a:pt x="0" y="506"/>
                    <a:pt x="57" y="562"/>
                  </a:cubicBezTo>
                  <a:cubicBezTo>
                    <a:pt x="57" y="618"/>
                    <a:pt x="113" y="674"/>
                    <a:pt x="169" y="674"/>
                  </a:cubicBezTo>
                  <a:lnTo>
                    <a:pt x="1573" y="225"/>
                  </a:lnTo>
                  <a:lnTo>
                    <a:pt x="151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18"/>
            <p:cNvSpPr/>
            <p:nvPr/>
          </p:nvSpPr>
          <p:spPr>
            <a:xfrm>
              <a:off x="3210425" y="2491725"/>
              <a:ext cx="29500" cy="30550"/>
            </a:xfrm>
            <a:custGeom>
              <a:rect b="b" l="l" r="r" t="t"/>
              <a:pathLst>
                <a:path extrusionOk="0" h="1222" w="1180">
                  <a:moveTo>
                    <a:pt x="1067" y="0"/>
                  </a:moveTo>
                  <a:lnTo>
                    <a:pt x="0" y="1067"/>
                  </a:lnTo>
                  <a:cubicBezTo>
                    <a:pt x="0" y="1067"/>
                    <a:pt x="0" y="1180"/>
                    <a:pt x="0" y="1180"/>
                  </a:cubicBezTo>
                  <a:cubicBezTo>
                    <a:pt x="28" y="1208"/>
                    <a:pt x="56" y="1222"/>
                    <a:pt x="85" y="1222"/>
                  </a:cubicBezTo>
                  <a:cubicBezTo>
                    <a:pt x="113" y="1222"/>
                    <a:pt x="141" y="1208"/>
                    <a:pt x="169" y="1180"/>
                  </a:cubicBezTo>
                  <a:lnTo>
                    <a:pt x="1180" y="169"/>
                  </a:lnTo>
                  <a:cubicBezTo>
                    <a:pt x="1124" y="112"/>
                    <a:pt x="1067" y="56"/>
                    <a:pt x="1067"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18"/>
            <p:cNvSpPr/>
            <p:nvPr/>
          </p:nvSpPr>
          <p:spPr>
            <a:xfrm>
              <a:off x="3540375" y="2622300"/>
              <a:ext cx="5650" cy="37925"/>
            </a:xfrm>
            <a:custGeom>
              <a:rect b="b" l="l" r="r" t="t"/>
              <a:pathLst>
                <a:path extrusionOk="0" h="1517" w="226">
                  <a:moveTo>
                    <a:pt x="1" y="0"/>
                  </a:moveTo>
                  <a:lnTo>
                    <a:pt x="1" y="1405"/>
                  </a:lnTo>
                  <a:cubicBezTo>
                    <a:pt x="1" y="1461"/>
                    <a:pt x="57" y="1517"/>
                    <a:pt x="113" y="1517"/>
                  </a:cubicBezTo>
                  <a:cubicBezTo>
                    <a:pt x="169" y="1517"/>
                    <a:pt x="226" y="1461"/>
                    <a:pt x="226" y="1405"/>
                  </a:cubicBezTo>
                  <a:lnTo>
                    <a:pt x="22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18"/>
            <p:cNvSpPr/>
            <p:nvPr/>
          </p:nvSpPr>
          <p:spPr>
            <a:xfrm>
              <a:off x="3495450" y="2619500"/>
              <a:ext cx="8450" cy="39325"/>
            </a:xfrm>
            <a:custGeom>
              <a:rect b="b" l="l" r="r" t="t"/>
              <a:pathLst>
                <a:path extrusionOk="0" h="1573" w="338">
                  <a:moveTo>
                    <a:pt x="113" y="0"/>
                  </a:moveTo>
                  <a:lnTo>
                    <a:pt x="1" y="1460"/>
                  </a:lnTo>
                  <a:cubicBezTo>
                    <a:pt x="1" y="1517"/>
                    <a:pt x="1" y="1517"/>
                    <a:pt x="113" y="1573"/>
                  </a:cubicBezTo>
                  <a:cubicBezTo>
                    <a:pt x="113" y="1573"/>
                    <a:pt x="169" y="1517"/>
                    <a:pt x="169" y="1460"/>
                  </a:cubicBezTo>
                  <a:lnTo>
                    <a:pt x="33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18"/>
            <p:cNvSpPr/>
            <p:nvPr/>
          </p:nvSpPr>
          <p:spPr>
            <a:xfrm>
              <a:off x="3449125" y="2612475"/>
              <a:ext cx="11250" cy="39325"/>
            </a:xfrm>
            <a:custGeom>
              <a:rect b="b" l="l" r="r" t="t"/>
              <a:pathLst>
                <a:path extrusionOk="0" h="1573" w="450">
                  <a:moveTo>
                    <a:pt x="281" y="0"/>
                  </a:moveTo>
                  <a:lnTo>
                    <a:pt x="0" y="1404"/>
                  </a:lnTo>
                  <a:cubicBezTo>
                    <a:pt x="0" y="1461"/>
                    <a:pt x="0" y="1517"/>
                    <a:pt x="56" y="1573"/>
                  </a:cubicBezTo>
                  <a:cubicBezTo>
                    <a:pt x="113" y="1573"/>
                    <a:pt x="169" y="1517"/>
                    <a:pt x="169" y="1461"/>
                  </a:cubicBezTo>
                  <a:lnTo>
                    <a:pt x="450" y="56"/>
                  </a:lnTo>
                  <a:cubicBezTo>
                    <a:pt x="393" y="56"/>
                    <a:pt x="337" y="56"/>
                    <a:pt x="28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18"/>
            <p:cNvSpPr/>
            <p:nvPr/>
          </p:nvSpPr>
          <p:spPr>
            <a:xfrm>
              <a:off x="3244125" y="2522600"/>
              <a:ext cx="28100" cy="31975"/>
            </a:xfrm>
            <a:custGeom>
              <a:rect b="b" l="l" r="r" t="t"/>
              <a:pathLst>
                <a:path extrusionOk="0" h="1279" w="1124">
                  <a:moveTo>
                    <a:pt x="955" y="1"/>
                  </a:moveTo>
                  <a:lnTo>
                    <a:pt x="56" y="1068"/>
                  </a:lnTo>
                  <a:cubicBezTo>
                    <a:pt x="0" y="1124"/>
                    <a:pt x="0" y="1180"/>
                    <a:pt x="56" y="1236"/>
                  </a:cubicBezTo>
                  <a:cubicBezTo>
                    <a:pt x="56" y="1264"/>
                    <a:pt x="84" y="1278"/>
                    <a:pt x="113" y="1278"/>
                  </a:cubicBezTo>
                  <a:cubicBezTo>
                    <a:pt x="141" y="1278"/>
                    <a:pt x="169" y="1264"/>
                    <a:pt x="169" y="1236"/>
                  </a:cubicBezTo>
                  <a:lnTo>
                    <a:pt x="1124" y="113"/>
                  </a:lnTo>
                  <a:lnTo>
                    <a:pt x="95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18"/>
            <p:cNvSpPr/>
            <p:nvPr/>
          </p:nvSpPr>
          <p:spPr>
            <a:xfrm>
              <a:off x="3583925" y="2619500"/>
              <a:ext cx="8450" cy="37925"/>
            </a:xfrm>
            <a:custGeom>
              <a:rect b="b" l="l" r="r" t="t"/>
              <a:pathLst>
                <a:path extrusionOk="0" h="1517" w="338">
                  <a:moveTo>
                    <a:pt x="0" y="0"/>
                  </a:moveTo>
                  <a:lnTo>
                    <a:pt x="112" y="1404"/>
                  </a:lnTo>
                  <a:cubicBezTo>
                    <a:pt x="112" y="1460"/>
                    <a:pt x="169" y="1517"/>
                    <a:pt x="225" y="1517"/>
                  </a:cubicBezTo>
                  <a:cubicBezTo>
                    <a:pt x="281" y="1517"/>
                    <a:pt x="337" y="1460"/>
                    <a:pt x="337" y="1404"/>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18"/>
            <p:cNvSpPr/>
            <p:nvPr/>
          </p:nvSpPr>
          <p:spPr>
            <a:xfrm>
              <a:off x="3279225" y="2546475"/>
              <a:ext cx="25300" cy="33725"/>
            </a:xfrm>
            <a:custGeom>
              <a:rect b="b" l="l" r="r" t="t"/>
              <a:pathLst>
                <a:path extrusionOk="0" h="1349" w="1012">
                  <a:moveTo>
                    <a:pt x="899" y="1"/>
                  </a:moveTo>
                  <a:lnTo>
                    <a:pt x="57" y="1180"/>
                  </a:lnTo>
                  <a:cubicBezTo>
                    <a:pt x="0" y="1236"/>
                    <a:pt x="0" y="1292"/>
                    <a:pt x="57" y="1349"/>
                  </a:cubicBezTo>
                  <a:lnTo>
                    <a:pt x="113" y="1349"/>
                  </a:lnTo>
                  <a:cubicBezTo>
                    <a:pt x="169" y="1349"/>
                    <a:pt x="225" y="1349"/>
                    <a:pt x="225" y="1292"/>
                  </a:cubicBezTo>
                  <a:lnTo>
                    <a:pt x="1011" y="113"/>
                  </a:lnTo>
                  <a:lnTo>
                    <a:pt x="89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18"/>
            <p:cNvSpPr/>
            <p:nvPr/>
          </p:nvSpPr>
          <p:spPr>
            <a:xfrm>
              <a:off x="3405600" y="2601225"/>
              <a:ext cx="14050" cy="39350"/>
            </a:xfrm>
            <a:custGeom>
              <a:rect b="b" l="l" r="r" t="t"/>
              <a:pathLst>
                <a:path extrusionOk="0" h="1574" w="562">
                  <a:moveTo>
                    <a:pt x="393" y="1"/>
                  </a:moveTo>
                  <a:lnTo>
                    <a:pt x="0" y="1405"/>
                  </a:lnTo>
                  <a:cubicBezTo>
                    <a:pt x="0" y="1461"/>
                    <a:pt x="0" y="1517"/>
                    <a:pt x="56" y="1574"/>
                  </a:cubicBezTo>
                  <a:cubicBezTo>
                    <a:pt x="112" y="1574"/>
                    <a:pt x="169" y="1517"/>
                    <a:pt x="169" y="1461"/>
                  </a:cubicBezTo>
                  <a:lnTo>
                    <a:pt x="562" y="57"/>
                  </a:lnTo>
                  <a:lnTo>
                    <a:pt x="39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18"/>
            <p:cNvSpPr/>
            <p:nvPr/>
          </p:nvSpPr>
          <p:spPr>
            <a:xfrm>
              <a:off x="3360650" y="2587200"/>
              <a:ext cx="19700" cy="36525"/>
            </a:xfrm>
            <a:custGeom>
              <a:rect b="b" l="l" r="r" t="t"/>
              <a:pathLst>
                <a:path extrusionOk="0" h="1461" w="788">
                  <a:moveTo>
                    <a:pt x="563" y="0"/>
                  </a:moveTo>
                  <a:lnTo>
                    <a:pt x="1" y="1348"/>
                  </a:lnTo>
                  <a:cubicBezTo>
                    <a:pt x="1" y="1404"/>
                    <a:pt x="57" y="1461"/>
                    <a:pt x="113" y="1461"/>
                  </a:cubicBezTo>
                  <a:cubicBezTo>
                    <a:pt x="169" y="1461"/>
                    <a:pt x="226" y="1461"/>
                    <a:pt x="226" y="1404"/>
                  </a:cubicBezTo>
                  <a:lnTo>
                    <a:pt x="787" y="56"/>
                  </a:lnTo>
                  <a:lnTo>
                    <a:pt x="56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18"/>
            <p:cNvSpPr/>
            <p:nvPr/>
          </p:nvSpPr>
          <p:spPr>
            <a:xfrm>
              <a:off x="3301675" y="1786275"/>
              <a:ext cx="40750" cy="62375"/>
            </a:xfrm>
            <a:custGeom>
              <a:rect b="b" l="l" r="r" t="t"/>
              <a:pathLst>
                <a:path extrusionOk="0" h="2495" w="1630">
                  <a:moveTo>
                    <a:pt x="106" y="0"/>
                  </a:moveTo>
                  <a:cubicBezTo>
                    <a:pt x="90" y="0"/>
                    <a:pt x="74" y="7"/>
                    <a:pt x="57" y="24"/>
                  </a:cubicBezTo>
                  <a:cubicBezTo>
                    <a:pt x="1" y="24"/>
                    <a:pt x="1" y="136"/>
                    <a:pt x="57" y="192"/>
                  </a:cubicBezTo>
                  <a:lnTo>
                    <a:pt x="1461" y="2495"/>
                  </a:lnTo>
                  <a:lnTo>
                    <a:pt x="1630" y="2382"/>
                  </a:lnTo>
                  <a:lnTo>
                    <a:pt x="226" y="80"/>
                  </a:lnTo>
                  <a:cubicBezTo>
                    <a:pt x="186" y="40"/>
                    <a:pt x="146" y="0"/>
                    <a:pt x="10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18"/>
            <p:cNvSpPr/>
            <p:nvPr/>
          </p:nvSpPr>
          <p:spPr>
            <a:xfrm>
              <a:off x="3261650" y="1812575"/>
              <a:ext cx="47075" cy="58550"/>
            </a:xfrm>
            <a:custGeom>
              <a:rect b="b" l="l" r="r" t="t"/>
              <a:pathLst>
                <a:path extrusionOk="0" h="2342" w="1883">
                  <a:moveTo>
                    <a:pt x="191" y="1"/>
                  </a:moveTo>
                  <a:cubicBezTo>
                    <a:pt x="109" y="1"/>
                    <a:pt x="0" y="108"/>
                    <a:pt x="86" y="151"/>
                  </a:cubicBezTo>
                  <a:lnTo>
                    <a:pt x="1714" y="2341"/>
                  </a:lnTo>
                  <a:lnTo>
                    <a:pt x="1883" y="2229"/>
                  </a:lnTo>
                  <a:lnTo>
                    <a:pt x="254" y="39"/>
                  </a:lnTo>
                  <a:cubicBezTo>
                    <a:pt x="241" y="12"/>
                    <a:pt x="217" y="1"/>
                    <a:pt x="19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18"/>
            <p:cNvSpPr/>
            <p:nvPr/>
          </p:nvSpPr>
          <p:spPr>
            <a:xfrm>
              <a:off x="3341000" y="1765800"/>
              <a:ext cx="35125" cy="64600"/>
            </a:xfrm>
            <a:custGeom>
              <a:rect b="b" l="l" r="r" t="t"/>
              <a:pathLst>
                <a:path extrusionOk="0" h="2584" w="1405">
                  <a:moveTo>
                    <a:pt x="113" y="0"/>
                  </a:moveTo>
                  <a:cubicBezTo>
                    <a:pt x="57" y="0"/>
                    <a:pt x="1" y="112"/>
                    <a:pt x="57" y="169"/>
                  </a:cubicBezTo>
                  <a:lnTo>
                    <a:pt x="1236" y="2584"/>
                  </a:lnTo>
                  <a:lnTo>
                    <a:pt x="1405" y="2471"/>
                  </a:lnTo>
                  <a:lnTo>
                    <a:pt x="225" y="56"/>
                  </a:lnTo>
                  <a:cubicBezTo>
                    <a:pt x="225" y="0"/>
                    <a:pt x="169" y="0"/>
                    <a:pt x="11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18"/>
            <p:cNvSpPr/>
            <p:nvPr/>
          </p:nvSpPr>
          <p:spPr>
            <a:xfrm>
              <a:off x="3226525" y="1840675"/>
              <a:ext cx="52725" cy="55725"/>
            </a:xfrm>
            <a:custGeom>
              <a:rect b="b" l="l" r="r" t="t"/>
              <a:pathLst>
                <a:path extrusionOk="0" h="2229" w="2109">
                  <a:moveTo>
                    <a:pt x="195" y="1"/>
                  </a:moveTo>
                  <a:cubicBezTo>
                    <a:pt x="113" y="1"/>
                    <a:pt x="0" y="120"/>
                    <a:pt x="86" y="206"/>
                  </a:cubicBezTo>
                  <a:lnTo>
                    <a:pt x="1940" y="2228"/>
                  </a:lnTo>
                  <a:lnTo>
                    <a:pt x="2108" y="2060"/>
                  </a:lnTo>
                  <a:lnTo>
                    <a:pt x="255" y="38"/>
                  </a:lnTo>
                  <a:cubicBezTo>
                    <a:pt x="242" y="12"/>
                    <a:pt x="220" y="1"/>
                    <a:pt x="19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18"/>
            <p:cNvSpPr/>
            <p:nvPr/>
          </p:nvSpPr>
          <p:spPr>
            <a:xfrm>
              <a:off x="3384525" y="1747525"/>
              <a:ext cx="29525" cy="68825"/>
            </a:xfrm>
            <a:custGeom>
              <a:rect b="b" l="l" r="r" t="t"/>
              <a:pathLst>
                <a:path extrusionOk="0" h="2753" w="1181">
                  <a:moveTo>
                    <a:pt x="113" y="1"/>
                  </a:moveTo>
                  <a:cubicBezTo>
                    <a:pt x="57" y="57"/>
                    <a:pt x="1" y="113"/>
                    <a:pt x="57" y="169"/>
                  </a:cubicBezTo>
                  <a:lnTo>
                    <a:pt x="955" y="2753"/>
                  </a:lnTo>
                  <a:lnTo>
                    <a:pt x="1180" y="2641"/>
                  </a:lnTo>
                  <a:lnTo>
                    <a:pt x="225" y="113"/>
                  </a:lnTo>
                  <a:cubicBezTo>
                    <a:pt x="225" y="57"/>
                    <a:pt x="169" y="1"/>
                    <a:pt x="11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18"/>
            <p:cNvSpPr/>
            <p:nvPr/>
          </p:nvSpPr>
          <p:spPr>
            <a:xfrm>
              <a:off x="3519325" y="1720850"/>
              <a:ext cx="8450" cy="71650"/>
            </a:xfrm>
            <a:custGeom>
              <a:rect b="b" l="l" r="r" t="t"/>
              <a:pathLst>
                <a:path extrusionOk="0" h="2866" w="338">
                  <a:moveTo>
                    <a:pt x="113" y="1"/>
                  </a:moveTo>
                  <a:cubicBezTo>
                    <a:pt x="57" y="1"/>
                    <a:pt x="0" y="57"/>
                    <a:pt x="0" y="113"/>
                  </a:cubicBezTo>
                  <a:lnTo>
                    <a:pt x="113" y="2865"/>
                  </a:lnTo>
                  <a:lnTo>
                    <a:pt x="337" y="2809"/>
                  </a:lnTo>
                  <a:lnTo>
                    <a:pt x="225" y="113"/>
                  </a:lnTo>
                  <a:cubicBezTo>
                    <a:pt x="225" y="57"/>
                    <a:pt x="169" y="1"/>
                    <a:pt x="11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18"/>
            <p:cNvSpPr/>
            <p:nvPr/>
          </p:nvSpPr>
          <p:spPr>
            <a:xfrm>
              <a:off x="3428050" y="1734325"/>
              <a:ext cx="22500" cy="69400"/>
            </a:xfrm>
            <a:custGeom>
              <a:rect b="b" l="l" r="r" t="t"/>
              <a:pathLst>
                <a:path extrusionOk="0" h="2776" w="900">
                  <a:moveTo>
                    <a:pt x="141" y="0"/>
                  </a:moveTo>
                  <a:cubicBezTo>
                    <a:pt x="118" y="0"/>
                    <a:pt x="90" y="7"/>
                    <a:pt x="57" y="23"/>
                  </a:cubicBezTo>
                  <a:cubicBezTo>
                    <a:pt x="1" y="23"/>
                    <a:pt x="1" y="80"/>
                    <a:pt x="1" y="136"/>
                  </a:cubicBezTo>
                  <a:lnTo>
                    <a:pt x="675" y="2775"/>
                  </a:lnTo>
                  <a:lnTo>
                    <a:pt x="899" y="2719"/>
                  </a:lnTo>
                  <a:lnTo>
                    <a:pt x="225" y="80"/>
                  </a:lnTo>
                  <a:cubicBezTo>
                    <a:pt x="225" y="40"/>
                    <a:pt x="197" y="0"/>
                    <a:pt x="14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18"/>
            <p:cNvSpPr/>
            <p:nvPr/>
          </p:nvSpPr>
          <p:spPr>
            <a:xfrm>
              <a:off x="3474400" y="1725075"/>
              <a:ext cx="15450" cy="70225"/>
            </a:xfrm>
            <a:custGeom>
              <a:rect b="b" l="l" r="r" t="t"/>
              <a:pathLst>
                <a:path extrusionOk="0" h="2809" w="618">
                  <a:moveTo>
                    <a:pt x="113" y="0"/>
                  </a:moveTo>
                  <a:cubicBezTo>
                    <a:pt x="0" y="0"/>
                    <a:pt x="0" y="56"/>
                    <a:pt x="0" y="113"/>
                  </a:cubicBezTo>
                  <a:lnTo>
                    <a:pt x="393" y="2809"/>
                  </a:lnTo>
                  <a:lnTo>
                    <a:pt x="618" y="2809"/>
                  </a:lnTo>
                  <a:lnTo>
                    <a:pt x="225" y="113"/>
                  </a:lnTo>
                  <a:cubicBezTo>
                    <a:pt x="169" y="56"/>
                    <a:pt x="169" y="0"/>
                    <a:pt x="11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18"/>
            <p:cNvSpPr/>
            <p:nvPr/>
          </p:nvSpPr>
          <p:spPr>
            <a:xfrm>
              <a:off x="3100900" y="2030575"/>
              <a:ext cx="68825" cy="27300"/>
            </a:xfrm>
            <a:custGeom>
              <a:rect b="b" l="l" r="r" t="t"/>
              <a:pathLst>
                <a:path extrusionOk="0" h="1092" w="2753">
                  <a:moveTo>
                    <a:pt x="121" y="1"/>
                  </a:moveTo>
                  <a:cubicBezTo>
                    <a:pt x="85" y="1"/>
                    <a:pt x="57" y="41"/>
                    <a:pt x="57" y="80"/>
                  </a:cubicBezTo>
                  <a:cubicBezTo>
                    <a:pt x="0" y="136"/>
                    <a:pt x="57" y="193"/>
                    <a:pt x="113" y="193"/>
                  </a:cubicBezTo>
                  <a:lnTo>
                    <a:pt x="2696" y="1091"/>
                  </a:lnTo>
                  <a:lnTo>
                    <a:pt x="2753" y="923"/>
                  </a:lnTo>
                  <a:lnTo>
                    <a:pt x="169" y="24"/>
                  </a:lnTo>
                  <a:cubicBezTo>
                    <a:pt x="152" y="8"/>
                    <a:pt x="136" y="1"/>
                    <a:pt x="12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18"/>
            <p:cNvSpPr/>
            <p:nvPr/>
          </p:nvSpPr>
          <p:spPr>
            <a:xfrm>
              <a:off x="3194975" y="1874250"/>
              <a:ext cx="56200" cy="51625"/>
            </a:xfrm>
            <a:custGeom>
              <a:rect b="b" l="l" r="r" t="t"/>
              <a:pathLst>
                <a:path extrusionOk="0" h="2065" w="2248">
                  <a:moveTo>
                    <a:pt x="120" y="1"/>
                  </a:moveTo>
                  <a:cubicBezTo>
                    <a:pt x="85" y="1"/>
                    <a:pt x="57" y="15"/>
                    <a:pt x="57" y="43"/>
                  </a:cubicBezTo>
                  <a:cubicBezTo>
                    <a:pt x="0" y="99"/>
                    <a:pt x="0" y="155"/>
                    <a:pt x="57" y="211"/>
                  </a:cubicBezTo>
                  <a:lnTo>
                    <a:pt x="2079" y="2065"/>
                  </a:lnTo>
                  <a:lnTo>
                    <a:pt x="2247" y="1896"/>
                  </a:lnTo>
                  <a:lnTo>
                    <a:pt x="225" y="43"/>
                  </a:lnTo>
                  <a:cubicBezTo>
                    <a:pt x="197" y="15"/>
                    <a:pt x="155" y="1"/>
                    <a:pt x="12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18"/>
            <p:cNvSpPr/>
            <p:nvPr/>
          </p:nvSpPr>
          <p:spPr>
            <a:xfrm>
              <a:off x="3078425" y="2118225"/>
              <a:ext cx="70250" cy="16875"/>
            </a:xfrm>
            <a:custGeom>
              <a:rect b="b" l="l" r="r" t="t"/>
              <a:pathLst>
                <a:path extrusionOk="0" h="675" w="2810">
                  <a:moveTo>
                    <a:pt x="169" y="0"/>
                  </a:moveTo>
                  <a:cubicBezTo>
                    <a:pt x="113" y="0"/>
                    <a:pt x="57" y="57"/>
                    <a:pt x="57" y="113"/>
                  </a:cubicBezTo>
                  <a:cubicBezTo>
                    <a:pt x="1" y="169"/>
                    <a:pt x="57" y="225"/>
                    <a:pt x="113" y="281"/>
                  </a:cubicBezTo>
                  <a:lnTo>
                    <a:pt x="2809" y="674"/>
                  </a:lnTo>
                  <a:lnTo>
                    <a:pt x="2809" y="450"/>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18"/>
            <p:cNvSpPr/>
            <p:nvPr/>
          </p:nvSpPr>
          <p:spPr>
            <a:xfrm>
              <a:off x="3088250" y="2074100"/>
              <a:ext cx="70250" cy="21675"/>
            </a:xfrm>
            <a:custGeom>
              <a:rect b="b" l="l" r="r" t="t"/>
              <a:pathLst>
                <a:path extrusionOk="0" h="867" w="2810">
                  <a:moveTo>
                    <a:pt x="110" y="1"/>
                  </a:moveTo>
                  <a:cubicBezTo>
                    <a:pt x="57" y="1"/>
                    <a:pt x="1" y="41"/>
                    <a:pt x="1" y="80"/>
                  </a:cubicBezTo>
                  <a:cubicBezTo>
                    <a:pt x="1" y="137"/>
                    <a:pt x="57" y="137"/>
                    <a:pt x="113" y="193"/>
                  </a:cubicBezTo>
                  <a:lnTo>
                    <a:pt x="2753" y="867"/>
                  </a:lnTo>
                  <a:cubicBezTo>
                    <a:pt x="2753" y="811"/>
                    <a:pt x="2753" y="754"/>
                    <a:pt x="2809" y="642"/>
                  </a:cubicBezTo>
                  <a:lnTo>
                    <a:pt x="169" y="24"/>
                  </a:lnTo>
                  <a:cubicBezTo>
                    <a:pt x="153" y="8"/>
                    <a:pt x="132" y="1"/>
                    <a:pt x="11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18"/>
            <p:cNvSpPr/>
            <p:nvPr/>
          </p:nvSpPr>
          <p:spPr>
            <a:xfrm>
              <a:off x="3119150" y="1987050"/>
              <a:ext cx="66025" cy="34300"/>
            </a:xfrm>
            <a:custGeom>
              <a:rect b="b" l="l" r="r" t="t"/>
              <a:pathLst>
                <a:path extrusionOk="0" h="1372" w="2641">
                  <a:moveTo>
                    <a:pt x="121" y="1"/>
                  </a:moveTo>
                  <a:cubicBezTo>
                    <a:pt x="85" y="1"/>
                    <a:pt x="57" y="41"/>
                    <a:pt x="57" y="80"/>
                  </a:cubicBezTo>
                  <a:cubicBezTo>
                    <a:pt x="1" y="80"/>
                    <a:pt x="1" y="193"/>
                    <a:pt x="57" y="193"/>
                  </a:cubicBezTo>
                  <a:lnTo>
                    <a:pt x="2528" y="1372"/>
                  </a:lnTo>
                  <a:cubicBezTo>
                    <a:pt x="2584" y="1316"/>
                    <a:pt x="2584" y="1260"/>
                    <a:pt x="2640" y="1204"/>
                  </a:cubicBezTo>
                  <a:lnTo>
                    <a:pt x="169" y="24"/>
                  </a:lnTo>
                  <a:cubicBezTo>
                    <a:pt x="153" y="8"/>
                    <a:pt x="136" y="1"/>
                    <a:pt x="12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18"/>
            <p:cNvSpPr/>
            <p:nvPr/>
          </p:nvSpPr>
          <p:spPr>
            <a:xfrm>
              <a:off x="3166900" y="1907950"/>
              <a:ext cx="59000" cy="46025"/>
            </a:xfrm>
            <a:custGeom>
              <a:rect b="b" l="l" r="r" t="t"/>
              <a:pathLst>
                <a:path extrusionOk="0" h="1841" w="2360">
                  <a:moveTo>
                    <a:pt x="84" y="1"/>
                  </a:moveTo>
                  <a:cubicBezTo>
                    <a:pt x="56" y="1"/>
                    <a:pt x="28" y="15"/>
                    <a:pt x="0" y="43"/>
                  </a:cubicBezTo>
                  <a:cubicBezTo>
                    <a:pt x="0" y="99"/>
                    <a:pt x="0" y="155"/>
                    <a:pt x="0" y="211"/>
                  </a:cubicBezTo>
                  <a:lnTo>
                    <a:pt x="2247" y="1840"/>
                  </a:lnTo>
                  <a:lnTo>
                    <a:pt x="2359" y="1672"/>
                  </a:lnTo>
                  <a:lnTo>
                    <a:pt x="169" y="43"/>
                  </a:lnTo>
                  <a:cubicBezTo>
                    <a:pt x="141" y="15"/>
                    <a:pt x="113" y="1"/>
                    <a:pt x="84"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18"/>
            <p:cNvSpPr/>
            <p:nvPr/>
          </p:nvSpPr>
          <p:spPr>
            <a:xfrm>
              <a:off x="3140225" y="1947275"/>
              <a:ext cx="63200" cy="40400"/>
            </a:xfrm>
            <a:custGeom>
              <a:rect b="b" l="l" r="r" t="t"/>
              <a:pathLst>
                <a:path extrusionOk="0" h="1616" w="2528">
                  <a:moveTo>
                    <a:pt x="112" y="0"/>
                  </a:moveTo>
                  <a:cubicBezTo>
                    <a:pt x="84" y="0"/>
                    <a:pt x="56" y="14"/>
                    <a:pt x="56" y="42"/>
                  </a:cubicBezTo>
                  <a:cubicBezTo>
                    <a:pt x="0" y="42"/>
                    <a:pt x="0" y="155"/>
                    <a:pt x="56" y="155"/>
                  </a:cubicBezTo>
                  <a:lnTo>
                    <a:pt x="2415" y="1615"/>
                  </a:lnTo>
                  <a:lnTo>
                    <a:pt x="2527" y="1447"/>
                  </a:lnTo>
                  <a:lnTo>
                    <a:pt x="169" y="42"/>
                  </a:lnTo>
                  <a:cubicBezTo>
                    <a:pt x="169" y="14"/>
                    <a:pt x="140" y="0"/>
                    <a:pt x="11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18"/>
            <p:cNvSpPr/>
            <p:nvPr/>
          </p:nvSpPr>
          <p:spPr>
            <a:xfrm>
              <a:off x="3676575" y="1747525"/>
              <a:ext cx="28125" cy="67425"/>
            </a:xfrm>
            <a:custGeom>
              <a:rect b="b" l="l" r="r" t="t"/>
              <a:pathLst>
                <a:path extrusionOk="0" h="2697" w="1125">
                  <a:moveTo>
                    <a:pt x="1068" y="1"/>
                  </a:moveTo>
                  <a:cubicBezTo>
                    <a:pt x="1012" y="1"/>
                    <a:pt x="956" y="1"/>
                    <a:pt x="900" y="57"/>
                  </a:cubicBezTo>
                  <a:lnTo>
                    <a:pt x="1" y="2641"/>
                  </a:lnTo>
                  <a:lnTo>
                    <a:pt x="226" y="2697"/>
                  </a:lnTo>
                  <a:lnTo>
                    <a:pt x="1124" y="169"/>
                  </a:lnTo>
                  <a:cubicBezTo>
                    <a:pt x="1124" y="113"/>
                    <a:pt x="1124" y="57"/>
                    <a:pt x="1068"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18"/>
            <p:cNvSpPr/>
            <p:nvPr/>
          </p:nvSpPr>
          <p:spPr>
            <a:xfrm>
              <a:off x="3919500" y="2031175"/>
              <a:ext cx="68825" cy="28100"/>
            </a:xfrm>
            <a:custGeom>
              <a:rect b="b" l="l" r="r" t="t"/>
              <a:pathLst>
                <a:path extrusionOk="0" h="1124" w="2753">
                  <a:moveTo>
                    <a:pt x="2584" y="0"/>
                  </a:moveTo>
                  <a:lnTo>
                    <a:pt x="0" y="899"/>
                  </a:lnTo>
                  <a:cubicBezTo>
                    <a:pt x="56" y="1011"/>
                    <a:pt x="56" y="1067"/>
                    <a:pt x="113" y="1123"/>
                  </a:cubicBezTo>
                  <a:lnTo>
                    <a:pt x="2640" y="225"/>
                  </a:lnTo>
                  <a:cubicBezTo>
                    <a:pt x="2696" y="169"/>
                    <a:pt x="2752" y="112"/>
                    <a:pt x="2696" y="56"/>
                  </a:cubicBezTo>
                  <a:cubicBezTo>
                    <a:pt x="2696" y="0"/>
                    <a:pt x="2640" y="0"/>
                    <a:pt x="2584"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18"/>
            <p:cNvSpPr/>
            <p:nvPr/>
          </p:nvSpPr>
          <p:spPr>
            <a:xfrm>
              <a:off x="3904050" y="1987650"/>
              <a:ext cx="66025" cy="35125"/>
            </a:xfrm>
            <a:custGeom>
              <a:rect b="b" l="l" r="r" t="t"/>
              <a:pathLst>
                <a:path extrusionOk="0" h="1405" w="2641">
                  <a:moveTo>
                    <a:pt x="2472" y="0"/>
                  </a:moveTo>
                  <a:lnTo>
                    <a:pt x="1" y="1180"/>
                  </a:lnTo>
                  <a:lnTo>
                    <a:pt x="113" y="1404"/>
                  </a:lnTo>
                  <a:lnTo>
                    <a:pt x="2584" y="225"/>
                  </a:lnTo>
                  <a:cubicBezTo>
                    <a:pt x="2640" y="169"/>
                    <a:pt x="2640" y="112"/>
                    <a:pt x="2640" y="56"/>
                  </a:cubicBezTo>
                  <a:cubicBezTo>
                    <a:pt x="2584" y="0"/>
                    <a:pt x="2528" y="0"/>
                    <a:pt x="247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18"/>
            <p:cNvSpPr/>
            <p:nvPr/>
          </p:nvSpPr>
          <p:spPr>
            <a:xfrm>
              <a:off x="3885800" y="1948325"/>
              <a:ext cx="63200" cy="39350"/>
            </a:xfrm>
            <a:custGeom>
              <a:rect b="b" l="l" r="r" t="t"/>
              <a:pathLst>
                <a:path extrusionOk="0" h="1574" w="2528">
                  <a:moveTo>
                    <a:pt x="2359" y="0"/>
                  </a:moveTo>
                  <a:lnTo>
                    <a:pt x="0" y="1405"/>
                  </a:lnTo>
                  <a:lnTo>
                    <a:pt x="113" y="1573"/>
                  </a:lnTo>
                  <a:lnTo>
                    <a:pt x="2472" y="169"/>
                  </a:lnTo>
                  <a:cubicBezTo>
                    <a:pt x="2528" y="169"/>
                    <a:pt x="2528" y="113"/>
                    <a:pt x="2528" y="57"/>
                  </a:cubicBezTo>
                  <a:cubicBezTo>
                    <a:pt x="2472" y="0"/>
                    <a:pt x="2415" y="0"/>
                    <a:pt x="235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18"/>
            <p:cNvSpPr/>
            <p:nvPr/>
          </p:nvSpPr>
          <p:spPr>
            <a:xfrm>
              <a:off x="3863325" y="1909350"/>
              <a:ext cx="59000" cy="46025"/>
            </a:xfrm>
            <a:custGeom>
              <a:rect b="b" l="l" r="r" t="t"/>
              <a:pathLst>
                <a:path extrusionOk="0" h="1841" w="2360">
                  <a:moveTo>
                    <a:pt x="2254" y="1"/>
                  </a:moveTo>
                  <a:cubicBezTo>
                    <a:pt x="2219" y="1"/>
                    <a:pt x="2191" y="15"/>
                    <a:pt x="2191" y="43"/>
                  </a:cubicBezTo>
                  <a:lnTo>
                    <a:pt x="1" y="1672"/>
                  </a:lnTo>
                  <a:cubicBezTo>
                    <a:pt x="57" y="1728"/>
                    <a:pt x="113" y="1784"/>
                    <a:pt x="169" y="1840"/>
                  </a:cubicBezTo>
                  <a:lnTo>
                    <a:pt x="2360" y="211"/>
                  </a:lnTo>
                  <a:cubicBezTo>
                    <a:pt x="2360" y="155"/>
                    <a:pt x="2360" y="99"/>
                    <a:pt x="2360" y="43"/>
                  </a:cubicBezTo>
                  <a:cubicBezTo>
                    <a:pt x="2332" y="15"/>
                    <a:pt x="2289" y="1"/>
                    <a:pt x="2254"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18"/>
            <p:cNvSpPr/>
            <p:nvPr/>
          </p:nvSpPr>
          <p:spPr>
            <a:xfrm>
              <a:off x="3941950" y="2164550"/>
              <a:ext cx="71650" cy="9850"/>
            </a:xfrm>
            <a:custGeom>
              <a:rect b="b" l="l" r="r" t="t"/>
              <a:pathLst>
                <a:path extrusionOk="0" h="394" w="2866">
                  <a:moveTo>
                    <a:pt x="2753" y="1"/>
                  </a:moveTo>
                  <a:lnTo>
                    <a:pt x="1" y="169"/>
                  </a:lnTo>
                  <a:lnTo>
                    <a:pt x="1" y="394"/>
                  </a:lnTo>
                  <a:lnTo>
                    <a:pt x="2753" y="225"/>
                  </a:lnTo>
                  <a:cubicBezTo>
                    <a:pt x="2809" y="225"/>
                    <a:pt x="2865" y="169"/>
                    <a:pt x="2865" y="113"/>
                  </a:cubicBezTo>
                  <a:cubicBezTo>
                    <a:pt x="2865" y="57"/>
                    <a:pt x="2809" y="1"/>
                    <a:pt x="275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18"/>
            <p:cNvSpPr/>
            <p:nvPr/>
          </p:nvSpPr>
          <p:spPr>
            <a:xfrm>
              <a:off x="3839450" y="1874250"/>
              <a:ext cx="54800" cy="51625"/>
            </a:xfrm>
            <a:custGeom>
              <a:rect b="b" l="l" r="r" t="t"/>
              <a:pathLst>
                <a:path extrusionOk="0" h="2065" w="2192">
                  <a:moveTo>
                    <a:pt x="2079" y="1"/>
                  </a:moveTo>
                  <a:cubicBezTo>
                    <a:pt x="2051" y="1"/>
                    <a:pt x="2023" y="15"/>
                    <a:pt x="2023" y="43"/>
                  </a:cubicBezTo>
                  <a:lnTo>
                    <a:pt x="1" y="1896"/>
                  </a:lnTo>
                  <a:lnTo>
                    <a:pt x="113" y="2065"/>
                  </a:lnTo>
                  <a:lnTo>
                    <a:pt x="2135" y="211"/>
                  </a:lnTo>
                  <a:cubicBezTo>
                    <a:pt x="2191" y="155"/>
                    <a:pt x="2191" y="99"/>
                    <a:pt x="2135" y="43"/>
                  </a:cubicBezTo>
                  <a:cubicBezTo>
                    <a:pt x="2135" y="15"/>
                    <a:pt x="2107" y="1"/>
                    <a:pt x="207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18"/>
            <p:cNvSpPr/>
            <p:nvPr/>
          </p:nvSpPr>
          <p:spPr>
            <a:xfrm>
              <a:off x="3930725" y="2074475"/>
              <a:ext cx="70200" cy="21300"/>
            </a:xfrm>
            <a:custGeom>
              <a:rect b="b" l="l" r="r" t="t"/>
              <a:pathLst>
                <a:path extrusionOk="0" h="852" w="2808">
                  <a:moveTo>
                    <a:pt x="2690" y="0"/>
                  </a:moveTo>
                  <a:cubicBezTo>
                    <a:pt x="2675" y="0"/>
                    <a:pt x="2659" y="3"/>
                    <a:pt x="2640" y="9"/>
                  </a:cubicBezTo>
                  <a:lnTo>
                    <a:pt x="1" y="627"/>
                  </a:lnTo>
                  <a:cubicBezTo>
                    <a:pt x="57" y="739"/>
                    <a:pt x="57" y="796"/>
                    <a:pt x="57" y="852"/>
                  </a:cubicBezTo>
                  <a:lnTo>
                    <a:pt x="2697" y="234"/>
                  </a:lnTo>
                  <a:cubicBezTo>
                    <a:pt x="2797" y="184"/>
                    <a:pt x="2808" y="0"/>
                    <a:pt x="269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18"/>
            <p:cNvSpPr/>
            <p:nvPr/>
          </p:nvSpPr>
          <p:spPr>
            <a:xfrm>
              <a:off x="3939150" y="2120450"/>
              <a:ext cx="71650" cy="16050"/>
            </a:xfrm>
            <a:custGeom>
              <a:rect b="b" l="l" r="r" t="t"/>
              <a:pathLst>
                <a:path extrusionOk="0" h="642" w="2866">
                  <a:moveTo>
                    <a:pt x="2746" y="0"/>
                  </a:moveTo>
                  <a:cubicBezTo>
                    <a:pt x="2729" y="0"/>
                    <a:pt x="2713" y="7"/>
                    <a:pt x="2697" y="24"/>
                  </a:cubicBezTo>
                  <a:lnTo>
                    <a:pt x="1" y="417"/>
                  </a:lnTo>
                  <a:cubicBezTo>
                    <a:pt x="1" y="473"/>
                    <a:pt x="57" y="529"/>
                    <a:pt x="57" y="641"/>
                  </a:cubicBezTo>
                  <a:lnTo>
                    <a:pt x="2753" y="248"/>
                  </a:lnTo>
                  <a:cubicBezTo>
                    <a:pt x="2809" y="192"/>
                    <a:pt x="2865" y="136"/>
                    <a:pt x="2865" y="80"/>
                  </a:cubicBezTo>
                  <a:cubicBezTo>
                    <a:pt x="2825" y="40"/>
                    <a:pt x="2786" y="0"/>
                    <a:pt x="274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18"/>
            <p:cNvSpPr/>
            <p:nvPr/>
          </p:nvSpPr>
          <p:spPr>
            <a:xfrm>
              <a:off x="3748200" y="1786850"/>
              <a:ext cx="39325" cy="63200"/>
            </a:xfrm>
            <a:custGeom>
              <a:rect b="b" l="l" r="r" t="t"/>
              <a:pathLst>
                <a:path extrusionOk="0" h="2528" w="1573">
                  <a:moveTo>
                    <a:pt x="1573" y="1"/>
                  </a:moveTo>
                  <a:cubicBezTo>
                    <a:pt x="1517" y="1"/>
                    <a:pt x="1461" y="1"/>
                    <a:pt x="1404" y="57"/>
                  </a:cubicBezTo>
                  <a:lnTo>
                    <a:pt x="0" y="2416"/>
                  </a:lnTo>
                  <a:lnTo>
                    <a:pt x="169" y="2528"/>
                  </a:lnTo>
                  <a:lnTo>
                    <a:pt x="1573" y="169"/>
                  </a:lnTo>
                  <a:cubicBezTo>
                    <a:pt x="1573" y="113"/>
                    <a:pt x="1573" y="57"/>
                    <a:pt x="157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18"/>
            <p:cNvSpPr/>
            <p:nvPr/>
          </p:nvSpPr>
          <p:spPr>
            <a:xfrm>
              <a:off x="3640075" y="1734900"/>
              <a:ext cx="22500" cy="68825"/>
            </a:xfrm>
            <a:custGeom>
              <a:rect b="b" l="l" r="r" t="t"/>
              <a:pathLst>
                <a:path extrusionOk="0" h="2753" w="900">
                  <a:moveTo>
                    <a:pt x="843" y="0"/>
                  </a:moveTo>
                  <a:cubicBezTo>
                    <a:pt x="731" y="0"/>
                    <a:pt x="675" y="0"/>
                    <a:pt x="675" y="57"/>
                  </a:cubicBezTo>
                  <a:lnTo>
                    <a:pt x="1" y="2696"/>
                  </a:lnTo>
                  <a:lnTo>
                    <a:pt x="225" y="2752"/>
                  </a:lnTo>
                  <a:lnTo>
                    <a:pt x="899" y="113"/>
                  </a:lnTo>
                  <a:cubicBezTo>
                    <a:pt x="899" y="57"/>
                    <a:pt x="899" y="0"/>
                    <a:pt x="84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18"/>
            <p:cNvSpPr/>
            <p:nvPr/>
          </p:nvSpPr>
          <p:spPr>
            <a:xfrm>
              <a:off x="3600775" y="1725075"/>
              <a:ext cx="15450" cy="70225"/>
            </a:xfrm>
            <a:custGeom>
              <a:rect b="b" l="l" r="r" t="t"/>
              <a:pathLst>
                <a:path extrusionOk="0" h="2809" w="618">
                  <a:moveTo>
                    <a:pt x="505" y="0"/>
                  </a:moveTo>
                  <a:cubicBezTo>
                    <a:pt x="449" y="0"/>
                    <a:pt x="393" y="56"/>
                    <a:pt x="393" y="113"/>
                  </a:cubicBezTo>
                  <a:lnTo>
                    <a:pt x="0" y="2809"/>
                  </a:lnTo>
                  <a:lnTo>
                    <a:pt x="225" y="2809"/>
                  </a:lnTo>
                  <a:lnTo>
                    <a:pt x="618" y="113"/>
                  </a:lnTo>
                  <a:cubicBezTo>
                    <a:pt x="618" y="56"/>
                    <a:pt x="562" y="0"/>
                    <a:pt x="505"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18"/>
            <p:cNvSpPr/>
            <p:nvPr/>
          </p:nvSpPr>
          <p:spPr>
            <a:xfrm>
              <a:off x="3074225" y="2163150"/>
              <a:ext cx="71625" cy="9850"/>
            </a:xfrm>
            <a:custGeom>
              <a:rect b="b" l="l" r="r" t="t"/>
              <a:pathLst>
                <a:path extrusionOk="0" h="394" w="2865">
                  <a:moveTo>
                    <a:pt x="113" y="1"/>
                  </a:moveTo>
                  <a:cubicBezTo>
                    <a:pt x="56" y="1"/>
                    <a:pt x="0" y="57"/>
                    <a:pt x="0" y="113"/>
                  </a:cubicBezTo>
                  <a:cubicBezTo>
                    <a:pt x="0" y="169"/>
                    <a:pt x="56" y="225"/>
                    <a:pt x="113" y="225"/>
                  </a:cubicBezTo>
                  <a:lnTo>
                    <a:pt x="2865" y="394"/>
                  </a:lnTo>
                  <a:lnTo>
                    <a:pt x="2865" y="169"/>
                  </a:ln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18"/>
            <p:cNvSpPr/>
            <p:nvPr/>
          </p:nvSpPr>
          <p:spPr>
            <a:xfrm>
              <a:off x="3781900" y="1813525"/>
              <a:ext cx="44950" cy="59000"/>
            </a:xfrm>
            <a:custGeom>
              <a:rect b="b" l="l" r="r" t="t"/>
              <a:pathLst>
                <a:path extrusionOk="0" h="2360" w="1798">
                  <a:moveTo>
                    <a:pt x="1629" y="1"/>
                  </a:moveTo>
                  <a:lnTo>
                    <a:pt x="0" y="2191"/>
                  </a:lnTo>
                  <a:lnTo>
                    <a:pt x="113" y="2360"/>
                  </a:lnTo>
                  <a:lnTo>
                    <a:pt x="1741" y="169"/>
                  </a:lnTo>
                  <a:cubicBezTo>
                    <a:pt x="1797" y="113"/>
                    <a:pt x="1797" y="57"/>
                    <a:pt x="174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18"/>
            <p:cNvSpPr/>
            <p:nvPr/>
          </p:nvSpPr>
          <p:spPr>
            <a:xfrm>
              <a:off x="3811375" y="1841600"/>
              <a:ext cx="50575" cy="54800"/>
            </a:xfrm>
            <a:custGeom>
              <a:rect b="b" l="l" r="r" t="t"/>
              <a:pathLst>
                <a:path extrusionOk="0" h="2192" w="2023">
                  <a:moveTo>
                    <a:pt x="1798" y="1"/>
                  </a:moveTo>
                  <a:lnTo>
                    <a:pt x="1" y="2023"/>
                  </a:lnTo>
                  <a:lnTo>
                    <a:pt x="113" y="2191"/>
                  </a:lnTo>
                  <a:lnTo>
                    <a:pt x="1966" y="169"/>
                  </a:lnTo>
                  <a:cubicBezTo>
                    <a:pt x="2023" y="113"/>
                    <a:pt x="2023" y="57"/>
                    <a:pt x="1966"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18"/>
            <p:cNvSpPr/>
            <p:nvPr/>
          </p:nvSpPr>
          <p:spPr>
            <a:xfrm>
              <a:off x="3713100" y="1765200"/>
              <a:ext cx="35125" cy="65200"/>
            </a:xfrm>
            <a:custGeom>
              <a:rect b="b" l="l" r="r" t="t"/>
              <a:pathLst>
                <a:path extrusionOk="0" h="2608" w="1405">
                  <a:moveTo>
                    <a:pt x="1299" y="1"/>
                  </a:moveTo>
                  <a:cubicBezTo>
                    <a:pt x="1259" y="1"/>
                    <a:pt x="1219" y="41"/>
                    <a:pt x="1180" y="80"/>
                  </a:cubicBezTo>
                  <a:lnTo>
                    <a:pt x="0" y="2551"/>
                  </a:lnTo>
                  <a:lnTo>
                    <a:pt x="225" y="2608"/>
                  </a:lnTo>
                  <a:lnTo>
                    <a:pt x="1404" y="193"/>
                  </a:lnTo>
                  <a:cubicBezTo>
                    <a:pt x="1404" y="136"/>
                    <a:pt x="1404" y="24"/>
                    <a:pt x="1348" y="24"/>
                  </a:cubicBezTo>
                  <a:cubicBezTo>
                    <a:pt x="1332" y="8"/>
                    <a:pt x="1315" y="1"/>
                    <a:pt x="129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18"/>
            <p:cNvSpPr/>
            <p:nvPr/>
          </p:nvSpPr>
          <p:spPr>
            <a:xfrm>
              <a:off x="3562850" y="1720850"/>
              <a:ext cx="9850" cy="70250"/>
            </a:xfrm>
            <a:custGeom>
              <a:rect b="b" l="l" r="r" t="t"/>
              <a:pathLst>
                <a:path extrusionOk="0" h="2810" w="394">
                  <a:moveTo>
                    <a:pt x="281" y="1"/>
                  </a:moveTo>
                  <a:cubicBezTo>
                    <a:pt x="169" y="1"/>
                    <a:pt x="169" y="57"/>
                    <a:pt x="169" y="113"/>
                  </a:cubicBezTo>
                  <a:lnTo>
                    <a:pt x="1" y="2809"/>
                  </a:lnTo>
                  <a:lnTo>
                    <a:pt x="225" y="2809"/>
                  </a:lnTo>
                  <a:lnTo>
                    <a:pt x="338" y="113"/>
                  </a:lnTo>
                  <a:cubicBezTo>
                    <a:pt x="394" y="57"/>
                    <a:pt x="338" y="1"/>
                    <a:pt x="28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18"/>
            <p:cNvSpPr/>
            <p:nvPr/>
          </p:nvSpPr>
          <p:spPr>
            <a:xfrm>
              <a:off x="3473000" y="2585800"/>
              <a:ext cx="15450" cy="70225"/>
            </a:xfrm>
            <a:custGeom>
              <a:rect b="b" l="l" r="r" t="t"/>
              <a:pathLst>
                <a:path extrusionOk="0" h="2809" w="618">
                  <a:moveTo>
                    <a:pt x="393" y="0"/>
                  </a:moveTo>
                  <a:lnTo>
                    <a:pt x="0" y="2640"/>
                  </a:lnTo>
                  <a:cubicBezTo>
                    <a:pt x="0" y="2696"/>
                    <a:pt x="56" y="2752"/>
                    <a:pt x="112" y="2808"/>
                  </a:cubicBezTo>
                  <a:cubicBezTo>
                    <a:pt x="169" y="2808"/>
                    <a:pt x="225" y="2752"/>
                    <a:pt x="225" y="2696"/>
                  </a:cubicBezTo>
                  <a:lnTo>
                    <a:pt x="61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18"/>
            <p:cNvSpPr/>
            <p:nvPr/>
          </p:nvSpPr>
          <p:spPr>
            <a:xfrm>
              <a:off x="3780500" y="2509975"/>
              <a:ext cx="44950" cy="59000"/>
            </a:xfrm>
            <a:custGeom>
              <a:rect b="b" l="l" r="r" t="t"/>
              <a:pathLst>
                <a:path extrusionOk="0" h="2360" w="1798">
                  <a:moveTo>
                    <a:pt x="169" y="0"/>
                  </a:moveTo>
                  <a:lnTo>
                    <a:pt x="0" y="113"/>
                  </a:lnTo>
                  <a:lnTo>
                    <a:pt x="1629" y="2303"/>
                  </a:lnTo>
                  <a:cubicBezTo>
                    <a:pt x="1629" y="2303"/>
                    <a:pt x="1685" y="2359"/>
                    <a:pt x="1685" y="2359"/>
                  </a:cubicBezTo>
                  <a:lnTo>
                    <a:pt x="1741" y="2359"/>
                  </a:lnTo>
                  <a:cubicBezTo>
                    <a:pt x="1797" y="2303"/>
                    <a:pt x="1797" y="2247"/>
                    <a:pt x="1741" y="2191"/>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18"/>
            <p:cNvSpPr/>
            <p:nvPr/>
          </p:nvSpPr>
          <p:spPr>
            <a:xfrm>
              <a:off x="3746800" y="2532425"/>
              <a:ext cx="40725" cy="61825"/>
            </a:xfrm>
            <a:custGeom>
              <a:rect b="b" l="l" r="r" t="t"/>
              <a:pathLst>
                <a:path extrusionOk="0" h="2473" w="1629">
                  <a:moveTo>
                    <a:pt x="169" y="1"/>
                  </a:moveTo>
                  <a:lnTo>
                    <a:pt x="0" y="113"/>
                  </a:lnTo>
                  <a:lnTo>
                    <a:pt x="1404" y="2416"/>
                  </a:lnTo>
                  <a:cubicBezTo>
                    <a:pt x="1404" y="2472"/>
                    <a:pt x="1460" y="2472"/>
                    <a:pt x="1517" y="2472"/>
                  </a:cubicBezTo>
                  <a:lnTo>
                    <a:pt x="1573" y="2472"/>
                  </a:lnTo>
                  <a:cubicBezTo>
                    <a:pt x="1573" y="2472"/>
                    <a:pt x="1629" y="2360"/>
                    <a:pt x="1573" y="2360"/>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18"/>
            <p:cNvSpPr/>
            <p:nvPr/>
          </p:nvSpPr>
          <p:spPr>
            <a:xfrm>
              <a:off x="3809975" y="2484700"/>
              <a:ext cx="50575" cy="54775"/>
            </a:xfrm>
            <a:custGeom>
              <a:rect b="b" l="l" r="r" t="t"/>
              <a:pathLst>
                <a:path extrusionOk="0" h="2191" w="2023">
                  <a:moveTo>
                    <a:pt x="169" y="0"/>
                  </a:moveTo>
                  <a:lnTo>
                    <a:pt x="1" y="169"/>
                  </a:lnTo>
                  <a:lnTo>
                    <a:pt x="1798" y="2191"/>
                  </a:lnTo>
                  <a:lnTo>
                    <a:pt x="1966" y="2191"/>
                  </a:lnTo>
                  <a:cubicBezTo>
                    <a:pt x="2022" y="2135"/>
                    <a:pt x="2022" y="2078"/>
                    <a:pt x="1966" y="2022"/>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18"/>
            <p:cNvSpPr/>
            <p:nvPr/>
          </p:nvSpPr>
          <p:spPr>
            <a:xfrm>
              <a:off x="3713100" y="2550700"/>
              <a:ext cx="33725" cy="64600"/>
            </a:xfrm>
            <a:custGeom>
              <a:rect b="b" l="l" r="r" t="t"/>
              <a:pathLst>
                <a:path extrusionOk="0" h="2584" w="1349">
                  <a:moveTo>
                    <a:pt x="169" y="0"/>
                  </a:moveTo>
                  <a:lnTo>
                    <a:pt x="0" y="56"/>
                  </a:lnTo>
                  <a:lnTo>
                    <a:pt x="1123" y="2527"/>
                  </a:lnTo>
                  <a:cubicBezTo>
                    <a:pt x="1180" y="2584"/>
                    <a:pt x="1180" y="2584"/>
                    <a:pt x="1236" y="2584"/>
                  </a:cubicBezTo>
                  <a:lnTo>
                    <a:pt x="1292" y="2584"/>
                  </a:lnTo>
                  <a:cubicBezTo>
                    <a:pt x="1348" y="2584"/>
                    <a:pt x="1348" y="2527"/>
                    <a:pt x="1348" y="2471"/>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18"/>
            <p:cNvSpPr/>
            <p:nvPr/>
          </p:nvSpPr>
          <p:spPr>
            <a:xfrm>
              <a:off x="3838050" y="2456625"/>
              <a:ext cx="56200" cy="50550"/>
            </a:xfrm>
            <a:custGeom>
              <a:rect b="b" l="l" r="r" t="t"/>
              <a:pathLst>
                <a:path extrusionOk="0" h="2022" w="2248">
                  <a:moveTo>
                    <a:pt x="169" y="0"/>
                  </a:moveTo>
                  <a:lnTo>
                    <a:pt x="1" y="169"/>
                  </a:lnTo>
                  <a:lnTo>
                    <a:pt x="2023" y="2022"/>
                  </a:lnTo>
                  <a:lnTo>
                    <a:pt x="2135" y="2022"/>
                  </a:lnTo>
                  <a:cubicBezTo>
                    <a:pt x="2191" y="2022"/>
                    <a:pt x="2247" y="1853"/>
                    <a:pt x="2191" y="1797"/>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18"/>
            <p:cNvSpPr/>
            <p:nvPr/>
          </p:nvSpPr>
          <p:spPr>
            <a:xfrm>
              <a:off x="3638675" y="2577375"/>
              <a:ext cx="21075" cy="68825"/>
            </a:xfrm>
            <a:custGeom>
              <a:rect b="b" l="l" r="r" t="t"/>
              <a:pathLst>
                <a:path extrusionOk="0" h="2753" w="843">
                  <a:moveTo>
                    <a:pt x="169" y="0"/>
                  </a:moveTo>
                  <a:lnTo>
                    <a:pt x="0" y="56"/>
                  </a:lnTo>
                  <a:lnTo>
                    <a:pt x="674" y="2696"/>
                  </a:lnTo>
                  <a:cubicBezTo>
                    <a:pt x="674" y="2752"/>
                    <a:pt x="731" y="2752"/>
                    <a:pt x="787" y="2752"/>
                  </a:cubicBezTo>
                  <a:cubicBezTo>
                    <a:pt x="843" y="2752"/>
                    <a:pt x="843" y="2696"/>
                    <a:pt x="843" y="2640"/>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18"/>
            <p:cNvSpPr/>
            <p:nvPr/>
          </p:nvSpPr>
          <p:spPr>
            <a:xfrm>
              <a:off x="3675175" y="2566125"/>
              <a:ext cx="28100" cy="67425"/>
            </a:xfrm>
            <a:custGeom>
              <a:rect b="b" l="l" r="r" t="t"/>
              <a:pathLst>
                <a:path extrusionOk="0" h="2697" w="1124">
                  <a:moveTo>
                    <a:pt x="169" y="1"/>
                  </a:moveTo>
                  <a:lnTo>
                    <a:pt x="1" y="57"/>
                  </a:lnTo>
                  <a:lnTo>
                    <a:pt x="956" y="2641"/>
                  </a:lnTo>
                  <a:cubicBezTo>
                    <a:pt x="956" y="2697"/>
                    <a:pt x="1012" y="2697"/>
                    <a:pt x="1012" y="2697"/>
                  </a:cubicBezTo>
                  <a:cubicBezTo>
                    <a:pt x="1068" y="2697"/>
                    <a:pt x="1124" y="2584"/>
                    <a:pt x="1124" y="2528"/>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18"/>
            <p:cNvSpPr/>
            <p:nvPr/>
          </p:nvSpPr>
          <p:spPr>
            <a:xfrm>
              <a:off x="3863325" y="2427125"/>
              <a:ext cx="59000" cy="44950"/>
            </a:xfrm>
            <a:custGeom>
              <a:rect b="b" l="l" r="r" t="t"/>
              <a:pathLst>
                <a:path extrusionOk="0" h="1798" w="2360">
                  <a:moveTo>
                    <a:pt x="113" y="1"/>
                  </a:moveTo>
                  <a:cubicBezTo>
                    <a:pt x="57" y="57"/>
                    <a:pt x="57" y="113"/>
                    <a:pt x="1" y="169"/>
                  </a:cubicBezTo>
                  <a:lnTo>
                    <a:pt x="2191" y="1798"/>
                  </a:lnTo>
                  <a:lnTo>
                    <a:pt x="2247" y="1798"/>
                  </a:lnTo>
                  <a:cubicBezTo>
                    <a:pt x="2247" y="1798"/>
                    <a:pt x="2303" y="1798"/>
                    <a:pt x="2303" y="1742"/>
                  </a:cubicBezTo>
                  <a:cubicBezTo>
                    <a:pt x="2360" y="1686"/>
                    <a:pt x="2360" y="1629"/>
                    <a:pt x="2303" y="1573"/>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18"/>
            <p:cNvSpPr/>
            <p:nvPr/>
          </p:nvSpPr>
          <p:spPr>
            <a:xfrm>
              <a:off x="3930725" y="2285300"/>
              <a:ext cx="68825" cy="22500"/>
            </a:xfrm>
            <a:custGeom>
              <a:rect b="b" l="l" r="r" t="t"/>
              <a:pathLst>
                <a:path extrusionOk="0" h="900" w="2753">
                  <a:moveTo>
                    <a:pt x="57" y="1"/>
                  </a:moveTo>
                  <a:cubicBezTo>
                    <a:pt x="57" y="113"/>
                    <a:pt x="1" y="169"/>
                    <a:pt x="1" y="226"/>
                  </a:cubicBezTo>
                  <a:lnTo>
                    <a:pt x="2640" y="900"/>
                  </a:lnTo>
                  <a:cubicBezTo>
                    <a:pt x="2697" y="900"/>
                    <a:pt x="2753" y="843"/>
                    <a:pt x="2753" y="787"/>
                  </a:cubicBezTo>
                  <a:cubicBezTo>
                    <a:pt x="2753" y="731"/>
                    <a:pt x="2753" y="731"/>
                    <a:pt x="2697" y="675"/>
                  </a:cubicBezTo>
                  <a:lnTo>
                    <a:pt x="5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18"/>
            <p:cNvSpPr/>
            <p:nvPr/>
          </p:nvSpPr>
          <p:spPr>
            <a:xfrm>
              <a:off x="3940550" y="2246000"/>
              <a:ext cx="70250" cy="15475"/>
            </a:xfrm>
            <a:custGeom>
              <a:rect b="b" l="l" r="r" t="t"/>
              <a:pathLst>
                <a:path extrusionOk="0" h="619" w="2810">
                  <a:moveTo>
                    <a:pt x="1" y="0"/>
                  </a:moveTo>
                  <a:cubicBezTo>
                    <a:pt x="1" y="113"/>
                    <a:pt x="1" y="169"/>
                    <a:pt x="1" y="225"/>
                  </a:cubicBezTo>
                  <a:lnTo>
                    <a:pt x="2697" y="618"/>
                  </a:lnTo>
                  <a:cubicBezTo>
                    <a:pt x="2753" y="618"/>
                    <a:pt x="2809" y="618"/>
                    <a:pt x="2809" y="562"/>
                  </a:cubicBezTo>
                  <a:cubicBezTo>
                    <a:pt x="2809" y="450"/>
                    <a:pt x="2753" y="393"/>
                    <a:pt x="2697" y="393"/>
                  </a:cubicBezTo>
                  <a:lnTo>
                    <a:pt x="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18"/>
            <p:cNvSpPr/>
            <p:nvPr/>
          </p:nvSpPr>
          <p:spPr>
            <a:xfrm>
              <a:off x="3943375" y="2208075"/>
              <a:ext cx="70225" cy="8450"/>
            </a:xfrm>
            <a:custGeom>
              <a:rect b="b" l="l" r="r" t="t"/>
              <a:pathLst>
                <a:path extrusionOk="0" h="338" w="2809">
                  <a:moveTo>
                    <a:pt x="0" y="1"/>
                  </a:moveTo>
                  <a:lnTo>
                    <a:pt x="0" y="226"/>
                  </a:lnTo>
                  <a:lnTo>
                    <a:pt x="2696" y="338"/>
                  </a:lnTo>
                  <a:cubicBezTo>
                    <a:pt x="2808" y="338"/>
                    <a:pt x="2808" y="169"/>
                    <a:pt x="2696" y="169"/>
                  </a:cubicBezTo>
                  <a:lnTo>
                    <a:pt x="2752" y="169"/>
                  </a:lnTo>
                  <a:lnTo>
                    <a:pt x="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18"/>
            <p:cNvSpPr/>
            <p:nvPr/>
          </p:nvSpPr>
          <p:spPr>
            <a:xfrm>
              <a:off x="3919500" y="2321825"/>
              <a:ext cx="68825" cy="29500"/>
            </a:xfrm>
            <a:custGeom>
              <a:rect b="b" l="l" r="r" t="t"/>
              <a:pathLst>
                <a:path extrusionOk="0" h="1180" w="2753">
                  <a:moveTo>
                    <a:pt x="56" y="0"/>
                  </a:moveTo>
                  <a:cubicBezTo>
                    <a:pt x="56" y="113"/>
                    <a:pt x="0" y="169"/>
                    <a:pt x="0" y="225"/>
                  </a:cubicBezTo>
                  <a:lnTo>
                    <a:pt x="2584" y="1180"/>
                  </a:lnTo>
                  <a:cubicBezTo>
                    <a:pt x="2696" y="1124"/>
                    <a:pt x="2752" y="1011"/>
                    <a:pt x="2640" y="955"/>
                  </a:cubicBezTo>
                  <a:lnTo>
                    <a:pt x="5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18"/>
            <p:cNvSpPr/>
            <p:nvPr/>
          </p:nvSpPr>
          <p:spPr>
            <a:xfrm>
              <a:off x="3884400" y="2393425"/>
              <a:ext cx="64300" cy="39575"/>
            </a:xfrm>
            <a:custGeom>
              <a:rect b="b" l="l" r="r" t="t"/>
              <a:pathLst>
                <a:path extrusionOk="0" h="1583" w="2572">
                  <a:moveTo>
                    <a:pt x="113" y="1"/>
                  </a:moveTo>
                  <a:cubicBezTo>
                    <a:pt x="113" y="57"/>
                    <a:pt x="56" y="113"/>
                    <a:pt x="0" y="169"/>
                  </a:cubicBezTo>
                  <a:lnTo>
                    <a:pt x="2359" y="1573"/>
                  </a:lnTo>
                  <a:lnTo>
                    <a:pt x="2415" y="1573"/>
                  </a:lnTo>
                  <a:cubicBezTo>
                    <a:pt x="2428" y="1579"/>
                    <a:pt x="2440" y="1582"/>
                    <a:pt x="2451" y="1582"/>
                  </a:cubicBezTo>
                  <a:cubicBezTo>
                    <a:pt x="2538" y="1582"/>
                    <a:pt x="2571" y="1405"/>
                    <a:pt x="2471" y="1405"/>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18"/>
            <p:cNvSpPr/>
            <p:nvPr/>
          </p:nvSpPr>
          <p:spPr>
            <a:xfrm>
              <a:off x="3599350" y="2585800"/>
              <a:ext cx="15475" cy="70225"/>
            </a:xfrm>
            <a:custGeom>
              <a:rect b="b" l="l" r="r" t="t"/>
              <a:pathLst>
                <a:path extrusionOk="0" h="2809" w="619">
                  <a:moveTo>
                    <a:pt x="1" y="0"/>
                  </a:moveTo>
                  <a:lnTo>
                    <a:pt x="394" y="2696"/>
                  </a:lnTo>
                  <a:cubicBezTo>
                    <a:pt x="394" y="2752"/>
                    <a:pt x="450" y="2808"/>
                    <a:pt x="506" y="2808"/>
                  </a:cubicBezTo>
                  <a:cubicBezTo>
                    <a:pt x="562" y="2808"/>
                    <a:pt x="619" y="2752"/>
                    <a:pt x="619" y="2696"/>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18"/>
            <p:cNvSpPr/>
            <p:nvPr/>
          </p:nvSpPr>
          <p:spPr>
            <a:xfrm>
              <a:off x="3904050" y="2359725"/>
              <a:ext cx="66025" cy="33725"/>
            </a:xfrm>
            <a:custGeom>
              <a:rect b="b" l="l" r="r" t="t"/>
              <a:pathLst>
                <a:path extrusionOk="0" h="1349" w="2641">
                  <a:moveTo>
                    <a:pt x="113" y="1"/>
                  </a:moveTo>
                  <a:cubicBezTo>
                    <a:pt x="113" y="57"/>
                    <a:pt x="1" y="113"/>
                    <a:pt x="1" y="169"/>
                  </a:cubicBezTo>
                  <a:lnTo>
                    <a:pt x="2472" y="1349"/>
                  </a:lnTo>
                  <a:cubicBezTo>
                    <a:pt x="2528" y="1349"/>
                    <a:pt x="2584" y="1349"/>
                    <a:pt x="2584" y="1292"/>
                  </a:cubicBezTo>
                  <a:cubicBezTo>
                    <a:pt x="2640" y="1236"/>
                    <a:pt x="2584" y="1180"/>
                    <a:pt x="2528" y="1124"/>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18"/>
            <p:cNvSpPr/>
            <p:nvPr/>
          </p:nvSpPr>
          <p:spPr>
            <a:xfrm>
              <a:off x="3100900" y="2321825"/>
              <a:ext cx="67425" cy="28100"/>
            </a:xfrm>
            <a:custGeom>
              <a:rect b="b" l="l" r="r" t="t"/>
              <a:pathLst>
                <a:path extrusionOk="0" h="1124" w="2697">
                  <a:moveTo>
                    <a:pt x="2640" y="0"/>
                  </a:moveTo>
                  <a:lnTo>
                    <a:pt x="113" y="899"/>
                  </a:lnTo>
                  <a:cubicBezTo>
                    <a:pt x="57" y="899"/>
                    <a:pt x="0" y="1011"/>
                    <a:pt x="0" y="1067"/>
                  </a:cubicBezTo>
                  <a:cubicBezTo>
                    <a:pt x="57" y="1067"/>
                    <a:pt x="57" y="1124"/>
                    <a:pt x="113" y="1124"/>
                  </a:cubicBezTo>
                  <a:lnTo>
                    <a:pt x="169" y="1124"/>
                  </a:lnTo>
                  <a:lnTo>
                    <a:pt x="2696" y="225"/>
                  </a:lnTo>
                  <a:cubicBezTo>
                    <a:pt x="2696" y="113"/>
                    <a:pt x="2696" y="56"/>
                    <a:pt x="264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18"/>
            <p:cNvSpPr/>
            <p:nvPr/>
          </p:nvSpPr>
          <p:spPr>
            <a:xfrm>
              <a:off x="3140225" y="2392025"/>
              <a:ext cx="63200" cy="40750"/>
            </a:xfrm>
            <a:custGeom>
              <a:rect b="b" l="l" r="r" t="t"/>
              <a:pathLst>
                <a:path extrusionOk="0" h="1630" w="2528">
                  <a:moveTo>
                    <a:pt x="2415" y="0"/>
                  </a:moveTo>
                  <a:lnTo>
                    <a:pt x="56" y="1405"/>
                  </a:lnTo>
                  <a:cubicBezTo>
                    <a:pt x="0" y="1461"/>
                    <a:pt x="0" y="1517"/>
                    <a:pt x="0" y="1573"/>
                  </a:cubicBezTo>
                  <a:cubicBezTo>
                    <a:pt x="56" y="1629"/>
                    <a:pt x="56" y="1629"/>
                    <a:pt x="112" y="1629"/>
                  </a:cubicBezTo>
                  <a:lnTo>
                    <a:pt x="169" y="1629"/>
                  </a:lnTo>
                  <a:lnTo>
                    <a:pt x="2527" y="225"/>
                  </a:lnTo>
                  <a:lnTo>
                    <a:pt x="241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18"/>
            <p:cNvSpPr/>
            <p:nvPr/>
          </p:nvSpPr>
          <p:spPr>
            <a:xfrm>
              <a:off x="3119150" y="2358325"/>
              <a:ext cx="66025" cy="35125"/>
            </a:xfrm>
            <a:custGeom>
              <a:rect b="b" l="l" r="r" t="t"/>
              <a:pathLst>
                <a:path extrusionOk="0" h="1405" w="2641">
                  <a:moveTo>
                    <a:pt x="2528" y="1"/>
                  </a:moveTo>
                  <a:lnTo>
                    <a:pt x="57" y="1180"/>
                  </a:lnTo>
                  <a:cubicBezTo>
                    <a:pt x="1" y="1180"/>
                    <a:pt x="1" y="1236"/>
                    <a:pt x="1" y="1348"/>
                  </a:cubicBezTo>
                  <a:cubicBezTo>
                    <a:pt x="1" y="1348"/>
                    <a:pt x="57" y="1405"/>
                    <a:pt x="113" y="1405"/>
                  </a:cubicBezTo>
                  <a:lnTo>
                    <a:pt x="169" y="1405"/>
                  </a:lnTo>
                  <a:lnTo>
                    <a:pt x="2640" y="225"/>
                  </a:lnTo>
                  <a:lnTo>
                    <a:pt x="252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18"/>
            <p:cNvSpPr/>
            <p:nvPr/>
          </p:nvSpPr>
          <p:spPr>
            <a:xfrm>
              <a:off x="3166900" y="2425725"/>
              <a:ext cx="60400" cy="46350"/>
            </a:xfrm>
            <a:custGeom>
              <a:rect b="b" l="l" r="r" t="t"/>
              <a:pathLst>
                <a:path extrusionOk="0" h="1854" w="2416">
                  <a:moveTo>
                    <a:pt x="2191" y="0"/>
                  </a:moveTo>
                  <a:lnTo>
                    <a:pt x="56" y="1629"/>
                  </a:lnTo>
                  <a:cubicBezTo>
                    <a:pt x="0" y="1685"/>
                    <a:pt x="0" y="1742"/>
                    <a:pt x="56" y="1798"/>
                  </a:cubicBezTo>
                  <a:cubicBezTo>
                    <a:pt x="56" y="1798"/>
                    <a:pt x="113" y="1854"/>
                    <a:pt x="169" y="1854"/>
                  </a:cubicBezTo>
                  <a:lnTo>
                    <a:pt x="225" y="1854"/>
                  </a:lnTo>
                  <a:lnTo>
                    <a:pt x="2415" y="225"/>
                  </a:lnTo>
                  <a:lnTo>
                    <a:pt x="219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18"/>
            <p:cNvSpPr/>
            <p:nvPr/>
          </p:nvSpPr>
          <p:spPr>
            <a:xfrm>
              <a:off x="3078425" y="2246000"/>
              <a:ext cx="71650" cy="15475"/>
            </a:xfrm>
            <a:custGeom>
              <a:rect b="b" l="l" r="r" t="t"/>
              <a:pathLst>
                <a:path extrusionOk="0" h="619" w="2866">
                  <a:moveTo>
                    <a:pt x="2809" y="0"/>
                  </a:moveTo>
                  <a:lnTo>
                    <a:pt x="113" y="393"/>
                  </a:lnTo>
                  <a:cubicBezTo>
                    <a:pt x="57" y="393"/>
                    <a:pt x="1" y="450"/>
                    <a:pt x="57" y="506"/>
                  </a:cubicBezTo>
                  <a:cubicBezTo>
                    <a:pt x="57" y="562"/>
                    <a:pt x="57" y="618"/>
                    <a:pt x="169" y="618"/>
                  </a:cubicBezTo>
                  <a:lnTo>
                    <a:pt x="2865" y="225"/>
                  </a:lnTo>
                  <a:cubicBezTo>
                    <a:pt x="2865" y="113"/>
                    <a:pt x="2809" y="56"/>
                    <a:pt x="280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18"/>
            <p:cNvSpPr/>
            <p:nvPr/>
          </p:nvSpPr>
          <p:spPr>
            <a:xfrm>
              <a:off x="3194975" y="2455200"/>
              <a:ext cx="54775" cy="50575"/>
            </a:xfrm>
            <a:custGeom>
              <a:rect b="b" l="l" r="r" t="t"/>
              <a:pathLst>
                <a:path extrusionOk="0" h="2023" w="2191">
                  <a:moveTo>
                    <a:pt x="2022" y="1"/>
                  </a:moveTo>
                  <a:lnTo>
                    <a:pt x="0" y="1854"/>
                  </a:lnTo>
                  <a:cubicBezTo>
                    <a:pt x="0" y="1910"/>
                    <a:pt x="0" y="1967"/>
                    <a:pt x="0" y="2023"/>
                  </a:cubicBezTo>
                  <a:lnTo>
                    <a:pt x="169" y="2023"/>
                  </a:lnTo>
                  <a:lnTo>
                    <a:pt x="2191" y="169"/>
                  </a:lnTo>
                  <a:lnTo>
                    <a:pt x="202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18"/>
            <p:cNvSpPr/>
            <p:nvPr/>
          </p:nvSpPr>
          <p:spPr>
            <a:xfrm>
              <a:off x="3088250" y="2285300"/>
              <a:ext cx="68850" cy="22500"/>
            </a:xfrm>
            <a:custGeom>
              <a:rect b="b" l="l" r="r" t="t"/>
              <a:pathLst>
                <a:path extrusionOk="0" h="900" w="2754">
                  <a:moveTo>
                    <a:pt x="2753" y="1"/>
                  </a:moveTo>
                  <a:lnTo>
                    <a:pt x="113" y="675"/>
                  </a:lnTo>
                  <a:cubicBezTo>
                    <a:pt x="1" y="675"/>
                    <a:pt x="1" y="731"/>
                    <a:pt x="1" y="787"/>
                  </a:cubicBezTo>
                  <a:cubicBezTo>
                    <a:pt x="1" y="843"/>
                    <a:pt x="57" y="900"/>
                    <a:pt x="113" y="900"/>
                  </a:cubicBezTo>
                  <a:lnTo>
                    <a:pt x="2753" y="226"/>
                  </a:lnTo>
                  <a:cubicBezTo>
                    <a:pt x="2753" y="169"/>
                    <a:pt x="2753" y="57"/>
                    <a:pt x="275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18"/>
            <p:cNvSpPr/>
            <p:nvPr/>
          </p:nvSpPr>
          <p:spPr>
            <a:xfrm>
              <a:off x="3561450" y="2588600"/>
              <a:ext cx="8450" cy="71625"/>
            </a:xfrm>
            <a:custGeom>
              <a:rect b="b" l="l" r="r" t="t"/>
              <a:pathLst>
                <a:path extrusionOk="0" h="2865" w="338">
                  <a:moveTo>
                    <a:pt x="225" y="0"/>
                  </a:moveTo>
                  <a:lnTo>
                    <a:pt x="0" y="57"/>
                  </a:lnTo>
                  <a:lnTo>
                    <a:pt x="113" y="2753"/>
                  </a:lnTo>
                  <a:cubicBezTo>
                    <a:pt x="113" y="2809"/>
                    <a:pt x="169" y="2865"/>
                    <a:pt x="225" y="2865"/>
                  </a:cubicBezTo>
                  <a:cubicBezTo>
                    <a:pt x="281" y="2865"/>
                    <a:pt x="337" y="2809"/>
                    <a:pt x="337" y="2753"/>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18"/>
            <p:cNvSpPr/>
            <p:nvPr/>
          </p:nvSpPr>
          <p:spPr>
            <a:xfrm>
              <a:off x="3075625" y="2206675"/>
              <a:ext cx="70225" cy="9850"/>
            </a:xfrm>
            <a:custGeom>
              <a:rect b="b" l="l" r="r" t="t"/>
              <a:pathLst>
                <a:path extrusionOk="0" h="394" w="2809">
                  <a:moveTo>
                    <a:pt x="2809" y="1"/>
                  </a:moveTo>
                  <a:lnTo>
                    <a:pt x="113" y="169"/>
                  </a:lnTo>
                  <a:cubicBezTo>
                    <a:pt x="0" y="169"/>
                    <a:pt x="0" y="225"/>
                    <a:pt x="0" y="282"/>
                  </a:cubicBezTo>
                  <a:cubicBezTo>
                    <a:pt x="0" y="338"/>
                    <a:pt x="57" y="394"/>
                    <a:pt x="113" y="394"/>
                  </a:cubicBezTo>
                  <a:lnTo>
                    <a:pt x="2809" y="225"/>
                  </a:lnTo>
                  <a:lnTo>
                    <a:pt x="280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18"/>
            <p:cNvSpPr/>
            <p:nvPr/>
          </p:nvSpPr>
          <p:spPr>
            <a:xfrm>
              <a:off x="3426650" y="2577375"/>
              <a:ext cx="22500" cy="68825"/>
            </a:xfrm>
            <a:custGeom>
              <a:rect b="b" l="l" r="r" t="t"/>
              <a:pathLst>
                <a:path extrusionOk="0" h="2753" w="900">
                  <a:moveTo>
                    <a:pt x="675" y="0"/>
                  </a:moveTo>
                  <a:lnTo>
                    <a:pt x="1" y="2640"/>
                  </a:lnTo>
                  <a:cubicBezTo>
                    <a:pt x="1" y="2696"/>
                    <a:pt x="57" y="2752"/>
                    <a:pt x="113" y="2752"/>
                  </a:cubicBezTo>
                  <a:cubicBezTo>
                    <a:pt x="169" y="2752"/>
                    <a:pt x="169" y="2696"/>
                    <a:pt x="225" y="2696"/>
                  </a:cubicBezTo>
                  <a:lnTo>
                    <a:pt x="899" y="56"/>
                  </a:lnTo>
                  <a:lnTo>
                    <a:pt x="67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18"/>
            <p:cNvSpPr/>
            <p:nvPr/>
          </p:nvSpPr>
          <p:spPr>
            <a:xfrm>
              <a:off x="3384525" y="2566125"/>
              <a:ext cx="26700" cy="67425"/>
            </a:xfrm>
            <a:custGeom>
              <a:rect b="b" l="l" r="r" t="t"/>
              <a:pathLst>
                <a:path extrusionOk="0" h="2697" w="1068">
                  <a:moveTo>
                    <a:pt x="899" y="1"/>
                  </a:moveTo>
                  <a:lnTo>
                    <a:pt x="1" y="2528"/>
                  </a:lnTo>
                  <a:cubicBezTo>
                    <a:pt x="1" y="2584"/>
                    <a:pt x="1" y="2641"/>
                    <a:pt x="57" y="2697"/>
                  </a:cubicBezTo>
                  <a:cubicBezTo>
                    <a:pt x="113" y="2697"/>
                    <a:pt x="169" y="2641"/>
                    <a:pt x="169" y="2584"/>
                  </a:cubicBezTo>
                  <a:lnTo>
                    <a:pt x="1068" y="57"/>
                  </a:lnTo>
                  <a:lnTo>
                    <a:pt x="89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18"/>
            <p:cNvSpPr/>
            <p:nvPr/>
          </p:nvSpPr>
          <p:spPr>
            <a:xfrm>
              <a:off x="3227275" y="2484700"/>
              <a:ext cx="50575" cy="54775"/>
            </a:xfrm>
            <a:custGeom>
              <a:rect b="b" l="l" r="r" t="t"/>
              <a:pathLst>
                <a:path extrusionOk="0" h="2191" w="2023">
                  <a:moveTo>
                    <a:pt x="1854" y="0"/>
                  </a:moveTo>
                  <a:lnTo>
                    <a:pt x="0" y="2022"/>
                  </a:lnTo>
                  <a:cubicBezTo>
                    <a:pt x="0" y="2078"/>
                    <a:pt x="0" y="2135"/>
                    <a:pt x="0" y="2191"/>
                  </a:cubicBezTo>
                  <a:lnTo>
                    <a:pt x="169" y="2191"/>
                  </a:lnTo>
                  <a:lnTo>
                    <a:pt x="2022" y="113"/>
                  </a:lnTo>
                  <a:lnTo>
                    <a:pt x="185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18"/>
            <p:cNvSpPr/>
            <p:nvPr/>
          </p:nvSpPr>
          <p:spPr>
            <a:xfrm>
              <a:off x="3517925" y="2588600"/>
              <a:ext cx="8450" cy="71625"/>
            </a:xfrm>
            <a:custGeom>
              <a:rect b="b" l="l" r="r" t="t"/>
              <a:pathLst>
                <a:path extrusionOk="0" h="2865" w="338">
                  <a:moveTo>
                    <a:pt x="113" y="0"/>
                  </a:moveTo>
                  <a:lnTo>
                    <a:pt x="0" y="2753"/>
                  </a:lnTo>
                  <a:cubicBezTo>
                    <a:pt x="0" y="2809"/>
                    <a:pt x="56" y="2865"/>
                    <a:pt x="113" y="2865"/>
                  </a:cubicBezTo>
                  <a:cubicBezTo>
                    <a:pt x="169" y="2865"/>
                    <a:pt x="225" y="2809"/>
                    <a:pt x="225" y="2753"/>
                  </a:cubicBezTo>
                  <a:lnTo>
                    <a:pt x="33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18"/>
            <p:cNvSpPr/>
            <p:nvPr/>
          </p:nvSpPr>
          <p:spPr>
            <a:xfrm>
              <a:off x="3341000" y="2549275"/>
              <a:ext cx="33725" cy="66025"/>
            </a:xfrm>
            <a:custGeom>
              <a:rect b="b" l="l" r="r" t="t"/>
              <a:pathLst>
                <a:path extrusionOk="0" h="2641" w="1349">
                  <a:moveTo>
                    <a:pt x="1180" y="1"/>
                  </a:moveTo>
                  <a:lnTo>
                    <a:pt x="1" y="2472"/>
                  </a:lnTo>
                  <a:cubicBezTo>
                    <a:pt x="1" y="2528"/>
                    <a:pt x="1" y="2584"/>
                    <a:pt x="57" y="2641"/>
                  </a:cubicBezTo>
                  <a:lnTo>
                    <a:pt x="113" y="2641"/>
                  </a:lnTo>
                  <a:cubicBezTo>
                    <a:pt x="169" y="2641"/>
                    <a:pt x="169" y="2584"/>
                    <a:pt x="225" y="2584"/>
                  </a:cubicBezTo>
                  <a:lnTo>
                    <a:pt x="1349" y="113"/>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18"/>
            <p:cNvSpPr/>
            <p:nvPr/>
          </p:nvSpPr>
          <p:spPr>
            <a:xfrm>
              <a:off x="3262375" y="2508575"/>
              <a:ext cx="46350" cy="59000"/>
            </a:xfrm>
            <a:custGeom>
              <a:rect b="b" l="l" r="r" t="t"/>
              <a:pathLst>
                <a:path extrusionOk="0" h="2360" w="1854">
                  <a:moveTo>
                    <a:pt x="1629" y="0"/>
                  </a:moveTo>
                  <a:lnTo>
                    <a:pt x="0" y="2191"/>
                  </a:lnTo>
                  <a:cubicBezTo>
                    <a:pt x="0" y="2247"/>
                    <a:pt x="0" y="2303"/>
                    <a:pt x="0" y="2359"/>
                  </a:cubicBezTo>
                  <a:lnTo>
                    <a:pt x="113" y="2359"/>
                  </a:lnTo>
                  <a:cubicBezTo>
                    <a:pt x="113" y="2359"/>
                    <a:pt x="169" y="2359"/>
                    <a:pt x="169" y="2303"/>
                  </a:cubicBezTo>
                  <a:lnTo>
                    <a:pt x="1854" y="169"/>
                  </a:lnTo>
                  <a:lnTo>
                    <a:pt x="162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18"/>
            <p:cNvSpPr/>
            <p:nvPr/>
          </p:nvSpPr>
          <p:spPr>
            <a:xfrm>
              <a:off x="3300275" y="2531025"/>
              <a:ext cx="40750" cy="63225"/>
            </a:xfrm>
            <a:custGeom>
              <a:rect b="b" l="l" r="r" t="t"/>
              <a:pathLst>
                <a:path extrusionOk="0" h="2529" w="1630">
                  <a:moveTo>
                    <a:pt x="1461" y="1"/>
                  </a:moveTo>
                  <a:lnTo>
                    <a:pt x="57" y="2360"/>
                  </a:lnTo>
                  <a:cubicBezTo>
                    <a:pt x="1" y="2416"/>
                    <a:pt x="1" y="2472"/>
                    <a:pt x="57" y="2528"/>
                  </a:cubicBezTo>
                  <a:lnTo>
                    <a:pt x="113" y="2528"/>
                  </a:lnTo>
                  <a:cubicBezTo>
                    <a:pt x="169" y="2528"/>
                    <a:pt x="169" y="2472"/>
                    <a:pt x="225" y="2472"/>
                  </a:cubicBezTo>
                  <a:lnTo>
                    <a:pt x="1630" y="113"/>
                  </a:lnTo>
                  <a:lnTo>
                    <a:pt x="146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18"/>
            <p:cNvSpPr/>
            <p:nvPr/>
          </p:nvSpPr>
          <p:spPr>
            <a:xfrm>
              <a:off x="3065800" y="1831775"/>
              <a:ext cx="836875" cy="718050"/>
            </a:xfrm>
            <a:custGeom>
              <a:rect b="b" l="l" r="r" t="t"/>
              <a:pathLst>
                <a:path extrusionOk="0" h="28722" w="33475">
                  <a:moveTo>
                    <a:pt x="19038" y="344"/>
                  </a:moveTo>
                  <a:cubicBezTo>
                    <a:pt x="26234" y="344"/>
                    <a:pt x="33137" y="5917"/>
                    <a:pt x="33137" y="14323"/>
                  </a:cubicBezTo>
                  <a:cubicBezTo>
                    <a:pt x="33081" y="22073"/>
                    <a:pt x="26847" y="28308"/>
                    <a:pt x="19152" y="28308"/>
                  </a:cubicBezTo>
                  <a:cubicBezTo>
                    <a:pt x="6684" y="28308"/>
                    <a:pt x="450" y="13256"/>
                    <a:pt x="9267" y="4438"/>
                  </a:cubicBezTo>
                  <a:cubicBezTo>
                    <a:pt x="12114" y="1610"/>
                    <a:pt x="15609" y="344"/>
                    <a:pt x="19038" y="344"/>
                  </a:cubicBezTo>
                  <a:close/>
                  <a:moveTo>
                    <a:pt x="19152" y="1"/>
                  </a:moveTo>
                  <a:cubicBezTo>
                    <a:pt x="6347" y="1"/>
                    <a:pt x="0" y="15446"/>
                    <a:pt x="8987" y="24489"/>
                  </a:cubicBezTo>
                  <a:cubicBezTo>
                    <a:pt x="11910" y="27412"/>
                    <a:pt x="15503" y="28721"/>
                    <a:pt x="19027" y="28721"/>
                  </a:cubicBezTo>
                  <a:cubicBezTo>
                    <a:pt x="26402" y="28721"/>
                    <a:pt x="33474" y="22988"/>
                    <a:pt x="33474" y="14323"/>
                  </a:cubicBezTo>
                  <a:cubicBezTo>
                    <a:pt x="33474" y="6404"/>
                    <a:pt x="27072" y="1"/>
                    <a:pt x="1915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18"/>
            <p:cNvSpPr/>
            <p:nvPr/>
          </p:nvSpPr>
          <p:spPr>
            <a:xfrm>
              <a:off x="3427300" y="2075175"/>
              <a:ext cx="42900" cy="41675"/>
            </a:xfrm>
            <a:custGeom>
              <a:rect b="b" l="l" r="r" t="t"/>
              <a:pathLst>
                <a:path extrusionOk="0" h="1667" w="1716">
                  <a:moveTo>
                    <a:pt x="172" y="0"/>
                  </a:moveTo>
                  <a:cubicBezTo>
                    <a:pt x="80" y="0"/>
                    <a:pt x="1" y="120"/>
                    <a:pt x="87" y="206"/>
                  </a:cubicBezTo>
                  <a:lnTo>
                    <a:pt x="1547" y="1666"/>
                  </a:lnTo>
                  <a:lnTo>
                    <a:pt x="1716" y="1498"/>
                  </a:lnTo>
                  <a:lnTo>
                    <a:pt x="255" y="37"/>
                  </a:lnTo>
                  <a:cubicBezTo>
                    <a:pt x="229" y="11"/>
                    <a:pt x="200" y="0"/>
                    <a:pt x="17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18"/>
            <p:cNvSpPr/>
            <p:nvPr/>
          </p:nvSpPr>
          <p:spPr>
            <a:xfrm>
              <a:off x="3329775" y="2185625"/>
              <a:ext cx="106725" cy="5625"/>
            </a:xfrm>
            <a:custGeom>
              <a:rect b="b" l="l" r="r" t="t"/>
              <a:pathLst>
                <a:path extrusionOk="0" h="225" w="4269">
                  <a:moveTo>
                    <a:pt x="113" y="0"/>
                  </a:moveTo>
                  <a:cubicBezTo>
                    <a:pt x="56" y="0"/>
                    <a:pt x="0" y="56"/>
                    <a:pt x="0" y="113"/>
                  </a:cubicBezTo>
                  <a:cubicBezTo>
                    <a:pt x="0" y="169"/>
                    <a:pt x="56" y="225"/>
                    <a:pt x="113" y="225"/>
                  </a:cubicBezTo>
                  <a:lnTo>
                    <a:pt x="4269" y="225"/>
                  </a:lnTo>
                  <a:lnTo>
                    <a:pt x="4269" y="169"/>
                  </a:lnTo>
                  <a:lnTo>
                    <a:pt x="42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18"/>
            <p:cNvSpPr/>
            <p:nvPr/>
          </p:nvSpPr>
          <p:spPr>
            <a:xfrm>
              <a:off x="3539675" y="1977100"/>
              <a:ext cx="6350" cy="106050"/>
            </a:xfrm>
            <a:custGeom>
              <a:rect b="b" l="l" r="r" t="t"/>
              <a:pathLst>
                <a:path extrusionOk="0" h="4242" w="254">
                  <a:moveTo>
                    <a:pt x="120" y="1"/>
                  </a:moveTo>
                  <a:cubicBezTo>
                    <a:pt x="57" y="1"/>
                    <a:pt x="1" y="29"/>
                    <a:pt x="29" y="85"/>
                  </a:cubicBezTo>
                  <a:lnTo>
                    <a:pt x="29" y="4241"/>
                  </a:lnTo>
                  <a:lnTo>
                    <a:pt x="254" y="4241"/>
                  </a:lnTo>
                  <a:lnTo>
                    <a:pt x="254" y="85"/>
                  </a:lnTo>
                  <a:cubicBezTo>
                    <a:pt x="254" y="29"/>
                    <a:pt x="183" y="1"/>
                    <a:pt x="12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18"/>
            <p:cNvSpPr/>
            <p:nvPr/>
          </p:nvSpPr>
          <p:spPr>
            <a:xfrm>
              <a:off x="3390150" y="2036775"/>
              <a:ext cx="366500" cy="365100"/>
            </a:xfrm>
            <a:custGeom>
              <a:rect b="b" l="l" r="r" t="t"/>
              <a:pathLst>
                <a:path extrusionOk="0" h="14604" w="14660">
                  <a:moveTo>
                    <a:pt x="7976" y="1"/>
                  </a:moveTo>
                  <a:lnTo>
                    <a:pt x="7751" y="731"/>
                  </a:lnTo>
                  <a:cubicBezTo>
                    <a:pt x="8593" y="1012"/>
                    <a:pt x="9324" y="1461"/>
                    <a:pt x="9998" y="2079"/>
                  </a:cubicBezTo>
                  <a:lnTo>
                    <a:pt x="9099" y="2978"/>
                  </a:lnTo>
                  <a:cubicBezTo>
                    <a:pt x="9155" y="2978"/>
                    <a:pt x="9211" y="3034"/>
                    <a:pt x="9267" y="3090"/>
                  </a:cubicBezTo>
                  <a:lnTo>
                    <a:pt x="10166" y="2247"/>
                  </a:lnTo>
                  <a:cubicBezTo>
                    <a:pt x="11121" y="3258"/>
                    <a:pt x="11683" y="4550"/>
                    <a:pt x="11739" y="5954"/>
                  </a:cubicBezTo>
                  <a:lnTo>
                    <a:pt x="10503" y="5954"/>
                  </a:lnTo>
                  <a:lnTo>
                    <a:pt x="10503" y="6123"/>
                  </a:lnTo>
                  <a:lnTo>
                    <a:pt x="10503" y="6179"/>
                  </a:lnTo>
                  <a:lnTo>
                    <a:pt x="11739" y="6179"/>
                  </a:lnTo>
                  <a:cubicBezTo>
                    <a:pt x="11683" y="7583"/>
                    <a:pt x="11121" y="8931"/>
                    <a:pt x="10166" y="9998"/>
                  </a:cubicBezTo>
                  <a:lnTo>
                    <a:pt x="9324" y="9099"/>
                  </a:lnTo>
                  <a:lnTo>
                    <a:pt x="9155" y="9268"/>
                  </a:lnTo>
                  <a:lnTo>
                    <a:pt x="9998" y="10110"/>
                  </a:lnTo>
                  <a:cubicBezTo>
                    <a:pt x="8987" y="11121"/>
                    <a:pt x="7639" y="11683"/>
                    <a:pt x="6235" y="11683"/>
                  </a:cubicBezTo>
                  <a:lnTo>
                    <a:pt x="6235" y="10447"/>
                  </a:lnTo>
                  <a:lnTo>
                    <a:pt x="6010" y="10447"/>
                  </a:lnTo>
                  <a:lnTo>
                    <a:pt x="6010" y="11683"/>
                  </a:lnTo>
                  <a:cubicBezTo>
                    <a:pt x="4550" y="11683"/>
                    <a:pt x="3202" y="11121"/>
                    <a:pt x="2191" y="10110"/>
                  </a:cubicBezTo>
                  <a:lnTo>
                    <a:pt x="3146" y="9212"/>
                  </a:lnTo>
                  <a:lnTo>
                    <a:pt x="2977" y="9043"/>
                  </a:lnTo>
                  <a:lnTo>
                    <a:pt x="2022" y="9942"/>
                  </a:lnTo>
                  <a:cubicBezTo>
                    <a:pt x="1461" y="9324"/>
                    <a:pt x="1011" y="8594"/>
                    <a:pt x="730" y="7752"/>
                  </a:cubicBezTo>
                  <a:lnTo>
                    <a:pt x="0" y="7976"/>
                  </a:lnTo>
                  <a:cubicBezTo>
                    <a:pt x="787" y="10616"/>
                    <a:pt x="3202" y="12469"/>
                    <a:pt x="6010" y="12469"/>
                  </a:cubicBezTo>
                  <a:lnTo>
                    <a:pt x="6010" y="14491"/>
                  </a:lnTo>
                  <a:cubicBezTo>
                    <a:pt x="6010" y="14547"/>
                    <a:pt x="6066" y="14547"/>
                    <a:pt x="6122" y="14604"/>
                  </a:cubicBezTo>
                  <a:cubicBezTo>
                    <a:pt x="6178" y="14604"/>
                    <a:pt x="6178" y="14547"/>
                    <a:pt x="6235" y="14491"/>
                  </a:cubicBezTo>
                  <a:lnTo>
                    <a:pt x="6235" y="12526"/>
                  </a:lnTo>
                  <a:cubicBezTo>
                    <a:pt x="9661" y="12469"/>
                    <a:pt x="12469" y="9661"/>
                    <a:pt x="12525" y="6179"/>
                  </a:cubicBezTo>
                  <a:lnTo>
                    <a:pt x="14547" y="6179"/>
                  </a:lnTo>
                  <a:cubicBezTo>
                    <a:pt x="14603" y="6179"/>
                    <a:pt x="14659" y="6123"/>
                    <a:pt x="14659" y="6067"/>
                  </a:cubicBezTo>
                  <a:cubicBezTo>
                    <a:pt x="14659" y="6010"/>
                    <a:pt x="14603" y="5954"/>
                    <a:pt x="14547" y="5954"/>
                  </a:cubicBezTo>
                  <a:lnTo>
                    <a:pt x="12525" y="5954"/>
                  </a:lnTo>
                  <a:cubicBezTo>
                    <a:pt x="12469" y="4325"/>
                    <a:pt x="11795" y="2753"/>
                    <a:pt x="10672" y="1630"/>
                  </a:cubicBezTo>
                  <a:lnTo>
                    <a:pt x="10672" y="1573"/>
                  </a:lnTo>
                  <a:cubicBezTo>
                    <a:pt x="9885" y="843"/>
                    <a:pt x="8987" y="282"/>
                    <a:pt x="7976"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18"/>
            <p:cNvSpPr/>
            <p:nvPr/>
          </p:nvSpPr>
          <p:spPr>
            <a:xfrm>
              <a:off x="3238500" y="1894975"/>
              <a:ext cx="659950" cy="590600"/>
            </a:xfrm>
            <a:custGeom>
              <a:rect b="b" l="l" r="r" t="t"/>
              <a:pathLst>
                <a:path extrusionOk="0" h="23624" w="26398">
                  <a:moveTo>
                    <a:pt x="12244" y="0"/>
                  </a:moveTo>
                  <a:lnTo>
                    <a:pt x="12244" y="1067"/>
                  </a:lnTo>
                  <a:lnTo>
                    <a:pt x="12076" y="1067"/>
                  </a:lnTo>
                  <a:cubicBezTo>
                    <a:pt x="11177" y="1067"/>
                    <a:pt x="10223" y="1180"/>
                    <a:pt x="9380" y="1404"/>
                  </a:cubicBezTo>
                  <a:lnTo>
                    <a:pt x="9436" y="1685"/>
                  </a:lnTo>
                  <a:cubicBezTo>
                    <a:pt x="8706" y="1854"/>
                    <a:pt x="7976" y="2134"/>
                    <a:pt x="7302" y="2471"/>
                  </a:cubicBezTo>
                  <a:lnTo>
                    <a:pt x="7190" y="2191"/>
                  </a:lnTo>
                  <a:cubicBezTo>
                    <a:pt x="2303" y="4662"/>
                    <a:pt x="1" y="10334"/>
                    <a:pt x="1798" y="15445"/>
                  </a:cubicBezTo>
                  <a:lnTo>
                    <a:pt x="2079" y="15389"/>
                  </a:lnTo>
                  <a:cubicBezTo>
                    <a:pt x="3580" y="19561"/>
                    <a:pt x="7506" y="22411"/>
                    <a:pt x="11946" y="22411"/>
                  </a:cubicBezTo>
                  <a:cubicBezTo>
                    <a:pt x="11989" y="22411"/>
                    <a:pt x="12033" y="22410"/>
                    <a:pt x="12076" y="22410"/>
                  </a:cubicBezTo>
                  <a:lnTo>
                    <a:pt x="12076" y="20837"/>
                  </a:lnTo>
                  <a:cubicBezTo>
                    <a:pt x="7807" y="20837"/>
                    <a:pt x="4157" y="17861"/>
                    <a:pt x="3314" y="13704"/>
                  </a:cubicBezTo>
                  <a:cubicBezTo>
                    <a:pt x="3202" y="13087"/>
                    <a:pt x="3146" y="12469"/>
                    <a:pt x="3146" y="11907"/>
                  </a:cubicBezTo>
                  <a:lnTo>
                    <a:pt x="2416" y="11907"/>
                  </a:lnTo>
                  <a:cubicBezTo>
                    <a:pt x="2416" y="9380"/>
                    <a:pt x="3427" y="6965"/>
                    <a:pt x="5168" y="5167"/>
                  </a:cubicBezTo>
                  <a:lnTo>
                    <a:pt x="5673" y="5617"/>
                  </a:lnTo>
                  <a:cubicBezTo>
                    <a:pt x="7419" y="3871"/>
                    <a:pt x="9729" y="2952"/>
                    <a:pt x="12141" y="2952"/>
                  </a:cubicBezTo>
                  <a:cubicBezTo>
                    <a:pt x="12677" y="2952"/>
                    <a:pt x="13219" y="2997"/>
                    <a:pt x="13761" y="3089"/>
                  </a:cubicBezTo>
                  <a:lnTo>
                    <a:pt x="13873" y="2415"/>
                  </a:lnTo>
                  <a:cubicBezTo>
                    <a:pt x="14659" y="2528"/>
                    <a:pt x="15390" y="2808"/>
                    <a:pt x="16120" y="3089"/>
                  </a:cubicBezTo>
                  <a:lnTo>
                    <a:pt x="15839" y="3763"/>
                  </a:lnTo>
                  <a:cubicBezTo>
                    <a:pt x="16569" y="4100"/>
                    <a:pt x="17299" y="4550"/>
                    <a:pt x="17917" y="5167"/>
                  </a:cubicBezTo>
                  <a:lnTo>
                    <a:pt x="18366" y="4606"/>
                  </a:lnTo>
                  <a:cubicBezTo>
                    <a:pt x="21624" y="7414"/>
                    <a:pt x="22635" y="12076"/>
                    <a:pt x="20838" y="15951"/>
                  </a:cubicBezTo>
                  <a:lnTo>
                    <a:pt x="21905" y="16456"/>
                  </a:lnTo>
                  <a:cubicBezTo>
                    <a:pt x="22579" y="15052"/>
                    <a:pt x="22916" y="13480"/>
                    <a:pt x="22916" y="11907"/>
                  </a:cubicBezTo>
                  <a:cubicBezTo>
                    <a:pt x="22916" y="6571"/>
                    <a:pt x="19040" y="2078"/>
                    <a:pt x="13817" y="1236"/>
                  </a:cubicBezTo>
                  <a:lnTo>
                    <a:pt x="13817" y="1236"/>
                  </a:lnTo>
                  <a:cubicBezTo>
                    <a:pt x="21006" y="2247"/>
                    <a:pt x="25106" y="10110"/>
                    <a:pt x="21849" y="16625"/>
                  </a:cubicBezTo>
                  <a:cubicBezTo>
                    <a:pt x="19925" y="20505"/>
                    <a:pt x="16083" y="22583"/>
                    <a:pt x="12195" y="22583"/>
                  </a:cubicBezTo>
                  <a:cubicBezTo>
                    <a:pt x="9498" y="22583"/>
                    <a:pt x="6779" y="21583"/>
                    <a:pt x="4662" y="19489"/>
                  </a:cubicBezTo>
                  <a:lnTo>
                    <a:pt x="3876" y="20163"/>
                  </a:lnTo>
                  <a:cubicBezTo>
                    <a:pt x="6229" y="22516"/>
                    <a:pt x="9231" y="23623"/>
                    <a:pt x="12200" y="23623"/>
                  </a:cubicBezTo>
                  <a:cubicBezTo>
                    <a:pt x="16742" y="23623"/>
                    <a:pt x="21204" y="21031"/>
                    <a:pt x="23140" y="16344"/>
                  </a:cubicBezTo>
                  <a:cubicBezTo>
                    <a:pt x="26398" y="8537"/>
                    <a:pt x="20669" y="0"/>
                    <a:pt x="12244"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18"/>
            <p:cNvSpPr/>
            <p:nvPr/>
          </p:nvSpPr>
          <p:spPr>
            <a:xfrm>
              <a:off x="3560050" y="2137875"/>
              <a:ext cx="33725" cy="33725"/>
            </a:xfrm>
            <a:custGeom>
              <a:rect b="b" l="l" r="r" t="t"/>
              <a:pathLst>
                <a:path extrusionOk="0" h="1349" w="1349">
                  <a:moveTo>
                    <a:pt x="1067" y="1"/>
                  </a:moveTo>
                  <a:lnTo>
                    <a:pt x="0" y="1068"/>
                  </a:lnTo>
                  <a:cubicBezTo>
                    <a:pt x="113" y="1124"/>
                    <a:pt x="225" y="1236"/>
                    <a:pt x="281" y="1349"/>
                  </a:cubicBezTo>
                  <a:lnTo>
                    <a:pt x="1348" y="281"/>
                  </a:lnTo>
                  <a:lnTo>
                    <a:pt x="106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18"/>
            <p:cNvSpPr/>
            <p:nvPr/>
          </p:nvSpPr>
          <p:spPr>
            <a:xfrm>
              <a:off x="3489850" y="2208075"/>
              <a:ext cx="32300" cy="33725"/>
            </a:xfrm>
            <a:custGeom>
              <a:rect b="b" l="l" r="r" t="t"/>
              <a:pathLst>
                <a:path extrusionOk="0" h="1349" w="1292">
                  <a:moveTo>
                    <a:pt x="1011" y="1"/>
                  </a:moveTo>
                  <a:lnTo>
                    <a:pt x="0" y="1068"/>
                  </a:lnTo>
                  <a:lnTo>
                    <a:pt x="281" y="1349"/>
                  </a:lnTo>
                  <a:lnTo>
                    <a:pt x="1292" y="282"/>
                  </a:lnTo>
                  <a:cubicBezTo>
                    <a:pt x="1179" y="226"/>
                    <a:pt x="1067" y="113"/>
                    <a:pt x="101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18"/>
            <p:cNvSpPr/>
            <p:nvPr/>
          </p:nvSpPr>
          <p:spPr>
            <a:xfrm>
              <a:off x="3561450" y="2208075"/>
              <a:ext cx="32325" cy="33725"/>
            </a:xfrm>
            <a:custGeom>
              <a:rect b="b" l="l" r="r" t="t"/>
              <a:pathLst>
                <a:path extrusionOk="0" h="1349" w="1293">
                  <a:moveTo>
                    <a:pt x="281" y="1"/>
                  </a:moveTo>
                  <a:cubicBezTo>
                    <a:pt x="169" y="113"/>
                    <a:pt x="57" y="226"/>
                    <a:pt x="0" y="338"/>
                  </a:cubicBezTo>
                  <a:lnTo>
                    <a:pt x="1011" y="1349"/>
                  </a:lnTo>
                  <a:lnTo>
                    <a:pt x="1292" y="1068"/>
                  </a:lnTo>
                  <a:lnTo>
                    <a:pt x="28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18"/>
            <p:cNvSpPr/>
            <p:nvPr/>
          </p:nvSpPr>
          <p:spPr>
            <a:xfrm>
              <a:off x="3489850" y="2137875"/>
              <a:ext cx="33700" cy="33725"/>
            </a:xfrm>
            <a:custGeom>
              <a:rect b="b" l="l" r="r" t="t"/>
              <a:pathLst>
                <a:path extrusionOk="0" h="1349" w="1348">
                  <a:moveTo>
                    <a:pt x="281" y="1"/>
                  </a:moveTo>
                  <a:lnTo>
                    <a:pt x="0" y="281"/>
                  </a:lnTo>
                  <a:lnTo>
                    <a:pt x="1067" y="1349"/>
                  </a:lnTo>
                  <a:cubicBezTo>
                    <a:pt x="1123" y="1236"/>
                    <a:pt x="1236" y="1124"/>
                    <a:pt x="1348" y="1068"/>
                  </a:cubicBezTo>
                  <a:lnTo>
                    <a:pt x="28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18"/>
            <p:cNvSpPr/>
            <p:nvPr/>
          </p:nvSpPr>
          <p:spPr>
            <a:xfrm>
              <a:off x="3519325" y="2168775"/>
              <a:ext cx="51975" cy="44500"/>
            </a:xfrm>
            <a:custGeom>
              <a:rect b="b" l="l" r="r" t="t"/>
              <a:pathLst>
                <a:path extrusionOk="0" h="1780" w="2079">
                  <a:moveTo>
                    <a:pt x="899" y="0"/>
                  </a:moveTo>
                  <a:cubicBezTo>
                    <a:pt x="394" y="0"/>
                    <a:pt x="0" y="393"/>
                    <a:pt x="0" y="843"/>
                  </a:cubicBezTo>
                  <a:cubicBezTo>
                    <a:pt x="0" y="1414"/>
                    <a:pt x="440" y="1779"/>
                    <a:pt x="898" y="1779"/>
                  </a:cubicBezTo>
                  <a:cubicBezTo>
                    <a:pt x="1115" y="1779"/>
                    <a:pt x="1336" y="1697"/>
                    <a:pt x="1517" y="1517"/>
                  </a:cubicBezTo>
                  <a:cubicBezTo>
                    <a:pt x="2079" y="955"/>
                    <a:pt x="1685" y="0"/>
                    <a:pt x="89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18"/>
            <p:cNvSpPr/>
            <p:nvPr/>
          </p:nvSpPr>
          <p:spPr>
            <a:xfrm>
              <a:off x="2634725" y="2247400"/>
              <a:ext cx="370725" cy="209250"/>
            </a:xfrm>
            <a:custGeom>
              <a:rect b="b" l="l" r="r" t="t"/>
              <a:pathLst>
                <a:path extrusionOk="0" h="8370" w="14829">
                  <a:moveTo>
                    <a:pt x="11627" y="0"/>
                  </a:moveTo>
                  <a:lnTo>
                    <a:pt x="6965" y="8201"/>
                  </a:lnTo>
                  <a:lnTo>
                    <a:pt x="1" y="8201"/>
                  </a:lnTo>
                  <a:lnTo>
                    <a:pt x="1" y="8369"/>
                  </a:lnTo>
                  <a:lnTo>
                    <a:pt x="7078" y="8369"/>
                  </a:lnTo>
                  <a:lnTo>
                    <a:pt x="11739" y="169"/>
                  </a:lnTo>
                  <a:lnTo>
                    <a:pt x="14828" y="169"/>
                  </a:lnTo>
                  <a:lnTo>
                    <a:pt x="1482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18"/>
            <p:cNvSpPr/>
            <p:nvPr/>
          </p:nvSpPr>
          <p:spPr>
            <a:xfrm>
              <a:off x="2624900" y="2438350"/>
              <a:ext cx="28100" cy="28125"/>
            </a:xfrm>
            <a:custGeom>
              <a:rect b="b" l="l" r="r" t="t"/>
              <a:pathLst>
                <a:path extrusionOk="0" h="1125" w="1124">
                  <a:moveTo>
                    <a:pt x="1" y="1"/>
                  </a:moveTo>
                  <a:lnTo>
                    <a:pt x="1" y="1124"/>
                  </a:lnTo>
                  <a:lnTo>
                    <a:pt x="1124" y="1124"/>
                  </a:lnTo>
                  <a:lnTo>
                    <a:pt x="112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18"/>
            <p:cNvSpPr/>
            <p:nvPr/>
          </p:nvSpPr>
          <p:spPr>
            <a:xfrm>
              <a:off x="2997000" y="2236175"/>
              <a:ext cx="26700" cy="26700"/>
            </a:xfrm>
            <a:custGeom>
              <a:rect b="b" l="l" r="r" t="t"/>
              <a:pathLst>
                <a:path extrusionOk="0" h="1068" w="1068">
                  <a:moveTo>
                    <a:pt x="0" y="0"/>
                  </a:moveTo>
                  <a:lnTo>
                    <a:pt x="0" y="1067"/>
                  </a:lnTo>
                  <a:lnTo>
                    <a:pt x="1067" y="1067"/>
                  </a:lnTo>
                  <a:lnTo>
                    <a:pt x="106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18"/>
            <p:cNvSpPr/>
            <p:nvPr/>
          </p:nvSpPr>
          <p:spPr>
            <a:xfrm>
              <a:off x="4052875" y="1882325"/>
              <a:ext cx="754050" cy="563075"/>
            </a:xfrm>
            <a:custGeom>
              <a:rect b="b" l="l" r="r" t="t"/>
              <a:pathLst>
                <a:path extrusionOk="0" h="22523" w="30162">
                  <a:moveTo>
                    <a:pt x="26960" y="1"/>
                  </a:moveTo>
                  <a:lnTo>
                    <a:pt x="12750" y="22354"/>
                  </a:lnTo>
                  <a:lnTo>
                    <a:pt x="1" y="22354"/>
                  </a:lnTo>
                  <a:lnTo>
                    <a:pt x="1" y="22523"/>
                  </a:lnTo>
                  <a:lnTo>
                    <a:pt x="12863" y="22523"/>
                  </a:lnTo>
                  <a:lnTo>
                    <a:pt x="27072" y="225"/>
                  </a:lnTo>
                  <a:lnTo>
                    <a:pt x="30161" y="225"/>
                  </a:lnTo>
                  <a:lnTo>
                    <a:pt x="3016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18"/>
            <p:cNvSpPr/>
            <p:nvPr/>
          </p:nvSpPr>
          <p:spPr>
            <a:xfrm>
              <a:off x="4044450" y="2427125"/>
              <a:ext cx="26725" cy="28100"/>
            </a:xfrm>
            <a:custGeom>
              <a:rect b="b" l="l" r="r" t="t"/>
              <a:pathLst>
                <a:path extrusionOk="0" h="1124" w="1069">
                  <a:moveTo>
                    <a:pt x="1" y="1"/>
                  </a:moveTo>
                  <a:lnTo>
                    <a:pt x="1" y="1124"/>
                  </a:lnTo>
                  <a:lnTo>
                    <a:pt x="1068" y="1124"/>
                  </a:lnTo>
                  <a:lnTo>
                    <a:pt x="106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18"/>
            <p:cNvSpPr/>
            <p:nvPr/>
          </p:nvSpPr>
          <p:spPr>
            <a:xfrm>
              <a:off x="4798475" y="1871100"/>
              <a:ext cx="28100" cy="28100"/>
            </a:xfrm>
            <a:custGeom>
              <a:rect b="b" l="l" r="r" t="t"/>
              <a:pathLst>
                <a:path extrusionOk="0" h="1124" w="1124">
                  <a:moveTo>
                    <a:pt x="0" y="0"/>
                  </a:moveTo>
                  <a:lnTo>
                    <a:pt x="0" y="1124"/>
                  </a:lnTo>
                  <a:lnTo>
                    <a:pt x="1124" y="1124"/>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18"/>
            <p:cNvSpPr/>
            <p:nvPr/>
          </p:nvSpPr>
          <p:spPr>
            <a:xfrm>
              <a:off x="2660000" y="1812125"/>
              <a:ext cx="91300" cy="636100"/>
            </a:xfrm>
            <a:custGeom>
              <a:rect b="b" l="l" r="r" t="t"/>
              <a:pathLst>
                <a:path extrusionOk="0" h="25444" w="3652">
                  <a:moveTo>
                    <a:pt x="1" y="0"/>
                  </a:moveTo>
                  <a:lnTo>
                    <a:pt x="1" y="14322"/>
                  </a:lnTo>
                  <a:lnTo>
                    <a:pt x="3483" y="18085"/>
                  </a:lnTo>
                  <a:lnTo>
                    <a:pt x="3483" y="25443"/>
                  </a:lnTo>
                  <a:lnTo>
                    <a:pt x="3652" y="25443"/>
                  </a:lnTo>
                  <a:lnTo>
                    <a:pt x="3652" y="18029"/>
                  </a:lnTo>
                  <a:lnTo>
                    <a:pt x="169" y="14210"/>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18"/>
            <p:cNvSpPr/>
            <p:nvPr/>
          </p:nvSpPr>
          <p:spPr>
            <a:xfrm>
              <a:off x="2735825" y="2436950"/>
              <a:ext cx="28100" cy="28100"/>
            </a:xfrm>
            <a:custGeom>
              <a:rect b="b" l="l" r="r" t="t"/>
              <a:pathLst>
                <a:path extrusionOk="0" h="1124" w="1124">
                  <a:moveTo>
                    <a:pt x="1" y="1"/>
                  </a:moveTo>
                  <a:lnTo>
                    <a:pt x="1" y="1124"/>
                  </a:lnTo>
                  <a:lnTo>
                    <a:pt x="1124" y="1124"/>
                  </a:lnTo>
                  <a:lnTo>
                    <a:pt x="112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18"/>
            <p:cNvSpPr/>
            <p:nvPr/>
          </p:nvSpPr>
          <p:spPr>
            <a:xfrm>
              <a:off x="4229800" y="1924450"/>
              <a:ext cx="61800" cy="520950"/>
            </a:xfrm>
            <a:custGeom>
              <a:rect b="b" l="l" r="r" t="t"/>
              <a:pathLst>
                <a:path extrusionOk="0" h="20838" w="2472">
                  <a:moveTo>
                    <a:pt x="1" y="1"/>
                  </a:moveTo>
                  <a:lnTo>
                    <a:pt x="1" y="169"/>
                  </a:lnTo>
                  <a:lnTo>
                    <a:pt x="2303" y="169"/>
                  </a:lnTo>
                  <a:lnTo>
                    <a:pt x="2303" y="20838"/>
                  </a:lnTo>
                  <a:lnTo>
                    <a:pt x="2472" y="20838"/>
                  </a:lnTo>
                  <a:lnTo>
                    <a:pt x="247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18"/>
            <p:cNvSpPr/>
            <p:nvPr/>
          </p:nvSpPr>
          <p:spPr>
            <a:xfrm>
              <a:off x="4205925" y="1910425"/>
              <a:ext cx="28125" cy="28100"/>
            </a:xfrm>
            <a:custGeom>
              <a:rect b="b" l="l" r="r" t="t"/>
              <a:pathLst>
                <a:path extrusionOk="0" h="1124" w="1125">
                  <a:moveTo>
                    <a:pt x="1" y="0"/>
                  </a:moveTo>
                  <a:lnTo>
                    <a:pt x="1" y="1123"/>
                  </a:lnTo>
                  <a:lnTo>
                    <a:pt x="1124" y="1123"/>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18"/>
            <p:cNvSpPr/>
            <p:nvPr/>
          </p:nvSpPr>
          <p:spPr>
            <a:xfrm>
              <a:off x="4274725" y="2425725"/>
              <a:ext cx="28125" cy="28100"/>
            </a:xfrm>
            <a:custGeom>
              <a:rect b="b" l="l" r="r" t="t"/>
              <a:pathLst>
                <a:path extrusionOk="0" h="1124" w="1125">
                  <a:moveTo>
                    <a:pt x="1" y="0"/>
                  </a:moveTo>
                  <a:lnTo>
                    <a:pt x="1" y="1124"/>
                  </a:lnTo>
                  <a:lnTo>
                    <a:pt x="1124" y="1124"/>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18"/>
            <p:cNvSpPr/>
            <p:nvPr/>
          </p:nvSpPr>
          <p:spPr>
            <a:xfrm>
              <a:off x="3641475" y="2257225"/>
              <a:ext cx="35125" cy="47775"/>
            </a:xfrm>
            <a:custGeom>
              <a:rect b="b" l="l" r="r" t="t"/>
              <a:pathLst>
                <a:path extrusionOk="0" h="1911" w="1405">
                  <a:moveTo>
                    <a:pt x="1405" y="955"/>
                  </a:moveTo>
                  <a:cubicBezTo>
                    <a:pt x="1405" y="1910"/>
                    <a:pt x="1" y="1910"/>
                    <a:pt x="1" y="955"/>
                  </a:cubicBezTo>
                  <a:cubicBezTo>
                    <a:pt x="1" y="1"/>
                    <a:pt x="1405" y="1"/>
                    <a:pt x="1405" y="955"/>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18"/>
            <p:cNvSpPr/>
            <p:nvPr/>
          </p:nvSpPr>
          <p:spPr>
            <a:xfrm>
              <a:off x="3645700" y="2272675"/>
              <a:ext cx="22475" cy="22500"/>
            </a:xfrm>
            <a:custGeom>
              <a:rect b="b" l="l" r="r" t="t"/>
              <a:pathLst>
                <a:path extrusionOk="0" h="900" w="899">
                  <a:moveTo>
                    <a:pt x="899" y="337"/>
                  </a:moveTo>
                  <a:cubicBezTo>
                    <a:pt x="899" y="899"/>
                    <a:pt x="0" y="0"/>
                    <a:pt x="562" y="0"/>
                  </a:cubicBezTo>
                  <a:cubicBezTo>
                    <a:pt x="730" y="0"/>
                    <a:pt x="899" y="169"/>
                    <a:pt x="899" y="337"/>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18"/>
            <p:cNvSpPr/>
            <p:nvPr/>
          </p:nvSpPr>
          <p:spPr>
            <a:xfrm>
              <a:off x="3238500" y="2196850"/>
              <a:ext cx="68825" cy="68825"/>
            </a:xfrm>
            <a:custGeom>
              <a:rect b="b" l="l" r="r" t="t"/>
              <a:pathLst>
                <a:path extrusionOk="0" h="2753" w="2753">
                  <a:moveTo>
                    <a:pt x="2640" y="1686"/>
                  </a:moveTo>
                  <a:cubicBezTo>
                    <a:pt x="2753" y="675"/>
                    <a:pt x="1573" y="1"/>
                    <a:pt x="787" y="675"/>
                  </a:cubicBezTo>
                  <a:cubicBezTo>
                    <a:pt x="1" y="1292"/>
                    <a:pt x="394" y="2584"/>
                    <a:pt x="1405" y="2696"/>
                  </a:cubicBezTo>
                  <a:cubicBezTo>
                    <a:pt x="2022" y="2753"/>
                    <a:pt x="2584" y="2303"/>
                    <a:pt x="2696" y="1686"/>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18"/>
            <p:cNvSpPr/>
            <p:nvPr/>
          </p:nvSpPr>
          <p:spPr>
            <a:xfrm>
              <a:off x="3253950" y="2216500"/>
              <a:ext cx="42150" cy="37950"/>
            </a:xfrm>
            <a:custGeom>
              <a:rect b="b" l="l" r="r" t="t"/>
              <a:pathLst>
                <a:path extrusionOk="0" h="1518" w="1686">
                  <a:moveTo>
                    <a:pt x="1629" y="843"/>
                  </a:moveTo>
                  <a:cubicBezTo>
                    <a:pt x="1685" y="394"/>
                    <a:pt x="1404" y="57"/>
                    <a:pt x="955" y="1"/>
                  </a:cubicBezTo>
                  <a:lnTo>
                    <a:pt x="899" y="1"/>
                  </a:lnTo>
                  <a:cubicBezTo>
                    <a:pt x="0" y="113"/>
                    <a:pt x="0" y="1405"/>
                    <a:pt x="899" y="1517"/>
                  </a:cubicBezTo>
                  <a:lnTo>
                    <a:pt x="955" y="1517"/>
                  </a:lnTo>
                  <a:cubicBezTo>
                    <a:pt x="1292" y="1461"/>
                    <a:pt x="1573" y="1180"/>
                    <a:pt x="1629" y="843"/>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18"/>
            <p:cNvSpPr/>
            <p:nvPr/>
          </p:nvSpPr>
          <p:spPr>
            <a:xfrm>
              <a:off x="3266575" y="2224925"/>
              <a:ext cx="19700" cy="21100"/>
            </a:xfrm>
            <a:custGeom>
              <a:rect b="b" l="l" r="r" t="t"/>
              <a:pathLst>
                <a:path extrusionOk="0" h="844" w="788">
                  <a:moveTo>
                    <a:pt x="787" y="450"/>
                  </a:moveTo>
                  <a:cubicBezTo>
                    <a:pt x="787" y="226"/>
                    <a:pt x="619" y="57"/>
                    <a:pt x="450" y="57"/>
                  </a:cubicBezTo>
                  <a:cubicBezTo>
                    <a:pt x="226" y="1"/>
                    <a:pt x="1" y="169"/>
                    <a:pt x="1" y="394"/>
                  </a:cubicBezTo>
                  <a:cubicBezTo>
                    <a:pt x="1" y="619"/>
                    <a:pt x="113" y="787"/>
                    <a:pt x="338" y="787"/>
                  </a:cubicBezTo>
                  <a:cubicBezTo>
                    <a:pt x="563" y="843"/>
                    <a:pt x="731" y="675"/>
                    <a:pt x="787" y="45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18"/>
            <p:cNvSpPr/>
            <p:nvPr/>
          </p:nvSpPr>
          <p:spPr>
            <a:xfrm>
              <a:off x="3269400" y="2234775"/>
              <a:ext cx="5625" cy="7025"/>
            </a:xfrm>
            <a:custGeom>
              <a:rect b="b" l="l" r="r" t="t"/>
              <a:pathLst>
                <a:path extrusionOk="0" h="281" w="225">
                  <a:moveTo>
                    <a:pt x="225" y="112"/>
                  </a:moveTo>
                  <a:cubicBezTo>
                    <a:pt x="169" y="0"/>
                    <a:pt x="0" y="0"/>
                    <a:pt x="0" y="112"/>
                  </a:cubicBezTo>
                  <a:cubicBezTo>
                    <a:pt x="0" y="225"/>
                    <a:pt x="0" y="281"/>
                    <a:pt x="113" y="281"/>
                  </a:cubicBezTo>
                  <a:cubicBezTo>
                    <a:pt x="169" y="281"/>
                    <a:pt x="225" y="225"/>
                    <a:pt x="225" y="169"/>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4" name="Google Shape;3094;p18"/>
          <p:cNvGrpSpPr/>
          <p:nvPr/>
        </p:nvGrpSpPr>
        <p:grpSpPr>
          <a:xfrm flipH="1">
            <a:off x="20255" y="56"/>
            <a:ext cx="9143721" cy="2251922"/>
            <a:chOff x="-347225" y="-1310325"/>
            <a:chExt cx="7672194" cy="1889514"/>
          </a:xfrm>
        </p:grpSpPr>
        <p:sp>
          <p:nvSpPr>
            <p:cNvPr id="3095" name="Google Shape;3095;p18"/>
            <p:cNvSpPr/>
            <p:nvPr/>
          </p:nvSpPr>
          <p:spPr>
            <a:xfrm>
              <a:off x="1908395" y="18533"/>
              <a:ext cx="98243" cy="116656"/>
            </a:xfrm>
            <a:custGeom>
              <a:rect b="b" l="l" r="r" t="t"/>
              <a:pathLst>
                <a:path extrusionOk="0" h="2135" w="1798">
                  <a:moveTo>
                    <a:pt x="0" y="0"/>
                  </a:moveTo>
                  <a:lnTo>
                    <a:pt x="0" y="2134"/>
                  </a:lnTo>
                  <a:lnTo>
                    <a:pt x="1797" y="2134"/>
                  </a:lnTo>
                  <a:lnTo>
                    <a:pt x="179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18"/>
            <p:cNvSpPr/>
            <p:nvPr/>
          </p:nvSpPr>
          <p:spPr>
            <a:xfrm>
              <a:off x="2046472" y="18533"/>
              <a:ext cx="92123" cy="116656"/>
            </a:xfrm>
            <a:custGeom>
              <a:rect b="b" l="l" r="r" t="t"/>
              <a:pathLst>
                <a:path extrusionOk="0" h="2135" w="1686">
                  <a:moveTo>
                    <a:pt x="0" y="0"/>
                  </a:moveTo>
                  <a:lnTo>
                    <a:pt x="0" y="2134"/>
                  </a:lnTo>
                  <a:lnTo>
                    <a:pt x="1685" y="2134"/>
                  </a:lnTo>
                  <a:lnTo>
                    <a:pt x="168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18"/>
            <p:cNvSpPr/>
            <p:nvPr/>
          </p:nvSpPr>
          <p:spPr>
            <a:xfrm>
              <a:off x="2184549" y="18533"/>
              <a:ext cx="89063" cy="116656"/>
            </a:xfrm>
            <a:custGeom>
              <a:rect b="b" l="l" r="r" t="t"/>
              <a:pathLst>
                <a:path extrusionOk="0" h="2135" w="1630">
                  <a:moveTo>
                    <a:pt x="1" y="0"/>
                  </a:moveTo>
                  <a:lnTo>
                    <a:pt x="1" y="2134"/>
                  </a:lnTo>
                  <a:lnTo>
                    <a:pt x="1630" y="2134"/>
                  </a:lnTo>
                  <a:lnTo>
                    <a:pt x="163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18"/>
            <p:cNvSpPr/>
            <p:nvPr/>
          </p:nvSpPr>
          <p:spPr>
            <a:xfrm>
              <a:off x="2319620" y="18533"/>
              <a:ext cx="89009" cy="116656"/>
            </a:xfrm>
            <a:custGeom>
              <a:rect b="b" l="l" r="r" t="t"/>
              <a:pathLst>
                <a:path extrusionOk="0" h="2135" w="1629">
                  <a:moveTo>
                    <a:pt x="0" y="0"/>
                  </a:moveTo>
                  <a:lnTo>
                    <a:pt x="0" y="2134"/>
                  </a:lnTo>
                  <a:lnTo>
                    <a:pt x="1629" y="2134"/>
                  </a:lnTo>
                  <a:lnTo>
                    <a:pt x="162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18"/>
            <p:cNvSpPr/>
            <p:nvPr/>
          </p:nvSpPr>
          <p:spPr>
            <a:xfrm>
              <a:off x="2457697" y="18533"/>
              <a:ext cx="82889" cy="116656"/>
            </a:xfrm>
            <a:custGeom>
              <a:rect b="b" l="l" r="r" t="t"/>
              <a:pathLst>
                <a:path extrusionOk="0" h="2135" w="1517">
                  <a:moveTo>
                    <a:pt x="1" y="0"/>
                  </a:moveTo>
                  <a:lnTo>
                    <a:pt x="1" y="2134"/>
                  </a:lnTo>
                  <a:lnTo>
                    <a:pt x="1517" y="2134"/>
                  </a:lnTo>
                  <a:lnTo>
                    <a:pt x="151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18"/>
            <p:cNvSpPr/>
            <p:nvPr/>
          </p:nvSpPr>
          <p:spPr>
            <a:xfrm>
              <a:off x="2595774" y="18533"/>
              <a:ext cx="79884" cy="116656"/>
            </a:xfrm>
            <a:custGeom>
              <a:rect b="b" l="l" r="r" t="t"/>
              <a:pathLst>
                <a:path extrusionOk="0" h="2135" w="1462">
                  <a:moveTo>
                    <a:pt x="1" y="0"/>
                  </a:moveTo>
                  <a:lnTo>
                    <a:pt x="1" y="2134"/>
                  </a:lnTo>
                  <a:lnTo>
                    <a:pt x="1461" y="2134"/>
                  </a:lnTo>
                  <a:lnTo>
                    <a:pt x="146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18"/>
            <p:cNvSpPr/>
            <p:nvPr/>
          </p:nvSpPr>
          <p:spPr>
            <a:xfrm>
              <a:off x="2730846" y="18533"/>
              <a:ext cx="76769" cy="116656"/>
            </a:xfrm>
            <a:custGeom>
              <a:rect b="b" l="l" r="r" t="t"/>
              <a:pathLst>
                <a:path extrusionOk="0" h="2135" w="1405">
                  <a:moveTo>
                    <a:pt x="0" y="0"/>
                  </a:moveTo>
                  <a:lnTo>
                    <a:pt x="0" y="2134"/>
                  </a:lnTo>
                  <a:lnTo>
                    <a:pt x="1404" y="2134"/>
                  </a:lnTo>
                  <a:lnTo>
                    <a:pt x="140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18"/>
            <p:cNvSpPr/>
            <p:nvPr/>
          </p:nvSpPr>
          <p:spPr>
            <a:xfrm>
              <a:off x="2868922" y="18533"/>
              <a:ext cx="73709" cy="116656"/>
            </a:xfrm>
            <a:custGeom>
              <a:rect b="b" l="l" r="r" t="t"/>
              <a:pathLst>
                <a:path extrusionOk="0" h="2135" w="1349">
                  <a:moveTo>
                    <a:pt x="1" y="0"/>
                  </a:moveTo>
                  <a:lnTo>
                    <a:pt x="1" y="2134"/>
                  </a:lnTo>
                  <a:lnTo>
                    <a:pt x="1348" y="2134"/>
                  </a:lnTo>
                  <a:lnTo>
                    <a:pt x="134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18"/>
            <p:cNvSpPr/>
            <p:nvPr/>
          </p:nvSpPr>
          <p:spPr>
            <a:xfrm>
              <a:off x="3003939" y="18533"/>
              <a:ext cx="70650" cy="116656"/>
            </a:xfrm>
            <a:custGeom>
              <a:rect b="b" l="l" r="r" t="t"/>
              <a:pathLst>
                <a:path extrusionOk="0" h="2135" w="1293">
                  <a:moveTo>
                    <a:pt x="1" y="0"/>
                  </a:moveTo>
                  <a:lnTo>
                    <a:pt x="1" y="2134"/>
                  </a:lnTo>
                  <a:lnTo>
                    <a:pt x="1293" y="2134"/>
                  </a:lnTo>
                  <a:lnTo>
                    <a:pt x="129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18"/>
            <p:cNvSpPr/>
            <p:nvPr/>
          </p:nvSpPr>
          <p:spPr>
            <a:xfrm>
              <a:off x="3142071" y="18533"/>
              <a:ext cx="67535" cy="116656"/>
            </a:xfrm>
            <a:custGeom>
              <a:rect b="b" l="l" r="r" t="t"/>
              <a:pathLst>
                <a:path extrusionOk="0" h="2135" w="1236">
                  <a:moveTo>
                    <a:pt x="0" y="0"/>
                  </a:moveTo>
                  <a:lnTo>
                    <a:pt x="0" y="2134"/>
                  </a:lnTo>
                  <a:lnTo>
                    <a:pt x="1236" y="2134"/>
                  </a:lnTo>
                  <a:lnTo>
                    <a:pt x="123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18"/>
            <p:cNvSpPr/>
            <p:nvPr/>
          </p:nvSpPr>
          <p:spPr>
            <a:xfrm>
              <a:off x="3280148" y="18533"/>
              <a:ext cx="61415" cy="116656"/>
            </a:xfrm>
            <a:custGeom>
              <a:rect b="b" l="l" r="r" t="t"/>
              <a:pathLst>
                <a:path extrusionOk="0" h="2135" w="1124">
                  <a:moveTo>
                    <a:pt x="1" y="0"/>
                  </a:moveTo>
                  <a:lnTo>
                    <a:pt x="1" y="2134"/>
                  </a:lnTo>
                  <a:lnTo>
                    <a:pt x="1124" y="2134"/>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18"/>
            <p:cNvSpPr/>
            <p:nvPr/>
          </p:nvSpPr>
          <p:spPr>
            <a:xfrm>
              <a:off x="3415165" y="18533"/>
              <a:ext cx="61470" cy="116656"/>
            </a:xfrm>
            <a:custGeom>
              <a:rect b="b" l="l" r="r" t="t"/>
              <a:pathLst>
                <a:path extrusionOk="0" h="2135" w="1125">
                  <a:moveTo>
                    <a:pt x="1" y="0"/>
                  </a:moveTo>
                  <a:lnTo>
                    <a:pt x="1" y="2134"/>
                  </a:lnTo>
                  <a:lnTo>
                    <a:pt x="1124" y="2134"/>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18"/>
            <p:cNvSpPr/>
            <p:nvPr/>
          </p:nvSpPr>
          <p:spPr>
            <a:xfrm>
              <a:off x="3553296" y="18533"/>
              <a:ext cx="58356" cy="116656"/>
            </a:xfrm>
            <a:custGeom>
              <a:rect b="b" l="l" r="r" t="t"/>
              <a:pathLst>
                <a:path extrusionOk="0" h="2135" w="1068">
                  <a:moveTo>
                    <a:pt x="0" y="0"/>
                  </a:moveTo>
                  <a:lnTo>
                    <a:pt x="0" y="2134"/>
                  </a:lnTo>
                  <a:lnTo>
                    <a:pt x="1067" y="2134"/>
                  </a:lnTo>
                  <a:lnTo>
                    <a:pt x="106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18"/>
            <p:cNvSpPr/>
            <p:nvPr/>
          </p:nvSpPr>
          <p:spPr>
            <a:xfrm>
              <a:off x="3691373" y="18533"/>
              <a:ext cx="52236" cy="116656"/>
            </a:xfrm>
            <a:custGeom>
              <a:rect b="b" l="l" r="r" t="t"/>
              <a:pathLst>
                <a:path extrusionOk="0" h="2135" w="956">
                  <a:moveTo>
                    <a:pt x="1" y="0"/>
                  </a:moveTo>
                  <a:lnTo>
                    <a:pt x="1" y="2134"/>
                  </a:lnTo>
                  <a:lnTo>
                    <a:pt x="955" y="2134"/>
                  </a:lnTo>
                  <a:lnTo>
                    <a:pt x="95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18"/>
            <p:cNvSpPr/>
            <p:nvPr/>
          </p:nvSpPr>
          <p:spPr>
            <a:xfrm>
              <a:off x="3826390" y="18533"/>
              <a:ext cx="52236" cy="116656"/>
            </a:xfrm>
            <a:custGeom>
              <a:rect b="b" l="l" r="r" t="t"/>
              <a:pathLst>
                <a:path extrusionOk="0" h="2135" w="956">
                  <a:moveTo>
                    <a:pt x="1" y="0"/>
                  </a:moveTo>
                  <a:lnTo>
                    <a:pt x="1" y="2134"/>
                  </a:lnTo>
                  <a:lnTo>
                    <a:pt x="956" y="2134"/>
                  </a:lnTo>
                  <a:lnTo>
                    <a:pt x="95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18"/>
            <p:cNvSpPr/>
            <p:nvPr/>
          </p:nvSpPr>
          <p:spPr>
            <a:xfrm>
              <a:off x="3964522" y="18533"/>
              <a:ext cx="46062" cy="116656"/>
            </a:xfrm>
            <a:custGeom>
              <a:rect b="b" l="l" r="r" t="t"/>
              <a:pathLst>
                <a:path extrusionOk="0" h="2135" w="843">
                  <a:moveTo>
                    <a:pt x="0" y="0"/>
                  </a:moveTo>
                  <a:lnTo>
                    <a:pt x="0" y="2134"/>
                  </a:lnTo>
                  <a:lnTo>
                    <a:pt x="843" y="2134"/>
                  </a:lnTo>
                  <a:lnTo>
                    <a:pt x="8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18"/>
            <p:cNvSpPr/>
            <p:nvPr/>
          </p:nvSpPr>
          <p:spPr>
            <a:xfrm>
              <a:off x="4099539" y="18533"/>
              <a:ext cx="46062" cy="116656"/>
            </a:xfrm>
            <a:custGeom>
              <a:rect b="b" l="l" r="r" t="t"/>
              <a:pathLst>
                <a:path extrusionOk="0" h="2135" w="843">
                  <a:moveTo>
                    <a:pt x="0" y="0"/>
                  </a:moveTo>
                  <a:lnTo>
                    <a:pt x="0" y="2134"/>
                  </a:lnTo>
                  <a:lnTo>
                    <a:pt x="843" y="2134"/>
                  </a:lnTo>
                  <a:lnTo>
                    <a:pt x="8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18"/>
            <p:cNvSpPr/>
            <p:nvPr/>
          </p:nvSpPr>
          <p:spPr>
            <a:xfrm>
              <a:off x="4237616" y="18533"/>
              <a:ext cx="39996" cy="116656"/>
            </a:xfrm>
            <a:custGeom>
              <a:rect b="b" l="l" r="r" t="t"/>
              <a:pathLst>
                <a:path extrusionOk="0" h="2135" w="732">
                  <a:moveTo>
                    <a:pt x="1" y="0"/>
                  </a:moveTo>
                  <a:lnTo>
                    <a:pt x="1" y="2134"/>
                  </a:lnTo>
                  <a:lnTo>
                    <a:pt x="731" y="2134"/>
                  </a:lnTo>
                  <a:lnTo>
                    <a:pt x="73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18"/>
            <p:cNvSpPr/>
            <p:nvPr/>
          </p:nvSpPr>
          <p:spPr>
            <a:xfrm>
              <a:off x="2362568" y="-1307210"/>
              <a:ext cx="15408" cy="6174"/>
            </a:xfrm>
            <a:custGeom>
              <a:rect b="b" l="l" r="r" t="t"/>
              <a:pathLst>
                <a:path extrusionOk="0" h="113" w="282">
                  <a:moveTo>
                    <a:pt x="0" y="0"/>
                  </a:moveTo>
                  <a:lnTo>
                    <a:pt x="169" y="112"/>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18"/>
            <p:cNvSpPr/>
            <p:nvPr/>
          </p:nvSpPr>
          <p:spPr>
            <a:xfrm>
              <a:off x="2221376" y="-1294971"/>
              <a:ext cx="95183" cy="73709"/>
            </a:xfrm>
            <a:custGeom>
              <a:rect b="b" l="l" r="r" t="t"/>
              <a:pathLst>
                <a:path extrusionOk="0" h="1349" w="1742">
                  <a:moveTo>
                    <a:pt x="169" y="1"/>
                  </a:moveTo>
                  <a:cubicBezTo>
                    <a:pt x="113" y="113"/>
                    <a:pt x="57" y="169"/>
                    <a:pt x="1" y="282"/>
                  </a:cubicBezTo>
                  <a:lnTo>
                    <a:pt x="1573" y="1349"/>
                  </a:lnTo>
                  <a:cubicBezTo>
                    <a:pt x="1630" y="1236"/>
                    <a:pt x="1686" y="1124"/>
                    <a:pt x="1742" y="1068"/>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18"/>
            <p:cNvSpPr/>
            <p:nvPr/>
          </p:nvSpPr>
          <p:spPr>
            <a:xfrm>
              <a:off x="2132421" y="-1080124"/>
              <a:ext cx="104362" cy="36882"/>
            </a:xfrm>
            <a:custGeom>
              <a:rect b="b" l="l" r="r" t="t"/>
              <a:pathLst>
                <a:path extrusionOk="0" h="675" w="1910">
                  <a:moveTo>
                    <a:pt x="56" y="0"/>
                  </a:moveTo>
                  <a:cubicBezTo>
                    <a:pt x="0" y="113"/>
                    <a:pt x="0" y="169"/>
                    <a:pt x="0" y="281"/>
                  </a:cubicBezTo>
                  <a:lnTo>
                    <a:pt x="1854" y="674"/>
                  </a:lnTo>
                  <a:cubicBezTo>
                    <a:pt x="1854" y="618"/>
                    <a:pt x="1910" y="562"/>
                    <a:pt x="1910" y="506"/>
                  </a:cubicBezTo>
                  <a:lnTo>
                    <a:pt x="1910" y="393"/>
                  </a:lnTo>
                  <a:lnTo>
                    <a:pt x="5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18"/>
            <p:cNvSpPr/>
            <p:nvPr/>
          </p:nvSpPr>
          <p:spPr>
            <a:xfrm>
              <a:off x="2147721" y="-1135366"/>
              <a:ext cx="104417" cy="46062"/>
            </a:xfrm>
            <a:custGeom>
              <a:rect b="b" l="l" r="r" t="t"/>
              <a:pathLst>
                <a:path extrusionOk="0" h="843" w="1911">
                  <a:moveTo>
                    <a:pt x="57" y="0"/>
                  </a:moveTo>
                  <a:lnTo>
                    <a:pt x="57" y="56"/>
                  </a:lnTo>
                  <a:cubicBezTo>
                    <a:pt x="57" y="113"/>
                    <a:pt x="57" y="225"/>
                    <a:pt x="1" y="281"/>
                  </a:cubicBezTo>
                  <a:lnTo>
                    <a:pt x="1854" y="843"/>
                  </a:lnTo>
                  <a:cubicBezTo>
                    <a:pt x="1854" y="730"/>
                    <a:pt x="1854" y="618"/>
                    <a:pt x="1910" y="562"/>
                  </a:cubicBezTo>
                  <a:lnTo>
                    <a:pt x="5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18"/>
            <p:cNvSpPr/>
            <p:nvPr/>
          </p:nvSpPr>
          <p:spPr>
            <a:xfrm>
              <a:off x="2282792" y="-1307210"/>
              <a:ext cx="64475" cy="43002"/>
            </a:xfrm>
            <a:custGeom>
              <a:rect b="b" l="l" r="r" t="t"/>
              <a:pathLst>
                <a:path extrusionOk="0" h="787" w="1180">
                  <a:moveTo>
                    <a:pt x="0" y="0"/>
                  </a:moveTo>
                  <a:lnTo>
                    <a:pt x="955" y="786"/>
                  </a:lnTo>
                  <a:lnTo>
                    <a:pt x="1180" y="562"/>
                  </a:lnTo>
                  <a:lnTo>
                    <a:pt x="44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18"/>
            <p:cNvSpPr/>
            <p:nvPr/>
          </p:nvSpPr>
          <p:spPr>
            <a:xfrm>
              <a:off x="2126247" y="-1021823"/>
              <a:ext cx="104417" cy="27648"/>
            </a:xfrm>
            <a:custGeom>
              <a:rect b="b" l="l" r="r" t="t"/>
              <a:pathLst>
                <a:path extrusionOk="0" h="506" w="1911">
                  <a:moveTo>
                    <a:pt x="1" y="0"/>
                  </a:moveTo>
                  <a:lnTo>
                    <a:pt x="1" y="337"/>
                  </a:lnTo>
                  <a:lnTo>
                    <a:pt x="1910" y="506"/>
                  </a:lnTo>
                  <a:cubicBezTo>
                    <a:pt x="1910" y="394"/>
                    <a:pt x="1910" y="337"/>
                    <a:pt x="1910" y="225"/>
                  </a:cubicBezTo>
                  <a:lnTo>
                    <a:pt x="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18"/>
            <p:cNvSpPr/>
            <p:nvPr/>
          </p:nvSpPr>
          <p:spPr>
            <a:xfrm>
              <a:off x="2166135" y="-1193667"/>
              <a:ext cx="101357" cy="55296"/>
            </a:xfrm>
            <a:custGeom>
              <a:rect b="b" l="l" r="r" t="t"/>
              <a:pathLst>
                <a:path extrusionOk="0" h="1012" w="1855">
                  <a:moveTo>
                    <a:pt x="113" y="0"/>
                  </a:moveTo>
                  <a:cubicBezTo>
                    <a:pt x="57" y="113"/>
                    <a:pt x="57" y="225"/>
                    <a:pt x="1" y="281"/>
                  </a:cubicBezTo>
                  <a:lnTo>
                    <a:pt x="1742" y="1011"/>
                  </a:lnTo>
                  <a:cubicBezTo>
                    <a:pt x="1798" y="955"/>
                    <a:pt x="1854" y="843"/>
                    <a:pt x="1854" y="730"/>
                  </a:cubicBez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18"/>
            <p:cNvSpPr/>
            <p:nvPr/>
          </p:nvSpPr>
          <p:spPr>
            <a:xfrm>
              <a:off x="2190723" y="-1245849"/>
              <a:ext cx="98243" cy="67535"/>
            </a:xfrm>
            <a:custGeom>
              <a:rect b="b" l="l" r="r" t="t"/>
              <a:pathLst>
                <a:path extrusionOk="0" h="1236" w="1798">
                  <a:moveTo>
                    <a:pt x="113" y="0"/>
                  </a:moveTo>
                  <a:lnTo>
                    <a:pt x="0" y="281"/>
                  </a:lnTo>
                  <a:lnTo>
                    <a:pt x="1685" y="1236"/>
                  </a:lnTo>
                  <a:lnTo>
                    <a:pt x="1797" y="899"/>
                  </a:ln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18"/>
            <p:cNvSpPr/>
            <p:nvPr/>
          </p:nvSpPr>
          <p:spPr>
            <a:xfrm>
              <a:off x="2123187" y="-1307210"/>
              <a:ext cx="1206123" cy="957511"/>
            </a:xfrm>
            <a:custGeom>
              <a:rect b="b" l="l" r="r" t="t"/>
              <a:pathLst>
                <a:path extrusionOk="0" h="17524" w="22074">
                  <a:moveTo>
                    <a:pt x="18310" y="0"/>
                  </a:moveTo>
                  <a:cubicBezTo>
                    <a:pt x="18366" y="56"/>
                    <a:pt x="18423" y="112"/>
                    <a:pt x="18479" y="225"/>
                  </a:cubicBezTo>
                  <a:lnTo>
                    <a:pt x="18029" y="618"/>
                  </a:lnTo>
                  <a:cubicBezTo>
                    <a:pt x="18086" y="674"/>
                    <a:pt x="18142" y="786"/>
                    <a:pt x="18198" y="843"/>
                  </a:cubicBezTo>
                  <a:lnTo>
                    <a:pt x="18703" y="449"/>
                  </a:lnTo>
                  <a:cubicBezTo>
                    <a:pt x="18816" y="618"/>
                    <a:pt x="18928" y="843"/>
                    <a:pt x="19097" y="1011"/>
                  </a:cubicBezTo>
                  <a:lnTo>
                    <a:pt x="18591" y="1348"/>
                  </a:lnTo>
                  <a:lnTo>
                    <a:pt x="18760" y="1573"/>
                  </a:lnTo>
                  <a:lnTo>
                    <a:pt x="19265" y="1236"/>
                  </a:lnTo>
                  <a:cubicBezTo>
                    <a:pt x="19377" y="1460"/>
                    <a:pt x="19490" y="1629"/>
                    <a:pt x="19546" y="1797"/>
                  </a:cubicBezTo>
                  <a:lnTo>
                    <a:pt x="19040" y="2078"/>
                  </a:lnTo>
                  <a:lnTo>
                    <a:pt x="19153" y="2359"/>
                  </a:lnTo>
                  <a:lnTo>
                    <a:pt x="19714" y="2078"/>
                  </a:lnTo>
                  <a:cubicBezTo>
                    <a:pt x="19827" y="2247"/>
                    <a:pt x="19939" y="2471"/>
                    <a:pt x="19995" y="2696"/>
                  </a:cubicBezTo>
                  <a:lnTo>
                    <a:pt x="19433" y="2921"/>
                  </a:lnTo>
                  <a:cubicBezTo>
                    <a:pt x="19433" y="2977"/>
                    <a:pt x="19546" y="3089"/>
                    <a:pt x="19546" y="3201"/>
                  </a:cubicBezTo>
                  <a:lnTo>
                    <a:pt x="20107" y="2977"/>
                  </a:lnTo>
                  <a:cubicBezTo>
                    <a:pt x="20164" y="3145"/>
                    <a:pt x="20276" y="3370"/>
                    <a:pt x="20332" y="3538"/>
                  </a:cubicBezTo>
                  <a:lnTo>
                    <a:pt x="19770" y="3707"/>
                  </a:lnTo>
                  <a:lnTo>
                    <a:pt x="19827" y="4044"/>
                  </a:lnTo>
                  <a:lnTo>
                    <a:pt x="20388" y="3819"/>
                  </a:lnTo>
                  <a:cubicBezTo>
                    <a:pt x="20501" y="4044"/>
                    <a:pt x="20557" y="4269"/>
                    <a:pt x="20557" y="4493"/>
                  </a:cubicBezTo>
                  <a:lnTo>
                    <a:pt x="19995" y="4606"/>
                  </a:lnTo>
                  <a:cubicBezTo>
                    <a:pt x="19995" y="4718"/>
                    <a:pt x="20051" y="4830"/>
                    <a:pt x="20051" y="4886"/>
                  </a:cubicBezTo>
                  <a:lnTo>
                    <a:pt x="20613" y="4774"/>
                  </a:lnTo>
                  <a:cubicBezTo>
                    <a:pt x="20613" y="4999"/>
                    <a:pt x="20725" y="5223"/>
                    <a:pt x="20725" y="5392"/>
                  </a:cubicBezTo>
                  <a:lnTo>
                    <a:pt x="20107" y="5448"/>
                  </a:lnTo>
                  <a:lnTo>
                    <a:pt x="20107" y="5785"/>
                  </a:lnTo>
                  <a:lnTo>
                    <a:pt x="20725" y="5729"/>
                  </a:lnTo>
                  <a:lnTo>
                    <a:pt x="20725" y="6403"/>
                  </a:lnTo>
                  <a:lnTo>
                    <a:pt x="20107" y="6403"/>
                  </a:lnTo>
                  <a:lnTo>
                    <a:pt x="20107" y="6684"/>
                  </a:lnTo>
                  <a:lnTo>
                    <a:pt x="20781" y="6684"/>
                  </a:lnTo>
                  <a:lnTo>
                    <a:pt x="20781" y="7301"/>
                  </a:lnTo>
                  <a:lnTo>
                    <a:pt x="20220" y="7245"/>
                  </a:lnTo>
                  <a:lnTo>
                    <a:pt x="20220" y="7582"/>
                  </a:lnTo>
                  <a:lnTo>
                    <a:pt x="20838" y="7638"/>
                  </a:lnTo>
                  <a:cubicBezTo>
                    <a:pt x="20838" y="7863"/>
                    <a:pt x="20725" y="8088"/>
                    <a:pt x="20725" y="8312"/>
                  </a:cubicBezTo>
                  <a:lnTo>
                    <a:pt x="20107" y="8144"/>
                  </a:lnTo>
                  <a:cubicBezTo>
                    <a:pt x="20107" y="8200"/>
                    <a:pt x="20107" y="8256"/>
                    <a:pt x="20107" y="8312"/>
                  </a:cubicBezTo>
                  <a:lnTo>
                    <a:pt x="20107" y="8481"/>
                  </a:lnTo>
                  <a:lnTo>
                    <a:pt x="20725" y="8593"/>
                  </a:lnTo>
                  <a:cubicBezTo>
                    <a:pt x="20669" y="8818"/>
                    <a:pt x="20613" y="8986"/>
                    <a:pt x="20557" y="9211"/>
                  </a:cubicBezTo>
                  <a:lnTo>
                    <a:pt x="19995" y="9043"/>
                  </a:lnTo>
                  <a:cubicBezTo>
                    <a:pt x="19995" y="9099"/>
                    <a:pt x="19939" y="9211"/>
                    <a:pt x="19883" y="9323"/>
                  </a:cubicBezTo>
                  <a:lnTo>
                    <a:pt x="20444" y="9492"/>
                  </a:lnTo>
                  <a:cubicBezTo>
                    <a:pt x="20388" y="9717"/>
                    <a:pt x="20332" y="9941"/>
                    <a:pt x="20220" y="10110"/>
                  </a:cubicBezTo>
                  <a:lnTo>
                    <a:pt x="19658" y="9885"/>
                  </a:lnTo>
                  <a:cubicBezTo>
                    <a:pt x="19658" y="9997"/>
                    <a:pt x="19602" y="10110"/>
                    <a:pt x="19546" y="10166"/>
                  </a:cubicBezTo>
                  <a:lnTo>
                    <a:pt x="20107" y="10391"/>
                  </a:lnTo>
                  <a:cubicBezTo>
                    <a:pt x="20051" y="10615"/>
                    <a:pt x="19939" y="10784"/>
                    <a:pt x="19827" y="10952"/>
                  </a:cubicBezTo>
                  <a:lnTo>
                    <a:pt x="19321" y="10671"/>
                  </a:lnTo>
                  <a:cubicBezTo>
                    <a:pt x="19265" y="10784"/>
                    <a:pt x="19209" y="10896"/>
                    <a:pt x="19153" y="10952"/>
                  </a:cubicBezTo>
                  <a:lnTo>
                    <a:pt x="19714" y="11233"/>
                  </a:lnTo>
                  <a:cubicBezTo>
                    <a:pt x="19602" y="11458"/>
                    <a:pt x="19490" y="11626"/>
                    <a:pt x="19377" y="11795"/>
                  </a:cubicBezTo>
                  <a:lnTo>
                    <a:pt x="18703" y="11458"/>
                  </a:lnTo>
                  <a:cubicBezTo>
                    <a:pt x="18647" y="11570"/>
                    <a:pt x="18591" y="11626"/>
                    <a:pt x="18535" y="11738"/>
                  </a:cubicBezTo>
                  <a:lnTo>
                    <a:pt x="19040" y="12075"/>
                  </a:lnTo>
                  <a:cubicBezTo>
                    <a:pt x="18928" y="12244"/>
                    <a:pt x="18760" y="12412"/>
                    <a:pt x="18647" y="12581"/>
                  </a:cubicBezTo>
                  <a:lnTo>
                    <a:pt x="18198" y="12188"/>
                  </a:lnTo>
                  <a:lnTo>
                    <a:pt x="17973" y="12412"/>
                  </a:lnTo>
                  <a:lnTo>
                    <a:pt x="18479" y="12806"/>
                  </a:lnTo>
                  <a:cubicBezTo>
                    <a:pt x="18310" y="12974"/>
                    <a:pt x="18142" y="13143"/>
                    <a:pt x="18029" y="13311"/>
                  </a:cubicBezTo>
                  <a:lnTo>
                    <a:pt x="17580" y="12862"/>
                  </a:lnTo>
                  <a:lnTo>
                    <a:pt x="17355" y="13086"/>
                  </a:lnTo>
                  <a:lnTo>
                    <a:pt x="17805" y="13480"/>
                  </a:lnTo>
                  <a:cubicBezTo>
                    <a:pt x="17636" y="13648"/>
                    <a:pt x="17468" y="13760"/>
                    <a:pt x="17299" y="13929"/>
                  </a:cubicBezTo>
                  <a:lnTo>
                    <a:pt x="16906" y="13480"/>
                  </a:lnTo>
                  <a:lnTo>
                    <a:pt x="16681" y="13648"/>
                  </a:lnTo>
                  <a:lnTo>
                    <a:pt x="17075" y="14097"/>
                  </a:lnTo>
                  <a:cubicBezTo>
                    <a:pt x="16906" y="14266"/>
                    <a:pt x="16738" y="14378"/>
                    <a:pt x="16569" y="14547"/>
                  </a:cubicBezTo>
                  <a:lnTo>
                    <a:pt x="16232" y="14041"/>
                  </a:lnTo>
                  <a:lnTo>
                    <a:pt x="15951" y="14210"/>
                  </a:lnTo>
                  <a:lnTo>
                    <a:pt x="16288" y="14715"/>
                  </a:lnTo>
                  <a:cubicBezTo>
                    <a:pt x="16120" y="14828"/>
                    <a:pt x="15951" y="14940"/>
                    <a:pt x="15727" y="14996"/>
                  </a:cubicBezTo>
                  <a:lnTo>
                    <a:pt x="15446" y="14491"/>
                  </a:lnTo>
                  <a:lnTo>
                    <a:pt x="15165" y="14603"/>
                  </a:lnTo>
                  <a:lnTo>
                    <a:pt x="15502" y="15165"/>
                  </a:lnTo>
                  <a:cubicBezTo>
                    <a:pt x="15277" y="15277"/>
                    <a:pt x="15109" y="15333"/>
                    <a:pt x="14884" y="15445"/>
                  </a:cubicBezTo>
                  <a:lnTo>
                    <a:pt x="14660" y="14884"/>
                  </a:lnTo>
                  <a:lnTo>
                    <a:pt x="14379" y="14996"/>
                  </a:lnTo>
                  <a:lnTo>
                    <a:pt x="14603" y="15558"/>
                  </a:lnTo>
                  <a:cubicBezTo>
                    <a:pt x="14379" y="15614"/>
                    <a:pt x="14210" y="15726"/>
                    <a:pt x="13986" y="15782"/>
                  </a:cubicBezTo>
                  <a:lnTo>
                    <a:pt x="13817" y="15165"/>
                  </a:lnTo>
                  <a:lnTo>
                    <a:pt x="13536" y="15277"/>
                  </a:lnTo>
                  <a:lnTo>
                    <a:pt x="13705" y="15839"/>
                  </a:lnTo>
                  <a:cubicBezTo>
                    <a:pt x="13480" y="15895"/>
                    <a:pt x="13255" y="15951"/>
                    <a:pt x="13031" y="16007"/>
                  </a:cubicBezTo>
                  <a:lnTo>
                    <a:pt x="12918" y="15445"/>
                  </a:lnTo>
                  <a:lnTo>
                    <a:pt x="12638" y="15502"/>
                  </a:lnTo>
                  <a:lnTo>
                    <a:pt x="12750" y="16063"/>
                  </a:lnTo>
                  <a:cubicBezTo>
                    <a:pt x="12525" y="16063"/>
                    <a:pt x="12357" y="16119"/>
                    <a:pt x="12132" y="16175"/>
                  </a:cubicBezTo>
                  <a:lnTo>
                    <a:pt x="12076" y="15558"/>
                  </a:lnTo>
                  <a:lnTo>
                    <a:pt x="11739" y="15558"/>
                  </a:lnTo>
                  <a:lnTo>
                    <a:pt x="11851" y="16175"/>
                  </a:lnTo>
                  <a:lnTo>
                    <a:pt x="11121" y="16175"/>
                  </a:lnTo>
                  <a:lnTo>
                    <a:pt x="11121" y="15670"/>
                  </a:lnTo>
                  <a:lnTo>
                    <a:pt x="10840" y="15670"/>
                  </a:lnTo>
                  <a:lnTo>
                    <a:pt x="10840" y="16288"/>
                  </a:lnTo>
                  <a:lnTo>
                    <a:pt x="10166" y="16288"/>
                  </a:lnTo>
                  <a:lnTo>
                    <a:pt x="10223" y="15670"/>
                  </a:lnTo>
                  <a:lnTo>
                    <a:pt x="9942" y="15670"/>
                  </a:lnTo>
                  <a:lnTo>
                    <a:pt x="9886" y="16288"/>
                  </a:lnTo>
                  <a:cubicBezTo>
                    <a:pt x="9661" y="16288"/>
                    <a:pt x="9436" y="16232"/>
                    <a:pt x="9155" y="16175"/>
                  </a:cubicBezTo>
                  <a:lnTo>
                    <a:pt x="9324" y="15558"/>
                  </a:lnTo>
                  <a:lnTo>
                    <a:pt x="8987" y="15558"/>
                  </a:lnTo>
                  <a:lnTo>
                    <a:pt x="8875" y="16119"/>
                  </a:lnTo>
                  <a:cubicBezTo>
                    <a:pt x="8650" y="16119"/>
                    <a:pt x="8481" y="16063"/>
                    <a:pt x="8257" y="16007"/>
                  </a:cubicBezTo>
                  <a:lnTo>
                    <a:pt x="8425" y="15389"/>
                  </a:lnTo>
                  <a:cubicBezTo>
                    <a:pt x="8369" y="15389"/>
                    <a:pt x="8257" y="15333"/>
                    <a:pt x="8144" y="15333"/>
                  </a:cubicBezTo>
                  <a:lnTo>
                    <a:pt x="7976" y="15895"/>
                  </a:lnTo>
                  <a:cubicBezTo>
                    <a:pt x="7751" y="15839"/>
                    <a:pt x="7527" y="15726"/>
                    <a:pt x="7358" y="15670"/>
                  </a:cubicBezTo>
                  <a:lnTo>
                    <a:pt x="7583" y="15108"/>
                  </a:lnTo>
                  <a:lnTo>
                    <a:pt x="7302" y="14996"/>
                  </a:lnTo>
                  <a:lnTo>
                    <a:pt x="7077" y="15558"/>
                  </a:lnTo>
                  <a:cubicBezTo>
                    <a:pt x="6853" y="15445"/>
                    <a:pt x="6684" y="15389"/>
                    <a:pt x="6516" y="15277"/>
                  </a:cubicBezTo>
                  <a:lnTo>
                    <a:pt x="6796" y="14715"/>
                  </a:lnTo>
                  <a:lnTo>
                    <a:pt x="6516" y="14603"/>
                  </a:lnTo>
                  <a:lnTo>
                    <a:pt x="6235" y="15108"/>
                  </a:lnTo>
                  <a:cubicBezTo>
                    <a:pt x="6010" y="14996"/>
                    <a:pt x="5842" y="14884"/>
                    <a:pt x="5673" y="14771"/>
                  </a:cubicBezTo>
                  <a:lnTo>
                    <a:pt x="6010" y="14266"/>
                  </a:lnTo>
                  <a:cubicBezTo>
                    <a:pt x="5898" y="14210"/>
                    <a:pt x="5842" y="14154"/>
                    <a:pt x="5729" y="14097"/>
                  </a:cubicBezTo>
                  <a:lnTo>
                    <a:pt x="5392" y="14603"/>
                  </a:lnTo>
                  <a:cubicBezTo>
                    <a:pt x="5224" y="14491"/>
                    <a:pt x="5055" y="14378"/>
                    <a:pt x="4887" y="14210"/>
                  </a:cubicBezTo>
                  <a:lnTo>
                    <a:pt x="5280" y="13760"/>
                  </a:lnTo>
                  <a:lnTo>
                    <a:pt x="5055" y="13592"/>
                  </a:lnTo>
                  <a:lnTo>
                    <a:pt x="4662" y="14041"/>
                  </a:lnTo>
                  <a:cubicBezTo>
                    <a:pt x="4494" y="13873"/>
                    <a:pt x="4325" y="13760"/>
                    <a:pt x="4157" y="13592"/>
                  </a:cubicBezTo>
                  <a:lnTo>
                    <a:pt x="4606" y="13143"/>
                  </a:lnTo>
                  <a:lnTo>
                    <a:pt x="4438" y="12862"/>
                  </a:lnTo>
                  <a:lnTo>
                    <a:pt x="4044" y="13311"/>
                  </a:lnTo>
                  <a:cubicBezTo>
                    <a:pt x="3876" y="13143"/>
                    <a:pt x="3764" y="12974"/>
                    <a:pt x="3595" y="12806"/>
                  </a:cubicBezTo>
                  <a:lnTo>
                    <a:pt x="4044" y="12412"/>
                  </a:lnTo>
                  <a:lnTo>
                    <a:pt x="3876" y="12188"/>
                  </a:lnTo>
                  <a:lnTo>
                    <a:pt x="3427" y="12581"/>
                  </a:lnTo>
                  <a:cubicBezTo>
                    <a:pt x="3258" y="12412"/>
                    <a:pt x="3146" y="12244"/>
                    <a:pt x="3033" y="12019"/>
                  </a:cubicBezTo>
                  <a:lnTo>
                    <a:pt x="3539" y="11682"/>
                  </a:lnTo>
                  <a:lnTo>
                    <a:pt x="3370" y="11458"/>
                  </a:lnTo>
                  <a:lnTo>
                    <a:pt x="2865" y="11795"/>
                  </a:lnTo>
                  <a:cubicBezTo>
                    <a:pt x="2753" y="11626"/>
                    <a:pt x="2640" y="11402"/>
                    <a:pt x="2528" y="11233"/>
                  </a:cubicBezTo>
                  <a:lnTo>
                    <a:pt x="3033" y="10952"/>
                  </a:lnTo>
                  <a:lnTo>
                    <a:pt x="2921" y="10671"/>
                  </a:lnTo>
                  <a:lnTo>
                    <a:pt x="2359" y="10952"/>
                  </a:lnTo>
                  <a:cubicBezTo>
                    <a:pt x="2247" y="10784"/>
                    <a:pt x="2191" y="10559"/>
                    <a:pt x="2079" y="10391"/>
                  </a:cubicBezTo>
                  <a:lnTo>
                    <a:pt x="2640" y="10110"/>
                  </a:lnTo>
                  <a:cubicBezTo>
                    <a:pt x="2584" y="10054"/>
                    <a:pt x="2584" y="9941"/>
                    <a:pt x="2528" y="9829"/>
                  </a:cubicBezTo>
                  <a:lnTo>
                    <a:pt x="1966" y="10054"/>
                  </a:lnTo>
                  <a:cubicBezTo>
                    <a:pt x="1910" y="9885"/>
                    <a:pt x="1798" y="9717"/>
                    <a:pt x="1742" y="9492"/>
                  </a:cubicBezTo>
                  <a:lnTo>
                    <a:pt x="2359" y="9323"/>
                  </a:lnTo>
                  <a:lnTo>
                    <a:pt x="2247" y="9043"/>
                  </a:lnTo>
                  <a:lnTo>
                    <a:pt x="1686" y="9211"/>
                  </a:lnTo>
                  <a:cubicBezTo>
                    <a:pt x="1629" y="8986"/>
                    <a:pt x="1573" y="8762"/>
                    <a:pt x="1517" y="8537"/>
                  </a:cubicBezTo>
                  <a:lnTo>
                    <a:pt x="2079" y="8425"/>
                  </a:lnTo>
                  <a:cubicBezTo>
                    <a:pt x="2079" y="8312"/>
                    <a:pt x="2079" y="8256"/>
                    <a:pt x="2023" y="8144"/>
                  </a:cubicBezTo>
                  <a:lnTo>
                    <a:pt x="1461" y="8256"/>
                  </a:lnTo>
                  <a:cubicBezTo>
                    <a:pt x="1461" y="8032"/>
                    <a:pt x="1405" y="7807"/>
                    <a:pt x="1349" y="7638"/>
                  </a:cubicBezTo>
                  <a:lnTo>
                    <a:pt x="1966" y="7582"/>
                  </a:lnTo>
                  <a:lnTo>
                    <a:pt x="1966" y="7245"/>
                  </a:lnTo>
                  <a:lnTo>
                    <a:pt x="1349" y="7301"/>
                  </a:lnTo>
                  <a:lnTo>
                    <a:pt x="1349" y="6628"/>
                  </a:lnTo>
                  <a:lnTo>
                    <a:pt x="1966" y="6628"/>
                  </a:lnTo>
                  <a:lnTo>
                    <a:pt x="1966" y="6291"/>
                  </a:lnTo>
                  <a:lnTo>
                    <a:pt x="1" y="6291"/>
                  </a:lnTo>
                  <a:lnTo>
                    <a:pt x="1" y="6571"/>
                  </a:lnTo>
                  <a:cubicBezTo>
                    <a:pt x="1" y="6908"/>
                    <a:pt x="1" y="7245"/>
                    <a:pt x="57" y="7582"/>
                  </a:cubicBezTo>
                  <a:cubicBezTo>
                    <a:pt x="57" y="7638"/>
                    <a:pt x="57" y="7695"/>
                    <a:pt x="57" y="7751"/>
                  </a:cubicBezTo>
                  <a:cubicBezTo>
                    <a:pt x="57" y="7975"/>
                    <a:pt x="113" y="8200"/>
                    <a:pt x="169" y="8481"/>
                  </a:cubicBezTo>
                  <a:cubicBezTo>
                    <a:pt x="169" y="8593"/>
                    <a:pt x="169" y="8649"/>
                    <a:pt x="225" y="8762"/>
                  </a:cubicBezTo>
                  <a:cubicBezTo>
                    <a:pt x="281" y="9043"/>
                    <a:pt x="338" y="9267"/>
                    <a:pt x="394" y="9548"/>
                  </a:cubicBezTo>
                  <a:cubicBezTo>
                    <a:pt x="450" y="9604"/>
                    <a:pt x="450" y="9717"/>
                    <a:pt x="450" y="9773"/>
                  </a:cubicBezTo>
                  <a:cubicBezTo>
                    <a:pt x="562" y="10054"/>
                    <a:pt x="675" y="10278"/>
                    <a:pt x="731" y="10559"/>
                  </a:cubicBezTo>
                  <a:cubicBezTo>
                    <a:pt x="731" y="10559"/>
                    <a:pt x="731" y="10615"/>
                    <a:pt x="731" y="10615"/>
                  </a:cubicBezTo>
                  <a:cubicBezTo>
                    <a:pt x="899" y="11008"/>
                    <a:pt x="1068" y="11402"/>
                    <a:pt x="1292" y="11738"/>
                  </a:cubicBezTo>
                  <a:lnTo>
                    <a:pt x="1349" y="11851"/>
                  </a:lnTo>
                  <a:cubicBezTo>
                    <a:pt x="1461" y="12075"/>
                    <a:pt x="1573" y="12300"/>
                    <a:pt x="1686" y="12469"/>
                  </a:cubicBezTo>
                  <a:lnTo>
                    <a:pt x="1854" y="12749"/>
                  </a:lnTo>
                  <a:cubicBezTo>
                    <a:pt x="2023" y="12974"/>
                    <a:pt x="2191" y="13199"/>
                    <a:pt x="2359" y="13367"/>
                  </a:cubicBezTo>
                  <a:lnTo>
                    <a:pt x="2472" y="13536"/>
                  </a:lnTo>
                  <a:cubicBezTo>
                    <a:pt x="2640" y="13760"/>
                    <a:pt x="2865" y="13985"/>
                    <a:pt x="3033" y="14210"/>
                  </a:cubicBezTo>
                  <a:lnTo>
                    <a:pt x="3146" y="14266"/>
                  </a:lnTo>
                  <a:cubicBezTo>
                    <a:pt x="3370" y="14491"/>
                    <a:pt x="3595" y="14771"/>
                    <a:pt x="3876" y="14996"/>
                  </a:cubicBezTo>
                  <a:lnTo>
                    <a:pt x="3932" y="15052"/>
                  </a:lnTo>
                  <a:cubicBezTo>
                    <a:pt x="4213" y="15221"/>
                    <a:pt x="4438" y="15445"/>
                    <a:pt x="4718" y="15614"/>
                  </a:cubicBezTo>
                  <a:lnTo>
                    <a:pt x="4943" y="15726"/>
                  </a:lnTo>
                  <a:cubicBezTo>
                    <a:pt x="5168" y="15895"/>
                    <a:pt x="5392" y="16063"/>
                    <a:pt x="5673" y="16175"/>
                  </a:cubicBezTo>
                  <a:lnTo>
                    <a:pt x="5842" y="16288"/>
                  </a:lnTo>
                  <a:cubicBezTo>
                    <a:pt x="6066" y="16400"/>
                    <a:pt x="6347" y="16512"/>
                    <a:pt x="6628" y="16625"/>
                  </a:cubicBezTo>
                  <a:lnTo>
                    <a:pt x="6740" y="16681"/>
                  </a:lnTo>
                  <a:cubicBezTo>
                    <a:pt x="7077" y="16849"/>
                    <a:pt x="7414" y="16962"/>
                    <a:pt x="7751" y="17074"/>
                  </a:cubicBezTo>
                  <a:lnTo>
                    <a:pt x="7976" y="17130"/>
                  </a:lnTo>
                  <a:cubicBezTo>
                    <a:pt x="8313" y="17243"/>
                    <a:pt x="8650" y="17299"/>
                    <a:pt x="8987" y="17355"/>
                  </a:cubicBezTo>
                  <a:cubicBezTo>
                    <a:pt x="9212" y="17411"/>
                    <a:pt x="9492" y="17467"/>
                    <a:pt x="9773" y="17467"/>
                  </a:cubicBezTo>
                  <a:lnTo>
                    <a:pt x="9942" y="17467"/>
                  </a:lnTo>
                  <a:cubicBezTo>
                    <a:pt x="10279" y="17467"/>
                    <a:pt x="10672" y="17523"/>
                    <a:pt x="11009" y="17523"/>
                  </a:cubicBezTo>
                  <a:cubicBezTo>
                    <a:pt x="12020" y="17523"/>
                    <a:pt x="13087" y="17411"/>
                    <a:pt x="14042" y="17130"/>
                  </a:cubicBezTo>
                  <a:lnTo>
                    <a:pt x="14323" y="17018"/>
                  </a:lnTo>
                  <a:cubicBezTo>
                    <a:pt x="15277" y="16737"/>
                    <a:pt x="16176" y="16344"/>
                    <a:pt x="17018" y="15782"/>
                  </a:cubicBezTo>
                  <a:lnTo>
                    <a:pt x="17131" y="15726"/>
                  </a:lnTo>
                  <a:cubicBezTo>
                    <a:pt x="17412" y="15502"/>
                    <a:pt x="17636" y="15333"/>
                    <a:pt x="17917" y="15165"/>
                  </a:cubicBezTo>
                  <a:lnTo>
                    <a:pt x="18142" y="14940"/>
                  </a:lnTo>
                  <a:cubicBezTo>
                    <a:pt x="18310" y="14771"/>
                    <a:pt x="18535" y="14603"/>
                    <a:pt x="18703" y="14434"/>
                  </a:cubicBezTo>
                  <a:lnTo>
                    <a:pt x="18928" y="14210"/>
                  </a:lnTo>
                  <a:cubicBezTo>
                    <a:pt x="19097" y="14041"/>
                    <a:pt x="19265" y="13817"/>
                    <a:pt x="19490" y="13648"/>
                  </a:cubicBezTo>
                  <a:cubicBezTo>
                    <a:pt x="19490" y="13592"/>
                    <a:pt x="19546" y="13536"/>
                    <a:pt x="19602" y="13480"/>
                  </a:cubicBezTo>
                  <a:lnTo>
                    <a:pt x="19658" y="13423"/>
                  </a:lnTo>
                  <a:cubicBezTo>
                    <a:pt x="20107" y="12862"/>
                    <a:pt x="20444" y="12300"/>
                    <a:pt x="20781" y="11682"/>
                  </a:cubicBezTo>
                  <a:lnTo>
                    <a:pt x="20894" y="11570"/>
                  </a:lnTo>
                  <a:cubicBezTo>
                    <a:pt x="21006" y="11345"/>
                    <a:pt x="21062" y="11121"/>
                    <a:pt x="21175" y="10896"/>
                  </a:cubicBezTo>
                  <a:cubicBezTo>
                    <a:pt x="21343" y="10503"/>
                    <a:pt x="21512" y="10166"/>
                    <a:pt x="21624" y="9773"/>
                  </a:cubicBezTo>
                  <a:cubicBezTo>
                    <a:pt x="21624" y="9717"/>
                    <a:pt x="21624" y="9660"/>
                    <a:pt x="21680" y="9548"/>
                  </a:cubicBezTo>
                  <a:cubicBezTo>
                    <a:pt x="21736" y="9211"/>
                    <a:pt x="21849" y="8874"/>
                    <a:pt x="21905" y="8537"/>
                  </a:cubicBezTo>
                  <a:cubicBezTo>
                    <a:pt x="21961" y="8144"/>
                    <a:pt x="22017" y="7807"/>
                    <a:pt x="22073" y="7414"/>
                  </a:cubicBezTo>
                  <a:lnTo>
                    <a:pt x="22073" y="6684"/>
                  </a:lnTo>
                  <a:cubicBezTo>
                    <a:pt x="22073" y="5954"/>
                    <a:pt x="22017" y="5223"/>
                    <a:pt x="21905" y="4493"/>
                  </a:cubicBezTo>
                  <a:cubicBezTo>
                    <a:pt x="21849" y="4156"/>
                    <a:pt x="21736" y="3819"/>
                    <a:pt x="21624" y="3426"/>
                  </a:cubicBezTo>
                  <a:cubicBezTo>
                    <a:pt x="21512" y="2977"/>
                    <a:pt x="21343" y="2584"/>
                    <a:pt x="21175" y="2134"/>
                  </a:cubicBezTo>
                  <a:cubicBezTo>
                    <a:pt x="20950" y="1573"/>
                    <a:pt x="20669" y="1011"/>
                    <a:pt x="20332" y="506"/>
                  </a:cubicBezTo>
                  <a:cubicBezTo>
                    <a:pt x="20164" y="337"/>
                    <a:pt x="20051" y="169"/>
                    <a:pt x="1993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18"/>
            <p:cNvSpPr/>
            <p:nvPr/>
          </p:nvSpPr>
          <p:spPr>
            <a:xfrm>
              <a:off x="3077595" y="-1307210"/>
              <a:ext cx="18468" cy="9234"/>
            </a:xfrm>
            <a:custGeom>
              <a:rect b="b" l="l" r="r" t="t"/>
              <a:pathLst>
                <a:path extrusionOk="0" h="169" w="338">
                  <a:moveTo>
                    <a:pt x="1" y="0"/>
                  </a:moveTo>
                  <a:lnTo>
                    <a:pt x="169" y="169"/>
                  </a:lnTo>
                  <a:lnTo>
                    <a:pt x="33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18"/>
            <p:cNvSpPr/>
            <p:nvPr/>
          </p:nvSpPr>
          <p:spPr>
            <a:xfrm>
              <a:off x="2334920" y="-1282677"/>
              <a:ext cx="816376" cy="721357"/>
            </a:xfrm>
            <a:custGeom>
              <a:rect b="b" l="l" r="r" t="t"/>
              <a:pathLst>
                <a:path extrusionOk="0" h="13202" w="14941">
                  <a:moveTo>
                    <a:pt x="11009" y="0"/>
                  </a:moveTo>
                  <a:lnTo>
                    <a:pt x="10672" y="618"/>
                  </a:lnTo>
                  <a:cubicBezTo>
                    <a:pt x="13031" y="2135"/>
                    <a:pt x="14154" y="5055"/>
                    <a:pt x="13424" y="7807"/>
                  </a:cubicBezTo>
                  <a:cubicBezTo>
                    <a:pt x="12975" y="9492"/>
                    <a:pt x="11852" y="10896"/>
                    <a:pt x="10335" y="11739"/>
                  </a:cubicBezTo>
                  <a:cubicBezTo>
                    <a:pt x="9313" y="12304"/>
                    <a:pt x="8236" y="12563"/>
                    <a:pt x="7187" y="12563"/>
                  </a:cubicBezTo>
                  <a:cubicBezTo>
                    <a:pt x="3855" y="12563"/>
                    <a:pt x="803" y="9951"/>
                    <a:pt x="675" y="6235"/>
                  </a:cubicBezTo>
                  <a:lnTo>
                    <a:pt x="1" y="6235"/>
                  </a:lnTo>
                  <a:cubicBezTo>
                    <a:pt x="113" y="9773"/>
                    <a:pt x="2753" y="12694"/>
                    <a:pt x="6291" y="13143"/>
                  </a:cubicBezTo>
                  <a:cubicBezTo>
                    <a:pt x="6595" y="13182"/>
                    <a:pt x="6897" y="13201"/>
                    <a:pt x="7196" y="13201"/>
                  </a:cubicBezTo>
                  <a:cubicBezTo>
                    <a:pt x="10333" y="13201"/>
                    <a:pt x="13170" y="11103"/>
                    <a:pt x="14042" y="7976"/>
                  </a:cubicBezTo>
                  <a:cubicBezTo>
                    <a:pt x="14941" y="4943"/>
                    <a:pt x="13705" y="1685"/>
                    <a:pt x="1100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18"/>
            <p:cNvSpPr/>
            <p:nvPr/>
          </p:nvSpPr>
          <p:spPr>
            <a:xfrm>
              <a:off x="2460757" y="-1150720"/>
              <a:ext cx="463456" cy="395921"/>
            </a:xfrm>
            <a:custGeom>
              <a:rect b="b" l="l" r="r" t="t"/>
              <a:pathLst>
                <a:path extrusionOk="0" h="7246" w="8482">
                  <a:moveTo>
                    <a:pt x="4944" y="1009"/>
                  </a:moveTo>
                  <a:cubicBezTo>
                    <a:pt x="7058" y="1009"/>
                    <a:pt x="8481" y="3708"/>
                    <a:pt x="6740" y="5448"/>
                  </a:cubicBezTo>
                  <a:lnTo>
                    <a:pt x="6684" y="5448"/>
                  </a:lnTo>
                  <a:cubicBezTo>
                    <a:pt x="6235" y="5954"/>
                    <a:pt x="5561" y="6235"/>
                    <a:pt x="4887" y="6235"/>
                  </a:cubicBezTo>
                  <a:cubicBezTo>
                    <a:pt x="2023" y="6235"/>
                    <a:pt x="1236" y="2303"/>
                    <a:pt x="3876" y="1236"/>
                  </a:cubicBezTo>
                  <a:cubicBezTo>
                    <a:pt x="4243" y="1080"/>
                    <a:pt x="4603" y="1009"/>
                    <a:pt x="4944" y="1009"/>
                  </a:cubicBezTo>
                  <a:close/>
                  <a:moveTo>
                    <a:pt x="4831" y="0"/>
                  </a:moveTo>
                  <a:cubicBezTo>
                    <a:pt x="1" y="0"/>
                    <a:pt x="1" y="7246"/>
                    <a:pt x="4831" y="7246"/>
                  </a:cubicBezTo>
                  <a:cubicBezTo>
                    <a:pt x="6853" y="7246"/>
                    <a:pt x="8482" y="5617"/>
                    <a:pt x="8482" y="3595"/>
                  </a:cubicBezTo>
                  <a:cubicBezTo>
                    <a:pt x="8482" y="1629"/>
                    <a:pt x="6853" y="0"/>
                    <a:pt x="483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18"/>
            <p:cNvSpPr/>
            <p:nvPr/>
          </p:nvSpPr>
          <p:spPr>
            <a:xfrm>
              <a:off x="6312211" y="-1132306"/>
              <a:ext cx="196431" cy="187251"/>
            </a:xfrm>
            <a:custGeom>
              <a:rect b="b" l="l" r="r" t="t"/>
              <a:pathLst>
                <a:path extrusionOk="0" h="3427" w="3595">
                  <a:moveTo>
                    <a:pt x="955" y="0"/>
                  </a:moveTo>
                  <a:lnTo>
                    <a:pt x="0" y="2191"/>
                  </a:lnTo>
                  <a:cubicBezTo>
                    <a:pt x="786" y="2528"/>
                    <a:pt x="1517" y="2977"/>
                    <a:pt x="2247" y="3427"/>
                  </a:cubicBezTo>
                  <a:lnTo>
                    <a:pt x="3595" y="1517"/>
                  </a:lnTo>
                  <a:cubicBezTo>
                    <a:pt x="2752" y="955"/>
                    <a:pt x="1854" y="450"/>
                    <a:pt x="955"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18"/>
            <p:cNvSpPr/>
            <p:nvPr/>
          </p:nvSpPr>
          <p:spPr>
            <a:xfrm>
              <a:off x="6115778" y="-1209021"/>
              <a:ext cx="184191" cy="168838"/>
            </a:xfrm>
            <a:custGeom>
              <a:rect b="b" l="l" r="r" t="t"/>
              <a:pathLst>
                <a:path extrusionOk="0" h="3090" w="3371">
                  <a:moveTo>
                    <a:pt x="506" y="0"/>
                  </a:moveTo>
                  <a:lnTo>
                    <a:pt x="1" y="2303"/>
                  </a:lnTo>
                  <a:cubicBezTo>
                    <a:pt x="843" y="2528"/>
                    <a:pt x="1629" y="2752"/>
                    <a:pt x="2416" y="3089"/>
                  </a:cubicBezTo>
                  <a:lnTo>
                    <a:pt x="3370" y="899"/>
                  </a:lnTo>
                  <a:cubicBezTo>
                    <a:pt x="2472" y="562"/>
                    <a:pt x="1461" y="225"/>
                    <a:pt x="50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18"/>
            <p:cNvSpPr/>
            <p:nvPr/>
          </p:nvSpPr>
          <p:spPr>
            <a:xfrm>
              <a:off x="6766384" y="-665840"/>
              <a:ext cx="187251" cy="196485"/>
            </a:xfrm>
            <a:custGeom>
              <a:rect b="b" l="l" r="r" t="t"/>
              <a:pathLst>
                <a:path extrusionOk="0" h="3596" w="3427">
                  <a:moveTo>
                    <a:pt x="2022" y="0"/>
                  </a:moveTo>
                  <a:lnTo>
                    <a:pt x="0" y="1292"/>
                  </a:lnTo>
                  <a:cubicBezTo>
                    <a:pt x="450" y="2022"/>
                    <a:pt x="899" y="2809"/>
                    <a:pt x="1236" y="3595"/>
                  </a:cubicBezTo>
                  <a:lnTo>
                    <a:pt x="3426" y="2696"/>
                  </a:lnTo>
                  <a:cubicBezTo>
                    <a:pt x="3033" y="1798"/>
                    <a:pt x="2584" y="843"/>
                    <a:pt x="202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18"/>
            <p:cNvSpPr/>
            <p:nvPr/>
          </p:nvSpPr>
          <p:spPr>
            <a:xfrm>
              <a:off x="5910165" y="-1242789"/>
              <a:ext cx="165778" cy="144304"/>
            </a:xfrm>
            <a:custGeom>
              <a:rect b="b" l="l" r="r" t="t"/>
              <a:pathLst>
                <a:path extrusionOk="0" h="2641" w="3034">
                  <a:moveTo>
                    <a:pt x="57" y="1"/>
                  </a:moveTo>
                  <a:lnTo>
                    <a:pt x="1" y="2359"/>
                  </a:lnTo>
                  <a:cubicBezTo>
                    <a:pt x="843" y="2416"/>
                    <a:pt x="1685" y="2528"/>
                    <a:pt x="2528" y="2640"/>
                  </a:cubicBezTo>
                  <a:lnTo>
                    <a:pt x="3033" y="338"/>
                  </a:lnTo>
                  <a:cubicBezTo>
                    <a:pt x="2022" y="169"/>
                    <a:pt x="1068" y="57"/>
                    <a:pt x="57"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18"/>
            <p:cNvSpPr/>
            <p:nvPr/>
          </p:nvSpPr>
          <p:spPr>
            <a:xfrm>
              <a:off x="6643606" y="-853038"/>
              <a:ext cx="199545" cy="199545"/>
            </a:xfrm>
            <a:custGeom>
              <a:rect b="b" l="l" r="r" t="t"/>
              <a:pathLst>
                <a:path extrusionOk="0" h="3652" w="3652">
                  <a:moveTo>
                    <a:pt x="1742" y="0"/>
                  </a:moveTo>
                  <a:lnTo>
                    <a:pt x="1" y="1629"/>
                  </a:lnTo>
                  <a:cubicBezTo>
                    <a:pt x="619" y="2247"/>
                    <a:pt x="1124" y="2921"/>
                    <a:pt x="1630" y="3651"/>
                  </a:cubicBezTo>
                  <a:lnTo>
                    <a:pt x="3652" y="2359"/>
                  </a:lnTo>
                  <a:cubicBezTo>
                    <a:pt x="3034" y="1517"/>
                    <a:pt x="2416" y="731"/>
                    <a:pt x="174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18"/>
            <p:cNvSpPr/>
            <p:nvPr/>
          </p:nvSpPr>
          <p:spPr>
            <a:xfrm>
              <a:off x="6490175" y="-1012643"/>
              <a:ext cx="199545" cy="199545"/>
            </a:xfrm>
            <a:custGeom>
              <a:rect b="b" l="l" r="r" t="t"/>
              <a:pathLst>
                <a:path extrusionOk="0" h="3652" w="3652">
                  <a:moveTo>
                    <a:pt x="1349" y="1"/>
                  </a:moveTo>
                  <a:lnTo>
                    <a:pt x="1" y="1967"/>
                  </a:lnTo>
                  <a:cubicBezTo>
                    <a:pt x="675" y="2472"/>
                    <a:pt x="1349" y="3034"/>
                    <a:pt x="1966" y="3652"/>
                  </a:cubicBezTo>
                  <a:lnTo>
                    <a:pt x="3651" y="2023"/>
                  </a:lnTo>
                  <a:cubicBezTo>
                    <a:pt x="2977" y="1293"/>
                    <a:pt x="2191" y="619"/>
                    <a:pt x="134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18"/>
            <p:cNvSpPr/>
            <p:nvPr/>
          </p:nvSpPr>
          <p:spPr>
            <a:xfrm>
              <a:off x="4783913" y="-705727"/>
              <a:ext cx="184191" cy="196431"/>
            </a:xfrm>
            <a:custGeom>
              <a:rect b="b" l="l" r="r" t="t"/>
              <a:pathLst>
                <a:path extrusionOk="0" h="3595" w="3371">
                  <a:moveTo>
                    <a:pt x="1460" y="0"/>
                  </a:moveTo>
                  <a:cubicBezTo>
                    <a:pt x="899" y="843"/>
                    <a:pt x="393" y="1741"/>
                    <a:pt x="0" y="2640"/>
                  </a:cubicBezTo>
                  <a:lnTo>
                    <a:pt x="2191" y="3595"/>
                  </a:lnTo>
                  <a:cubicBezTo>
                    <a:pt x="2528" y="2809"/>
                    <a:pt x="2921" y="2078"/>
                    <a:pt x="3370" y="1404"/>
                  </a:cubicBezTo>
                  <a:lnTo>
                    <a:pt x="146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18"/>
            <p:cNvSpPr/>
            <p:nvPr/>
          </p:nvSpPr>
          <p:spPr>
            <a:xfrm>
              <a:off x="5680019" y="-1242789"/>
              <a:ext cx="162663" cy="141244"/>
            </a:xfrm>
            <a:custGeom>
              <a:rect b="b" l="l" r="r" t="t"/>
              <a:pathLst>
                <a:path extrusionOk="0" h="2585" w="2977">
                  <a:moveTo>
                    <a:pt x="2977" y="1"/>
                  </a:moveTo>
                  <a:cubicBezTo>
                    <a:pt x="1966" y="1"/>
                    <a:pt x="1011" y="57"/>
                    <a:pt x="0" y="225"/>
                  </a:cubicBezTo>
                  <a:lnTo>
                    <a:pt x="393" y="2584"/>
                  </a:lnTo>
                  <a:cubicBezTo>
                    <a:pt x="1236" y="2416"/>
                    <a:pt x="2078" y="2359"/>
                    <a:pt x="2921" y="2359"/>
                  </a:cubicBezTo>
                  <a:lnTo>
                    <a:pt x="297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18"/>
            <p:cNvSpPr/>
            <p:nvPr/>
          </p:nvSpPr>
          <p:spPr>
            <a:xfrm>
              <a:off x="4903576" y="-886806"/>
              <a:ext cx="193371" cy="199545"/>
            </a:xfrm>
            <a:custGeom>
              <a:rect b="b" l="l" r="r" t="t"/>
              <a:pathLst>
                <a:path extrusionOk="0" h="3652" w="3539">
                  <a:moveTo>
                    <a:pt x="1910" y="1"/>
                  </a:moveTo>
                  <a:cubicBezTo>
                    <a:pt x="1236" y="731"/>
                    <a:pt x="562" y="1517"/>
                    <a:pt x="1" y="2303"/>
                  </a:cubicBezTo>
                  <a:lnTo>
                    <a:pt x="1910" y="3651"/>
                  </a:lnTo>
                  <a:cubicBezTo>
                    <a:pt x="2416" y="2977"/>
                    <a:pt x="2977" y="2360"/>
                    <a:pt x="3539" y="1742"/>
                  </a:cubicBezTo>
                  <a:lnTo>
                    <a:pt x="191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18"/>
            <p:cNvSpPr/>
            <p:nvPr/>
          </p:nvSpPr>
          <p:spPr>
            <a:xfrm>
              <a:off x="4707197" y="-500115"/>
              <a:ext cx="168838" cy="184191"/>
            </a:xfrm>
            <a:custGeom>
              <a:rect b="b" l="l" r="r" t="t"/>
              <a:pathLst>
                <a:path extrusionOk="0" h="3371" w="3090">
                  <a:moveTo>
                    <a:pt x="899" y="0"/>
                  </a:moveTo>
                  <a:cubicBezTo>
                    <a:pt x="506" y="955"/>
                    <a:pt x="225" y="1910"/>
                    <a:pt x="0" y="2865"/>
                  </a:cubicBezTo>
                  <a:lnTo>
                    <a:pt x="2303" y="3370"/>
                  </a:lnTo>
                  <a:cubicBezTo>
                    <a:pt x="2471" y="2584"/>
                    <a:pt x="2752" y="1741"/>
                    <a:pt x="3089" y="955"/>
                  </a:cubicBezTo>
                  <a:lnTo>
                    <a:pt x="89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18"/>
            <p:cNvSpPr/>
            <p:nvPr/>
          </p:nvSpPr>
          <p:spPr>
            <a:xfrm>
              <a:off x="5452932" y="-1218256"/>
              <a:ext cx="181077" cy="165778"/>
            </a:xfrm>
            <a:custGeom>
              <a:rect b="b" l="l" r="r" t="t"/>
              <a:pathLst>
                <a:path extrusionOk="0" h="3034" w="3314">
                  <a:moveTo>
                    <a:pt x="2921" y="1"/>
                  </a:moveTo>
                  <a:cubicBezTo>
                    <a:pt x="1910" y="226"/>
                    <a:pt x="955" y="506"/>
                    <a:pt x="0" y="843"/>
                  </a:cubicBezTo>
                  <a:lnTo>
                    <a:pt x="842" y="3034"/>
                  </a:lnTo>
                  <a:cubicBezTo>
                    <a:pt x="1685" y="2753"/>
                    <a:pt x="2471" y="2528"/>
                    <a:pt x="3314" y="2360"/>
                  </a:cubicBezTo>
                  <a:lnTo>
                    <a:pt x="292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18"/>
            <p:cNvSpPr/>
            <p:nvPr/>
          </p:nvSpPr>
          <p:spPr>
            <a:xfrm>
              <a:off x="5244205" y="-1147660"/>
              <a:ext cx="193426" cy="187251"/>
            </a:xfrm>
            <a:custGeom>
              <a:rect b="b" l="l" r="r" t="t"/>
              <a:pathLst>
                <a:path extrusionOk="0" h="3427" w="3540">
                  <a:moveTo>
                    <a:pt x="2641" y="1"/>
                  </a:moveTo>
                  <a:cubicBezTo>
                    <a:pt x="1742" y="394"/>
                    <a:pt x="843" y="899"/>
                    <a:pt x="1" y="1405"/>
                  </a:cubicBezTo>
                  <a:lnTo>
                    <a:pt x="1236" y="3427"/>
                  </a:lnTo>
                  <a:cubicBezTo>
                    <a:pt x="1967" y="2977"/>
                    <a:pt x="2753" y="2584"/>
                    <a:pt x="3539" y="2247"/>
                  </a:cubicBezTo>
                  <a:lnTo>
                    <a:pt x="264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18"/>
            <p:cNvSpPr/>
            <p:nvPr/>
          </p:nvSpPr>
          <p:spPr>
            <a:xfrm>
              <a:off x="5057006" y="-1034117"/>
              <a:ext cx="196485" cy="193426"/>
            </a:xfrm>
            <a:custGeom>
              <a:rect b="b" l="l" r="r" t="t"/>
              <a:pathLst>
                <a:path extrusionOk="0" h="3540" w="3596">
                  <a:moveTo>
                    <a:pt x="2360" y="1"/>
                  </a:moveTo>
                  <a:cubicBezTo>
                    <a:pt x="1517" y="562"/>
                    <a:pt x="731" y="1180"/>
                    <a:pt x="1" y="1854"/>
                  </a:cubicBezTo>
                  <a:lnTo>
                    <a:pt x="1630" y="3539"/>
                  </a:lnTo>
                  <a:cubicBezTo>
                    <a:pt x="2247" y="2977"/>
                    <a:pt x="2921" y="2472"/>
                    <a:pt x="3595" y="1967"/>
                  </a:cubicBezTo>
                  <a:lnTo>
                    <a:pt x="236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18"/>
            <p:cNvSpPr/>
            <p:nvPr/>
          </p:nvSpPr>
          <p:spPr>
            <a:xfrm>
              <a:off x="6855393" y="-454108"/>
              <a:ext cx="162663" cy="153538"/>
            </a:xfrm>
            <a:custGeom>
              <a:rect b="b" l="l" r="r" t="t"/>
              <a:pathLst>
                <a:path extrusionOk="0" h="2810" w="2977">
                  <a:moveTo>
                    <a:pt x="2247" y="1"/>
                  </a:moveTo>
                  <a:lnTo>
                    <a:pt x="0" y="843"/>
                  </a:lnTo>
                  <a:cubicBezTo>
                    <a:pt x="225" y="1461"/>
                    <a:pt x="393" y="2135"/>
                    <a:pt x="562" y="2809"/>
                  </a:cubicBezTo>
                  <a:lnTo>
                    <a:pt x="2977" y="2809"/>
                  </a:lnTo>
                  <a:cubicBezTo>
                    <a:pt x="2808" y="1854"/>
                    <a:pt x="2584" y="899"/>
                    <a:pt x="2247"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18"/>
            <p:cNvSpPr/>
            <p:nvPr/>
          </p:nvSpPr>
          <p:spPr>
            <a:xfrm>
              <a:off x="4903576" y="-1040237"/>
              <a:ext cx="1908848" cy="739662"/>
            </a:xfrm>
            <a:custGeom>
              <a:rect b="b" l="l" r="r" t="t"/>
              <a:pathLst>
                <a:path extrusionOk="0" h="13537" w="34935">
                  <a:moveTo>
                    <a:pt x="17468" y="0"/>
                  </a:moveTo>
                  <a:cubicBezTo>
                    <a:pt x="9268" y="0"/>
                    <a:pt x="2079" y="5561"/>
                    <a:pt x="1" y="13536"/>
                  </a:cubicBezTo>
                  <a:lnTo>
                    <a:pt x="338" y="13536"/>
                  </a:lnTo>
                  <a:cubicBezTo>
                    <a:pt x="2375" y="5773"/>
                    <a:pt x="9431" y="331"/>
                    <a:pt x="17433" y="331"/>
                  </a:cubicBezTo>
                  <a:cubicBezTo>
                    <a:pt x="17594" y="331"/>
                    <a:pt x="17755" y="333"/>
                    <a:pt x="17917" y="337"/>
                  </a:cubicBezTo>
                  <a:cubicBezTo>
                    <a:pt x="25780" y="506"/>
                    <a:pt x="32632" y="5898"/>
                    <a:pt x="34598" y="13536"/>
                  </a:cubicBezTo>
                  <a:lnTo>
                    <a:pt x="34935" y="13536"/>
                  </a:lnTo>
                  <a:cubicBezTo>
                    <a:pt x="32857" y="5561"/>
                    <a:pt x="25668" y="0"/>
                    <a:pt x="1746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18"/>
            <p:cNvSpPr/>
            <p:nvPr/>
          </p:nvSpPr>
          <p:spPr>
            <a:xfrm>
              <a:off x="5023293" y="-949424"/>
              <a:ext cx="1694004" cy="648850"/>
            </a:xfrm>
            <a:custGeom>
              <a:rect b="b" l="l" r="r" t="t"/>
              <a:pathLst>
                <a:path extrusionOk="0" h="11875" w="31003">
                  <a:moveTo>
                    <a:pt x="15289" y="1"/>
                  </a:moveTo>
                  <a:cubicBezTo>
                    <a:pt x="9303" y="1"/>
                    <a:pt x="3606" y="3317"/>
                    <a:pt x="730" y="8897"/>
                  </a:cubicBezTo>
                  <a:lnTo>
                    <a:pt x="1123" y="9122"/>
                  </a:lnTo>
                  <a:cubicBezTo>
                    <a:pt x="674" y="9964"/>
                    <a:pt x="281" y="10919"/>
                    <a:pt x="0" y="11874"/>
                  </a:cubicBezTo>
                  <a:lnTo>
                    <a:pt x="2640" y="11874"/>
                  </a:lnTo>
                  <a:cubicBezTo>
                    <a:pt x="3033" y="10751"/>
                    <a:pt x="3595" y="9684"/>
                    <a:pt x="4269" y="8729"/>
                  </a:cubicBezTo>
                  <a:cubicBezTo>
                    <a:pt x="4774" y="7943"/>
                    <a:pt x="5336" y="7269"/>
                    <a:pt x="6010" y="6651"/>
                  </a:cubicBezTo>
                  <a:lnTo>
                    <a:pt x="5279" y="5864"/>
                  </a:lnTo>
                  <a:cubicBezTo>
                    <a:pt x="7979" y="3276"/>
                    <a:pt x="11542" y="1875"/>
                    <a:pt x="15228" y="1875"/>
                  </a:cubicBezTo>
                  <a:cubicBezTo>
                    <a:pt x="15300" y="1875"/>
                    <a:pt x="15373" y="1876"/>
                    <a:pt x="15445" y="1877"/>
                  </a:cubicBezTo>
                  <a:lnTo>
                    <a:pt x="15445" y="2944"/>
                  </a:lnTo>
                  <a:cubicBezTo>
                    <a:pt x="19096" y="2944"/>
                    <a:pt x="22522" y="4460"/>
                    <a:pt x="24993" y="7100"/>
                  </a:cubicBezTo>
                  <a:cubicBezTo>
                    <a:pt x="25555" y="7718"/>
                    <a:pt x="26116" y="8336"/>
                    <a:pt x="26566" y="9066"/>
                  </a:cubicBezTo>
                  <a:lnTo>
                    <a:pt x="27464" y="8504"/>
                  </a:lnTo>
                  <a:cubicBezTo>
                    <a:pt x="28138" y="9571"/>
                    <a:pt x="28644" y="10695"/>
                    <a:pt x="29037" y="11874"/>
                  </a:cubicBezTo>
                  <a:lnTo>
                    <a:pt x="31003" y="11874"/>
                  </a:lnTo>
                  <a:cubicBezTo>
                    <a:pt x="30273" y="9291"/>
                    <a:pt x="28981" y="6988"/>
                    <a:pt x="27127" y="5078"/>
                  </a:cubicBezTo>
                  <a:cubicBezTo>
                    <a:pt x="26173" y="4067"/>
                    <a:pt x="25106" y="3169"/>
                    <a:pt x="23926" y="2438"/>
                  </a:cubicBezTo>
                  <a:lnTo>
                    <a:pt x="23701" y="2832"/>
                  </a:lnTo>
                  <a:cubicBezTo>
                    <a:pt x="22747" y="2214"/>
                    <a:pt x="21736" y="1764"/>
                    <a:pt x="20669" y="1371"/>
                  </a:cubicBezTo>
                  <a:lnTo>
                    <a:pt x="20837" y="978"/>
                  </a:lnTo>
                  <a:cubicBezTo>
                    <a:pt x="19010" y="316"/>
                    <a:pt x="17136" y="1"/>
                    <a:pt x="1528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18"/>
            <p:cNvSpPr/>
            <p:nvPr/>
          </p:nvSpPr>
          <p:spPr>
            <a:xfrm>
              <a:off x="5152136" y="-543062"/>
              <a:ext cx="1285898" cy="1122251"/>
            </a:xfrm>
            <a:custGeom>
              <a:rect b="b" l="l" r="r" t="t"/>
              <a:pathLst>
                <a:path extrusionOk="0" h="20539" w="23534">
                  <a:moveTo>
                    <a:pt x="13200" y="0"/>
                  </a:moveTo>
                  <a:cubicBezTo>
                    <a:pt x="4831" y="56"/>
                    <a:pt x="1" y="9604"/>
                    <a:pt x="5000" y="16344"/>
                  </a:cubicBezTo>
                  <a:cubicBezTo>
                    <a:pt x="7100" y="19200"/>
                    <a:pt x="10183" y="20538"/>
                    <a:pt x="13234" y="20538"/>
                  </a:cubicBezTo>
                  <a:cubicBezTo>
                    <a:pt x="17444" y="20538"/>
                    <a:pt x="21596" y="17991"/>
                    <a:pt x="23028" y="13367"/>
                  </a:cubicBezTo>
                  <a:lnTo>
                    <a:pt x="23028" y="13311"/>
                  </a:lnTo>
                  <a:cubicBezTo>
                    <a:pt x="23365" y="12300"/>
                    <a:pt x="23534" y="11289"/>
                    <a:pt x="23534" y="10222"/>
                  </a:cubicBezTo>
                  <a:lnTo>
                    <a:pt x="22298" y="10222"/>
                  </a:lnTo>
                  <a:lnTo>
                    <a:pt x="22298" y="10278"/>
                  </a:lnTo>
                  <a:cubicBezTo>
                    <a:pt x="22298" y="15719"/>
                    <a:pt x="17839" y="19330"/>
                    <a:pt x="13182" y="19330"/>
                  </a:cubicBezTo>
                  <a:cubicBezTo>
                    <a:pt x="10964" y="19330"/>
                    <a:pt x="8701" y="18511"/>
                    <a:pt x="6853" y="16681"/>
                  </a:cubicBezTo>
                  <a:cubicBezTo>
                    <a:pt x="1180" y="11008"/>
                    <a:pt x="5168" y="1236"/>
                    <a:pt x="13200" y="1236"/>
                  </a:cubicBezTo>
                  <a:lnTo>
                    <a:pt x="1320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18"/>
            <p:cNvSpPr/>
            <p:nvPr/>
          </p:nvSpPr>
          <p:spPr>
            <a:xfrm>
              <a:off x="5526533" y="-341056"/>
              <a:ext cx="758075" cy="694147"/>
            </a:xfrm>
            <a:custGeom>
              <a:rect b="b" l="l" r="r" t="t"/>
              <a:pathLst>
                <a:path extrusionOk="0" h="12704" w="13874">
                  <a:moveTo>
                    <a:pt x="6362" y="1"/>
                  </a:moveTo>
                  <a:cubicBezTo>
                    <a:pt x="6245" y="1"/>
                    <a:pt x="6128" y="4"/>
                    <a:pt x="6011" y="10"/>
                  </a:cubicBezTo>
                  <a:lnTo>
                    <a:pt x="6067" y="10"/>
                  </a:lnTo>
                  <a:cubicBezTo>
                    <a:pt x="3146" y="178"/>
                    <a:pt x="675" y="2200"/>
                    <a:pt x="1" y="5009"/>
                  </a:cubicBezTo>
                  <a:lnTo>
                    <a:pt x="450" y="5121"/>
                  </a:lnTo>
                  <a:cubicBezTo>
                    <a:pt x="1185" y="2220"/>
                    <a:pt x="3767" y="472"/>
                    <a:pt x="6425" y="472"/>
                  </a:cubicBezTo>
                  <a:cubicBezTo>
                    <a:pt x="7833" y="472"/>
                    <a:pt x="9261" y="962"/>
                    <a:pt x="10448" y="2032"/>
                  </a:cubicBezTo>
                  <a:cubicBezTo>
                    <a:pt x="13874" y="5065"/>
                    <a:pt x="12806" y="10681"/>
                    <a:pt x="8482" y="12310"/>
                  </a:cubicBezTo>
                  <a:lnTo>
                    <a:pt x="8650" y="12703"/>
                  </a:lnTo>
                  <a:cubicBezTo>
                    <a:pt x="11739" y="11580"/>
                    <a:pt x="13480" y="8435"/>
                    <a:pt x="12806" y="5233"/>
                  </a:cubicBezTo>
                  <a:cubicBezTo>
                    <a:pt x="12211" y="2147"/>
                    <a:pt x="9476" y="1"/>
                    <a:pt x="636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18"/>
            <p:cNvSpPr/>
            <p:nvPr/>
          </p:nvSpPr>
          <p:spPr>
            <a:xfrm>
              <a:off x="5722966" y="-154295"/>
              <a:ext cx="368328" cy="317076"/>
            </a:xfrm>
            <a:custGeom>
              <a:rect b="b" l="l" r="r" t="t"/>
              <a:pathLst>
                <a:path extrusionOk="0" h="5803" w="6741">
                  <a:moveTo>
                    <a:pt x="2918" y="0"/>
                  </a:moveTo>
                  <a:cubicBezTo>
                    <a:pt x="1424" y="0"/>
                    <a:pt x="0" y="1185"/>
                    <a:pt x="0" y="2939"/>
                  </a:cubicBezTo>
                  <a:cubicBezTo>
                    <a:pt x="0" y="4511"/>
                    <a:pt x="1292" y="5803"/>
                    <a:pt x="2921" y="5803"/>
                  </a:cubicBezTo>
                  <a:cubicBezTo>
                    <a:pt x="5505" y="5803"/>
                    <a:pt x="6740" y="2658"/>
                    <a:pt x="4943" y="860"/>
                  </a:cubicBezTo>
                  <a:cubicBezTo>
                    <a:pt x="4348" y="265"/>
                    <a:pt x="3625" y="0"/>
                    <a:pt x="291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18"/>
            <p:cNvSpPr/>
            <p:nvPr/>
          </p:nvSpPr>
          <p:spPr>
            <a:xfrm>
              <a:off x="5600189" y="-138012"/>
              <a:ext cx="633879" cy="427940"/>
            </a:xfrm>
            <a:custGeom>
              <a:rect b="b" l="l" r="r" t="t"/>
              <a:pathLst>
                <a:path extrusionOk="0" h="7832" w="11601">
                  <a:moveTo>
                    <a:pt x="9100" y="1"/>
                  </a:moveTo>
                  <a:lnTo>
                    <a:pt x="8763" y="282"/>
                  </a:lnTo>
                  <a:cubicBezTo>
                    <a:pt x="11035" y="3602"/>
                    <a:pt x="8276" y="7365"/>
                    <a:pt x="5009" y="7365"/>
                  </a:cubicBezTo>
                  <a:cubicBezTo>
                    <a:pt x="4076" y="7365"/>
                    <a:pt x="3102" y="7058"/>
                    <a:pt x="2191" y="6347"/>
                  </a:cubicBezTo>
                  <a:cubicBezTo>
                    <a:pt x="619" y="5112"/>
                    <a:pt x="57" y="3034"/>
                    <a:pt x="787" y="1180"/>
                  </a:cubicBezTo>
                  <a:lnTo>
                    <a:pt x="338" y="1012"/>
                  </a:lnTo>
                  <a:cubicBezTo>
                    <a:pt x="113" y="1573"/>
                    <a:pt x="1" y="2191"/>
                    <a:pt x="1" y="2809"/>
                  </a:cubicBezTo>
                  <a:cubicBezTo>
                    <a:pt x="1" y="4325"/>
                    <a:pt x="731" y="5786"/>
                    <a:pt x="1911" y="6741"/>
                  </a:cubicBezTo>
                  <a:cubicBezTo>
                    <a:pt x="2894" y="7503"/>
                    <a:pt x="3945" y="7832"/>
                    <a:pt x="4953" y="7832"/>
                  </a:cubicBezTo>
                  <a:cubicBezTo>
                    <a:pt x="8549" y="7832"/>
                    <a:pt x="11600" y="3642"/>
                    <a:pt x="910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18"/>
            <p:cNvSpPr/>
            <p:nvPr/>
          </p:nvSpPr>
          <p:spPr>
            <a:xfrm>
              <a:off x="1398926" y="-1267323"/>
              <a:ext cx="95183" cy="49121"/>
            </a:xfrm>
            <a:custGeom>
              <a:rect b="b" l="l" r="r" t="t"/>
              <a:pathLst>
                <a:path extrusionOk="0" h="899" w="1742">
                  <a:moveTo>
                    <a:pt x="1573" y="0"/>
                  </a:moveTo>
                  <a:lnTo>
                    <a:pt x="1" y="674"/>
                  </a:lnTo>
                  <a:lnTo>
                    <a:pt x="57" y="899"/>
                  </a:lnTo>
                  <a:lnTo>
                    <a:pt x="1686" y="281"/>
                  </a:lnTo>
                  <a:cubicBezTo>
                    <a:pt x="1742" y="225"/>
                    <a:pt x="1742" y="169"/>
                    <a:pt x="1742" y="113"/>
                  </a:cubicBezTo>
                  <a:cubicBezTo>
                    <a:pt x="1686" y="0"/>
                    <a:pt x="1630" y="0"/>
                    <a:pt x="157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18"/>
            <p:cNvSpPr/>
            <p:nvPr/>
          </p:nvSpPr>
          <p:spPr>
            <a:xfrm>
              <a:off x="1478756" y="-923962"/>
              <a:ext cx="101248" cy="24916"/>
            </a:xfrm>
            <a:custGeom>
              <a:rect b="b" l="l" r="r" t="t"/>
              <a:pathLst>
                <a:path extrusionOk="0" h="456" w="1853">
                  <a:moveTo>
                    <a:pt x="1721" y="0"/>
                  </a:moveTo>
                  <a:cubicBezTo>
                    <a:pt x="1710" y="0"/>
                    <a:pt x="1698" y="2"/>
                    <a:pt x="1685" y="7"/>
                  </a:cubicBezTo>
                  <a:lnTo>
                    <a:pt x="0" y="175"/>
                  </a:lnTo>
                  <a:lnTo>
                    <a:pt x="0" y="456"/>
                  </a:lnTo>
                  <a:lnTo>
                    <a:pt x="1685" y="287"/>
                  </a:lnTo>
                  <a:cubicBezTo>
                    <a:pt x="1841" y="287"/>
                    <a:pt x="1852" y="0"/>
                    <a:pt x="172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18"/>
            <p:cNvSpPr/>
            <p:nvPr/>
          </p:nvSpPr>
          <p:spPr>
            <a:xfrm>
              <a:off x="1435753" y="-1157277"/>
              <a:ext cx="100483" cy="43439"/>
            </a:xfrm>
            <a:custGeom>
              <a:rect b="b" l="l" r="r" t="t"/>
              <a:pathLst>
                <a:path extrusionOk="0" h="795" w="1839">
                  <a:moveTo>
                    <a:pt x="1672" y="1"/>
                  </a:moveTo>
                  <a:cubicBezTo>
                    <a:pt x="1659" y="1"/>
                    <a:pt x="1645" y="3"/>
                    <a:pt x="1630" y="8"/>
                  </a:cubicBezTo>
                  <a:lnTo>
                    <a:pt x="1" y="514"/>
                  </a:lnTo>
                  <a:cubicBezTo>
                    <a:pt x="1" y="626"/>
                    <a:pt x="57" y="682"/>
                    <a:pt x="57" y="794"/>
                  </a:cubicBezTo>
                  <a:lnTo>
                    <a:pt x="1686" y="289"/>
                  </a:lnTo>
                  <a:cubicBezTo>
                    <a:pt x="1839" y="238"/>
                    <a:pt x="1806" y="1"/>
                    <a:pt x="167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18"/>
            <p:cNvSpPr/>
            <p:nvPr/>
          </p:nvSpPr>
          <p:spPr>
            <a:xfrm>
              <a:off x="1463402" y="-1037559"/>
              <a:ext cx="100483" cy="31145"/>
            </a:xfrm>
            <a:custGeom>
              <a:rect b="b" l="l" r="r" t="t"/>
              <a:pathLst>
                <a:path extrusionOk="0" h="570" w="1839">
                  <a:moveTo>
                    <a:pt x="1672" y="0"/>
                  </a:moveTo>
                  <a:cubicBezTo>
                    <a:pt x="1659" y="0"/>
                    <a:pt x="1644" y="2"/>
                    <a:pt x="1629" y="8"/>
                  </a:cubicBezTo>
                  <a:lnTo>
                    <a:pt x="0" y="288"/>
                  </a:lnTo>
                  <a:lnTo>
                    <a:pt x="0" y="569"/>
                  </a:lnTo>
                  <a:lnTo>
                    <a:pt x="1685" y="232"/>
                  </a:lnTo>
                  <a:cubicBezTo>
                    <a:pt x="1838" y="232"/>
                    <a:pt x="1806" y="0"/>
                    <a:pt x="167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18"/>
            <p:cNvSpPr/>
            <p:nvPr/>
          </p:nvSpPr>
          <p:spPr>
            <a:xfrm>
              <a:off x="-212208" y="181144"/>
              <a:ext cx="58356" cy="92123"/>
            </a:xfrm>
            <a:custGeom>
              <a:rect b="b" l="l" r="r" t="t"/>
              <a:pathLst>
                <a:path extrusionOk="0" h="1686" w="1068">
                  <a:moveTo>
                    <a:pt x="843" y="1"/>
                  </a:moveTo>
                  <a:lnTo>
                    <a:pt x="0" y="1517"/>
                  </a:lnTo>
                  <a:cubicBezTo>
                    <a:pt x="0" y="1574"/>
                    <a:pt x="0" y="1630"/>
                    <a:pt x="57" y="1686"/>
                  </a:cubicBezTo>
                  <a:lnTo>
                    <a:pt x="113" y="1686"/>
                  </a:lnTo>
                  <a:cubicBezTo>
                    <a:pt x="169" y="1686"/>
                    <a:pt x="225" y="1686"/>
                    <a:pt x="225" y="1630"/>
                  </a:cubicBezTo>
                  <a:lnTo>
                    <a:pt x="1068" y="113"/>
                  </a:lnTo>
                  <a:lnTo>
                    <a:pt x="84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18"/>
            <p:cNvSpPr/>
            <p:nvPr/>
          </p:nvSpPr>
          <p:spPr>
            <a:xfrm>
              <a:off x="978521" y="129016"/>
              <a:ext cx="64475" cy="85949"/>
            </a:xfrm>
            <a:custGeom>
              <a:rect b="b" l="l" r="r" t="t"/>
              <a:pathLst>
                <a:path extrusionOk="0" h="1573" w="1180">
                  <a:moveTo>
                    <a:pt x="225" y="0"/>
                  </a:moveTo>
                  <a:lnTo>
                    <a:pt x="0" y="112"/>
                  </a:lnTo>
                  <a:lnTo>
                    <a:pt x="955" y="1517"/>
                  </a:lnTo>
                  <a:cubicBezTo>
                    <a:pt x="955" y="1573"/>
                    <a:pt x="1011" y="1573"/>
                    <a:pt x="1067" y="1573"/>
                  </a:cubicBezTo>
                  <a:lnTo>
                    <a:pt x="1124" y="1573"/>
                  </a:lnTo>
                  <a:cubicBezTo>
                    <a:pt x="1180" y="1517"/>
                    <a:pt x="1180" y="1460"/>
                    <a:pt x="1124" y="1404"/>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18"/>
            <p:cNvSpPr/>
            <p:nvPr/>
          </p:nvSpPr>
          <p:spPr>
            <a:xfrm>
              <a:off x="1067530" y="61481"/>
              <a:ext cx="73655" cy="82889"/>
            </a:xfrm>
            <a:custGeom>
              <a:rect b="b" l="l" r="r" t="t"/>
              <a:pathLst>
                <a:path extrusionOk="0" h="1517" w="1348">
                  <a:moveTo>
                    <a:pt x="225" y="0"/>
                  </a:moveTo>
                  <a:lnTo>
                    <a:pt x="0" y="169"/>
                  </a:lnTo>
                  <a:lnTo>
                    <a:pt x="1123" y="1461"/>
                  </a:lnTo>
                  <a:cubicBezTo>
                    <a:pt x="1123" y="1517"/>
                    <a:pt x="1179" y="1517"/>
                    <a:pt x="1236" y="1517"/>
                  </a:cubicBezTo>
                  <a:lnTo>
                    <a:pt x="1292" y="1517"/>
                  </a:lnTo>
                  <a:cubicBezTo>
                    <a:pt x="1348" y="1461"/>
                    <a:pt x="1348" y="1405"/>
                    <a:pt x="1292" y="1348"/>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18"/>
            <p:cNvSpPr/>
            <p:nvPr/>
          </p:nvSpPr>
          <p:spPr>
            <a:xfrm>
              <a:off x="1150365" y="-12175"/>
              <a:ext cx="76769" cy="79829"/>
            </a:xfrm>
            <a:custGeom>
              <a:rect b="b" l="l" r="r" t="t"/>
              <a:pathLst>
                <a:path extrusionOk="0" h="1461" w="1405">
                  <a:moveTo>
                    <a:pt x="169" y="1"/>
                  </a:moveTo>
                  <a:lnTo>
                    <a:pt x="0" y="169"/>
                  </a:lnTo>
                  <a:lnTo>
                    <a:pt x="1180" y="1405"/>
                  </a:lnTo>
                  <a:cubicBezTo>
                    <a:pt x="1180" y="1405"/>
                    <a:pt x="1236" y="1461"/>
                    <a:pt x="1292" y="1461"/>
                  </a:cubicBezTo>
                  <a:cubicBezTo>
                    <a:pt x="1292" y="1461"/>
                    <a:pt x="1348" y="1405"/>
                    <a:pt x="1348" y="1405"/>
                  </a:cubicBezTo>
                  <a:cubicBezTo>
                    <a:pt x="1405" y="1348"/>
                    <a:pt x="1405" y="1292"/>
                    <a:pt x="1348" y="1236"/>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18"/>
            <p:cNvSpPr/>
            <p:nvPr/>
          </p:nvSpPr>
          <p:spPr>
            <a:xfrm>
              <a:off x="886451" y="184258"/>
              <a:ext cx="58356" cy="92068"/>
            </a:xfrm>
            <a:custGeom>
              <a:rect b="b" l="l" r="r" t="t"/>
              <a:pathLst>
                <a:path extrusionOk="0" h="1685" w="1068">
                  <a:moveTo>
                    <a:pt x="225" y="0"/>
                  </a:moveTo>
                  <a:lnTo>
                    <a:pt x="0" y="112"/>
                  </a:lnTo>
                  <a:lnTo>
                    <a:pt x="787" y="1629"/>
                  </a:lnTo>
                  <a:cubicBezTo>
                    <a:pt x="787" y="1629"/>
                    <a:pt x="843" y="1685"/>
                    <a:pt x="899" y="1685"/>
                  </a:cubicBezTo>
                  <a:lnTo>
                    <a:pt x="955" y="1685"/>
                  </a:lnTo>
                  <a:cubicBezTo>
                    <a:pt x="1011" y="1629"/>
                    <a:pt x="1067" y="1573"/>
                    <a:pt x="1011" y="1517"/>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18"/>
            <p:cNvSpPr/>
            <p:nvPr/>
          </p:nvSpPr>
          <p:spPr>
            <a:xfrm>
              <a:off x="683898" y="270153"/>
              <a:ext cx="39942" cy="95183"/>
            </a:xfrm>
            <a:custGeom>
              <a:rect b="b" l="l" r="r" t="t"/>
              <a:pathLst>
                <a:path extrusionOk="0" h="1742" w="731">
                  <a:moveTo>
                    <a:pt x="225" y="1"/>
                  </a:moveTo>
                  <a:lnTo>
                    <a:pt x="0" y="57"/>
                  </a:lnTo>
                  <a:lnTo>
                    <a:pt x="450" y="1686"/>
                  </a:lnTo>
                  <a:cubicBezTo>
                    <a:pt x="506" y="1742"/>
                    <a:pt x="562" y="1742"/>
                    <a:pt x="618" y="1742"/>
                  </a:cubicBezTo>
                  <a:cubicBezTo>
                    <a:pt x="674" y="1742"/>
                    <a:pt x="731" y="1686"/>
                    <a:pt x="731" y="1629"/>
                  </a:cubicBez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18"/>
            <p:cNvSpPr/>
            <p:nvPr/>
          </p:nvSpPr>
          <p:spPr>
            <a:xfrm>
              <a:off x="573415" y="294741"/>
              <a:ext cx="33822" cy="101303"/>
            </a:xfrm>
            <a:custGeom>
              <a:rect b="b" l="l" r="r" t="t"/>
              <a:pathLst>
                <a:path extrusionOk="0" h="1854" w="619">
                  <a:moveTo>
                    <a:pt x="281" y="0"/>
                  </a:moveTo>
                  <a:lnTo>
                    <a:pt x="1" y="56"/>
                  </a:lnTo>
                  <a:lnTo>
                    <a:pt x="338" y="1741"/>
                  </a:lnTo>
                  <a:cubicBezTo>
                    <a:pt x="338" y="1797"/>
                    <a:pt x="394" y="1853"/>
                    <a:pt x="506" y="1853"/>
                  </a:cubicBezTo>
                  <a:cubicBezTo>
                    <a:pt x="562" y="1853"/>
                    <a:pt x="618" y="1741"/>
                    <a:pt x="562" y="1685"/>
                  </a:cubicBez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18"/>
            <p:cNvSpPr/>
            <p:nvPr/>
          </p:nvSpPr>
          <p:spPr>
            <a:xfrm>
              <a:off x="785147" y="233325"/>
              <a:ext cx="49176" cy="95183"/>
            </a:xfrm>
            <a:custGeom>
              <a:rect b="b" l="l" r="r" t="t"/>
              <a:pathLst>
                <a:path extrusionOk="0" h="1742" w="900">
                  <a:moveTo>
                    <a:pt x="226" y="1"/>
                  </a:moveTo>
                  <a:lnTo>
                    <a:pt x="1" y="57"/>
                  </a:lnTo>
                  <a:lnTo>
                    <a:pt x="619" y="1629"/>
                  </a:lnTo>
                  <a:cubicBezTo>
                    <a:pt x="675" y="1686"/>
                    <a:pt x="675" y="1742"/>
                    <a:pt x="731" y="1742"/>
                  </a:cubicBezTo>
                  <a:lnTo>
                    <a:pt x="787" y="1742"/>
                  </a:lnTo>
                  <a:cubicBezTo>
                    <a:pt x="843" y="1686"/>
                    <a:pt x="900" y="1629"/>
                    <a:pt x="900" y="1573"/>
                  </a:cubicBezTo>
                  <a:lnTo>
                    <a:pt x="22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18"/>
            <p:cNvSpPr/>
            <p:nvPr/>
          </p:nvSpPr>
          <p:spPr>
            <a:xfrm>
              <a:off x="1224021" y="-95010"/>
              <a:ext cx="85949" cy="70595"/>
            </a:xfrm>
            <a:custGeom>
              <a:rect b="b" l="l" r="r" t="t"/>
              <a:pathLst>
                <a:path extrusionOk="0" h="1292" w="1573">
                  <a:moveTo>
                    <a:pt x="169" y="0"/>
                  </a:moveTo>
                  <a:lnTo>
                    <a:pt x="0" y="225"/>
                  </a:lnTo>
                  <a:lnTo>
                    <a:pt x="1348" y="1292"/>
                  </a:lnTo>
                  <a:lnTo>
                    <a:pt x="1405" y="1292"/>
                  </a:lnTo>
                  <a:cubicBezTo>
                    <a:pt x="1461" y="1292"/>
                    <a:pt x="1517" y="1292"/>
                    <a:pt x="1517" y="1236"/>
                  </a:cubicBezTo>
                  <a:cubicBezTo>
                    <a:pt x="1573" y="1180"/>
                    <a:pt x="1573" y="1123"/>
                    <a:pt x="1517" y="1067"/>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18"/>
            <p:cNvSpPr/>
            <p:nvPr/>
          </p:nvSpPr>
          <p:spPr>
            <a:xfrm>
              <a:off x="1478756" y="-696548"/>
              <a:ext cx="101303" cy="24643"/>
            </a:xfrm>
            <a:custGeom>
              <a:rect b="b" l="l" r="r" t="t"/>
              <a:pathLst>
                <a:path extrusionOk="0" h="451" w="1854">
                  <a:moveTo>
                    <a:pt x="0" y="1"/>
                  </a:moveTo>
                  <a:lnTo>
                    <a:pt x="0" y="282"/>
                  </a:lnTo>
                  <a:lnTo>
                    <a:pt x="1685" y="450"/>
                  </a:lnTo>
                  <a:cubicBezTo>
                    <a:pt x="1741" y="450"/>
                    <a:pt x="1797" y="394"/>
                    <a:pt x="1853" y="338"/>
                  </a:cubicBezTo>
                  <a:cubicBezTo>
                    <a:pt x="1853" y="282"/>
                    <a:pt x="1797" y="169"/>
                    <a:pt x="1685" y="169"/>
                  </a:cubicBezTo>
                  <a:lnTo>
                    <a:pt x="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18"/>
            <p:cNvSpPr/>
            <p:nvPr/>
          </p:nvSpPr>
          <p:spPr>
            <a:xfrm>
              <a:off x="1288442" y="-180959"/>
              <a:ext cx="92123" cy="61415"/>
            </a:xfrm>
            <a:custGeom>
              <a:rect b="b" l="l" r="r" t="t"/>
              <a:pathLst>
                <a:path extrusionOk="0" h="1124" w="1686">
                  <a:moveTo>
                    <a:pt x="169" y="0"/>
                  </a:moveTo>
                  <a:lnTo>
                    <a:pt x="1" y="169"/>
                  </a:lnTo>
                  <a:lnTo>
                    <a:pt x="1405" y="1124"/>
                  </a:lnTo>
                  <a:lnTo>
                    <a:pt x="1517" y="1124"/>
                  </a:lnTo>
                  <a:cubicBezTo>
                    <a:pt x="1573" y="1124"/>
                    <a:pt x="1573" y="1124"/>
                    <a:pt x="1630" y="1068"/>
                  </a:cubicBezTo>
                  <a:cubicBezTo>
                    <a:pt x="1686" y="1011"/>
                    <a:pt x="1686" y="955"/>
                    <a:pt x="1630" y="899"/>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18"/>
            <p:cNvSpPr/>
            <p:nvPr/>
          </p:nvSpPr>
          <p:spPr>
            <a:xfrm>
              <a:off x="1460342" y="-583005"/>
              <a:ext cx="98243" cy="30762"/>
            </a:xfrm>
            <a:custGeom>
              <a:rect b="b" l="l" r="r" t="t"/>
              <a:pathLst>
                <a:path extrusionOk="0" h="563" w="1798">
                  <a:moveTo>
                    <a:pt x="56" y="1"/>
                  </a:moveTo>
                  <a:cubicBezTo>
                    <a:pt x="56" y="57"/>
                    <a:pt x="0" y="169"/>
                    <a:pt x="0" y="226"/>
                  </a:cubicBezTo>
                  <a:lnTo>
                    <a:pt x="1685" y="563"/>
                  </a:lnTo>
                  <a:cubicBezTo>
                    <a:pt x="1741" y="563"/>
                    <a:pt x="1797" y="506"/>
                    <a:pt x="1797" y="450"/>
                  </a:cubicBezTo>
                  <a:cubicBezTo>
                    <a:pt x="1797" y="394"/>
                    <a:pt x="1797" y="338"/>
                    <a:pt x="1741" y="338"/>
                  </a:cubicBezTo>
                  <a:lnTo>
                    <a:pt x="5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18"/>
            <p:cNvSpPr/>
            <p:nvPr/>
          </p:nvSpPr>
          <p:spPr>
            <a:xfrm>
              <a:off x="1484875" y="-802059"/>
              <a:ext cx="101303" cy="13496"/>
            </a:xfrm>
            <a:custGeom>
              <a:rect b="b" l="l" r="r" t="t"/>
              <a:pathLst>
                <a:path extrusionOk="0" h="247" w="1854">
                  <a:moveTo>
                    <a:pt x="1739" y="0"/>
                  </a:moveTo>
                  <a:cubicBezTo>
                    <a:pt x="1719" y="0"/>
                    <a:pt x="1700" y="7"/>
                    <a:pt x="1685" y="22"/>
                  </a:cubicBezTo>
                  <a:lnTo>
                    <a:pt x="0" y="22"/>
                  </a:lnTo>
                  <a:lnTo>
                    <a:pt x="0" y="78"/>
                  </a:lnTo>
                  <a:lnTo>
                    <a:pt x="0" y="247"/>
                  </a:lnTo>
                  <a:lnTo>
                    <a:pt x="1685" y="247"/>
                  </a:lnTo>
                  <a:cubicBezTo>
                    <a:pt x="1741" y="247"/>
                    <a:pt x="1854" y="191"/>
                    <a:pt x="1854" y="135"/>
                  </a:cubicBezTo>
                  <a:cubicBezTo>
                    <a:pt x="1854" y="52"/>
                    <a:pt x="1794" y="0"/>
                    <a:pt x="173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18"/>
            <p:cNvSpPr/>
            <p:nvPr/>
          </p:nvSpPr>
          <p:spPr>
            <a:xfrm>
              <a:off x="1346744" y="-276089"/>
              <a:ext cx="95238" cy="55296"/>
            </a:xfrm>
            <a:custGeom>
              <a:rect b="b" l="l" r="r" t="t"/>
              <a:pathLst>
                <a:path extrusionOk="0" h="1012" w="1743">
                  <a:moveTo>
                    <a:pt x="169" y="0"/>
                  </a:moveTo>
                  <a:lnTo>
                    <a:pt x="1" y="225"/>
                  </a:lnTo>
                  <a:lnTo>
                    <a:pt x="1517" y="1011"/>
                  </a:lnTo>
                  <a:lnTo>
                    <a:pt x="1574" y="1011"/>
                  </a:lnTo>
                  <a:cubicBezTo>
                    <a:pt x="1630" y="1011"/>
                    <a:pt x="1686" y="955"/>
                    <a:pt x="1686" y="955"/>
                  </a:cubicBezTo>
                  <a:cubicBezTo>
                    <a:pt x="1742" y="899"/>
                    <a:pt x="1742" y="787"/>
                    <a:pt x="1630" y="787"/>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18"/>
            <p:cNvSpPr/>
            <p:nvPr/>
          </p:nvSpPr>
          <p:spPr>
            <a:xfrm>
              <a:off x="1432693" y="-481701"/>
              <a:ext cx="101357" cy="43002"/>
            </a:xfrm>
            <a:custGeom>
              <a:rect b="b" l="l" r="r" t="t"/>
              <a:pathLst>
                <a:path extrusionOk="0" h="787" w="1855">
                  <a:moveTo>
                    <a:pt x="113" y="0"/>
                  </a:moveTo>
                  <a:cubicBezTo>
                    <a:pt x="113" y="113"/>
                    <a:pt x="57" y="169"/>
                    <a:pt x="1" y="281"/>
                  </a:cubicBezTo>
                  <a:lnTo>
                    <a:pt x="1629" y="787"/>
                  </a:lnTo>
                  <a:lnTo>
                    <a:pt x="1686" y="787"/>
                  </a:lnTo>
                  <a:cubicBezTo>
                    <a:pt x="1742" y="787"/>
                    <a:pt x="1798" y="731"/>
                    <a:pt x="1798" y="674"/>
                  </a:cubicBezTo>
                  <a:cubicBezTo>
                    <a:pt x="1854" y="618"/>
                    <a:pt x="1798" y="562"/>
                    <a:pt x="1742" y="506"/>
                  </a:cubicBez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18"/>
            <p:cNvSpPr/>
            <p:nvPr/>
          </p:nvSpPr>
          <p:spPr>
            <a:xfrm>
              <a:off x="1395866" y="-374278"/>
              <a:ext cx="95183" cy="49121"/>
            </a:xfrm>
            <a:custGeom>
              <a:rect b="b" l="l" r="r" t="t"/>
              <a:pathLst>
                <a:path extrusionOk="0" h="899" w="1742">
                  <a:moveTo>
                    <a:pt x="113" y="0"/>
                  </a:moveTo>
                  <a:cubicBezTo>
                    <a:pt x="57" y="112"/>
                    <a:pt x="1" y="169"/>
                    <a:pt x="1" y="225"/>
                  </a:cubicBezTo>
                  <a:lnTo>
                    <a:pt x="1573" y="899"/>
                  </a:lnTo>
                  <a:lnTo>
                    <a:pt x="1629" y="899"/>
                  </a:lnTo>
                  <a:cubicBezTo>
                    <a:pt x="1686" y="899"/>
                    <a:pt x="1686" y="843"/>
                    <a:pt x="1742" y="843"/>
                  </a:cubicBezTo>
                  <a:cubicBezTo>
                    <a:pt x="1742" y="730"/>
                    <a:pt x="1742" y="674"/>
                    <a:pt x="1686" y="674"/>
                  </a:cubicBez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18"/>
            <p:cNvSpPr/>
            <p:nvPr/>
          </p:nvSpPr>
          <p:spPr>
            <a:xfrm>
              <a:off x="355508" y="316215"/>
              <a:ext cx="15408" cy="101303"/>
            </a:xfrm>
            <a:custGeom>
              <a:rect b="b" l="l" r="r" t="t"/>
              <a:pathLst>
                <a:path extrusionOk="0" h="1854" w="282">
                  <a:moveTo>
                    <a:pt x="1" y="0"/>
                  </a:moveTo>
                  <a:lnTo>
                    <a:pt x="1" y="1685"/>
                  </a:lnTo>
                  <a:cubicBezTo>
                    <a:pt x="1" y="1797"/>
                    <a:pt x="57" y="1854"/>
                    <a:pt x="113" y="1854"/>
                  </a:cubicBezTo>
                  <a:cubicBezTo>
                    <a:pt x="226" y="1854"/>
                    <a:pt x="282" y="1797"/>
                    <a:pt x="282" y="1741"/>
                  </a:cubicBezTo>
                  <a:lnTo>
                    <a:pt x="28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18"/>
            <p:cNvSpPr/>
            <p:nvPr/>
          </p:nvSpPr>
          <p:spPr>
            <a:xfrm>
              <a:off x="238905" y="313101"/>
              <a:ext cx="24588" cy="98297"/>
            </a:xfrm>
            <a:custGeom>
              <a:rect b="b" l="l" r="r" t="t"/>
              <a:pathLst>
                <a:path extrusionOk="0" h="1799" w="450">
                  <a:moveTo>
                    <a:pt x="169" y="1"/>
                  </a:moveTo>
                  <a:lnTo>
                    <a:pt x="1" y="1686"/>
                  </a:lnTo>
                  <a:cubicBezTo>
                    <a:pt x="1" y="1742"/>
                    <a:pt x="57" y="1798"/>
                    <a:pt x="113" y="1798"/>
                  </a:cubicBezTo>
                  <a:cubicBezTo>
                    <a:pt x="169" y="1798"/>
                    <a:pt x="225" y="1742"/>
                    <a:pt x="281" y="1686"/>
                  </a:cubicBezTo>
                  <a:lnTo>
                    <a:pt x="45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18"/>
            <p:cNvSpPr/>
            <p:nvPr/>
          </p:nvSpPr>
          <p:spPr>
            <a:xfrm>
              <a:off x="119242" y="294741"/>
              <a:ext cx="30708" cy="98243"/>
            </a:xfrm>
            <a:custGeom>
              <a:rect b="b" l="l" r="r" t="t"/>
              <a:pathLst>
                <a:path extrusionOk="0" h="1798" w="562">
                  <a:moveTo>
                    <a:pt x="337" y="0"/>
                  </a:moveTo>
                  <a:lnTo>
                    <a:pt x="0" y="1685"/>
                  </a:lnTo>
                  <a:cubicBezTo>
                    <a:pt x="0" y="1741"/>
                    <a:pt x="56" y="1797"/>
                    <a:pt x="113" y="1797"/>
                  </a:cubicBezTo>
                  <a:cubicBezTo>
                    <a:pt x="169" y="1797"/>
                    <a:pt x="225" y="1741"/>
                    <a:pt x="225" y="1685"/>
                  </a:cubicBezTo>
                  <a:lnTo>
                    <a:pt x="562" y="56"/>
                  </a:lnTo>
                  <a:lnTo>
                    <a:pt x="33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18"/>
            <p:cNvSpPr/>
            <p:nvPr/>
          </p:nvSpPr>
          <p:spPr>
            <a:xfrm>
              <a:off x="-347225" y="58421"/>
              <a:ext cx="12294" cy="21528"/>
            </a:xfrm>
            <a:custGeom>
              <a:rect b="b" l="l" r="r" t="t"/>
              <a:pathLst>
                <a:path extrusionOk="0" h="394" w="225">
                  <a:moveTo>
                    <a:pt x="0" y="0"/>
                  </a:moveTo>
                  <a:lnTo>
                    <a:pt x="0" y="393"/>
                  </a:lnTo>
                  <a:lnTo>
                    <a:pt x="225" y="169"/>
                  </a:lnTo>
                  <a:lnTo>
                    <a:pt x="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18"/>
            <p:cNvSpPr/>
            <p:nvPr/>
          </p:nvSpPr>
          <p:spPr>
            <a:xfrm>
              <a:off x="469051" y="313101"/>
              <a:ext cx="21583" cy="98297"/>
            </a:xfrm>
            <a:custGeom>
              <a:rect b="b" l="l" r="r" t="t"/>
              <a:pathLst>
                <a:path extrusionOk="0" h="1799" w="395">
                  <a:moveTo>
                    <a:pt x="1" y="1"/>
                  </a:moveTo>
                  <a:lnTo>
                    <a:pt x="113" y="1686"/>
                  </a:lnTo>
                  <a:cubicBezTo>
                    <a:pt x="169" y="1742"/>
                    <a:pt x="226" y="1798"/>
                    <a:pt x="282" y="1798"/>
                  </a:cubicBezTo>
                  <a:cubicBezTo>
                    <a:pt x="338" y="1798"/>
                    <a:pt x="394" y="1742"/>
                    <a:pt x="394" y="1686"/>
                  </a:cubicBezTo>
                  <a:lnTo>
                    <a:pt x="22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18"/>
            <p:cNvSpPr/>
            <p:nvPr/>
          </p:nvSpPr>
          <p:spPr>
            <a:xfrm>
              <a:off x="-316572" y="125902"/>
              <a:ext cx="64530" cy="86003"/>
            </a:xfrm>
            <a:custGeom>
              <a:rect b="b" l="l" r="r" t="t"/>
              <a:pathLst>
                <a:path extrusionOk="0" h="1574" w="1181">
                  <a:moveTo>
                    <a:pt x="956" y="1"/>
                  </a:moveTo>
                  <a:lnTo>
                    <a:pt x="1" y="1405"/>
                  </a:lnTo>
                  <a:cubicBezTo>
                    <a:pt x="1" y="1461"/>
                    <a:pt x="1" y="1517"/>
                    <a:pt x="57" y="1574"/>
                  </a:cubicBezTo>
                  <a:lnTo>
                    <a:pt x="113" y="1574"/>
                  </a:lnTo>
                  <a:cubicBezTo>
                    <a:pt x="169" y="1574"/>
                    <a:pt x="226" y="1517"/>
                    <a:pt x="226" y="1517"/>
                  </a:cubicBezTo>
                  <a:lnTo>
                    <a:pt x="1180" y="113"/>
                  </a:lnTo>
                  <a:lnTo>
                    <a:pt x="95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18"/>
            <p:cNvSpPr/>
            <p:nvPr/>
          </p:nvSpPr>
          <p:spPr>
            <a:xfrm>
              <a:off x="5699" y="264033"/>
              <a:ext cx="43002" cy="98243"/>
            </a:xfrm>
            <a:custGeom>
              <a:rect b="b" l="l" r="r" t="t"/>
              <a:pathLst>
                <a:path extrusionOk="0" h="1798" w="787">
                  <a:moveTo>
                    <a:pt x="506" y="0"/>
                  </a:moveTo>
                  <a:lnTo>
                    <a:pt x="0" y="1685"/>
                  </a:lnTo>
                  <a:cubicBezTo>
                    <a:pt x="0" y="1741"/>
                    <a:pt x="56" y="1798"/>
                    <a:pt x="112" y="1798"/>
                  </a:cubicBezTo>
                  <a:lnTo>
                    <a:pt x="169" y="1798"/>
                  </a:lnTo>
                  <a:cubicBezTo>
                    <a:pt x="225" y="1798"/>
                    <a:pt x="281" y="1798"/>
                    <a:pt x="281" y="1741"/>
                  </a:cubicBezTo>
                  <a:lnTo>
                    <a:pt x="786" y="113"/>
                  </a:lnTo>
                  <a:lnTo>
                    <a:pt x="50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18"/>
            <p:cNvSpPr/>
            <p:nvPr/>
          </p:nvSpPr>
          <p:spPr>
            <a:xfrm>
              <a:off x="-107844" y="230265"/>
              <a:ext cx="49121" cy="95183"/>
            </a:xfrm>
            <a:custGeom>
              <a:rect b="b" l="l" r="r" t="t"/>
              <a:pathLst>
                <a:path extrusionOk="0" h="1742" w="899">
                  <a:moveTo>
                    <a:pt x="674" y="1"/>
                  </a:moveTo>
                  <a:lnTo>
                    <a:pt x="0" y="1573"/>
                  </a:lnTo>
                  <a:cubicBezTo>
                    <a:pt x="0" y="1629"/>
                    <a:pt x="0" y="1685"/>
                    <a:pt x="112" y="1742"/>
                  </a:cubicBezTo>
                  <a:cubicBezTo>
                    <a:pt x="169" y="1742"/>
                    <a:pt x="225" y="1685"/>
                    <a:pt x="281" y="1685"/>
                  </a:cubicBezTo>
                  <a:lnTo>
                    <a:pt x="899" y="113"/>
                  </a:lnTo>
                  <a:lnTo>
                    <a:pt x="67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18"/>
            <p:cNvSpPr/>
            <p:nvPr/>
          </p:nvSpPr>
          <p:spPr>
            <a:xfrm>
              <a:off x="1337564" y="-1212081"/>
              <a:ext cx="178072" cy="73709"/>
            </a:xfrm>
            <a:custGeom>
              <a:rect b="b" l="l" r="r" t="t"/>
              <a:pathLst>
                <a:path extrusionOk="0" h="1349" w="3259">
                  <a:moveTo>
                    <a:pt x="3090" y="0"/>
                  </a:moveTo>
                  <a:lnTo>
                    <a:pt x="0" y="1067"/>
                  </a:lnTo>
                  <a:cubicBezTo>
                    <a:pt x="57" y="1180"/>
                    <a:pt x="113" y="1236"/>
                    <a:pt x="113" y="1348"/>
                  </a:cubicBezTo>
                  <a:lnTo>
                    <a:pt x="3146" y="281"/>
                  </a:lnTo>
                  <a:cubicBezTo>
                    <a:pt x="3202" y="225"/>
                    <a:pt x="3258" y="169"/>
                    <a:pt x="3258" y="113"/>
                  </a:cubicBezTo>
                  <a:cubicBezTo>
                    <a:pt x="3202" y="0"/>
                    <a:pt x="3146" y="0"/>
                    <a:pt x="309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18"/>
            <p:cNvSpPr/>
            <p:nvPr/>
          </p:nvSpPr>
          <p:spPr>
            <a:xfrm>
              <a:off x="1297676" y="-1307210"/>
              <a:ext cx="159603" cy="70595"/>
            </a:xfrm>
            <a:custGeom>
              <a:rect b="b" l="l" r="r" t="t"/>
              <a:pathLst>
                <a:path extrusionOk="0" h="1292" w="2921">
                  <a:moveTo>
                    <a:pt x="2303" y="0"/>
                  </a:moveTo>
                  <a:lnTo>
                    <a:pt x="0" y="1067"/>
                  </a:lnTo>
                  <a:lnTo>
                    <a:pt x="113" y="1292"/>
                  </a:lnTo>
                  <a:lnTo>
                    <a:pt x="292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18"/>
            <p:cNvSpPr/>
            <p:nvPr/>
          </p:nvSpPr>
          <p:spPr>
            <a:xfrm>
              <a:off x="1398926" y="-865332"/>
              <a:ext cx="184191" cy="21528"/>
            </a:xfrm>
            <a:custGeom>
              <a:rect b="b" l="l" r="r" t="t"/>
              <a:pathLst>
                <a:path extrusionOk="0" h="394" w="3371">
                  <a:moveTo>
                    <a:pt x="3202" y="1"/>
                  </a:moveTo>
                  <a:cubicBezTo>
                    <a:pt x="3212" y="1"/>
                    <a:pt x="3222" y="1"/>
                    <a:pt x="3232" y="2"/>
                  </a:cubicBezTo>
                  <a:lnTo>
                    <a:pt x="3232" y="2"/>
                  </a:lnTo>
                  <a:lnTo>
                    <a:pt x="3258" y="1"/>
                  </a:lnTo>
                  <a:close/>
                  <a:moveTo>
                    <a:pt x="3232" y="2"/>
                  </a:moveTo>
                  <a:lnTo>
                    <a:pt x="1" y="169"/>
                  </a:lnTo>
                  <a:lnTo>
                    <a:pt x="1" y="394"/>
                  </a:lnTo>
                  <a:lnTo>
                    <a:pt x="3258" y="225"/>
                  </a:lnTo>
                  <a:cubicBezTo>
                    <a:pt x="3314" y="225"/>
                    <a:pt x="3371" y="169"/>
                    <a:pt x="3371" y="113"/>
                  </a:cubicBezTo>
                  <a:cubicBezTo>
                    <a:pt x="3371" y="62"/>
                    <a:pt x="3324" y="11"/>
                    <a:pt x="3232" y="2"/>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18"/>
            <p:cNvSpPr/>
            <p:nvPr/>
          </p:nvSpPr>
          <p:spPr>
            <a:xfrm>
              <a:off x="1368272" y="-1101598"/>
              <a:ext cx="181077" cy="58356"/>
            </a:xfrm>
            <a:custGeom>
              <a:rect b="b" l="l" r="r" t="t"/>
              <a:pathLst>
                <a:path extrusionOk="0" h="1068" w="3314">
                  <a:moveTo>
                    <a:pt x="3145" y="0"/>
                  </a:moveTo>
                  <a:lnTo>
                    <a:pt x="0" y="786"/>
                  </a:lnTo>
                  <a:lnTo>
                    <a:pt x="56" y="1067"/>
                  </a:lnTo>
                  <a:lnTo>
                    <a:pt x="3202" y="281"/>
                  </a:lnTo>
                  <a:cubicBezTo>
                    <a:pt x="3258" y="281"/>
                    <a:pt x="3314" y="169"/>
                    <a:pt x="3314" y="112"/>
                  </a:cubicBezTo>
                  <a:cubicBezTo>
                    <a:pt x="3258" y="56"/>
                    <a:pt x="3202" y="0"/>
                    <a:pt x="3145"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18"/>
            <p:cNvSpPr/>
            <p:nvPr/>
          </p:nvSpPr>
          <p:spPr>
            <a:xfrm>
              <a:off x="1389746" y="-981935"/>
              <a:ext cx="181077" cy="39942"/>
            </a:xfrm>
            <a:custGeom>
              <a:rect b="b" l="l" r="r" t="t"/>
              <a:pathLst>
                <a:path extrusionOk="0" h="731" w="3314">
                  <a:moveTo>
                    <a:pt x="3202" y="1"/>
                  </a:moveTo>
                  <a:lnTo>
                    <a:pt x="0" y="450"/>
                  </a:lnTo>
                  <a:cubicBezTo>
                    <a:pt x="0" y="618"/>
                    <a:pt x="0" y="618"/>
                    <a:pt x="0" y="731"/>
                  </a:cubicBezTo>
                  <a:lnTo>
                    <a:pt x="3202" y="281"/>
                  </a:lnTo>
                  <a:cubicBezTo>
                    <a:pt x="3314" y="225"/>
                    <a:pt x="3314" y="169"/>
                    <a:pt x="3314" y="113"/>
                  </a:cubicBezTo>
                  <a:cubicBezTo>
                    <a:pt x="3314" y="57"/>
                    <a:pt x="3258" y="1"/>
                    <a:pt x="320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18"/>
            <p:cNvSpPr/>
            <p:nvPr/>
          </p:nvSpPr>
          <p:spPr>
            <a:xfrm>
              <a:off x="180603" y="221086"/>
              <a:ext cx="39942" cy="184137"/>
            </a:xfrm>
            <a:custGeom>
              <a:rect b="b" l="l" r="r" t="t"/>
              <a:pathLst>
                <a:path extrusionOk="0" h="3370" w="731">
                  <a:moveTo>
                    <a:pt x="506" y="0"/>
                  </a:moveTo>
                  <a:lnTo>
                    <a:pt x="0" y="3201"/>
                  </a:lnTo>
                  <a:cubicBezTo>
                    <a:pt x="0" y="3314"/>
                    <a:pt x="57" y="3370"/>
                    <a:pt x="113" y="3370"/>
                  </a:cubicBezTo>
                  <a:cubicBezTo>
                    <a:pt x="225" y="3370"/>
                    <a:pt x="225" y="3314"/>
                    <a:pt x="281" y="3258"/>
                  </a:cubicBezTo>
                  <a:lnTo>
                    <a:pt x="731" y="56"/>
                  </a:lnTo>
                  <a:lnTo>
                    <a:pt x="50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18"/>
            <p:cNvSpPr/>
            <p:nvPr/>
          </p:nvSpPr>
          <p:spPr>
            <a:xfrm>
              <a:off x="978521" y="27713"/>
              <a:ext cx="116656" cy="153484"/>
            </a:xfrm>
            <a:custGeom>
              <a:rect b="b" l="l" r="r" t="t"/>
              <a:pathLst>
                <a:path extrusionOk="0" h="2809" w="2135">
                  <a:moveTo>
                    <a:pt x="169" y="1"/>
                  </a:moveTo>
                  <a:lnTo>
                    <a:pt x="0" y="169"/>
                  </a:lnTo>
                  <a:lnTo>
                    <a:pt x="1910" y="2753"/>
                  </a:lnTo>
                  <a:cubicBezTo>
                    <a:pt x="1910" y="2753"/>
                    <a:pt x="1966" y="2809"/>
                    <a:pt x="2022" y="2809"/>
                  </a:cubicBezTo>
                  <a:lnTo>
                    <a:pt x="2078" y="2809"/>
                  </a:lnTo>
                  <a:cubicBezTo>
                    <a:pt x="2134" y="2753"/>
                    <a:pt x="2134" y="2640"/>
                    <a:pt x="2078" y="2584"/>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18"/>
            <p:cNvSpPr/>
            <p:nvPr/>
          </p:nvSpPr>
          <p:spPr>
            <a:xfrm>
              <a:off x="889511" y="86014"/>
              <a:ext cx="104417" cy="165013"/>
            </a:xfrm>
            <a:custGeom>
              <a:rect b="b" l="l" r="r" t="t"/>
              <a:pathLst>
                <a:path extrusionOk="0" h="3020" w="1911">
                  <a:moveTo>
                    <a:pt x="225" y="1"/>
                  </a:moveTo>
                  <a:lnTo>
                    <a:pt x="0" y="113"/>
                  </a:lnTo>
                  <a:lnTo>
                    <a:pt x="1685" y="2921"/>
                  </a:lnTo>
                  <a:cubicBezTo>
                    <a:pt x="1685" y="2961"/>
                    <a:pt x="1713" y="3001"/>
                    <a:pt x="1750" y="3001"/>
                  </a:cubicBezTo>
                  <a:cubicBezTo>
                    <a:pt x="1765" y="3001"/>
                    <a:pt x="1781" y="2994"/>
                    <a:pt x="1798" y="2978"/>
                  </a:cubicBezTo>
                  <a:cubicBezTo>
                    <a:pt x="1798" y="3006"/>
                    <a:pt x="1812" y="3020"/>
                    <a:pt x="1826" y="3020"/>
                  </a:cubicBezTo>
                  <a:cubicBezTo>
                    <a:pt x="1840" y="3020"/>
                    <a:pt x="1854" y="3006"/>
                    <a:pt x="1854" y="2978"/>
                  </a:cubicBezTo>
                  <a:cubicBezTo>
                    <a:pt x="1910" y="2978"/>
                    <a:pt x="1910" y="2865"/>
                    <a:pt x="1910" y="2809"/>
                  </a:cubicBez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18"/>
            <p:cNvSpPr/>
            <p:nvPr/>
          </p:nvSpPr>
          <p:spPr>
            <a:xfrm>
              <a:off x="1055236" y="-36708"/>
              <a:ext cx="128950" cy="144250"/>
            </a:xfrm>
            <a:custGeom>
              <a:rect b="b" l="l" r="r" t="t"/>
              <a:pathLst>
                <a:path extrusionOk="0" h="2640" w="2360">
                  <a:moveTo>
                    <a:pt x="169" y="0"/>
                  </a:moveTo>
                  <a:lnTo>
                    <a:pt x="0" y="169"/>
                  </a:lnTo>
                  <a:lnTo>
                    <a:pt x="2135" y="2584"/>
                  </a:lnTo>
                  <a:cubicBezTo>
                    <a:pt x="2191" y="2584"/>
                    <a:pt x="2191" y="2640"/>
                    <a:pt x="2247" y="2640"/>
                  </a:cubicBezTo>
                  <a:lnTo>
                    <a:pt x="2359" y="2640"/>
                  </a:lnTo>
                  <a:cubicBezTo>
                    <a:pt x="2359" y="2584"/>
                    <a:pt x="2359" y="2471"/>
                    <a:pt x="2359" y="2415"/>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18"/>
            <p:cNvSpPr/>
            <p:nvPr/>
          </p:nvSpPr>
          <p:spPr>
            <a:xfrm>
              <a:off x="803561" y="132076"/>
              <a:ext cx="89063" cy="168838"/>
            </a:xfrm>
            <a:custGeom>
              <a:rect b="b" l="l" r="r" t="t"/>
              <a:pathLst>
                <a:path extrusionOk="0" h="3090" w="1630">
                  <a:moveTo>
                    <a:pt x="226" y="0"/>
                  </a:moveTo>
                  <a:lnTo>
                    <a:pt x="1" y="113"/>
                  </a:lnTo>
                  <a:lnTo>
                    <a:pt x="1405" y="3033"/>
                  </a:lnTo>
                  <a:cubicBezTo>
                    <a:pt x="1405" y="3089"/>
                    <a:pt x="1461" y="3089"/>
                    <a:pt x="1517" y="3089"/>
                  </a:cubicBezTo>
                  <a:lnTo>
                    <a:pt x="1573" y="3089"/>
                  </a:lnTo>
                  <a:cubicBezTo>
                    <a:pt x="1630" y="3089"/>
                    <a:pt x="1630" y="2977"/>
                    <a:pt x="1630" y="2921"/>
                  </a:cubicBezTo>
                  <a:lnTo>
                    <a:pt x="22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18"/>
            <p:cNvSpPr/>
            <p:nvPr/>
          </p:nvSpPr>
          <p:spPr>
            <a:xfrm>
              <a:off x="1128892" y="-110364"/>
              <a:ext cx="144304" cy="128950"/>
            </a:xfrm>
            <a:custGeom>
              <a:rect b="b" l="l" r="r" t="t"/>
              <a:pathLst>
                <a:path extrusionOk="0" h="2360" w="2641">
                  <a:moveTo>
                    <a:pt x="169" y="0"/>
                  </a:moveTo>
                  <a:lnTo>
                    <a:pt x="0" y="169"/>
                  </a:lnTo>
                  <a:lnTo>
                    <a:pt x="2359" y="2359"/>
                  </a:lnTo>
                  <a:lnTo>
                    <a:pt x="2472" y="2359"/>
                  </a:lnTo>
                  <a:cubicBezTo>
                    <a:pt x="2528" y="2359"/>
                    <a:pt x="2528" y="2359"/>
                    <a:pt x="2584" y="2303"/>
                  </a:cubicBezTo>
                  <a:cubicBezTo>
                    <a:pt x="2640" y="2247"/>
                    <a:pt x="2640" y="2191"/>
                    <a:pt x="2584" y="2135"/>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18"/>
            <p:cNvSpPr/>
            <p:nvPr/>
          </p:nvSpPr>
          <p:spPr>
            <a:xfrm>
              <a:off x="613303" y="202672"/>
              <a:ext cx="55296" cy="178017"/>
            </a:xfrm>
            <a:custGeom>
              <a:rect b="b" l="l" r="r" t="t"/>
              <a:pathLst>
                <a:path extrusionOk="0" h="3258" w="1012">
                  <a:moveTo>
                    <a:pt x="225" y="0"/>
                  </a:moveTo>
                  <a:lnTo>
                    <a:pt x="1" y="56"/>
                  </a:lnTo>
                  <a:lnTo>
                    <a:pt x="787" y="3201"/>
                  </a:lnTo>
                  <a:cubicBezTo>
                    <a:pt x="787" y="3258"/>
                    <a:pt x="843" y="3258"/>
                    <a:pt x="899" y="3258"/>
                  </a:cubicBezTo>
                  <a:cubicBezTo>
                    <a:pt x="955" y="3258"/>
                    <a:pt x="1012" y="3201"/>
                    <a:pt x="1012" y="3145"/>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18"/>
            <p:cNvSpPr/>
            <p:nvPr/>
          </p:nvSpPr>
          <p:spPr>
            <a:xfrm>
              <a:off x="705372" y="171964"/>
              <a:ext cx="76769" cy="174957"/>
            </a:xfrm>
            <a:custGeom>
              <a:rect b="b" l="l" r="r" t="t"/>
              <a:pathLst>
                <a:path extrusionOk="0" h="3202" w="1405">
                  <a:moveTo>
                    <a:pt x="281" y="0"/>
                  </a:moveTo>
                  <a:lnTo>
                    <a:pt x="1" y="113"/>
                  </a:lnTo>
                  <a:lnTo>
                    <a:pt x="1124" y="3146"/>
                  </a:lnTo>
                  <a:cubicBezTo>
                    <a:pt x="1124" y="3202"/>
                    <a:pt x="1180" y="3202"/>
                    <a:pt x="1236" y="3202"/>
                  </a:cubicBezTo>
                  <a:lnTo>
                    <a:pt x="1292" y="3202"/>
                  </a:lnTo>
                  <a:cubicBezTo>
                    <a:pt x="1349" y="3202"/>
                    <a:pt x="1405" y="3146"/>
                    <a:pt x="1349" y="3033"/>
                  </a:cubicBez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18"/>
            <p:cNvSpPr/>
            <p:nvPr/>
          </p:nvSpPr>
          <p:spPr>
            <a:xfrm>
              <a:off x="1193313" y="-187079"/>
              <a:ext cx="153484" cy="116656"/>
            </a:xfrm>
            <a:custGeom>
              <a:rect b="b" l="l" r="r" t="t"/>
              <a:pathLst>
                <a:path extrusionOk="0" h="2135" w="2809">
                  <a:moveTo>
                    <a:pt x="113" y="0"/>
                  </a:moveTo>
                  <a:cubicBezTo>
                    <a:pt x="57" y="56"/>
                    <a:pt x="1" y="112"/>
                    <a:pt x="1" y="225"/>
                  </a:cubicBezTo>
                  <a:lnTo>
                    <a:pt x="2584" y="2134"/>
                  </a:lnTo>
                  <a:lnTo>
                    <a:pt x="2640" y="2134"/>
                  </a:lnTo>
                  <a:cubicBezTo>
                    <a:pt x="2697" y="2134"/>
                    <a:pt x="2697" y="2134"/>
                    <a:pt x="2753" y="2078"/>
                  </a:cubicBezTo>
                  <a:cubicBezTo>
                    <a:pt x="2809" y="2022"/>
                    <a:pt x="2809" y="1966"/>
                    <a:pt x="2753" y="1910"/>
                  </a:cubicBez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18"/>
            <p:cNvSpPr/>
            <p:nvPr/>
          </p:nvSpPr>
          <p:spPr>
            <a:xfrm>
              <a:off x="1368272" y="-552297"/>
              <a:ext cx="178017" cy="55296"/>
            </a:xfrm>
            <a:custGeom>
              <a:rect b="b" l="l" r="r" t="t"/>
              <a:pathLst>
                <a:path extrusionOk="0" h="1012" w="3258">
                  <a:moveTo>
                    <a:pt x="56" y="1"/>
                  </a:moveTo>
                  <a:cubicBezTo>
                    <a:pt x="56" y="57"/>
                    <a:pt x="0" y="169"/>
                    <a:pt x="0" y="225"/>
                  </a:cubicBezTo>
                  <a:lnTo>
                    <a:pt x="3145" y="1012"/>
                  </a:lnTo>
                  <a:cubicBezTo>
                    <a:pt x="3258" y="1012"/>
                    <a:pt x="3258" y="787"/>
                    <a:pt x="3145" y="787"/>
                  </a:cubicBezTo>
                  <a:lnTo>
                    <a:pt x="3202" y="787"/>
                  </a:lnTo>
                  <a:lnTo>
                    <a:pt x="5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18"/>
            <p:cNvSpPr/>
            <p:nvPr/>
          </p:nvSpPr>
          <p:spPr>
            <a:xfrm>
              <a:off x="1389746" y="-653546"/>
              <a:ext cx="181077" cy="39942"/>
            </a:xfrm>
            <a:custGeom>
              <a:rect b="b" l="l" r="r" t="t"/>
              <a:pathLst>
                <a:path extrusionOk="0" h="731" w="3314">
                  <a:moveTo>
                    <a:pt x="0" y="0"/>
                  </a:moveTo>
                  <a:lnTo>
                    <a:pt x="0" y="225"/>
                  </a:lnTo>
                  <a:lnTo>
                    <a:pt x="3202" y="730"/>
                  </a:lnTo>
                  <a:cubicBezTo>
                    <a:pt x="3258" y="730"/>
                    <a:pt x="3314" y="674"/>
                    <a:pt x="3314" y="618"/>
                  </a:cubicBezTo>
                  <a:cubicBezTo>
                    <a:pt x="3314" y="506"/>
                    <a:pt x="3258" y="449"/>
                    <a:pt x="3202" y="449"/>
                  </a:cubicBezTo>
                  <a:lnTo>
                    <a:pt x="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18"/>
            <p:cNvSpPr/>
            <p:nvPr/>
          </p:nvSpPr>
          <p:spPr>
            <a:xfrm>
              <a:off x="1398926" y="-754849"/>
              <a:ext cx="184191" cy="24643"/>
            </a:xfrm>
            <a:custGeom>
              <a:rect b="b" l="l" r="r" t="t"/>
              <a:pathLst>
                <a:path extrusionOk="0" h="451" w="3371">
                  <a:moveTo>
                    <a:pt x="1" y="1"/>
                  </a:moveTo>
                  <a:lnTo>
                    <a:pt x="1" y="282"/>
                  </a:lnTo>
                  <a:lnTo>
                    <a:pt x="3258" y="450"/>
                  </a:lnTo>
                  <a:cubicBezTo>
                    <a:pt x="3314" y="450"/>
                    <a:pt x="3371" y="394"/>
                    <a:pt x="3371" y="338"/>
                  </a:cubicBezTo>
                  <a:cubicBezTo>
                    <a:pt x="3371" y="225"/>
                    <a:pt x="3314" y="169"/>
                    <a:pt x="3258" y="169"/>
                  </a:cubicBezTo>
                  <a:lnTo>
                    <a:pt x="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18"/>
            <p:cNvSpPr/>
            <p:nvPr/>
          </p:nvSpPr>
          <p:spPr>
            <a:xfrm>
              <a:off x="1337564" y="-457167"/>
              <a:ext cx="174957" cy="73709"/>
            </a:xfrm>
            <a:custGeom>
              <a:rect b="b" l="l" r="r" t="t"/>
              <a:pathLst>
                <a:path extrusionOk="0" h="1349" w="3202">
                  <a:moveTo>
                    <a:pt x="57" y="1"/>
                  </a:moveTo>
                  <a:cubicBezTo>
                    <a:pt x="57" y="57"/>
                    <a:pt x="0" y="169"/>
                    <a:pt x="0" y="225"/>
                  </a:cubicBezTo>
                  <a:lnTo>
                    <a:pt x="3033" y="1349"/>
                  </a:lnTo>
                  <a:lnTo>
                    <a:pt x="3090" y="1349"/>
                  </a:lnTo>
                  <a:cubicBezTo>
                    <a:pt x="3146" y="1292"/>
                    <a:pt x="3202" y="1292"/>
                    <a:pt x="3202" y="1236"/>
                  </a:cubicBezTo>
                  <a:cubicBezTo>
                    <a:pt x="3202" y="1180"/>
                    <a:pt x="3202" y="1124"/>
                    <a:pt x="3146" y="1068"/>
                  </a:cubicBezTo>
                  <a:lnTo>
                    <a:pt x="5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18"/>
            <p:cNvSpPr/>
            <p:nvPr/>
          </p:nvSpPr>
          <p:spPr>
            <a:xfrm>
              <a:off x="1251614" y="-273029"/>
              <a:ext cx="162718" cy="101303"/>
            </a:xfrm>
            <a:custGeom>
              <a:rect b="b" l="l" r="r" t="t"/>
              <a:pathLst>
                <a:path extrusionOk="0" h="1854" w="2978">
                  <a:moveTo>
                    <a:pt x="113" y="1"/>
                  </a:moveTo>
                  <a:lnTo>
                    <a:pt x="1" y="225"/>
                  </a:lnTo>
                  <a:lnTo>
                    <a:pt x="2753" y="1854"/>
                  </a:lnTo>
                  <a:lnTo>
                    <a:pt x="2809" y="1854"/>
                  </a:lnTo>
                  <a:cubicBezTo>
                    <a:pt x="2865" y="1854"/>
                    <a:pt x="2921" y="1854"/>
                    <a:pt x="2921" y="1798"/>
                  </a:cubicBezTo>
                  <a:cubicBezTo>
                    <a:pt x="2978" y="1742"/>
                    <a:pt x="2921" y="1685"/>
                    <a:pt x="2865" y="1629"/>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18"/>
            <p:cNvSpPr/>
            <p:nvPr/>
          </p:nvSpPr>
          <p:spPr>
            <a:xfrm>
              <a:off x="508994" y="221086"/>
              <a:ext cx="39942" cy="184137"/>
            </a:xfrm>
            <a:custGeom>
              <a:rect b="b" l="l" r="r" t="t"/>
              <a:pathLst>
                <a:path extrusionOk="0" h="3370" w="731">
                  <a:moveTo>
                    <a:pt x="281" y="0"/>
                  </a:moveTo>
                  <a:lnTo>
                    <a:pt x="0" y="56"/>
                  </a:lnTo>
                  <a:lnTo>
                    <a:pt x="449" y="3258"/>
                  </a:lnTo>
                  <a:cubicBezTo>
                    <a:pt x="506" y="3314"/>
                    <a:pt x="562" y="3370"/>
                    <a:pt x="618" y="3370"/>
                  </a:cubicBezTo>
                  <a:cubicBezTo>
                    <a:pt x="674" y="3370"/>
                    <a:pt x="730" y="3314"/>
                    <a:pt x="730" y="3201"/>
                  </a:cubicBez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18"/>
            <p:cNvSpPr/>
            <p:nvPr/>
          </p:nvSpPr>
          <p:spPr>
            <a:xfrm>
              <a:off x="1297676" y="-362038"/>
              <a:ext cx="168838" cy="89063"/>
            </a:xfrm>
            <a:custGeom>
              <a:rect b="b" l="l" r="r" t="t"/>
              <a:pathLst>
                <a:path extrusionOk="0" h="1630" w="3090">
                  <a:moveTo>
                    <a:pt x="113" y="1"/>
                  </a:moveTo>
                  <a:lnTo>
                    <a:pt x="0" y="225"/>
                  </a:lnTo>
                  <a:lnTo>
                    <a:pt x="2921" y="1630"/>
                  </a:lnTo>
                  <a:lnTo>
                    <a:pt x="2977" y="1630"/>
                  </a:lnTo>
                  <a:cubicBezTo>
                    <a:pt x="3033" y="1630"/>
                    <a:pt x="3089" y="1630"/>
                    <a:pt x="3089" y="1573"/>
                  </a:cubicBezTo>
                  <a:cubicBezTo>
                    <a:pt x="3089" y="1517"/>
                    <a:pt x="3089" y="1405"/>
                    <a:pt x="3033" y="1405"/>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18"/>
            <p:cNvSpPr/>
            <p:nvPr/>
          </p:nvSpPr>
          <p:spPr>
            <a:xfrm>
              <a:off x="410750" y="233325"/>
              <a:ext cx="21528" cy="184191"/>
            </a:xfrm>
            <a:custGeom>
              <a:rect b="b" l="l" r="r" t="t"/>
              <a:pathLst>
                <a:path extrusionOk="0" h="3371" w="394">
                  <a:moveTo>
                    <a:pt x="1" y="1"/>
                  </a:moveTo>
                  <a:lnTo>
                    <a:pt x="169" y="3258"/>
                  </a:lnTo>
                  <a:cubicBezTo>
                    <a:pt x="169" y="3314"/>
                    <a:pt x="225" y="3371"/>
                    <a:pt x="282" y="3371"/>
                  </a:cubicBezTo>
                  <a:cubicBezTo>
                    <a:pt x="338" y="3371"/>
                    <a:pt x="394" y="3314"/>
                    <a:pt x="394" y="3202"/>
                  </a:cubicBez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18"/>
            <p:cNvSpPr/>
            <p:nvPr/>
          </p:nvSpPr>
          <p:spPr>
            <a:xfrm>
              <a:off x="60940" y="202672"/>
              <a:ext cx="58356" cy="178017"/>
            </a:xfrm>
            <a:custGeom>
              <a:rect b="b" l="l" r="r" t="t"/>
              <a:pathLst>
                <a:path extrusionOk="0" h="3258" w="1068">
                  <a:moveTo>
                    <a:pt x="843" y="0"/>
                  </a:moveTo>
                  <a:lnTo>
                    <a:pt x="56" y="3089"/>
                  </a:lnTo>
                  <a:cubicBezTo>
                    <a:pt x="0" y="3145"/>
                    <a:pt x="56" y="3258"/>
                    <a:pt x="112" y="3258"/>
                  </a:cubicBezTo>
                  <a:cubicBezTo>
                    <a:pt x="169" y="3258"/>
                    <a:pt x="225" y="3201"/>
                    <a:pt x="281" y="3145"/>
                  </a:cubicBezTo>
                  <a:lnTo>
                    <a:pt x="1067" y="56"/>
                  </a:lnTo>
                  <a:lnTo>
                    <a:pt x="8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18"/>
            <p:cNvSpPr/>
            <p:nvPr/>
          </p:nvSpPr>
          <p:spPr>
            <a:xfrm>
              <a:off x="-49543" y="171964"/>
              <a:ext cx="76769" cy="174957"/>
            </a:xfrm>
            <a:custGeom>
              <a:rect b="b" l="l" r="r" t="t"/>
              <a:pathLst>
                <a:path extrusionOk="0" h="3202" w="1405">
                  <a:moveTo>
                    <a:pt x="1123" y="0"/>
                  </a:moveTo>
                  <a:lnTo>
                    <a:pt x="56" y="3033"/>
                  </a:lnTo>
                  <a:cubicBezTo>
                    <a:pt x="0" y="3089"/>
                    <a:pt x="56" y="3202"/>
                    <a:pt x="112" y="3202"/>
                  </a:cubicBezTo>
                  <a:lnTo>
                    <a:pt x="169" y="3202"/>
                  </a:lnTo>
                  <a:cubicBezTo>
                    <a:pt x="225" y="3202"/>
                    <a:pt x="281" y="3146"/>
                    <a:pt x="337" y="3089"/>
                  </a:cubicBezTo>
                  <a:lnTo>
                    <a:pt x="1404" y="57"/>
                  </a:lnTo>
                  <a:lnTo>
                    <a:pt x="112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18"/>
            <p:cNvSpPr/>
            <p:nvPr/>
          </p:nvSpPr>
          <p:spPr>
            <a:xfrm>
              <a:off x="-347225" y="-39768"/>
              <a:ext cx="24588" cy="39942"/>
            </a:xfrm>
            <a:custGeom>
              <a:rect b="b" l="l" r="r" t="t"/>
              <a:pathLst>
                <a:path extrusionOk="0" h="731" w="450">
                  <a:moveTo>
                    <a:pt x="281" y="0"/>
                  </a:moveTo>
                  <a:lnTo>
                    <a:pt x="0" y="337"/>
                  </a:lnTo>
                  <a:lnTo>
                    <a:pt x="0" y="730"/>
                  </a:lnTo>
                  <a:lnTo>
                    <a:pt x="450" y="225"/>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18"/>
            <p:cNvSpPr/>
            <p:nvPr/>
          </p:nvSpPr>
          <p:spPr>
            <a:xfrm>
              <a:off x="297207" y="233325"/>
              <a:ext cx="24643" cy="184191"/>
            </a:xfrm>
            <a:custGeom>
              <a:rect b="b" l="l" r="r" t="t"/>
              <a:pathLst>
                <a:path extrusionOk="0" h="3371" w="451">
                  <a:moveTo>
                    <a:pt x="169" y="1"/>
                  </a:moveTo>
                  <a:lnTo>
                    <a:pt x="1" y="3202"/>
                  </a:lnTo>
                  <a:cubicBezTo>
                    <a:pt x="1" y="3314"/>
                    <a:pt x="57" y="3371"/>
                    <a:pt x="113" y="3371"/>
                  </a:cubicBezTo>
                  <a:cubicBezTo>
                    <a:pt x="225" y="3371"/>
                    <a:pt x="282" y="3314"/>
                    <a:pt x="282" y="3202"/>
                  </a:cubicBezTo>
                  <a:lnTo>
                    <a:pt x="45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18"/>
            <p:cNvSpPr/>
            <p:nvPr/>
          </p:nvSpPr>
          <p:spPr>
            <a:xfrm>
              <a:off x="-163086" y="132076"/>
              <a:ext cx="92068" cy="168838"/>
            </a:xfrm>
            <a:custGeom>
              <a:rect b="b" l="l" r="r" t="t"/>
              <a:pathLst>
                <a:path extrusionOk="0" h="3090" w="1685">
                  <a:moveTo>
                    <a:pt x="1460" y="0"/>
                  </a:moveTo>
                  <a:lnTo>
                    <a:pt x="56" y="2921"/>
                  </a:lnTo>
                  <a:cubicBezTo>
                    <a:pt x="0" y="2977"/>
                    <a:pt x="56" y="3033"/>
                    <a:pt x="112" y="3089"/>
                  </a:cubicBezTo>
                  <a:lnTo>
                    <a:pt x="169" y="3089"/>
                  </a:lnTo>
                  <a:cubicBezTo>
                    <a:pt x="225" y="3089"/>
                    <a:pt x="281" y="3033"/>
                    <a:pt x="281" y="2977"/>
                  </a:cubicBezTo>
                  <a:lnTo>
                    <a:pt x="1685" y="113"/>
                  </a:lnTo>
                  <a:lnTo>
                    <a:pt x="146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18"/>
            <p:cNvSpPr/>
            <p:nvPr/>
          </p:nvSpPr>
          <p:spPr>
            <a:xfrm>
              <a:off x="-347225" y="24653"/>
              <a:ext cx="104362" cy="147364"/>
            </a:xfrm>
            <a:custGeom>
              <a:rect b="b" l="l" r="r" t="t"/>
              <a:pathLst>
                <a:path extrusionOk="0" h="2697" w="1910">
                  <a:moveTo>
                    <a:pt x="1685" y="1"/>
                  </a:moveTo>
                  <a:lnTo>
                    <a:pt x="0" y="2247"/>
                  </a:lnTo>
                  <a:lnTo>
                    <a:pt x="0" y="2696"/>
                  </a:lnTo>
                  <a:lnTo>
                    <a:pt x="1910" y="169"/>
                  </a:lnTo>
                  <a:lnTo>
                    <a:pt x="168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18"/>
            <p:cNvSpPr/>
            <p:nvPr/>
          </p:nvSpPr>
          <p:spPr>
            <a:xfrm>
              <a:off x="-264390" y="82954"/>
              <a:ext cx="104417" cy="162718"/>
            </a:xfrm>
            <a:custGeom>
              <a:rect b="b" l="l" r="r" t="t"/>
              <a:pathLst>
                <a:path extrusionOk="0" h="2978" w="1911">
                  <a:moveTo>
                    <a:pt x="1686" y="1"/>
                  </a:moveTo>
                  <a:lnTo>
                    <a:pt x="57" y="2809"/>
                  </a:lnTo>
                  <a:cubicBezTo>
                    <a:pt x="1" y="2865"/>
                    <a:pt x="1" y="2921"/>
                    <a:pt x="113" y="2977"/>
                  </a:cubicBezTo>
                  <a:lnTo>
                    <a:pt x="169" y="2977"/>
                  </a:lnTo>
                  <a:cubicBezTo>
                    <a:pt x="225" y="2977"/>
                    <a:pt x="225" y="2921"/>
                    <a:pt x="281" y="2921"/>
                  </a:cubicBezTo>
                  <a:lnTo>
                    <a:pt x="1910" y="113"/>
                  </a:lnTo>
                  <a:lnTo>
                    <a:pt x="168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18"/>
            <p:cNvSpPr/>
            <p:nvPr/>
          </p:nvSpPr>
          <p:spPr>
            <a:xfrm>
              <a:off x="-347225" y="-1307210"/>
              <a:ext cx="1896554" cy="1436267"/>
            </a:xfrm>
            <a:custGeom>
              <a:rect b="b" l="l" r="r" t="t"/>
              <a:pathLst>
                <a:path extrusionOk="0" h="26286" w="34710">
                  <a:moveTo>
                    <a:pt x="26791" y="0"/>
                  </a:moveTo>
                  <a:cubicBezTo>
                    <a:pt x="31677" y="7358"/>
                    <a:pt x="29936" y="17355"/>
                    <a:pt x="22747" y="22578"/>
                  </a:cubicBezTo>
                  <a:cubicBezTo>
                    <a:pt x="19818" y="24706"/>
                    <a:pt x="16413" y="25734"/>
                    <a:pt x="13035" y="25734"/>
                  </a:cubicBezTo>
                  <a:cubicBezTo>
                    <a:pt x="8121" y="25734"/>
                    <a:pt x="3262" y="23560"/>
                    <a:pt x="0" y="19433"/>
                  </a:cubicBezTo>
                  <a:lnTo>
                    <a:pt x="0" y="20163"/>
                  </a:lnTo>
                  <a:cubicBezTo>
                    <a:pt x="3258" y="24039"/>
                    <a:pt x="8032" y="26285"/>
                    <a:pt x="13087" y="26285"/>
                  </a:cubicBezTo>
                  <a:cubicBezTo>
                    <a:pt x="26566" y="26285"/>
                    <a:pt x="34710" y="11289"/>
                    <a:pt x="2729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18"/>
            <p:cNvSpPr/>
            <p:nvPr/>
          </p:nvSpPr>
          <p:spPr>
            <a:xfrm>
              <a:off x="67060" y="-1097773"/>
              <a:ext cx="107477" cy="106712"/>
            </a:xfrm>
            <a:custGeom>
              <a:rect b="b" l="l" r="r" t="t"/>
              <a:pathLst>
                <a:path extrusionOk="0" h="1953" w="1967">
                  <a:moveTo>
                    <a:pt x="169" y="0"/>
                  </a:moveTo>
                  <a:cubicBezTo>
                    <a:pt x="127" y="0"/>
                    <a:pt x="85" y="14"/>
                    <a:pt x="57" y="42"/>
                  </a:cubicBezTo>
                  <a:cubicBezTo>
                    <a:pt x="0" y="99"/>
                    <a:pt x="0" y="155"/>
                    <a:pt x="57" y="211"/>
                  </a:cubicBezTo>
                  <a:lnTo>
                    <a:pt x="1798" y="1952"/>
                  </a:lnTo>
                  <a:lnTo>
                    <a:pt x="1966" y="1727"/>
                  </a:lnTo>
                  <a:lnTo>
                    <a:pt x="281" y="42"/>
                  </a:lnTo>
                  <a:cubicBezTo>
                    <a:pt x="253" y="14"/>
                    <a:pt x="211" y="0"/>
                    <a:pt x="16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18"/>
            <p:cNvSpPr/>
            <p:nvPr/>
          </p:nvSpPr>
          <p:spPr>
            <a:xfrm>
              <a:off x="-187674" y="-810091"/>
              <a:ext cx="276260" cy="12349"/>
            </a:xfrm>
            <a:custGeom>
              <a:rect b="b" l="l" r="r" t="t"/>
              <a:pathLst>
                <a:path extrusionOk="0" h="226" w="5056">
                  <a:moveTo>
                    <a:pt x="113" y="1"/>
                  </a:moveTo>
                  <a:cubicBezTo>
                    <a:pt x="57" y="1"/>
                    <a:pt x="1" y="57"/>
                    <a:pt x="1" y="113"/>
                  </a:cubicBezTo>
                  <a:cubicBezTo>
                    <a:pt x="1" y="169"/>
                    <a:pt x="57" y="225"/>
                    <a:pt x="113" y="225"/>
                  </a:cubicBezTo>
                  <a:lnTo>
                    <a:pt x="5056" y="225"/>
                  </a:lnTo>
                  <a:lnTo>
                    <a:pt x="5056" y="169"/>
                  </a:lnTo>
                  <a:lnTo>
                    <a:pt x="505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18"/>
            <p:cNvSpPr/>
            <p:nvPr/>
          </p:nvSpPr>
          <p:spPr>
            <a:xfrm>
              <a:off x="355508" y="-1310325"/>
              <a:ext cx="15408" cy="230253"/>
            </a:xfrm>
            <a:custGeom>
              <a:rect b="b" l="l" r="r" t="t"/>
              <a:pathLst>
                <a:path extrusionOk="0" h="4214" w="282">
                  <a:moveTo>
                    <a:pt x="1" y="1"/>
                  </a:moveTo>
                  <a:lnTo>
                    <a:pt x="1" y="4213"/>
                  </a:lnTo>
                  <a:lnTo>
                    <a:pt x="282" y="4213"/>
                  </a:lnTo>
                  <a:lnTo>
                    <a:pt x="28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18"/>
            <p:cNvSpPr/>
            <p:nvPr/>
          </p:nvSpPr>
          <p:spPr>
            <a:xfrm>
              <a:off x="-34243" y="-1196727"/>
              <a:ext cx="948277" cy="943414"/>
            </a:xfrm>
            <a:custGeom>
              <a:rect b="b" l="l" r="r" t="t"/>
              <a:pathLst>
                <a:path extrusionOk="0" h="17266" w="17355">
                  <a:moveTo>
                    <a:pt x="9493" y="0"/>
                  </a:moveTo>
                  <a:lnTo>
                    <a:pt x="9212" y="899"/>
                  </a:lnTo>
                  <a:cubicBezTo>
                    <a:pt x="10167" y="1179"/>
                    <a:pt x="11065" y="1685"/>
                    <a:pt x="11852" y="2415"/>
                  </a:cubicBezTo>
                  <a:lnTo>
                    <a:pt x="10785" y="3482"/>
                  </a:lnTo>
                  <a:lnTo>
                    <a:pt x="11009" y="3651"/>
                  </a:lnTo>
                  <a:lnTo>
                    <a:pt x="12020" y="2584"/>
                  </a:lnTo>
                  <a:cubicBezTo>
                    <a:pt x="13200" y="3819"/>
                    <a:pt x="13874" y="5392"/>
                    <a:pt x="13930" y="7021"/>
                  </a:cubicBezTo>
                  <a:lnTo>
                    <a:pt x="12469" y="7021"/>
                  </a:lnTo>
                  <a:lnTo>
                    <a:pt x="12469" y="7245"/>
                  </a:lnTo>
                  <a:lnTo>
                    <a:pt x="12469" y="7358"/>
                  </a:lnTo>
                  <a:lnTo>
                    <a:pt x="13874" y="7358"/>
                  </a:lnTo>
                  <a:cubicBezTo>
                    <a:pt x="13817" y="8986"/>
                    <a:pt x="13200" y="10615"/>
                    <a:pt x="12020" y="11795"/>
                  </a:cubicBezTo>
                  <a:lnTo>
                    <a:pt x="11009" y="10784"/>
                  </a:lnTo>
                  <a:lnTo>
                    <a:pt x="10841" y="11008"/>
                  </a:lnTo>
                  <a:lnTo>
                    <a:pt x="11852" y="12019"/>
                  </a:lnTo>
                  <a:cubicBezTo>
                    <a:pt x="10616" y="13199"/>
                    <a:pt x="9043" y="13873"/>
                    <a:pt x="7359" y="13873"/>
                  </a:cubicBezTo>
                  <a:lnTo>
                    <a:pt x="7359" y="12412"/>
                  </a:lnTo>
                  <a:lnTo>
                    <a:pt x="7078" y="12412"/>
                  </a:lnTo>
                  <a:lnTo>
                    <a:pt x="7078" y="13873"/>
                  </a:lnTo>
                  <a:cubicBezTo>
                    <a:pt x="5393" y="13873"/>
                    <a:pt x="3820" y="13199"/>
                    <a:pt x="2585" y="12019"/>
                  </a:cubicBezTo>
                  <a:lnTo>
                    <a:pt x="3708" y="10896"/>
                  </a:lnTo>
                  <a:lnTo>
                    <a:pt x="3539" y="10727"/>
                  </a:lnTo>
                  <a:lnTo>
                    <a:pt x="2416" y="11851"/>
                  </a:lnTo>
                  <a:cubicBezTo>
                    <a:pt x="1686" y="11121"/>
                    <a:pt x="1180" y="10222"/>
                    <a:pt x="900" y="9211"/>
                  </a:cubicBezTo>
                  <a:lnTo>
                    <a:pt x="1" y="9492"/>
                  </a:lnTo>
                  <a:cubicBezTo>
                    <a:pt x="956" y="12637"/>
                    <a:pt x="3820" y="14771"/>
                    <a:pt x="7078" y="14827"/>
                  </a:cubicBezTo>
                  <a:lnTo>
                    <a:pt x="7078" y="17186"/>
                  </a:lnTo>
                  <a:cubicBezTo>
                    <a:pt x="7117" y="17226"/>
                    <a:pt x="7157" y="17266"/>
                    <a:pt x="7197" y="17266"/>
                  </a:cubicBezTo>
                  <a:cubicBezTo>
                    <a:pt x="7213" y="17266"/>
                    <a:pt x="7230" y="17259"/>
                    <a:pt x="7246" y="17243"/>
                  </a:cubicBezTo>
                  <a:cubicBezTo>
                    <a:pt x="7359" y="17243"/>
                    <a:pt x="7415" y="17186"/>
                    <a:pt x="7415" y="17130"/>
                  </a:cubicBezTo>
                  <a:lnTo>
                    <a:pt x="7415" y="14827"/>
                  </a:lnTo>
                  <a:cubicBezTo>
                    <a:pt x="11459" y="14715"/>
                    <a:pt x="14772" y="11401"/>
                    <a:pt x="14828" y="7358"/>
                  </a:cubicBezTo>
                  <a:lnTo>
                    <a:pt x="17187" y="7358"/>
                  </a:lnTo>
                  <a:cubicBezTo>
                    <a:pt x="17343" y="7358"/>
                    <a:pt x="17355" y="7070"/>
                    <a:pt x="17223" y="7070"/>
                  </a:cubicBezTo>
                  <a:cubicBezTo>
                    <a:pt x="17212" y="7070"/>
                    <a:pt x="17200" y="7072"/>
                    <a:pt x="17187" y="7077"/>
                  </a:cubicBezTo>
                  <a:lnTo>
                    <a:pt x="14828" y="7077"/>
                  </a:lnTo>
                  <a:cubicBezTo>
                    <a:pt x="14772" y="5111"/>
                    <a:pt x="13986" y="3258"/>
                    <a:pt x="12638" y="1910"/>
                  </a:cubicBezTo>
                  <a:lnTo>
                    <a:pt x="12638" y="1853"/>
                  </a:lnTo>
                  <a:cubicBezTo>
                    <a:pt x="12638" y="1835"/>
                    <a:pt x="12638" y="1828"/>
                    <a:pt x="12636" y="1828"/>
                  </a:cubicBezTo>
                  <a:cubicBezTo>
                    <a:pt x="12632" y="1828"/>
                    <a:pt x="12619" y="1853"/>
                    <a:pt x="12582" y="1853"/>
                  </a:cubicBezTo>
                  <a:cubicBezTo>
                    <a:pt x="11683" y="1011"/>
                    <a:pt x="10616" y="337"/>
                    <a:pt x="949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18"/>
            <p:cNvSpPr/>
            <p:nvPr/>
          </p:nvSpPr>
          <p:spPr>
            <a:xfrm>
              <a:off x="-175380" y="-1307210"/>
              <a:ext cx="1402500" cy="1288466"/>
            </a:xfrm>
            <a:custGeom>
              <a:rect b="b" l="l" r="r" t="t"/>
              <a:pathLst>
                <a:path extrusionOk="0" h="23581" w="25668">
                  <a:moveTo>
                    <a:pt x="18647" y="0"/>
                  </a:moveTo>
                  <a:cubicBezTo>
                    <a:pt x="21231" y="2415"/>
                    <a:pt x="22691" y="5785"/>
                    <a:pt x="22635" y="9267"/>
                  </a:cubicBezTo>
                  <a:cubicBezTo>
                    <a:pt x="22673" y="16981"/>
                    <a:pt x="16387" y="22072"/>
                    <a:pt x="9830" y="22072"/>
                  </a:cubicBezTo>
                  <a:cubicBezTo>
                    <a:pt x="6695" y="22072"/>
                    <a:pt x="3497" y="20908"/>
                    <a:pt x="899" y="18310"/>
                  </a:cubicBezTo>
                  <a:lnTo>
                    <a:pt x="0" y="19208"/>
                  </a:lnTo>
                  <a:cubicBezTo>
                    <a:pt x="2764" y="22118"/>
                    <a:pt x="6463" y="23580"/>
                    <a:pt x="10175" y="23580"/>
                  </a:cubicBezTo>
                  <a:cubicBezTo>
                    <a:pt x="13628" y="23580"/>
                    <a:pt x="17092" y="22315"/>
                    <a:pt x="19826" y="19770"/>
                  </a:cubicBezTo>
                  <a:cubicBezTo>
                    <a:pt x="25443" y="14434"/>
                    <a:pt x="25668" y="5617"/>
                    <a:pt x="2038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18"/>
            <p:cNvSpPr/>
            <p:nvPr/>
          </p:nvSpPr>
          <p:spPr>
            <a:xfrm>
              <a:off x="622537" y="-1307210"/>
              <a:ext cx="494110" cy="807142"/>
            </a:xfrm>
            <a:custGeom>
              <a:rect b="b" l="l" r="r" t="t"/>
              <a:pathLst>
                <a:path extrusionOk="0" h="14772" w="9043">
                  <a:moveTo>
                    <a:pt x="0" y="0"/>
                  </a:moveTo>
                  <a:cubicBezTo>
                    <a:pt x="730" y="393"/>
                    <a:pt x="1460" y="843"/>
                    <a:pt x="2134" y="1404"/>
                  </a:cubicBezTo>
                  <a:lnTo>
                    <a:pt x="2640" y="786"/>
                  </a:lnTo>
                  <a:cubicBezTo>
                    <a:pt x="6403" y="4156"/>
                    <a:pt x="7582" y="9548"/>
                    <a:pt x="5448" y="14154"/>
                  </a:cubicBezTo>
                  <a:lnTo>
                    <a:pt x="6740" y="14771"/>
                  </a:lnTo>
                  <a:cubicBezTo>
                    <a:pt x="9043" y="9717"/>
                    <a:pt x="7863" y="3763"/>
                    <a:pt x="381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18"/>
            <p:cNvSpPr/>
            <p:nvPr/>
          </p:nvSpPr>
          <p:spPr>
            <a:xfrm>
              <a:off x="-347225" y="-1304151"/>
              <a:ext cx="702780" cy="1190770"/>
            </a:xfrm>
            <a:custGeom>
              <a:rect b="b" l="l" r="r" t="t"/>
              <a:pathLst>
                <a:path extrusionOk="0" h="21793" w="12862">
                  <a:moveTo>
                    <a:pt x="4100" y="0"/>
                  </a:moveTo>
                  <a:cubicBezTo>
                    <a:pt x="1517" y="2415"/>
                    <a:pt x="56" y="5785"/>
                    <a:pt x="0" y="9324"/>
                  </a:cubicBezTo>
                  <a:cubicBezTo>
                    <a:pt x="0" y="10728"/>
                    <a:pt x="281" y="12132"/>
                    <a:pt x="730" y="13536"/>
                  </a:cubicBezTo>
                  <a:lnTo>
                    <a:pt x="1067" y="13424"/>
                  </a:lnTo>
                  <a:cubicBezTo>
                    <a:pt x="2808" y="18422"/>
                    <a:pt x="7526" y="21792"/>
                    <a:pt x="12862" y="21792"/>
                  </a:cubicBezTo>
                  <a:lnTo>
                    <a:pt x="12862" y="19883"/>
                  </a:lnTo>
                  <a:cubicBezTo>
                    <a:pt x="7863" y="19883"/>
                    <a:pt x="3482" y="16400"/>
                    <a:pt x="2471" y="11458"/>
                  </a:cubicBezTo>
                  <a:cubicBezTo>
                    <a:pt x="2359" y="10784"/>
                    <a:pt x="2303" y="10054"/>
                    <a:pt x="2303" y="9380"/>
                  </a:cubicBezTo>
                  <a:lnTo>
                    <a:pt x="1460" y="9380"/>
                  </a:lnTo>
                  <a:cubicBezTo>
                    <a:pt x="1460" y="6403"/>
                    <a:pt x="2640" y="3482"/>
                    <a:pt x="4718" y="1404"/>
                  </a:cubicBezTo>
                  <a:lnTo>
                    <a:pt x="5336" y="1966"/>
                  </a:lnTo>
                  <a:cubicBezTo>
                    <a:pt x="6066" y="1180"/>
                    <a:pt x="7021" y="506"/>
                    <a:pt x="797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18"/>
            <p:cNvSpPr/>
            <p:nvPr/>
          </p:nvSpPr>
          <p:spPr>
            <a:xfrm>
              <a:off x="407690" y="-935873"/>
              <a:ext cx="86003" cy="85949"/>
            </a:xfrm>
            <a:custGeom>
              <a:rect b="b" l="l" r="r" t="t"/>
              <a:pathLst>
                <a:path extrusionOk="0" h="1573" w="1574">
                  <a:moveTo>
                    <a:pt x="1236" y="0"/>
                  </a:moveTo>
                  <a:lnTo>
                    <a:pt x="1" y="1236"/>
                  </a:lnTo>
                  <a:cubicBezTo>
                    <a:pt x="113" y="1348"/>
                    <a:pt x="225" y="1460"/>
                    <a:pt x="338" y="1573"/>
                  </a:cubicBezTo>
                  <a:lnTo>
                    <a:pt x="1573" y="337"/>
                  </a:lnTo>
                  <a:lnTo>
                    <a:pt x="123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18"/>
            <p:cNvSpPr/>
            <p:nvPr/>
          </p:nvSpPr>
          <p:spPr>
            <a:xfrm>
              <a:off x="226611" y="-751789"/>
              <a:ext cx="82944" cy="86003"/>
            </a:xfrm>
            <a:custGeom>
              <a:rect b="b" l="l" r="r" t="t"/>
              <a:pathLst>
                <a:path extrusionOk="0" h="1574" w="1518">
                  <a:moveTo>
                    <a:pt x="1180" y="1"/>
                  </a:moveTo>
                  <a:lnTo>
                    <a:pt x="1" y="1237"/>
                  </a:lnTo>
                  <a:lnTo>
                    <a:pt x="338" y="1573"/>
                  </a:lnTo>
                  <a:lnTo>
                    <a:pt x="1517" y="338"/>
                  </a:lnTo>
                  <a:cubicBezTo>
                    <a:pt x="1405" y="226"/>
                    <a:pt x="1293" y="113"/>
                    <a:pt x="118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18"/>
            <p:cNvSpPr/>
            <p:nvPr/>
          </p:nvSpPr>
          <p:spPr>
            <a:xfrm>
              <a:off x="410750" y="-751789"/>
              <a:ext cx="82944" cy="86003"/>
            </a:xfrm>
            <a:custGeom>
              <a:rect b="b" l="l" r="r" t="t"/>
              <a:pathLst>
                <a:path extrusionOk="0" h="1574" w="1518">
                  <a:moveTo>
                    <a:pt x="282" y="1"/>
                  </a:moveTo>
                  <a:cubicBezTo>
                    <a:pt x="225" y="113"/>
                    <a:pt x="113" y="226"/>
                    <a:pt x="1" y="338"/>
                  </a:cubicBezTo>
                  <a:lnTo>
                    <a:pt x="1180" y="1573"/>
                  </a:lnTo>
                  <a:lnTo>
                    <a:pt x="1517" y="1237"/>
                  </a:lnTo>
                  <a:lnTo>
                    <a:pt x="28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18"/>
            <p:cNvSpPr/>
            <p:nvPr/>
          </p:nvSpPr>
          <p:spPr>
            <a:xfrm>
              <a:off x="226611" y="-935873"/>
              <a:ext cx="86003" cy="85949"/>
            </a:xfrm>
            <a:custGeom>
              <a:rect b="b" l="l" r="r" t="t"/>
              <a:pathLst>
                <a:path extrusionOk="0" h="1573" w="1574">
                  <a:moveTo>
                    <a:pt x="338" y="0"/>
                  </a:moveTo>
                  <a:lnTo>
                    <a:pt x="1" y="337"/>
                  </a:lnTo>
                  <a:lnTo>
                    <a:pt x="1237" y="1573"/>
                  </a:lnTo>
                  <a:cubicBezTo>
                    <a:pt x="1293" y="1460"/>
                    <a:pt x="1405" y="1348"/>
                    <a:pt x="1574" y="1236"/>
                  </a:cubicBezTo>
                  <a:lnTo>
                    <a:pt x="33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18"/>
            <p:cNvSpPr/>
            <p:nvPr/>
          </p:nvSpPr>
          <p:spPr>
            <a:xfrm>
              <a:off x="303381" y="-856098"/>
              <a:ext cx="132010" cy="113760"/>
            </a:xfrm>
            <a:custGeom>
              <a:rect b="b" l="l" r="r" t="t"/>
              <a:pathLst>
                <a:path extrusionOk="0" h="2082" w="2416">
                  <a:moveTo>
                    <a:pt x="1011" y="0"/>
                  </a:moveTo>
                  <a:cubicBezTo>
                    <a:pt x="449" y="0"/>
                    <a:pt x="0" y="450"/>
                    <a:pt x="0" y="1011"/>
                  </a:cubicBezTo>
                  <a:cubicBezTo>
                    <a:pt x="0" y="1665"/>
                    <a:pt x="526" y="2081"/>
                    <a:pt x="1074" y="2081"/>
                  </a:cubicBezTo>
                  <a:cubicBezTo>
                    <a:pt x="1327" y="2081"/>
                    <a:pt x="1585" y="1993"/>
                    <a:pt x="1797" y="1798"/>
                  </a:cubicBezTo>
                  <a:cubicBezTo>
                    <a:pt x="2415" y="1124"/>
                    <a:pt x="1966" y="0"/>
                    <a:pt x="101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18"/>
            <p:cNvSpPr/>
            <p:nvPr/>
          </p:nvSpPr>
          <p:spPr>
            <a:xfrm>
              <a:off x="3439753" y="-1034117"/>
              <a:ext cx="1157002" cy="616886"/>
            </a:xfrm>
            <a:custGeom>
              <a:rect b="b" l="l" r="r" t="t"/>
              <a:pathLst>
                <a:path extrusionOk="0" h="11290" w="21175">
                  <a:moveTo>
                    <a:pt x="0" y="1"/>
                  </a:moveTo>
                  <a:lnTo>
                    <a:pt x="0" y="169"/>
                  </a:lnTo>
                  <a:lnTo>
                    <a:pt x="5504" y="169"/>
                  </a:lnTo>
                  <a:lnTo>
                    <a:pt x="7751" y="11290"/>
                  </a:lnTo>
                  <a:lnTo>
                    <a:pt x="21174" y="11290"/>
                  </a:lnTo>
                  <a:lnTo>
                    <a:pt x="21174" y="11121"/>
                  </a:lnTo>
                  <a:lnTo>
                    <a:pt x="7919" y="11121"/>
                  </a:lnTo>
                  <a:lnTo>
                    <a:pt x="561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18"/>
            <p:cNvSpPr/>
            <p:nvPr/>
          </p:nvSpPr>
          <p:spPr>
            <a:xfrm>
              <a:off x="3412105" y="-1061710"/>
              <a:ext cx="64530" cy="64475"/>
            </a:xfrm>
            <a:custGeom>
              <a:rect b="b" l="l" r="r" t="t"/>
              <a:pathLst>
                <a:path extrusionOk="0" h="1180" w="1181">
                  <a:moveTo>
                    <a:pt x="1" y="0"/>
                  </a:moveTo>
                  <a:lnTo>
                    <a:pt x="1" y="1180"/>
                  </a:lnTo>
                  <a:lnTo>
                    <a:pt x="1180" y="1180"/>
                  </a:lnTo>
                  <a:lnTo>
                    <a:pt x="118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18"/>
            <p:cNvSpPr/>
            <p:nvPr/>
          </p:nvSpPr>
          <p:spPr>
            <a:xfrm>
              <a:off x="4566006" y="-454108"/>
              <a:ext cx="64475" cy="64530"/>
            </a:xfrm>
            <a:custGeom>
              <a:rect b="b" l="l" r="r" t="t"/>
              <a:pathLst>
                <a:path extrusionOk="0" h="1181" w="1180">
                  <a:moveTo>
                    <a:pt x="0" y="1"/>
                  </a:moveTo>
                  <a:lnTo>
                    <a:pt x="0" y="1180"/>
                  </a:lnTo>
                  <a:lnTo>
                    <a:pt x="1180" y="1180"/>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18"/>
            <p:cNvSpPr/>
            <p:nvPr/>
          </p:nvSpPr>
          <p:spPr>
            <a:xfrm>
              <a:off x="1641366" y="-1202902"/>
              <a:ext cx="472691" cy="583118"/>
            </a:xfrm>
            <a:custGeom>
              <a:rect b="b" l="l" r="r" t="t"/>
              <a:pathLst>
                <a:path extrusionOk="0" h="10672" w="8651">
                  <a:moveTo>
                    <a:pt x="1" y="1"/>
                  </a:moveTo>
                  <a:lnTo>
                    <a:pt x="1" y="169"/>
                  </a:lnTo>
                  <a:lnTo>
                    <a:pt x="4943" y="169"/>
                  </a:lnTo>
                  <a:lnTo>
                    <a:pt x="4943" y="10672"/>
                  </a:lnTo>
                  <a:lnTo>
                    <a:pt x="8650" y="10672"/>
                  </a:lnTo>
                  <a:lnTo>
                    <a:pt x="8650" y="10503"/>
                  </a:lnTo>
                  <a:lnTo>
                    <a:pt x="5112" y="10503"/>
                  </a:lnTo>
                  <a:lnTo>
                    <a:pt x="511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18"/>
            <p:cNvSpPr/>
            <p:nvPr/>
          </p:nvSpPr>
          <p:spPr>
            <a:xfrm>
              <a:off x="2083299" y="-656660"/>
              <a:ext cx="64475" cy="64530"/>
            </a:xfrm>
            <a:custGeom>
              <a:rect b="b" l="l" r="r" t="t"/>
              <a:pathLst>
                <a:path extrusionOk="0" h="1181" w="1180">
                  <a:moveTo>
                    <a:pt x="0" y="1"/>
                  </a:moveTo>
                  <a:lnTo>
                    <a:pt x="0" y="1180"/>
                  </a:lnTo>
                  <a:lnTo>
                    <a:pt x="1180" y="1180"/>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18"/>
            <p:cNvSpPr/>
            <p:nvPr/>
          </p:nvSpPr>
          <p:spPr>
            <a:xfrm>
              <a:off x="6787858" y="-1187548"/>
              <a:ext cx="537111" cy="273200"/>
            </a:xfrm>
            <a:custGeom>
              <a:rect b="b" l="l" r="r" t="t"/>
              <a:pathLst>
                <a:path extrusionOk="0" h="5000" w="9830">
                  <a:moveTo>
                    <a:pt x="3876" y="1"/>
                  </a:moveTo>
                  <a:lnTo>
                    <a:pt x="3876" y="4831"/>
                  </a:lnTo>
                  <a:lnTo>
                    <a:pt x="1" y="4831"/>
                  </a:lnTo>
                  <a:lnTo>
                    <a:pt x="1" y="4999"/>
                  </a:lnTo>
                  <a:lnTo>
                    <a:pt x="4044" y="4999"/>
                  </a:lnTo>
                  <a:lnTo>
                    <a:pt x="4044" y="169"/>
                  </a:lnTo>
                  <a:lnTo>
                    <a:pt x="9829" y="169"/>
                  </a:lnTo>
                  <a:lnTo>
                    <a:pt x="982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18"/>
            <p:cNvSpPr/>
            <p:nvPr/>
          </p:nvSpPr>
          <p:spPr>
            <a:xfrm>
              <a:off x="6766384" y="-951227"/>
              <a:ext cx="64475" cy="64475"/>
            </a:xfrm>
            <a:custGeom>
              <a:rect b="b" l="l" r="r" t="t"/>
              <a:pathLst>
                <a:path extrusionOk="0" h="1180" w="1180">
                  <a:moveTo>
                    <a:pt x="0" y="0"/>
                  </a:moveTo>
                  <a:lnTo>
                    <a:pt x="0" y="1180"/>
                  </a:lnTo>
                  <a:lnTo>
                    <a:pt x="1180" y="1180"/>
                  </a:lnTo>
                  <a:lnTo>
                    <a:pt x="118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18"/>
            <p:cNvSpPr/>
            <p:nvPr/>
          </p:nvSpPr>
          <p:spPr>
            <a:xfrm>
              <a:off x="3596244" y="-426459"/>
              <a:ext cx="270086" cy="383627"/>
            </a:xfrm>
            <a:custGeom>
              <a:rect b="b" l="l" r="r" t="t"/>
              <a:pathLst>
                <a:path extrusionOk="0" h="7021" w="4943">
                  <a:moveTo>
                    <a:pt x="1" y="0"/>
                  </a:moveTo>
                  <a:lnTo>
                    <a:pt x="1" y="7021"/>
                  </a:lnTo>
                  <a:lnTo>
                    <a:pt x="169" y="7021"/>
                  </a:lnTo>
                  <a:lnTo>
                    <a:pt x="169" y="169"/>
                  </a:lnTo>
                  <a:lnTo>
                    <a:pt x="4943" y="169"/>
                  </a:lnTo>
                  <a:lnTo>
                    <a:pt x="49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18"/>
            <p:cNvSpPr/>
            <p:nvPr/>
          </p:nvSpPr>
          <p:spPr>
            <a:xfrm>
              <a:off x="3568650" y="-79710"/>
              <a:ext cx="64475" cy="64530"/>
            </a:xfrm>
            <a:custGeom>
              <a:rect b="b" l="l" r="r" t="t"/>
              <a:pathLst>
                <a:path extrusionOk="0" h="1181" w="1180">
                  <a:moveTo>
                    <a:pt x="0" y="1"/>
                  </a:moveTo>
                  <a:lnTo>
                    <a:pt x="0" y="1180"/>
                  </a:lnTo>
                  <a:lnTo>
                    <a:pt x="1180" y="1180"/>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18"/>
            <p:cNvSpPr/>
            <p:nvPr/>
          </p:nvSpPr>
          <p:spPr>
            <a:xfrm>
              <a:off x="3835624" y="-457167"/>
              <a:ext cx="64475" cy="64530"/>
            </a:xfrm>
            <a:custGeom>
              <a:rect b="b" l="l" r="r" t="t"/>
              <a:pathLst>
                <a:path extrusionOk="0" h="1181" w="1180">
                  <a:moveTo>
                    <a:pt x="0" y="1"/>
                  </a:moveTo>
                  <a:lnTo>
                    <a:pt x="0" y="1180"/>
                  </a:lnTo>
                  <a:lnTo>
                    <a:pt x="1180" y="1180"/>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18"/>
            <p:cNvSpPr/>
            <p:nvPr/>
          </p:nvSpPr>
          <p:spPr>
            <a:xfrm>
              <a:off x="2295032" y="-128778"/>
              <a:ext cx="24643" cy="39942"/>
            </a:xfrm>
            <a:custGeom>
              <a:rect b="b" l="l" r="r" t="t"/>
              <a:pathLst>
                <a:path extrusionOk="0" h="731" w="451">
                  <a:moveTo>
                    <a:pt x="1" y="0"/>
                  </a:moveTo>
                  <a:lnTo>
                    <a:pt x="1" y="730"/>
                  </a:lnTo>
                  <a:lnTo>
                    <a:pt x="450" y="730"/>
                  </a:lnTo>
                  <a:lnTo>
                    <a:pt x="45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6" name="Google Shape;3226;p18"/>
          <p:cNvGrpSpPr/>
          <p:nvPr/>
        </p:nvGrpSpPr>
        <p:grpSpPr>
          <a:xfrm>
            <a:off x="-31476" y="4719701"/>
            <a:ext cx="9206952" cy="461886"/>
            <a:chOff x="12" y="4706850"/>
            <a:chExt cx="9519181" cy="461886"/>
          </a:xfrm>
        </p:grpSpPr>
        <p:sp>
          <p:nvSpPr>
            <p:cNvPr id="3227" name="Google Shape;3227;p18"/>
            <p:cNvSpPr/>
            <p:nvPr/>
          </p:nvSpPr>
          <p:spPr>
            <a:xfrm>
              <a:off x="12" y="4900567"/>
              <a:ext cx="9493606" cy="235503"/>
            </a:xfrm>
            <a:custGeom>
              <a:rect b="b" l="l" r="r" t="t"/>
              <a:pathLst>
                <a:path extrusionOk="0" h="3483" w="140412">
                  <a:moveTo>
                    <a:pt x="0" y="0"/>
                  </a:moveTo>
                  <a:lnTo>
                    <a:pt x="0" y="3482"/>
                  </a:lnTo>
                  <a:lnTo>
                    <a:pt x="140411" y="3482"/>
                  </a:lnTo>
                  <a:lnTo>
                    <a:pt x="1404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8" name="Google Shape;3228;p18"/>
            <p:cNvGrpSpPr/>
            <p:nvPr/>
          </p:nvGrpSpPr>
          <p:grpSpPr>
            <a:xfrm>
              <a:off x="1209078" y="4884373"/>
              <a:ext cx="258320" cy="284364"/>
              <a:chOff x="-95938" y="5196046"/>
              <a:chExt cx="289499" cy="318687"/>
            </a:xfrm>
          </p:grpSpPr>
          <p:sp>
            <p:nvSpPr>
              <p:cNvPr id="3229" name="Google Shape;3229;p18"/>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18"/>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18"/>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18"/>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18"/>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4" name="Google Shape;3234;p18"/>
            <p:cNvGrpSpPr/>
            <p:nvPr/>
          </p:nvGrpSpPr>
          <p:grpSpPr>
            <a:xfrm>
              <a:off x="500999" y="4884373"/>
              <a:ext cx="258320" cy="284364"/>
              <a:chOff x="-95938" y="5196046"/>
              <a:chExt cx="289499" cy="318687"/>
            </a:xfrm>
          </p:grpSpPr>
          <p:sp>
            <p:nvSpPr>
              <p:cNvPr id="3235" name="Google Shape;3235;p18"/>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18"/>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18"/>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18"/>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18"/>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0" name="Google Shape;3240;p18"/>
            <p:cNvSpPr/>
            <p:nvPr/>
          </p:nvSpPr>
          <p:spPr>
            <a:xfrm>
              <a:off x="12" y="4706850"/>
              <a:ext cx="9493606" cy="193785"/>
            </a:xfrm>
            <a:custGeom>
              <a:rect b="b" l="l" r="r" t="t"/>
              <a:pathLst>
                <a:path extrusionOk="0" h="2866" w="140412">
                  <a:moveTo>
                    <a:pt x="140411" y="2191"/>
                  </a:moveTo>
                  <a:lnTo>
                    <a:pt x="136648" y="1"/>
                  </a:lnTo>
                  <a:lnTo>
                    <a:pt x="3089" y="1"/>
                  </a:lnTo>
                  <a:lnTo>
                    <a:pt x="0" y="2247"/>
                  </a:lnTo>
                  <a:lnTo>
                    <a:pt x="0" y="2865"/>
                  </a:lnTo>
                  <a:lnTo>
                    <a:pt x="140411" y="2865"/>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1" name="Google Shape;3241;p18"/>
            <p:cNvGrpSpPr/>
            <p:nvPr/>
          </p:nvGrpSpPr>
          <p:grpSpPr>
            <a:xfrm>
              <a:off x="1917157" y="4884373"/>
              <a:ext cx="258320" cy="284364"/>
              <a:chOff x="-95938" y="5196046"/>
              <a:chExt cx="289499" cy="318687"/>
            </a:xfrm>
          </p:grpSpPr>
          <p:sp>
            <p:nvSpPr>
              <p:cNvPr id="3242" name="Google Shape;3242;p18"/>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18"/>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18"/>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18"/>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18"/>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7" name="Google Shape;3247;p18"/>
            <p:cNvGrpSpPr/>
            <p:nvPr/>
          </p:nvGrpSpPr>
          <p:grpSpPr>
            <a:xfrm>
              <a:off x="2625237" y="4884373"/>
              <a:ext cx="258320" cy="284364"/>
              <a:chOff x="-95938" y="5196046"/>
              <a:chExt cx="289499" cy="318687"/>
            </a:xfrm>
          </p:grpSpPr>
          <p:sp>
            <p:nvSpPr>
              <p:cNvPr id="3248" name="Google Shape;3248;p18"/>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18"/>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18"/>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18"/>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18"/>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3" name="Google Shape;3253;p18"/>
            <p:cNvGrpSpPr/>
            <p:nvPr/>
          </p:nvGrpSpPr>
          <p:grpSpPr>
            <a:xfrm>
              <a:off x="3333316" y="4884373"/>
              <a:ext cx="258320" cy="284364"/>
              <a:chOff x="-95938" y="5196046"/>
              <a:chExt cx="289499" cy="318687"/>
            </a:xfrm>
          </p:grpSpPr>
          <p:sp>
            <p:nvSpPr>
              <p:cNvPr id="3254" name="Google Shape;3254;p18"/>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18"/>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18"/>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18"/>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18"/>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9" name="Google Shape;3259;p18"/>
            <p:cNvGrpSpPr/>
            <p:nvPr/>
          </p:nvGrpSpPr>
          <p:grpSpPr>
            <a:xfrm>
              <a:off x="4041396" y="4884373"/>
              <a:ext cx="258320" cy="284364"/>
              <a:chOff x="-95938" y="5196046"/>
              <a:chExt cx="289499" cy="318687"/>
            </a:xfrm>
          </p:grpSpPr>
          <p:sp>
            <p:nvSpPr>
              <p:cNvPr id="3260" name="Google Shape;3260;p18"/>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18"/>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18"/>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18"/>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18"/>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5" name="Google Shape;3265;p18"/>
            <p:cNvGrpSpPr/>
            <p:nvPr/>
          </p:nvGrpSpPr>
          <p:grpSpPr>
            <a:xfrm>
              <a:off x="4749475" y="4884373"/>
              <a:ext cx="258320" cy="284364"/>
              <a:chOff x="-95938" y="5196046"/>
              <a:chExt cx="289499" cy="318687"/>
            </a:xfrm>
          </p:grpSpPr>
          <p:sp>
            <p:nvSpPr>
              <p:cNvPr id="3266" name="Google Shape;3266;p18"/>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18"/>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18"/>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18"/>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18"/>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1" name="Google Shape;3271;p18"/>
            <p:cNvGrpSpPr/>
            <p:nvPr/>
          </p:nvGrpSpPr>
          <p:grpSpPr>
            <a:xfrm>
              <a:off x="5457554" y="4884373"/>
              <a:ext cx="258320" cy="284364"/>
              <a:chOff x="-95938" y="5196046"/>
              <a:chExt cx="289499" cy="318687"/>
            </a:xfrm>
          </p:grpSpPr>
          <p:sp>
            <p:nvSpPr>
              <p:cNvPr id="3272" name="Google Shape;3272;p18"/>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18"/>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18"/>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18"/>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18"/>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7" name="Google Shape;3277;p18"/>
            <p:cNvGrpSpPr/>
            <p:nvPr/>
          </p:nvGrpSpPr>
          <p:grpSpPr>
            <a:xfrm>
              <a:off x="6165634" y="4884373"/>
              <a:ext cx="258320" cy="284364"/>
              <a:chOff x="-95938" y="5196046"/>
              <a:chExt cx="289499" cy="318687"/>
            </a:xfrm>
          </p:grpSpPr>
          <p:sp>
            <p:nvSpPr>
              <p:cNvPr id="3278" name="Google Shape;3278;p18"/>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18"/>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18"/>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18"/>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18"/>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3" name="Google Shape;3283;p18"/>
            <p:cNvGrpSpPr/>
            <p:nvPr/>
          </p:nvGrpSpPr>
          <p:grpSpPr>
            <a:xfrm>
              <a:off x="6873713" y="4884373"/>
              <a:ext cx="258320" cy="284364"/>
              <a:chOff x="-95938" y="5196046"/>
              <a:chExt cx="289499" cy="318687"/>
            </a:xfrm>
          </p:grpSpPr>
          <p:sp>
            <p:nvSpPr>
              <p:cNvPr id="3284" name="Google Shape;3284;p18"/>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18"/>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18"/>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18"/>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18"/>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9" name="Google Shape;3289;p18"/>
            <p:cNvGrpSpPr/>
            <p:nvPr/>
          </p:nvGrpSpPr>
          <p:grpSpPr>
            <a:xfrm>
              <a:off x="7581793" y="4884373"/>
              <a:ext cx="258320" cy="284364"/>
              <a:chOff x="-95938" y="5196046"/>
              <a:chExt cx="289499" cy="318687"/>
            </a:xfrm>
          </p:grpSpPr>
          <p:sp>
            <p:nvSpPr>
              <p:cNvPr id="3290" name="Google Shape;3290;p18"/>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18"/>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18"/>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18"/>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18"/>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5" name="Google Shape;3295;p18"/>
            <p:cNvGrpSpPr/>
            <p:nvPr/>
          </p:nvGrpSpPr>
          <p:grpSpPr>
            <a:xfrm>
              <a:off x="8289872" y="4884373"/>
              <a:ext cx="258320" cy="284364"/>
              <a:chOff x="-95938" y="5196046"/>
              <a:chExt cx="289499" cy="318687"/>
            </a:xfrm>
          </p:grpSpPr>
          <p:sp>
            <p:nvSpPr>
              <p:cNvPr id="3296" name="Google Shape;3296;p18"/>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18"/>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18"/>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18"/>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18"/>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1" name="Google Shape;3301;p18"/>
            <p:cNvGrpSpPr/>
            <p:nvPr/>
          </p:nvGrpSpPr>
          <p:grpSpPr>
            <a:xfrm>
              <a:off x="8997951" y="4884373"/>
              <a:ext cx="258320" cy="284364"/>
              <a:chOff x="-95938" y="5196046"/>
              <a:chExt cx="289499" cy="318687"/>
            </a:xfrm>
          </p:grpSpPr>
          <p:sp>
            <p:nvSpPr>
              <p:cNvPr id="3302" name="Google Shape;3302;p18"/>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18"/>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18"/>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18"/>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18"/>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7" name="Google Shape;3307;p18"/>
            <p:cNvSpPr/>
            <p:nvPr/>
          </p:nvSpPr>
          <p:spPr>
            <a:xfrm>
              <a:off x="12" y="4896780"/>
              <a:ext cx="9519181" cy="79786"/>
            </a:xfrm>
            <a:custGeom>
              <a:rect b="b" l="l" r="r" t="t"/>
              <a:pathLst>
                <a:path extrusionOk="0" h="1180" w="122327">
                  <a:moveTo>
                    <a:pt x="122045" y="0"/>
                  </a:moveTo>
                  <a:lnTo>
                    <a:pt x="0" y="56"/>
                  </a:lnTo>
                  <a:lnTo>
                    <a:pt x="0" y="1179"/>
                  </a:lnTo>
                  <a:lnTo>
                    <a:pt x="122326" y="1179"/>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8" name="Google Shape;3308;p18"/>
          <p:cNvSpPr txBox="1"/>
          <p:nvPr>
            <p:ph type="title"/>
          </p:nvPr>
        </p:nvSpPr>
        <p:spPr>
          <a:xfrm>
            <a:off x="714675" y="445025"/>
            <a:ext cx="7714800" cy="5781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2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09" name="Google Shape;3309;p18"/>
          <p:cNvSpPr txBox="1"/>
          <p:nvPr>
            <p:ph idx="1" type="subTitle"/>
          </p:nvPr>
        </p:nvSpPr>
        <p:spPr>
          <a:xfrm>
            <a:off x="714825" y="1323975"/>
            <a:ext cx="2286900" cy="451800"/>
          </a:xfrm>
          <a:prstGeom prst="rect">
            <a:avLst/>
          </a:prstGeom>
        </p:spPr>
        <p:txBody>
          <a:bodyPr anchorCtr="0" anchor="b" bIns="91425" lIns="91425" spcFirstLastPara="1" rIns="91425" wrap="square" tIns="91425">
            <a:normAutofit/>
          </a:bodyPr>
          <a:lstStyle>
            <a:lvl1pPr lvl="0">
              <a:spcBef>
                <a:spcPts val="0"/>
              </a:spcBef>
              <a:spcAft>
                <a:spcPts val="0"/>
              </a:spcAft>
              <a:buSzPts val="1800"/>
              <a:buNone/>
              <a:defRPr b="1" sz="1700">
                <a:latin typeface="Michroma"/>
                <a:ea typeface="Michroma"/>
                <a:cs typeface="Michroma"/>
                <a:sym typeface="Michr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10" name="Google Shape;3310;p18"/>
          <p:cNvSpPr txBox="1"/>
          <p:nvPr>
            <p:ph idx="2" type="subTitle"/>
          </p:nvPr>
        </p:nvSpPr>
        <p:spPr>
          <a:xfrm>
            <a:off x="714825" y="1676850"/>
            <a:ext cx="2286900" cy="11901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sz="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11" name="Google Shape;3311;p18"/>
          <p:cNvSpPr txBox="1"/>
          <p:nvPr>
            <p:ph idx="3" type="subTitle"/>
          </p:nvPr>
        </p:nvSpPr>
        <p:spPr>
          <a:xfrm>
            <a:off x="3423159" y="1323975"/>
            <a:ext cx="2286900" cy="451800"/>
          </a:xfrm>
          <a:prstGeom prst="rect">
            <a:avLst/>
          </a:prstGeom>
        </p:spPr>
        <p:txBody>
          <a:bodyPr anchorCtr="0" anchor="b" bIns="91425" lIns="91425" spcFirstLastPara="1" rIns="91425" wrap="square" tIns="91425">
            <a:normAutofit/>
          </a:bodyPr>
          <a:lstStyle>
            <a:lvl1pPr lvl="0">
              <a:spcBef>
                <a:spcPts val="0"/>
              </a:spcBef>
              <a:spcAft>
                <a:spcPts val="0"/>
              </a:spcAft>
              <a:buSzPts val="1800"/>
              <a:buNone/>
              <a:defRPr b="1" sz="1700">
                <a:latin typeface="Michroma"/>
                <a:ea typeface="Michroma"/>
                <a:cs typeface="Michroma"/>
                <a:sym typeface="Michr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12" name="Google Shape;3312;p18"/>
          <p:cNvSpPr txBox="1"/>
          <p:nvPr>
            <p:ph idx="4" type="subTitle"/>
          </p:nvPr>
        </p:nvSpPr>
        <p:spPr>
          <a:xfrm>
            <a:off x="3423161" y="1676850"/>
            <a:ext cx="2286900" cy="11901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sz="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13" name="Google Shape;3313;p18"/>
          <p:cNvSpPr txBox="1"/>
          <p:nvPr>
            <p:ph idx="5" type="subTitle"/>
          </p:nvPr>
        </p:nvSpPr>
        <p:spPr>
          <a:xfrm>
            <a:off x="6131492" y="1323975"/>
            <a:ext cx="2286900" cy="451800"/>
          </a:xfrm>
          <a:prstGeom prst="rect">
            <a:avLst/>
          </a:prstGeom>
        </p:spPr>
        <p:txBody>
          <a:bodyPr anchorCtr="0" anchor="b" bIns="91425" lIns="91425" spcFirstLastPara="1" rIns="91425" wrap="square" tIns="91425">
            <a:normAutofit/>
          </a:bodyPr>
          <a:lstStyle>
            <a:lvl1pPr lvl="0">
              <a:spcBef>
                <a:spcPts val="0"/>
              </a:spcBef>
              <a:spcAft>
                <a:spcPts val="0"/>
              </a:spcAft>
              <a:buSzPts val="1800"/>
              <a:buNone/>
              <a:defRPr b="1" sz="1700">
                <a:latin typeface="Michroma"/>
                <a:ea typeface="Michroma"/>
                <a:cs typeface="Michroma"/>
                <a:sym typeface="Michr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14" name="Google Shape;3314;p18"/>
          <p:cNvSpPr txBox="1"/>
          <p:nvPr>
            <p:ph idx="6" type="subTitle"/>
          </p:nvPr>
        </p:nvSpPr>
        <p:spPr>
          <a:xfrm>
            <a:off x="6131497" y="1676850"/>
            <a:ext cx="2286900" cy="11901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sz="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15" name="Google Shape;3315;p18"/>
          <p:cNvSpPr txBox="1"/>
          <p:nvPr>
            <p:ph idx="7" type="subTitle"/>
          </p:nvPr>
        </p:nvSpPr>
        <p:spPr>
          <a:xfrm>
            <a:off x="725984" y="2994375"/>
            <a:ext cx="2286900" cy="451800"/>
          </a:xfrm>
          <a:prstGeom prst="rect">
            <a:avLst/>
          </a:prstGeom>
        </p:spPr>
        <p:txBody>
          <a:bodyPr anchorCtr="0" anchor="b" bIns="91425" lIns="91425" spcFirstLastPara="1" rIns="91425" wrap="square" tIns="91425">
            <a:normAutofit/>
          </a:bodyPr>
          <a:lstStyle>
            <a:lvl1pPr lvl="0">
              <a:spcBef>
                <a:spcPts val="0"/>
              </a:spcBef>
              <a:spcAft>
                <a:spcPts val="0"/>
              </a:spcAft>
              <a:buSzPts val="1800"/>
              <a:buNone/>
              <a:defRPr b="1" sz="1700">
                <a:latin typeface="Michroma"/>
                <a:ea typeface="Michroma"/>
                <a:cs typeface="Michroma"/>
                <a:sym typeface="Michr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16" name="Google Shape;3316;p18"/>
          <p:cNvSpPr txBox="1"/>
          <p:nvPr>
            <p:ph idx="8" type="subTitle"/>
          </p:nvPr>
        </p:nvSpPr>
        <p:spPr>
          <a:xfrm>
            <a:off x="725975" y="3347275"/>
            <a:ext cx="2286900" cy="11901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sz="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17" name="Google Shape;3317;p18"/>
          <p:cNvSpPr txBox="1"/>
          <p:nvPr>
            <p:ph idx="9" type="subTitle"/>
          </p:nvPr>
        </p:nvSpPr>
        <p:spPr>
          <a:xfrm>
            <a:off x="3434318" y="2994375"/>
            <a:ext cx="2286900" cy="451800"/>
          </a:xfrm>
          <a:prstGeom prst="rect">
            <a:avLst/>
          </a:prstGeom>
        </p:spPr>
        <p:txBody>
          <a:bodyPr anchorCtr="0" anchor="b" bIns="91425" lIns="91425" spcFirstLastPara="1" rIns="91425" wrap="square" tIns="91425">
            <a:normAutofit/>
          </a:bodyPr>
          <a:lstStyle>
            <a:lvl1pPr lvl="0">
              <a:spcBef>
                <a:spcPts val="0"/>
              </a:spcBef>
              <a:spcAft>
                <a:spcPts val="0"/>
              </a:spcAft>
              <a:buSzPts val="1800"/>
              <a:buNone/>
              <a:defRPr b="1" sz="1700">
                <a:latin typeface="Michroma"/>
                <a:ea typeface="Michroma"/>
                <a:cs typeface="Michroma"/>
                <a:sym typeface="Michr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18" name="Google Shape;3318;p18"/>
          <p:cNvSpPr txBox="1"/>
          <p:nvPr>
            <p:ph idx="13" type="subTitle"/>
          </p:nvPr>
        </p:nvSpPr>
        <p:spPr>
          <a:xfrm>
            <a:off x="3434311" y="3347275"/>
            <a:ext cx="2286900" cy="11901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sz="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19" name="Google Shape;3319;p18"/>
          <p:cNvSpPr txBox="1"/>
          <p:nvPr>
            <p:ph idx="14" type="subTitle"/>
          </p:nvPr>
        </p:nvSpPr>
        <p:spPr>
          <a:xfrm>
            <a:off x="6142652" y="2994375"/>
            <a:ext cx="2286900" cy="451800"/>
          </a:xfrm>
          <a:prstGeom prst="rect">
            <a:avLst/>
          </a:prstGeom>
        </p:spPr>
        <p:txBody>
          <a:bodyPr anchorCtr="0" anchor="b" bIns="91425" lIns="91425" spcFirstLastPara="1" rIns="91425" wrap="square" tIns="91425">
            <a:normAutofit/>
          </a:bodyPr>
          <a:lstStyle>
            <a:lvl1pPr lvl="0">
              <a:spcBef>
                <a:spcPts val="0"/>
              </a:spcBef>
              <a:spcAft>
                <a:spcPts val="0"/>
              </a:spcAft>
              <a:buSzPts val="1800"/>
              <a:buNone/>
              <a:defRPr b="1" sz="1700">
                <a:latin typeface="Michroma"/>
                <a:ea typeface="Michroma"/>
                <a:cs typeface="Michroma"/>
                <a:sym typeface="Michr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20" name="Google Shape;3320;p18"/>
          <p:cNvSpPr txBox="1"/>
          <p:nvPr>
            <p:ph idx="15" type="subTitle"/>
          </p:nvPr>
        </p:nvSpPr>
        <p:spPr>
          <a:xfrm>
            <a:off x="6142647" y="3347275"/>
            <a:ext cx="2286900" cy="11901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sz="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3321" name="Google Shape;3321;p18"/>
          <p:cNvGrpSpPr/>
          <p:nvPr/>
        </p:nvGrpSpPr>
        <p:grpSpPr>
          <a:xfrm>
            <a:off x="4943255" y="4536578"/>
            <a:ext cx="3670362" cy="299119"/>
            <a:chOff x="4943255" y="4536578"/>
            <a:chExt cx="3670362" cy="299119"/>
          </a:xfrm>
        </p:grpSpPr>
        <p:grpSp>
          <p:nvGrpSpPr>
            <p:cNvPr id="3322" name="Google Shape;3322;p18"/>
            <p:cNvGrpSpPr/>
            <p:nvPr/>
          </p:nvGrpSpPr>
          <p:grpSpPr>
            <a:xfrm>
              <a:off x="4943255" y="4598729"/>
              <a:ext cx="208157" cy="236967"/>
              <a:chOff x="4943255" y="4598729"/>
              <a:chExt cx="208157" cy="236967"/>
            </a:xfrm>
          </p:grpSpPr>
          <p:sp>
            <p:nvSpPr>
              <p:cNvPr id="3323" name="Google Shape;3323;p18"/>
              <p:cNvSpPr/>
              <p:nvPr/>
            </p:nvSpPr>
            <p:spPr>
              <a:xfrm>
                <a:off x="4943255" y="4598729"/>
                <a:ext cx="208157" cy="236967"/>
              </a:xfrm>
              <a:custGeom>
                <a:rect b="b" l="l" r="r" t="t"/>
                <a:pathLst>
                  <a:path extrusionOk="0" h="2303" w="2023">
                    <a:moveTo>
                      <a:pt x="394" y="1460"/>
                    </a:moveTo>
                    <a:cubicBezTo>
                      <a:pt x="1" y="562"/>
                      <a:pt x="1292" y="0"/>
                      <a:pt x="1686" y="843"/>
                    </a:cubicBezTo>
                    <a:cubicBezTo>
                      <a:pt x="2023" y="1741"/>
                      <a:pt x="731" y="2303"/>
                      <a:pt x="394" y="146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18"/>
              <p:cNvSpPr/>
              <p:nvPr/>
            </p:nvSpPr>
            <p:spPr>
              <a:xfrm>
                <a:off x="4983693" y="4650692"/>
                <a:ext cx="127281" cy="127281"/>
              </a:xfrm>
              <a:custGeom>
                <a:rect b="b" l="l" r="r" t="t"/>
                <a:pathLst>
                  <a:path extrusionOk="0" h="1237" w="1237">
                    <a:moveTo>
                      <a:pt x="169" y="843"/>
                    </a:moveTo>
                    <a:cubicBezTo>
                      <a:pt x="1" y="562"/>
                      <a:pt x="169" y="281"/>
                      <a:pt x="394" y="169"/>
                    </a:cubicBezTo>
                    <a:cubicBezTo>
                      <a:pt x="843" y="1"/>
                      <a:pt x="1236" y="394"/>
                      <a:pt x="1068" y="787"/>
                    </a:cubicBezTo>
                    <a:cubicBezTo>
                      <a:pt x="956" y="1236"/>
                      <a:pt x="338" y="1236"/>
                      <a:pt x="169" y="84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18"/>
              <p:cNvSpPr/>
              <p:nvPr/>
            </p:nvSpPr>
            <p:spPr>
              <a:xfrm>
                <a:off x="4989455" y="4656454"/>
                <a:ext cx="127281" cy="121519"/>
              </a:xfrm>
              <a:custGeom>
                <a:rect b="b" l="l" r="r" t="t"/>
                <a:pathLst>
                  <a:path extrusionOk="0" h="1181" w="1237">
                    <a:moveTo>
                      <a:pt x="113" y="787"/>
                    </a:moveTo>
                    <a:cubicBezTo>
                      <a:pt x="1" y="619"/>
                      <a:pt x="57" y="450"/>
                      <a:pt x="169" y="282"/>
                    </a:cubicBezTo>
                    <a:cubicBezTo>
                      <a:pt x="169" y="225"/>
                      <a:pt x="226" y="225"/>
                      <a:pt x="282" y="225"/>
                    </a:cubicBezTo>
                    <a:cubicBezTo>
                      <a:pt x="787" y="1"/>
                      <a:pt x="1237" y="506"/>
                      <a:pt x="900" y="956"/>
                    </a:cubicBezTo>
                    <a:cubicBezTo>
                      <a:pt x="900" y="1012"/>
                      <a:pt x="843" y="1012"/>
                      <a:pt x="787" y="1068"/>
                    </a:cubicBezTo>
                    <a:cubicBezTo>
                      <a:pt x="506" y="1180"/>
                      <a:pt x="169" y="1068"/>
                      <a:pt x="57" y="787"/>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18"/>
              <p:cNvSpPr/>
              <p:nvPr/>
            </p:nvSpPr>
            <p:spPr>
              <a:xfrm>
                <a:off x="5001082" y="4685368"/>
                <a:ext cx="80978" cy="69454"/>
              </a:xfrm>
              <a:custGeom>
                <a:rect b="b" l="l" r="r" t="t"/>
                <a:pathLst>
                  <a:path extrusionOk="0" h="675" w="787">
                    <a:moveTo>
                      <a:pt x="450" y="618"/>
                    </a:moveTo>
                    <a:cubicBezTo>
                      <a:pt x="113" y="618"/>
                      <a:pt x="0" y="225"/>
                      <a:pt x="225" y="1"/>
                    </a:cubicBezTo>
                    <a:cubicBezTo>
                      <a:pt x="169" y="57"/>
                      <a:pt x="169" y="113"/>
                      <a:pt x="169" y="169"/>
                    </a:cubicBezTo>
                    <a:cubicBezTo>
                      <a:pt x="113" y="338"/>
                      <a:pt x="281" y="562"/>
                      <a:pt x="506" y="562"/>
                    </a:cubicBezTo>
                    <a:cubicBezTo>
                      <a:pt x="562" y="562"/>
                      <a:pt x="674" y="562"/>
                      <a:pt x="787" y="450"/>
                    </a:cubicBezTo>
                    <a:cubicBezTo>
                      <a:pt x="730" y="562"/>
                      <a:pt x="562" y="675"/>
                      <a:pt x="450" y="61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7" name="Google Shape;3327;p18"/>
            <p:cNvGrpSpPr/>
            <p:nvPr/>
          </p:nvGrpSpPr>
          <p:grpSpPr>
            <a:xfrm flipH="1">
              <a:off x="7898313" y="4693118"/>
              <a:ext cx="356261" cy="81650"/>
              <a:chOff x="1962943" y="5517637"/>
              <a:chExt cx="356261" cy="81650"/>
            </a:xfrm>
          </p:grpSpPr>
          <p:sp>
            <p:nvSpPr>
              <p:cNvPr id="3328" name="Google Shape;3328;p18"/>
              <p:cNvSpPr/>
              <p:nvPr/>
            </p:nvSpPr>
            <p:spPr>
              <a:xfrm>
                <a:off x="1985205" y="5517637"/>
                <a:ext cx="70552" cy="81650"/>
              </a:xfrm>
              <a:custGeom>
                <a:rect b="b" l="l" r="r" t="t"/>
                <a:pathLst>
                  <a:path extrusionOk="0" h="1236" w="1068">
                    <a:moveTo>
                      <a:pt x="57" y="1236"/>
                    </a:moveTo>
                    <a:lnTo>
                      <a:pt x="0" y="0"/>
                    </a:lnTo>
                    <a:lnTo>
                      <a:pt x="1068" y="0"/>
                    </a:lnTo>
                    <a:lnTo>
                      <a:pt x="1068" y="1236"/>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18"/>
              <p:cNvSpPr/>
              <p:nvPr/>
            </p:nvSpPr>
            <p:spPr>
              <a:xfrm>
                <a:off x="2055690" y="5517637"/>
                <a:ext cx="263513" cy="81650"/>
              </a:xfrm>
              <a:custGeom>
                <a:rect b="b" l="l" r="r" t="t"/>
                <a:pathLst>
                  <a:path extrusionOk="0" h="1236" w="3989">
                    <a:moveTo>
                      <a:pt x="1" y="1236"/>
                    </a:moveTo>
                    <a:lnTo>
                      <a:pt x="1" y="0"/>
                    </a:lnTo>
                    <a:lnTo>
                      <a:pt x="3988" y="0"/>
                    </a:lnTo>
                    <a:lnTo>
                      <a:pt x="3988" y="123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18"/>
              <p:cNvSpPr/>
              <p:nvPr/>
            </p:nvSpPr>
            <p:spPr>
              <a:xfrm>
                <a:off x="1962943" y="5517637"/>
                <a:ext cx="26028" cy="81650"/>
              </a:xfrm>
              <a:custGeom>
                <a:rect b="b" l="l" r="r" t="t"/>
                <a:pathLst>
                  <a:path extrusionOk="0" h="1236" w="394">
                    <a:moveTo>
                      <a:pt x="0" y="1236"/>
                    </a:moveTo>
                    <a:lnTo>
                      <a:pt x="0" y="0"/>
                    </a:lnTo>
                    <a:lnTo>
                      <a:pt x="337" y="0"/>
                    </a:lnTo>
                    <a:lnTo>
                      <a:pt x="394" y="123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18"/>
              <p:cNvSpPr/>
              <p:nvPr/>
            </p:nvSpPr>
            <p:spPr>
              <a:xfrm>
                <a:off x="2055690" y="5580723"/>
                <a:ext cx="263513" cy="18563"/>
              </a:xfrm>
              <a:custGeom>
                <a:rect b="b" l="l" r="r" t="t"/>
                <a:pathLst>
                  <a:path extrusionOk="0" h="281" w="3989">
                    <a:moveTo>
                      <a:pt x="3988" y="0"/>
                    </a:moveTo>
                    <a:lnTo>
                      <a:pt x="3988" y="281"/>
                    </a:lnTo>
                    <a:lnTo>
                      <a:pt x="1" y="281"/>
                    </a:lnTo>
                    <a:lnTo>
                      <a:pt x="1" y="0"/>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18"/>
              <p:cNvSpPr/>
              <p:nvPr/>
            </p:nvSpPr>
            <p:spPr>
              <a:xfrm>
                <a:off x="1962943" y="5580723"/>
                <a:ext cx="26028" cy="18563"/>
              </a:xfrm>
              <a:custGeom>
                <a:rect b="b" l="l" r="r" t="t"/>
                <a:pathLst>
                  <a:path extrusionOk="0" h="281" w="394">
                    <a:moveTo>
                      <a:pt x="394" y="0"/>
                    </a:moveTo>
                    <a:lnTo>
                      <a:pt x="394" y="281"/>
                    </a:lnTo>
                    <a:lnTo>
                      <a:pt x="0" y="281"/>
                    </a:lnTo>
                    <a:lnTo>
                      <a:pt x="0" y="0"/>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3" name="Google Shape;3333;p18"/>
            <p:cNvGrpSpPr/>
            <p:nvPr/>
          </p:nvGrpSpPr>
          <p:grpSpPr>
            <a:xfrm flipH="1">
              <a:off x="8361267" y="4536578"/>
              <a:ext cx="252349" cy="252349"/>
              <a:chOff x="1647575" y="5358103"/>
              <a:chExt cx="252349" cy="252349"/>
            </a:xfrm>
          </p:grpSpPr>
          <p:sp>
            <p:nvSpPr>
              <p:cNvPr id="3334" name="Google Shape;3334;p18"/>
              <p:cNvSpPr/>
              <p:nvPr/>
            </p:nvSpPr>
            <p:spPr>
              <a:xfrm>
                <a:off x="1647575" y="5358103"/>
                <a:ext cx="252349" cy="252349"/>
              </a:xfrm>
              <a:custGeom>
                <a:rect b="b" l="l" r="r" t="t"/>
                <a:pathLst>
                  <a:path extrusionOk="0" h="3820" w="3820">
                    <a:moveTo>
                      <a:pt x="3707" y="2303"/>
                    </a:moveTo>
                    <a:cubicBezTo>
                      <a:pt x="3820" y="899"/>
                      <a:pt x="2247" y="0"/>
                      <a:pt x="1124" y="899"/>
                    </a:cubicBezTo>
                    <a:cubicBezTo>
                      <a:pt x="0" y="1741"/>
                      <a:pt x="506" y="3539"/>
                      <a:pt x="1910" y="3707"/>
                    </a:cubicBezTo>
                    <a:cubicBezTo>
                      <a:pt x="2809" y="3819"/>
                      <a:pt x="3595" y="3145"/>
                      <a:pt x="3707" y="230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18"/>
              <p:cNvSpPr/>
              <p:nvPr/>
            </p:nvSpPr>
            <p:spPr>
              <a:xfrm>
                <a:off x="1695798" y="5428588"/>
                <a:ext cx="163300" cy="141038"/>
              </a:xfrm>
              <a:custGeom>
                <a:rect b="b" l="l" r="r" t="t"/>
                <a:pathLst>
                  <a:path extrusionOk="0" h="2135" w="2472">
                    <a:moveTo>
                      <a:pt x="2416" y="1180"/>
                    </a:moveTo>
                    <a:cubicBezTo>
                      <a:pt x="2472" y="562"/>
                      <a:pt x="2079" y="57"/>
                      <a:pt x="1461" y="0"/>
                    </a:cubicBezTo>
                    <a:lnTo>
                      <a:pt x="1405" y="0"/>
                    </a:lnTo>
                    <a:cubicBezTo>
                      <a:pt x="1" y="0"/>
                      <a:pt x="1" y="2135"/>
                      <a:pt x="1405" y="2135"/>
                    </a:cubicBezTo>
                    <a:lnTo>
                      <a:pt x="1461" y="2135"/>
                    </a:lnTo>
                    <a:cubicBezTo>
                      <a:pt x="1966" y="2022"/>
                      <a:pt x="2360" y="1685"/>
                      <a:pt x="2416" y="1180"/>
                    </a:cubicBezTo>
                    <a:close/>
                  </a:path>
                </a:pathLst>
              </a:custGeom>
              <a:solidFill>
                <a:srgbClr val="EFF0F1">
                  <a:alpha val="4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18"/>
              <p:cNvSpPr/>
              <p:nvPr/>
            </p:nvSpPr>
            <p:spPr>
              <a:xfrm>
                <a:off x="1740322" y="5450850"/>
                <a:ext cx="85416" cy="85416"/>
              </a:xfrm>
              <a:custGeom>
                <a:rect b="b" l="l" r="r" t="t"/>
                <a:pathLst>
                  <a:path extrusionOk="0" h="1293" w="1293">
                    <a:moveTo>
                      <a:pt x="1236" y="787"/>
                    </a:moveTo>
                    <a:cubicBezTo>
                      <a:pt x="1292" y="281"/>
                      <a:pt x="731" y="0"/>
                      <a:pt x="394" y="281"/>
                    </a:cubicBezTo>
                    <a:cubicBezTo>
                      <a:pt x="1" y="618"/>
                      <a:pt x="169" y="1180"/>
                      <a:pt x="675" y="1236"/>
                    </a:cubicBezTo>
                    <a:cubicBezTo>
                      <a:pt x="955" y="1292"/>
                      <a:pt x="1180" y="1068"/>
                      <a:pt x="1236" y="78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18"/>
              <p:cNvSpPr/>
              <p:nvPr/>
            </p:nvSpPr>
            <p:spPr>
              <a:xfrm>
                <a:off x="1758885" y="5495374"/>
                <a:ext cx="22328" cy="22328"/>
              </a:xfrm>
              <a:custGeom>
                <a:rect b="b" l="l" r="r" t="t"/>
                <a:pathLst>
                  <a:path extrusionOk="0" h="338" w="338">
                    <a:moveTo>
                      <a:pt x="337" y="169"/>
                    </a:moveTo>
                    <a:cubicBezTo>
                      <a:pt x="337" y="113"/>
                      <a:pt x="281" y="0"/>
                      <a:pt x="225" y="0"/>
                    </a:cubicBezTo>
                    <a:cubicBezTo>
                      <a:pt x="113" y="0"/>
                      <a:pt x="57" y="57"/>
                      <a:pt x="57" y="169"/>
                    </a:cubicBezTo>
                    <a:cubicBezTo>
                      <a:pt x="0" y="225"/>
                      <a:pt x="57" y="337"/>
                      <a:pt x="169" y="337"/>
                    </a:cubicBezTo>
                    <a:cubicBezTo>
                      <a:pt x="281" y="337"/>
                      <a:pt x="337" y="281"/>
                      <a:pt x="337" y="16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_1">
    <p:bg>
      <p:bgPr>
        <a:gradFill>
          <a:gsLst>
            <a:gs pos="0">
              <a:schemeClr val="accent6"/>
            </a:gs>
            <a:gs pos="50000">
              <a:schemeClr val="accent6"/>
            </a:gs>
            <a:gs pos="100000">
              <a:schemeClr val="dk1"/>
            </a:gs>
          </a:gsLst>
          <a:lin ang="18900044" scaled="0"/>
        </a:gradFill>
      </p:bgPr>
    </p:bg>
    <p:spTree>
      <p:nvGrpSpPr>
        <p:cNvPr id="3338" name="Shape 3338"/>
        <p:cNvGrpSpPr/>
        <p:nvPr/>
      </p:nvGrpSpPr>
      <p:grpSpPr>
        <a:xfrm>
          <a:off x="0" y="0"/>
          <a:ext cx="0" cy="0"/>
          <a:chOff x="0" y="0"/>
          <a:chExt cx="0" cy="0"/>
        </a:xfrm>
      </p:grpSpPr>
      <p:grpSp>
        <p:nvGrpSpPr>
          <p:cNvPr id="3339" name="Google Shape;3339;p19"/>
          <p:cNvGrpSpPr/>
          <p:nvPr/>
        </p:nvGrpSpPr>
        <p:grpSpPr>
          <a:xfrm rot="10800000">
            <a:off x="-64972" y="-24467"/>
            <a:ext cx="9206955" cy="2512761"/>
            <a:chOff x="1851250" y="1720850"/>
            <a:chExt cx="3539775" cy="966075"/>
          </a:xfrm>
        </p:grpSpPr>
        <p:sp>
          <p:nvSpPr>
            <p:cNvPr id="3340" name="Google Shape;3340;p19"/>
            <p:cNvSpPr/>
            <p:nvPr/>
          </p:nvSpPr>
          <p:spPr>
            <a:xfrm>
              <a:off x="4361800" y="2473450"/>
              <a:ext cx="44950" cy="66025"/>
            </a:xfrm>
            <a:custGeom>
              <a:rect b="b" l="l" r="r" t="t"/>
              <a:pathLst>
                <a:path extrusionOk="0" h="2641" w="1798">
                  <a:moveTo>
                    <a:pt x="225" y="1"/>
                  </a:moveTo>
                  <a:lnTo>
                    <a:pt x="0" y="113"/>
                  </a:lnTo>
                  <a:lnTo>
                    <a:pt x="1573" y="2641"/>
                  </a:lnTo>
                  <a:lnTo>
                    <a:pt x="1797" y="2528"/>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19"/>
            <p:cNvSpPr/>
            <p:nvPr/>
          </p:nvSpPr>
          <p:spPr>
            <a:xfrm>
              <a:off x="4399700" y="2453800"/>
              <a:ext cx="36525" cy="70225"/>
            </a:xfrm>
            <a:custGeom>
              <a:rect b="b" l="l" r="r" t="t"/>
              <a:pathLst>
                <a:path extrusionOk="0" h="2809" w="1461">
                  <a:moveTo>
                    <a:pt x="225" y="1"/>
                  </a:moveTo>
                  <a:lnTo>
                    <a:pt x="1" y="113"/>
                  </a:lnTo>
                  <a:lnTo>
                    <a:pt x="1292" y="2809"/>
                  </a:lnTo>
                  <a:lnTo>
                    <a:pt x="1461" y="2697"/>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19"/>
            <p:cNvSpPr/>
            <p:nvPr/>
          </p:nvSpPr>
          <p:spPr>
            <a:xfrm>
              <a:off x="4439025" y="2436950"/>
              <a:ext cx="30900" cy="73050"/>
            </a:xfrm>
            <a:custGeom>
              <a:rect b="b" l="l" r="r" t="t"/>
              <a:pathLst>
                <a:path extrusionOk="0" h="2922" w="1236">
                  <a:moveTo>
                    <a:pt x="281" y="1"/>
                  </a:moveTo>
                  <a:lnTo>
                    <a:pt x="0" y="113"/>
                  </a:lnTo>
                  <a:lnTo>
                    <a:pt x="1011" y="2921"/>
                  </a:lnTo>
                  <a:lnTo>
                    <a:pt x="1236" y="2809"/>
                  </a:lnTo>
                  <a:lnTo>
                    <a:pt x="28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19"/>
            <p:cNvSpPr/>
            <p:nvPr/>
          </p:nvSpPr>
          <p:spPr>
            <a:xfrm>
              <a:off x="4326700" y="2497325"/>
              <a:ext cx="49150" cy="63225"/>
            </a:xfrm>
            <a:custGeom>
              <a:rect b="b" l="l" r="r" t="t"/>
              <a:pathLst>
                <a:path extrusionOk="0" h="2529" w="1966">
                  <a:moveTo>
                    <a:pt x="169" y="1"/>
                  </a:moveTo>
                  <a:lnTo>
                    <a:pt x="0" y="169"/>
                  </a:lnTo>
                  <a:lnTo>
                    <a:pt x="1741" y="2528"/>
                  </a:lnTo>
                  <a:lnTo>
                    <a:pt x="1966" y="2416"/>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19"/>
            <p:cNvSpPr/>
            <p:nvPr/>
          </p:nvSpPr>
          <p:spPr>
            <a:xfrm>
              <a:off x="4603300" y="2414500"/>
              <a:ext cx="11250" cy="73025"/>
            </a:xfrm>
            <a:custGeom>
              <a:rect b="b" l="l" r="r" t="t"/>
              <a:pathLst>
                <a:path extrusionOk="0" h="2921" w="450">
                  <a:moveTo>
                    <a:pt x="169" y="0"/>
                  </a:moveTo>
                  <a:lnTo>
                    <a:pt x="0" y="2921"/>
                  </a:lnTo>
                  <a:lnTo>
                    <a:pt x="281" y="2921"/>
                  </a:lnTo>
                  <a:lnTo>
                    <a:pt x="45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19"/>
            <p:cNvSpPr/>
            <p:nvPr/>
          </p:nvSpPr>
          <p:spPr>
            <a:xfrm>
              <a:off x="4563975" y="2414500"/>
              <a:ext cx="9850" cy="73025"/>
            </a:xfrm>
            <a:custGeom>
              <a:rect b="b" l="l" r="r" t="t"/>
              <a:pathLst>
                <a:path extrusionOk="0" h="2921" w="394">
                  <a:moveTo>
                    <a:pt x="1" y="0"/>
                  </a:moveTo>
                  <a:lnTo>
                    <a:pt x="169" y="2921"/>
                  </a:lnTo>
                  <a:lnTo>
                    <a:pt x="394" y="2921"/>
                  </a:lnTo>
                  <a:lnTo>
                    <a:pt x="28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19"/>
            <p:cNvSpPr/>
            <p:nvPr/>
          </p:nvSpPr>
          <p:spPr>
            <a:xfrm>
              <a:off x="4521850" y="2417300"/>
              <a:ext cx="16875" cy="74450"/>
            </a:xfrm>
            <a:custGeom>
              <a:rect b="b" l="l" r="r" t="t"/>
              <a:pathLst>
                <a:path extrusionOk="0" h="2978" w="675">
                  <a:moveTo>
                    <a:pt x="1" y="0"/>
                  </a:moveTo>
                  <a:lnTo>
                    <a:pt x="450" y="2977"/>
                  </a:lnTo>
                  <a:lnTo>
                    <a:pt x="675" y="2921"/>
                  </a:lnTo>
                  <a:lnTo>
                    <a:pt x="28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19"/>
            <p:cNvSpPr/>
            <p:nvPr/>
          </p:nvSpPr>
          <p:spPr>
            <a:xfrm>
              <a:off x="4479725" y="2425725"/>
              <a:ext cx="23900" cy="73025"/>
            </a:xfrm>
            <a:custGeom>
              <a:rect b="b" l="l" r="r" t="t"/>
              <a:pathLst>
                <a:path extrusionOk="0" h="2921" w="956">
                  <a:moveTo>
                    <a:pt x="282" y="0"/>
                  </a:moveTo>
                  <a:lnTo>
                    <a:pt x="1" y="57"/>
                  </a:lnTo>
                  <a:lnTo>
                    <a:pt x="731" y="2921"/>
                  </a:lnTo>
                  <a:lnTo>
                    <a:pt x="956" y="2865"/>
                  </a:lnTo>
                  <a:lnTo>
                    <a:pt x="28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19"/>
            <p:cNvSpPr/>
            <p:nvPr/>
          </p:nvSpPr>
          <p:spPr>
            <a:xfrm>
              <a:off x="4236825" y="2585800"/>
              <a:ext cx="63200" cy="49150"/>
            </a:xfrm>
            <a:custGeom>
              <a:rect b="b" l="l" r="r" t="t"/>
              <a:pathLst>
                <a:path extrusionOk="0" h="1966" w="2528">
                  <a:moveTo>
                    <a:pt x="169" y="0"/>
                  </a:moveTo>
                  <a:lnTo>
                    <a:pt x="1" y="225"/>
                  </a:lnTo>
                  <a:lnTo>
                    <a:pt x="2416" y="1966"/>
                  </a:lnTo>
                  <a:lnTo>
                    <a:pt x="2528" y="1797"/>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19"/>
            <p:cNvSpPr/>
            <p:nvPr/>
          </p:nvSpPr>
          <p:spPr>
            <a:xfrm>
              <a:off x="4263500" y="2553500"/>
              <a:ext cx="59000" cy="54775"/>
            </a:xfrm>
            <a:custGeom>
              <a:rect b="b" l="l" r="r" t="t"/>
              <a:pathLst>
                <a:path extrusionOk="0" h="2191" w="2360">
                  <a:moveTo>
                    <a:pt x="169" y="0"/>
                  </a:moveTo>
                  <a:lnTo>
                    <a:pt x="1" y="225"/>
                  </a:lnTo>
                  <a:lnTo>
                    <a:pt x="2191" y="2191"/>
                  </a:lnTo>
                  <a:lnTo>
                    <a:pt x="2360" y="2022"/>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19"/>
            <p:cNvSpPr/>
            <p:nvPr/>
          </p:nvSpPr>
          <p:spPr>
            <a:xfrm>
              <a:off x="4212950" y="2622300"/>
              <a:ext cx="67425" cy="43550"/>
            </a:xfrm>
            <a:custGeom>
              <a:rect b="b" l="l" r="r" t="t"/>
              <a:pathLst>
                <a:path extrusionOk="0" h="1742" w="2697">
                  <a:moveTo>
                    <a:pt x="169" y="0"/>
                  </a:moveTo>
                  <a:cubicBezTo>
                    <a:pt x="113" y="57"/>
                    <a:pt x="57" y="113"/>
                    <a:pt x="1" y="225"/>
                  </a:cubicBezTo>
                  <a:lnTo>
                    <a:pt x="2528" y="1742"/>
                  </a:lnTo>
                  <a:lnTo>
                    <a:pt x="2697" y="1517"/>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19"/>
            <p:cNvSpPr/>
            <p:nvPr/>
          </p:nvSpPr>
          <p:spPr>
            <a:xfrm>
              <a:off x="4294400" y="2522600"/>
              <a:ext cx="54775" cy="60400"/>
            </a:xfrm>
            <a:custGeom>
              <a:rect b="b" l="l" r="r" t="t"/>
              <a:pathLst>
                <a:path extrusionOk="0" h="2416" w="2191">
                  <a:moveTo>
                    <a:pt x="169" y="1"/>
                  </a:moveTo>
                  <a:lnTo>
                    <a:pt x="0" y="225"/>
                  </a:lnTo>
                  <a:lnTo>
                    <a:pt x="1966" y="2416"/>
                  </a:lnTo>
                  <a:lnTo>
                    <a:pt x="2191" y="2247"/>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19"/>
            <p:cNvSpPr/>
            <p:nvPr/>
          </p:nvSpPr>
          <p:spPr>
            <a:xfrm>
              <a:off x="4638400" y="2418700"/>
              <a:ext cx="16875" cy="73050"/>
            </a:xfrm>
            <a:custGeom>
              <a:rect b="b" l="l" r="r" t="t"/>
              <a:pathLst>
                <a:path extrusionOk="0" h="2922" w="675">
                  <a:moveTo>
                    <a:pt x="450" y="1"/>
                  </a:moveTo>
                  <a:lnTo>
                    <a:pt x="1" y="2921"/>
                  </a:lnTo>
                  <a:lnTo>
                    <a:pt x="225" y="2921"/>
                  </a:lnTo>
                  <a:lnTo>
                    <a:pt x="67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19"/>
            <p:cNvSpPr/>
            <p:nvPr/>
          </p:nvSpPr>
          <p:spPr>
            <a:xfrm>
              <a:off x="4740900" y="2455200"/>
              <a:ext cx="37925" cy="68825"/>
            </a:xfrm>
            <a:custGeom>
              <a:rect b="b" l="l" r="r" t="t"/>
              <a:pathLst>
                <a:path extrusionOk="0" h="2753" w="1517">
                  <a:moveTo>
                    <a:pt x="1236" y="1"/>
                  </a:moveTo>
                  <a:lnTo>
                    <a:pt x="1" y="2697"/>
                  </a:lnTo>
                  <a:lnTo>
                    <a:pt x="225" y="2753"/>
                  </a:lnTo>
                  <a:lnTo>
                    <a:pt x="1517" y="113"/>
                  </a:lnTo>
                  <a:lnTo>
                    <a:pt x="123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19"/>
            <p:cNvSpPr/>
            <p:nvPr/>
          </p:nvSpPr>
          <p:spPr>
            <a:xfrm>
              <a:off x="4673500" y="2425725"/>
              <a:ext cx="23900" cy="73025"/>
            </a:xfrm>
            <a:custGeom>
              <a:rect b="b" l="l" r="r" t="t"/>
              <a:pathLst>
                <a:path extrusionOk="0" h="2921" w="956">
                  <a:moveTo>
                    <a:pt x="731" y="0"/>
                  </a:moveTo>
                  <a:lnTo>
                    <a:pt x="1" y="2865"/>
                  </a:lnTo>
                  <a:lnTo>
                    <a:pt x="281" y="2921"/>
                  </a:lnTo>
                  <a:lnTo>
                    <a:pt x="955" y="113"/>
                  </a:lnTo>
                  <a:lnTo>
                    <a:pt x="73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19"/>
            <p:cNvSpPr/>
            <p:nvPr/>
          </p:nvSpPr>
          <p:spPr>
            <a:xfrm>
              <a:off x="4707200" y="2438350"/>
              <a:ext cx="30925" cy="71650"/>
            </a:xfrm>
            <a:custGeom>
              <a:rect b="b" l="l" r="r" t="t"/>
              <a:pathLst>
                <a:path extrusionOk="0" h="2866" w="1237">
                  <a:moveTo>
                    <a:pt x="955" y="1"/>
                  </a:moveTo>
                  <a:lnTo>
                    <a:pt x="1" y="2753"/>
                  </a:lnTo>
                  <a:lnTo>
                    <a:pt x="225" y="2865"/>
                  </a:lnTo>
                  <a:lnTo>
                    <a:pt x="1236" y="113"/>
                  </a:lnTo>
                  <a:lnTo>
                    <a:pt x="95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19"/>
            <p:cNvSpPr/>
            <p:nvPr/>
          </p:nvSpPr>
          <p:spPr>
            <a:xfrm>
              <a:off x="4829350" y="2571750"/>
              <a:ext cx="5650" cy="11250"/>
            </a:xfrm>
            <a:custGeom>
              <a:rect b="b" l="l" r="r" t="t"/>
              <a:pathLst>
                <a:path extrusionOk="0" h="450" w="226">
                  <a:moveTo>
                    <a:pt x="226" y="1"/>
                  </a:moveTo>
                  <a:lnTo>
                    <a:pt x="1" y="281"/>
                  </a:lnTo>
                  <a:lnTo>
                    <a:pt x="169" y="450"/>
                  </a:lnTo>
                  <a:lnTo>
                    <a:pt x="226" y="394"/>
                  </a:lnTo>
                  <a:lnTo>
                    <a:pt x="22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19"/>
            <p:cNvSpPr/>
            <p:nvPr/>
          </p:nvSpPr>
          <p:spPr>
            <a:xfrm>
              <a:off x="4771800" y="2473450"/>
              <a:ext cx="43550" cy="67425"/>
            </a:xfrm>
            <a:custGeom>
              <a:rect b="b" l="l" r="r" t="t"/>
              <a:pathLst>
                <a:path extrusionOk="0" h="2697" w="1742">
                  <a:moveTo>
                    <a:pt x="1517" y="1"/>
                  </a:moveTo>
                  <a:lnTo>
                    <a:pt x="0" y="2528"/>
                  </a:lnTo>
                  <a:lnTo>
                    <a:pt x="225" y="2697"/>
                  </a:lnTo>
                  <a:lnTo>
                    <a:pt x="1741" y="169"/>
                  </a:lnTo>
                  <a:lnTo>
                    <a:pt x="151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19"/>
            <p:cNvSpPr/>
            <p:nvPr/>
          </p:nvSpPr>
          <p:spPr>
            <a:xfrm>
              <a:off x="4801275" y="2512775"/>
              <a:ext cx="33725" cy="47775"/>
            </a:xfrm>
            <a:custGeom>
              <a:rect b="b" l="l" r="r" t="t"/>
              <a:pathLst>
                <a:path extrusionOk="0" h="1911" w="1349">
                  <a:moveTo>
                    <a:pt x="1349" y="1"/>
                  </a:moveTo>
                  <a:lnTo>
                    <a:pt x="1" y="1798"/>
                  </a:lnTo>
                  <a:lnTo>
                    <a:pt x="225" y="1910"/>
                  </a:lnTo>
                  <a:lnTo>
                    <a:pt x="1349" y="394"/>
                  </a:lnTo>
                  <a:lnTo>
                    <a:pt x="134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19"/>
            <p:cNvSpPr/>
            <p:nvPr/>
          </p:nvSpPr>
          <p:spPr>
            <a:xfrm>
              <a:off x="4309850" y="2509975"/>
              <a:ext cx="66000" cy="78650"/>
            </a:xfrm>
            <a:custGeom>
              <a:rect b="b" l="l" r="r" t="t"/>
              <a:pathLst>
                <a:path extrusionOk="0" h="3146" w="2640">
                  <a:moveTo>
                    <a:pt x="225" y="0"/>
                  </a:moveTo>
                  <a:lnTo>
                    <a:pt x="0" y="169"/>
                  </a:lnTo>
                  <a:lnTo>
                    <a:pt x="2471" y="3145"/>
                  </a:lnTo>
                  <a:lnTo>
                    <a:pt x="2640" y="2977"/>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19"/>
            <p:cNvSpPr/>
            <p:nvPr/>
          </p:nvSpPr>
          <p:spPr>
            <a:xfrm>
              <a:off x="4420775" y="2443975"/>
              <a:ext cx="42125" cy="92700"/>
            </a:xfrm>
            <a:custGeom>
              <a:rect b="b" l="l" r="r" t="t"/>
              <a:pathLst>
                <a:path extrusionOk="0" h="3708" w="1685">
                  <a:moveTo>
                    <a:pt x="225" y="1"/>
                  </a:moveTo>
                  <a:lnTo>
                    <a:pt x="0" y="113"/>
                  </a:lnTo>
                  <a:lnTo>
                    <a:pt x="1460" y="3707"/>
                  </a:lnTo>
                  <a:lnTo>
                    <a:pt x="1685" y="3595"/>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19"/>
            <p:cNvSpPr/>
            <p:nvPr/>
          </p:nvSpPr>
          <p:spPr>
            <a:xfrm>
              <a:off x="4381450" y="2462225"/>
              <a:ext cx="50575" cy="88500"/>
            </a:xfrm>
            <a:custGeom>
              <a:rect b="b" l="l" r="r" t="t"/>
              <a:pathLst>
                <a:path extrusionOk="0" h="3540" w="2023">
                  <a:moveTo>
                    <a:pt x="225" y="1"/>
                  </a:moveTo>
                  <a:lnTo>
                    <a:pt x="0" y="169"/>
                  </a:lnTo>
                  <a:lnTo>
                    <a:pt x="1798" y="3539"/>
                  </a:lnTo>
                  <a:lnTo>
                    <a:pt x="2022" y="3427"/>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19"/>
            <p:cNvSpPr/>
            <p:nvPr/>
          </p:nvSpPr>
          <p:spPr>
            <a:xfrm>
              <a:off x="4344950" y="2484700"/>
              <a:ext cx="59000" cy="82875"/>
            </a:xfrm>
            <a:custGeom>
              <a:rect b="b" l="l" r="r" t="t"/>
              <a:pathLst>
                <a:path extrusionOk="0" h="3315" w="2360">
                  <a:moveTo>
                    <a:pt x="225" y="0"/>
                  </a:moveTo>
                  <a:lnTo>
                    <a:pt x="0" y="113"/>
                  </a:lnTo>
                  <a:lnTo>
                    <a:pt x="2134" y="3314"/>
                  </a:lnTo>
                  <a:lnTo>
                    <a:pt x="2359" y="3202"/>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19"/>
            <p:cNvSpPr/>
            <p:nvPr/>
          </p:nvSpPr>
          <p:spPr>
            <a:xfrm>
              <a:off x="4460075" y="2431350"/>
              <a:ext cx="33725" cy="94100"/>
            </a:xfrm>
            <a:custGeom>
              <a:rect b="b" l="l" r="r" t="t"/>
              <a:pathLst>
                <a:path extrusionOk="0" h="3764" w="1349">
                  <a:moveTo>
                    <a:pt x="225" y="0"/>
                  </a:moveTo>
                  <a:lnTo>
                    <a:pt x="1" y="56"/>
                  </a:lnTo>
                  <a:lnTo>
                    <a:pt x="1068" y="3763"/>
                  </a:lnTo>
                  <a:lnTo>
                    <a:pt x="1349" y="3651"/>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19"/>
            <p:cNvSpPr/>
            <p:nvPr/>
          </p:nvSpPr>
          <p:spPr>
            <a:xfrm>
              <a:off x="4586450" y="2413075"/>
              <a:ext cx="7050" cy="96925"/>
            </a:xfrm>
            <a:custGeom>
              <a:rect b="b" l="l" r="r" t="t"/>
              <a:pathLst>
                <a:path extrusionOk="0" h="3877" w="282">
                  <a:moveTo>
                    <a:pt x="0" y="1"/>
                  </a:moveTo>
                  <a:lnTo>
                    <a:pt x="0" y="3876"/>
                  </a:lnTo>
                  <a:lnTo>
                    <a:pt x="281" y="3876"/>
                  </a:lnTo>
                  <a:lnTo>
                    <a:pt x="28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19"/>
            <p:cNvSpPr/>
            <p:nvPr/>
          </p:nvSpPr>
          <p:spPr>
            <a:xfrm>
              <a:off x="4502200" y="2421500"/>
              <a:ext cx="23900" cy="95525"/>
            </a:xfrm>
            <a:custGeom>
              <a:rect b="b" l="l" r="r" t="t"/>
              <a:pathLst>
                <a:path extrusionOk="0" h="3821" w="956">
                  <a:moveTo>
                    <a:pt x="225" y="1"/>
                  </a:moveTo>
                  <a:lnTo>
                    <a:pt x="1" y="57"/>
                  </a:lnTo>
                  <a:lnTo>
                    <a:pt x="675" y="3820"/>
                  </a:lnTo>
                  <a:lnTo>
                    <a:pt x="955" y="3764"/>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19"/>
            <p:cNvSpPr/>
            <p:nvPr/>
          </p:nvSpPr>
          <p:spPr>
            <a:xfrm>
              <a:off x="4542925" y="2414500"/>
              <a:ext cx="15475" cy="96900"/>
            </a:xfrm>
            <a:custGeom>
              <a:rect b="b" l="l" r="r" t="t"/>
              <a:pathLst>
                <a:path extrusionOk="0" h="3876" w="619">
                  <a:moveTo>
                    <a:pt x="281" y="0"/>
                  </a:moveTo>
                  <a:lnTo>
                    <a:pt x="0" y="56"/>
                  </a:lnTo>
                  <a:lnTo>
                    <a:pt x="394" y="3875"/>
                  </a:lnTo>
                  <a:lnTo>
                    <a:pt x="618" y="3875"/>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19"/>
            <p:cNvSpPr/>
            <p:nvPr/>
          </p:nvSpPr>
          <p:spPr>
            <a:xfrm>
              <a:off x="4278950" y="2536650"/>
              <a:ext cx="73025" cy="73025"/>
            </a:xfrm>
            <a:custGeom>
              <a:rect b="b" l="l" r="r" t="t"/>
              <a:pathLst>
                <a:path extrusionOk="0" h="2921" w="2921">
                  <a:moveTo>
                    <a:pt x="169" y="0"/>
                  </a:moveTo>
                  <a:lnTo>
                    <a:pt x="0" y="225"/>
                  </a:lnTo>
                  <a:lnTo>
                    <a:pt x="2752" y="2921"/>
                  </a:lnTo>
                  <a:cubicBezTo>
                    <a:pt x="2809" y="2865"/>
                    <a:pt x="2865" y="2809"/>
                    <a:pt x="2921" y="2752"/>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19"/>
            <p:cNvSpPr/>
            <p:nvPr/>
          </p:nvSpPr>
          <p:spPr>
            <a:xfrm>
              <a:off x="4249450" y="2568950"/>
              <a:ext cx="78675" cy="67425"/>
            </a:xfrm>
            <a:custGeom>
              <a:rect b="b" l="l" r="r" t="t"/>
              <a:pathLst>
                <a:path extrusionOk="0" h="2697" w="3147">
                  <a:moveTo>
                    <a:pt x="169" y="0"/>
                  </a:moveTo>
                  <a:cubicBezTo>
                    <a:pt x="113" y="113"/>
                    <a:pt x="57" y="169"/>
                    <a:pt x="1" y="225"/>
                  </a:cubicBezTo>
                  <a:lnTo>
                    <a:pt x="2978" y="2696"/>
                  </a:lnTo>
                  <a:lnTo>
                    <a:pt x="3146" y="2471"/>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19"/>
            <p:cNvSpPr/>
            <p:nvPr/>
          </p:nvSpPr>
          <p:spPr>
            <a:xfrm>
              <a:off x="4225600" y="2602650"/>
              <a:ext cx="82850" cy="59000"/>
            </a:xfrm>
            <a:custGeom>
              <a:rect b="b" l="l" r="r" t="t"/>
              <a:pathLst>
                <a:path extrusionOk="0" h="2360" w="3314">
                  <a:moveTo>
                    <a:pt x="113" y="0"/>
                  </a:moveTo>
                  <a:lnTo>
                    <a:pt x="0" y="225"/>
                  </a:lnTo>
                  <a:lnTo>
                    <a:pt x="3202" y="2359"/>
                  </a:lnTo>
                  <a:lnTo>
                    <a:pt x="3314" y="2134"/>
                  </a:ln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19"/>
            <p:cNvSpPr/>
            <p:nvPr/>
          </p:nvSpPr>
          <p:spPr>
            <a:xfrm>
              <a:off x="4618750" y="2417300"/>
              <a:ext cx="16875" cy="95500"/>
            </a:xfrm>
            <a:custGeom>
              <a:rect b="b" l="l" r="r" t="t"/>
              <a:pathLst>
                <a:path extrusionOk="0" h="3820" w="675">
                  <a:moveTo>
                    <a:pt x="393" y="0"/>
                  </a:moveTo>
                  <a:lnTo>
                    <a:pt x="0" y="3820"/>
                  </a:lnTo>
                  <a:lnTo>
                    <a:pt x="281" y="3820"/>
                  </a:lnTo>
                  <a:lnTo>
                    <a:pt x="67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19"/>
            <p:cNvSpPr/>
            <p:nvPr/>
          </p:nvSpPr>
          <p:spPr>
            <a:xfrm>
              <a:off x="4684725" y="2432750"/>
              <a:ext cx="33725" cy="92700"/>
            </a:xfrm>
            <a:custGeom>
              <a:rect b="b" l="l" r="r" t="t"/>
              <a:pathLst>
                <a:path extrusionOk="0" h="3708" w="1349">
                  <a:moveTo>
                    <a:pt x="1124" y="0"/>
                  </a:moveTo>
                  <a:lnTo>
                    <a:pt x="1" y="3651"/>
                  </a:lnTo>
                  <a:lnTo>
                    <a:pt x="226" y="3707"/>
                  </a:lnTo>
                  <a:lnTo>
                    <a:pt x="1349" y="56"/>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19"/>
            <p:cNvSpPr/>
            <p:nvPr/>
          </p:nvSpPr>
          <p:spPr>
            <a:xfrm>
              <a:off x="4652450" y="2421500"/>
              <a:ext cx="25300" cy="95525"/>
            </a:xfrm>
            <a:custGeom>
              <a:rect b="b" l="l" r="r" t="t"/>
              <a:pathLst>
                <a:path extrusionOk="0" h="3821" w="1012">
                  <a:moveTo>
                    <a:pt x="730" y="1"/>
                  </a:moveTo>
                  <a:lnTo>
                    <a:pt x="0" y="3764"/>
                  </a:lnTo>
                  <a:lnTo>
                    <a:pt x="281" y="3820"/>
                  </a:lnTo>
                  <a:lnTo>
                    <a:pt x="1011" y="57"/>
                  </a:lnTo>
                  <a:lnTo>
                    <a:pt x="73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19"/>
            <p:cNvSpPr/>
            <p:nvPr/>
          </p:nvSpPr>
          <p:spPr>
            <a:xfrm>
              <a:off x="4826550" y="2599825"/>
              <a:ext cx="8450" cy="12675"/>
            </a:xfrm>
            <a:custGeom>
              <a:rect b="b" l="l" r="r" t="t"/>
              <a:pathLst>
                <a:path extrusionOk="0" h="507" w="338">
                  <a:moveTo>
                    <a:pt x="338" y="1"/>
                  </a:moveTo>
                  <a:lnTo>
                    <a:pt x="1" y="338"/>
                  </a:lnTo>
                  <a:lnTo>
                    <a:pt x="169" y="506"/>
                  </a:lnTo>
                  <a:lnTo>
                    <a:pt x="338" y="338"/>
                  </a:lnTo>
                  <a:lnTo>
                    <a:pt x="33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19"/>
            <p:cNvSpPr/>
            <p:nvPr/>
          </p:nvSpPr>
          <p:spPr>
            <a:xfrm>
              <a:off x="4717025" y="2446775"/>
              <a:ext cx="42150" cy="89900"/>
            </a:xfrm>
            <a:custGeom>
              <a:rect b="b" l="l" r="r" t="t"/>
              <a:pathLst>
                <a:path extrusionOk="0" h="3596" w="1686">
                  <a:moveTo>
                    <a:pt x="1461" y="1"/>
                  </a:moveTo>
                  <a:lnTo>
                    <a:pt x="1" y="3539"/>
                  </a:lnTo>
                  <a:lnTo>
                    <a:pt x="225" y="3595"/>
                  </a:lnTo>
                  <a:lnTo>
                    <a:pt x="1686" y="113"/>
                  </a:lnTo>
                  <a:lnTo>
                    <a:pt x="146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19"/>
            <p:cNvSpPr/>
            <p:nvPr/>
          </p:nvSpPr>
          <p:spPr>
            <a:xfrm>
              <a:off x="4746525" y="2463625"/>
              <a:ext cx="50575" cy="88500"/>
            </a:xfrm>
            <a:custGeom>
              <a:rect b="b" l="l" r="r" t="t"/>
              <a:pathLst>
                <a:path extrusionOk="0" h="3540" w="2023">
                  <a:moveTo>
                    <a:pt x="1797" y="1"/>
                  </a:moveTo>
                  <a:lnTo>
                    <a:pt x="0" y="3371"/>
                  </a:lnTo>
                  <a:lnTo>
                    <a:pt x="225" y="3539"/>
                  </a:lnTo>
                  <a:lnTo>
                    <a:pt x="2022" y="113"/>
                  </a:lnTo>
                  <a:lnTo>
                    <a:pt x="179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19"/>
            <p:cNvSpPr/>
            <p:nvPr/>
          </p:nvSpPr>
          <p:spPr>
            <a:xfrm>
              <a:off x="4801275" y="2543675"/>
              <a:ext cx="33725" cy="44950"/>
            </a:xfrm>
            <a:custGeom>
              <a:rect b="b" l="l" r="r" t="t"/>
              <a:pathLst>
                <a:path extrusionOk="0" h="1798" w="1349">
                  <a:moveTo>
                    <a:pt x="1349" y="0"/>
                  </a:moveTo>
                  <a:lnTo>
                    <a:pt x="1" y="1629"/>
                  </a:lnTo>
                  <a:lnTo>
                    <a:pt x="225" y="1797"/>
                  </a:lnTo>
                  <a:lnTo>
                    <a:pt x="1349" y="393"/>
                  </a:lnTo>
                  <a:lnTo>
                    <a:pt x="134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19"/>
            <p:cNvSpPr/>
            <p:nvPr/>
          </p:nvSpPr>
          <p:spPr>
            <a:xfrm>
              <a:off x="4774600" y="2486100"/>
              <a:ext cx="60400" cy="82875"/>
            </a:xfrm>
            <a:custGeom>
              <a:rect b="b" l="l" r="r" t="t"/>
              <a:pathLst>
                <a:path extrusionOk="0" h="3315" w="2416">
                  <a:moveTo>
                    <a:pt x="2191" y="0"/>
                  </a:moveTo>
                  <a:lnTo>
                    <a:pt x="0" y="3202"/>
                  </a:lnTo>
                  <a:lnTo>
                    <a:pt x="225" y="3314"/>
                  </a:lnTo>
                  <a:lnTo>
                    <a:pt x="2416" y="113"/>
                  </a:lnTo>
                  <a:lnTo>
                    <a:pt x="219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19"/>
            <p:cNvSpPr/>
            <p:nvPr/>
          </p:nvSpPr>
          <p:spPr>
            <a:xfrm>
              <a:off x="4593475" y="2648975"/>
              <a:ext cx="120775" cy="37950"/>
            </a:xfrm>
            <a:custGeom>
              <a:rect b="b" l="l" r="r" t="t"/>
              <a:pathLst>
                <a:path extrusionOk="0" h="1518" w="4831">
                  <a:moveTo>
                    <a:pt x="0" y="1"/>
                  </a:moveTo>
                  <a:lnTo>
                    <a:pt x="0" y="1068"/>
                  </a:lnTo>
                  <a:cubicBezTo>
                    <a:pt x="899" y="1068"/>
                    <a:pt x="1741" y="1180"/>
                    <a:pt x="2584" y="1517"/>
                  </a:cubicBezTo>
                  <a:lnTo>
                    <a:pt x="4830" y="1517"/>
                  </a:lnTo>
                  <a:cubicBezTo>
                    <a:pt x="3426" y="506"/>
                    <a:pt x="1741" y="1"/>
                    <a:pt x="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19"/>
            <p:cNvSpPr/>
            <p:nvPr/>
          </p:nvSpPr>
          <p:spPr>
            <a:xfrm>
              <a:off x="4500800" y="2536650"/>
              <a:ext cx="37925" cy="94100"/>
            </a:xfrm>
            <a:custGeom>
              <a:rect b="b" l="l" r="r" t="t"/>
              <a:pathLst>
                <a:path extrusionOk="0" h="3764" w="1517">
                  <a:moveTo>
                    <a:pt x="113" y="0"/>
                  </a:moveTo>
                  <a:cubicBezTo>
                    <a:pt x="0" y="0"/>
                    <a:pt x="955" y="3763"/>
                    <a:pt x="955" y="3763"/>
                  </a:cubicBezTo>
                  <a:lnTo>
                    <a:pt x="1517" y="3595"/>
                  </a:ln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19"/>
            <p:cNvSpPr/>
            <p:nvPr/>
          </p:nvSpPr>
          <p:spPr>
            <a:xfrm>
              <a:off x="1972000" y="2504350"/>
              <a:ext cx="16875" cy="15475"/>
            </a:xfrm>
            <a:custGeom>
              <a:rect b="b" l="l" r="r" t="t"/>
              <a:pathLst>
                <a:path extrusionOk="0" h="619" w="675">
                  <a:moveTo>
                    <a:pt x="562" y="1"/>
                  </a:moveTo>
                  <a:lnTo>
                    <a:pt x="0" y="506"/>
                  </a:lnTo>
                  <a:lnTo>
                    <a:pt x="113" y="618"/>
                  </a:lnTo>
                  <a:lnTo>
                    <a:pt x="674" y="113"/>
                  </a:lnTo>
                  <a:lnTo>
                    <a:pt x="56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19"/>
            <p:cNvSpPr/>
            <p:nvPr/>
          </p:nvSpPr>
          <p:spPr>
            <a:xfrm>
              <a:off x="1980425" y="2515575"/>
              <a:ext cx="18275" cy="14075"/>
            </a:xfrm>
            <a:custGeom>
              <a:rect b="b" l="l" r="r" t="t"/>
              <a:pathLst>
                <a:path extrusionOk="0" h="563" w="731">
                  <a:moveTo>
                    <a:pt x="618" y="1"/>
                  </a:moveTo>
                  <a:lnTo>
                    <a:pt x="0" y="394"/>
                  </a:lnTo>
                  <a:cubicBezTo>
                    <a:pt x="56" y="450"/>
                    <a:pt x="56" y="506"/>
                    <a:pt x="113" y="563"/>
                  </a:cubicBezTo>
                  <a:lnTo>
                    <a:pt x="730" y="113"/>
                  </a:lnTo>
                  <a:lnTo>
                    <a:pt x="61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19"/>
            <p:cNvSpPr/>
            <p:nvPr/>
          </p:nvSpPr>
          <p:spPr>
            <a:xfrm>
              <a:off x="1994450" y="2540850"/>
              <a:ext cx="18275" cy="11275"/>
            </a:xfrm>
            <a:custGeom>
              <a:rect b="b" l="l" r="r" t="t"/>
              <a:pathLst>
                <a:path extrusionOk="0" h="451" w="731">
                  <a:moveTo>
                    <a:pt x="675" y="1"/>
                  </a:moveTo>
                  <a:lnTo>
                    <a:pt x="1" y="282"/>
                  </a:lnTo>
                  <a:lnTo>
                    <a:pt x="113" y="450"/>
                  </a:lnTo>
                  <a:lnTo>
                    <a:pt x="731" y="169"/>
                  </a:lnTo>
                  <a:lnTo>
                    <a:pt x="67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19"/>
            <p:cNvSpPr/>
            <p:nvPr/>
          </p:nvSpPr>
          <p:spPr>
            <a:xfrm>
              <a:off x="1988850" y="2528225"/>
              <a:ext cx="18275" cy="12650"/>
            </a:xfrm>
            <a:custGeom>
              <a:rect b="b" l="l" r="r" t="t"/>
              <a:pathLst>
                <a:path extrusionOk="0" h="506" w="731">
                  <a:moveTo>
                    <a:pt x="618" y="0"/>
                  </a:moveTo>
                  <a:lnTo>
                    <a:pt x="0" y="337"/>
                  </a:lnTo>
                  <a:lnTo>
                    <a:pt x="56" y="506"/>
                  </a:lnTo>
                  <a:lnTo>
                    <a:pt x="730" y="113"/>
                  </a:lnTo>
                  <a:lnTo>
                    <a:pt x="61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19"/>
            <p:cNvSpPr/>
            <p:nvPr/>
          </p:nvSpPr>
          <p:spPr>
            <a:xfrm>
              <a:off x="1879325" y="2455200"/>
              <a:ext cx="4225" cy="18275"/>
            </a:xfrm>
            <a:custGeom>
              <a:rect b="b" l="l" r="r" t="t"/>
              <a:pathLst>
                <a:path extrusionOk="0" h="731" w="169">
                  <a:moveTo>
                    <a:pt x="0" y="1"/>
                  </a:moveTo>
                  <a:lnTo>
                    <a:pt x="0" y="731"/>
                  </a:lnTo>
                  <a:lnTo>
                    <a:pt x="169" y="731"/>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19"/>
            <p:cNvSpPr/>
            <p:nvPr/>
          </p:nvSpPr>
          <p:spPr>
            <a:xfrm>
              <a:off x="2007100" y="2582975"/>
              <a:ext cx="18275" cy="7050"/>
            </a:xfrm>
            <a:custGeom>
              <a:rect b="b" l="l" r="r" t="t"/>
              <a:pathLst>
                <a:path extrusionOk="0" h="282" w="731">
                  <a:moveTo>
                    <a:pt x="730" y="1"/>
                  </a:moveTo>
                  <a:lnTo>
                    <a:pt x="0" y="113"/>
                  </a:lnTo>
                  <a:cubicBezTo>
                    <a:pt x="0" y="169"/>
                    <a:pt x="0" y="225"/>
                    <a:pt x="0" y="282"/>
                  </a:cubicBezTo>
                  <a:lnTo>
                    <a:pt x="730" y="225"/>
                  </a:lnTo>
                  <a:cubicBezTo>
                    <a:pt x="730" y="169"/>
                    <a:pt x="730" y="57"/>
                    <a:pt x="73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19"/>
            <p:cNvSpPr/>
            <p:nvPr/>
          </p:nvSpPr>
          <p:spPr>
            <a:xfrm>
              <a:off x="2004300" y="2568950"/>
              <a:ext cx="18275" cy="8450"/>
            </a:xfrm>
            <a:custGeom>
              <a:rect b="b" l="l" r="r" t="t"/>
              <a:pathLst>
                <a:path extrusionOk="0" h="338" w="731">
                  <a:moveTo>
                    <a:pt x="674" y="0"/>
                  </a:moveTo>
                  <a:lnTo>
                    <a:pt x="0" y="169"/>
                  </a:lnTo>
                  <a:lnTo>
                    <a:pt x="56" y="337"/>
                  </a:lnTo>
                  <a:lnTo>
                    <a:pt x="730" y="169"/>
                  </a:lnTo>
                  <a:cubicBezTo>
                    <a:pt x="730" y="113"/>
                    <a:pt x="730" y="56"/>
                    <a:pt x="674"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19"/>
            <p:cNvSpPr/>
            <p:nvPr/>
          </p:nvSpPr>
          <p:spPr>
            <a:xfrm>
              <a:off x="1962175" y="2493125"/>
              <a:ext cx="15450" cy="16875"/>
            </a:xfrm>
            <a:custGeom>
              <a:rect b="b" l="l" r="r" t="t"/>
              <a:pathLst>
                <a:path extrusionOk="0" h="675" w="618">
                  <a:moveTo>
                    <a:pt x="506" y="0"/>
                  </a:moveTo>
                  <a:lnTo>
                    <a:pt x="0" y="562"/>
                  </a:lnTo>
                  <a:lnTo>
                    <a:pt x="169" y="674"/>
                  </a:lnTo>
                  <a:lnTo>
                    <a:pt x="618" y="113"/>
                  </a:lnTo>
                  <a:lnTo>
                    <a:pt x="50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19"/>
            <p:cNvSpPr/>
            <p:nvPr/>
          </p:nvSpPr>
          <p:spPr>
            <a:xfrm>
              <a:off x="1904600" y="2459425"/>
              <a:ext cx="8450" cy="18275"/>
            </a:xfrm>
            <a:custGeom>
              <a:rect b="b" l="l" r="r" t="t"/>
              <a:pathLst>
                <a:path extrusionOk="0" h="731" w="338">
                  <a:moveTo>
                    <a:pt x="169" y="0"/>
                  </a:moveTo>
                  <a:lnTo>
                    <a:pt x="0" y="674"/>
                  </a:lnTo>
                  <a:lnTo>
                    <a:pt x="169" y="730"/>
                  </a:lnTo>
                  <a:lnTo>
                    <a:pt x="337" y="57"/>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19"/>
            <p:cNvSpPr/>
            <p:nvPr/>
          </p:nvSpPr>
          <p:spPr>
            <a:xfrm>
              <a:off x="1918625" y="2462225"/>
              <a:ext cx="9875" cy="19675"/>
            </a:xfrm>
            <a:custGeom>
              <a:rect b="b" l="l" r="r" t="t"/>
              <a:pathLst>
                <a:path extrusionOk="0" h="787" w="395">
                  <a:moveTo>
                    <a:pt x="226" y="1"/>
                  </a:moveTo>
                  <a:lnTo>
                    <a:pt x="1" y="731"/>
                  </a:lnTo>
                  <a:lnTo>
                    <a:pt x="113" y="787"/>
                  </a:lnTo>
                  <a:lnTo>
                    <a:pt x="394" y="113"/>
                  </a:lnTo>
                  <a:lnTo>
                    <a:pt x="22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19"/>
            <p:cNvSpPr/>
            <p:nvPr/>
          </p:nvSpPr>
          <p:spPr>
            <a:xfrm>
              <a:off x="1891950" y="2458025"/>
              <a:ext cx="7050" cy="16875"/>
            </a:xfrm>
            <a:custGeom>
              <a:rect b="b" l="l" r="r" t="t"/>
              <a:pathLst>
                <a:path extrusionOk="0" h="675" w="282">
                  <a:moveTo>
                    <a:pt x="113" y="0"/>
                  </a:moveTo>
                  <a:lnTo>
                    <a:pt x="1" y="674"/>
                  </a:lnTo>
                  <a:lnTo>
                    <a:pt x="169" y="674"/>
                  </a:lnTo>
                  <a:lnTo>
                    <a:pt x="28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19"/>
            <p:cNvSpPr/>
            <p:nvPr/>
          </p:nvSpPr>
          <p:spPr>
            <a:xfrm>
              <a:off x="2008500" y="2599825"/>
              <a:ext cx="18275" cy="4250"/>
            </a:xfrm>
            <a:custGeom>
              <a:rect b="b" l="l" r="r" t="t"/>
              <a:pathLst>
                <a:path extrusionOk="0" h="170" w="731">
                  <a:moveTo>
                    <a:pt x="1" y="1"/>
                  </a:moveTo>
                  <a:cubicBezTo>
                    <a:pt x="1" y="57"/>
                    <a:pt x="1" y="113"/>
                    <a:pt x="1" y="169"/>
                  </a:cubicBezTo>
                  <a:lnTo>
                    <a:pt x="731" y="169"/>
                  </a:lnTo>
                  <a:cubicBezTo>
                    <a:pt x="731" y="113"/>
                    <a:pt x="731" y="1"/>
                    <a:pt x="73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19"/>
            <p:cNvSpPr/>
            <p:nvPr/>
          </p:nvSpPr>
          <p:spPr>
            <a:xfrm>
              <a:off x="1952325" y="2484700"/>
              <a:ext cx="14075" cy="16875"/>
            </a:xfrm>
            <a:custGeom>
              <a:rect b="b" l="l" r="r" t="t"/>
              <a:pathLst>
                <a:path extrusionOk="0" h="675" w="563">
                  <a:moveTo>
                    <a:pt x="450" y="0"/>
                  </a:moveTo>
                  <a:lnTo>
                    <a:pt x="1" y="562"/>
                  </a:lnTo>
                  <a:lnTo>
                    <a:pt x="169" y="674"/>
                  </a:lnTo>
                  <a:lnTo>
                    <a:pt x="563" y="113"/>
                  </a:lnTo>
                  <a:cubicBezTo>
                    <a:pt x="563" y="56"/>
                    <a:pt x="506" y="0"/>
                    <a:pt x="45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19"/>
            <p:cNvSpPr/>
            <p:nvPr/>
          </p:nvSpPr>
          <p:spPr>
            <a:xfrm>
              <a:off x="1929875" y="2469250"/>
              <a:ext cx="11250" cy="18275"/>
            </a:xfrm>
            <a:custGeom>
              <a:rect b="b" l="l" r="r" t="t"/>
              <a:pathLst>
                <a:path extrusionOk="0" h="731" w="450">
                  <a:moveTo>
                    <a:pt x="337" y="1"/>
                  </a:moveTo>
                  <a:lnTo>
                    <a:pt x="0" y="674"/>
                  </a:lnTo>
                  <a:lnTo>
                    <a:pt x="169" y="731"/>
                  </a:lnTo>
                  <a:lnTo>
                    <a:pt x="450" y="57"/>
                  </a:lnTo>
                  <a:lnTo>
                    <a:pt x="33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19"/>
            <p:cNvSpPr/>
            <p:nvPr/>
          </p:nvSpPr>
          <p:spPr>
            <a:xfrm>
              <a:off x="1941100" y="2476275"/>
              <a:ext cx="12675" cy="16875"/>
            </a:xfrm>
            <a:custGeom>
              <a:rect b="b" l="l" r="r" t="t"/>
              <a:pathLst>
                <a:path extrusionOk="0" h="675" w="507">
                  <a:moveTo>
                    <a:pt x="394" y="0"/>
                  </a:moveTo>
                  <a:lnTo>
                    <a:pt x="1" y="618"/>
                  </a:lnTo>
                  <a:lnTo>
                    <a:pt x="169" y="674"/>
                  </a:lnTo>
                  <a:lnTo>
                    <a:pt x="506" y="56"/>
                  </a:lnTo>
                  <a:lnTo>
                    <a:pt x="39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19"/>
            <p:cNvSpPr/>
            <p:nvPr/>
          </p:nvSpPr>
          <p:spPr>
            <a:xfrm>
              <a:off x="2000075" y="2554900"/>
              <a:ext cx="18275" cy="9850"/>
            </a:xfrm>
            <a:custGeom>
              <a:rect b="b" l="l" r="r" t="t"/>
              <a:pathLst>
                <a:path extrusionOk="0" h="394" w="731">
                  <a:moveTo>
                    <a:pt x="674" y="1"/>
                  </a:moveTo>
                  <a:lnTo>
                    <a:pt x="1" y="225"/>
                  </a:lnTo>
                  <a:lnTo>
                    <a:pt x="57" y="394"/>
                  </a:lnTo>
                  <a:lnTo>
                    <a:pt x="731" y="169"/>
                  </a:lnTo>
                  <a:lnTo>
                    <a:pt x="67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19"/>
            <p:cNvSpPr/>
            <p:nvPr/>
          </p:nvSpPr>
          <p:spPr>
            <a:xfrm>
              <a:off x="1851250" y="2455200"/>
              <a:ext cx="22475" cy="19700"/>
            </a:xfrm>
            <a:custGeom>
              <a:rect b="b" l="l" r="r" t="t"/>
              <a:pathLst>
                <a:path extrusionOk="0" h="788" w="899">
                  <a:moveTo>
                    <a:pt x="899" y="1"/>
                  </a:moveTo>
                  <a:cubicBezTo>
                    <a:pt x="618" y="1"/>
                    <a:pt x="337" y="57"/>
                    <a:pt x="0" y="113"/>
                  </a:cubicBezTo>
                  <a:lnTo>
                    <a:pt x="0" y="787"/>
                  </a:lnTo>
                  <a:cubicBezTo>
                    <a:pt x="337" y="731"/>
                    <a:pt x="618" y="731"/>
                    <a:pt x="899" y="731"/>
                  </a:cubicBezTo>
                  <a:lnTo>
                    <a:pt x="89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19"/>
            <p:cNvSpPr/>
            <p:nvPr/>
          </p:nvSpPr>
          <p:spPr>
            <a:xfrm>
              <a:off x="1983225" y="2608250"/>
              <a:ext cx="42150" cy="78675"/>
            </a:xfrm>
            <a:custGeom>
              <a:rect b="b" l="l" r="r" t="t"/>
              <a:pathLst>
                <a:path extrusionOk="0" h="3147" w="1686">
                  <a:moveTo>
                    <a:pt x="1012" y="1"/>
                  </a:moveTo>
                  <a:cubicBezTo>
                    <a:pt x="1012" y="57"/>
                    <a:pt x="1012" y="113"/>
                    <a:pt x="1012" y="169"/>
                  </a:cubicBezTo>
                  <a:cubicBezTo>
                    <a:pt x="1012" y="225"/>
                    <a:pt x="1012" y="282"/>
                    <a:pt x="1012" y="338"/>
                  </a:cubicBezTo>
                  <a:cubicBezTo>
                    <a:pt x="1012" y="450"/>
                    <a:pt x="955" y="562"/>
                    <a:pt x="955" y="731"/>
                  </a:cubicBezTo>
                  <a:cubicBezTo>
                    <a:pt x="899" y="1236"/>
                    <a:pt x="731" y="1742"/>
                    <a:pt x="506" y="2247"/>
                  </a:cubicBezTo>
                  <a:lnTo>
                    <a:pt x="506" y="2304"/>
                  </a:lnTo>
                  <a:cubicBezTo>
                    <a:pt x="338" y="2584"/>
                    <a:pt x="169" y="2865"/>
                    <a:pt x="1" y="3146"/>
                  </a:cubicBezTo>
                  <a:lnTo>
                    <a:pt x="843" y="3146"/>
                  </a:lnTo>
                  <a:cubicBezTo>
                    <a:pt x="955" y="2978"/>
                    <a:pt x="1012" y="2865"/>
                    <a:pt x="1124" y="2697"/>
                  </a:cubicBezTo>
                  <a:lnTo>
                    <a:pt x="1180" y="2528"/>
                  </a:lnTo>
                  <a:cubicBezTo>
                    <a:pt x="1236" y="2416"/>
                    <a:pt x="1292" y="2247"/>
                    <a:pt x="1348" y="2135"/>
                  </a:cubicBezTo>
                  <a:lnTo>
                    <a:pt x="1348" y="2079"/>
                  </a:lnTo>
                  <a:cubicBezTo>
                    <a:pt x="1348" y="1967"/>
                    <a:pt x="1405" y="1910"/>
                    <a:pt x="1461" y="1798"/>
                  </a:cubicBezTo>
                  <a:cubicBezTo>
                    <a:pt x="1573" y="1349"/>
                    <a:pt x="1685" y="843"/>
                    <a:pt x="1685" y="394"/>
                  </a:cubicBezTo>
                  <a:cubicBezTo>
                    <a:pt x="1685" y="338"/>
                    <a:pt x="1685" y="282"/>
                    <a:pt x="1685" y="225"/>
                  </a:cubicBezTo>
                  <a:lnTo>
                    <a:pt x="168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19"/>
            <p:cNvSpPr/>
            <p:nvPr/>
          </p:nvSpPr>
          <p:spPr>
            <a:xfrm>
              <a:off x="1851250" y="2508425"/>
              <a:ext cx="123575" cy="178500"/>
            </a:xfrm>
            <a:custGeom>
              <a:rect b="b" l="l" r="r" t="t"/>
              <a:pathLst>
                <a:path extrusionOk="0" h="7140" w="4943">
                  <a:moveTo>
                    <a:pt x="922" y="1"/>
                  </a:moveTo>
                  <a:cubicBezTo>
                    <a:pt x="858" y="1"/>
                    <a:pt x="794" y="3"/>
                    <a:pt x="730" y="6"/>
                  </a:cubicBezTo>
                  <a:cubicBezTo>
                    <a:pt x="506" y="6"/>
                    <a:pt x="225" y="62"/>
                    <a:pt x="0" y="118"/>
                  </a:cubicBezTo>
                  <a:lnTo>
                    <a:pt x="0" y="568"/>
                  </a:lnTo>
                  <a:cubicBezTo>
                    <a:pt x="225" y="455"/>
                    <a:pt x="506" y="455"/>
                    <a:pt x="730" y="455"/>
                  </a:cubicBezTo>
                  <a:cubicBezTo>
                    <a:pt x="801" y="451"/>
                    <a:pt x="872" y="449"/>
                    <a:pt x="942" y="449"/>
                  </a:cubicBezTo>
                  <a:cubicBezTo>
                    <a:pt x="2816" y="449"/>
                    <a:pt x="4385" y="1876"/>
                    <a:pt x="4493" y="3825"/>
                  </a:cubicBezTo>
                  <a:cubicBezTo>
                    <a:pt x="4549" y="5173"/>
                    <a:pt x="3819" y="6521"/>
                    <a:pt x="2584" y="7139"/>
                  </a:cubicBezTo>
                  <a:lnTo>
                    <a:pt x="3314" y="7139"/>
                  </a:lnTo>
                  <a:cubicBezTo>
                    <a:pt x="4381" y="6353"/>
                    <a:pt x="4943" y="5061"/>
                    <a:pt x="4886" y="3769"/>
                  </a:cubicBezTo>
                  <a:cubicBezTo>
                    <a:pt x="4830" y="2702"/>
                    <a:pt x="4325" y="1747"/>
                    <a:pt x="3538" y="1017"/>
                  </a:cubicBezTo>
                  <a:cubicBezTo>
                    <a:pt x="2802" y="386"/>
                    <a:pt x="1868" y="1"/>
                    <a:pt x="92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19"/>
            <p:cNvSpPr/>
            <p:nvPr/>
          </p:nvSpPr>
          <p:spPr>
            <a:xfrm>
              <a:off x="1856850" y="2590150"/>
              <a:ext cx="40750" cy="34975"/>
            </a:xfrm>
            <a:custGeom>
              <a:rect b="b" l="l" r="r" t="t"/>
              <a:pathLst>
                <a:path extrusionOk="0" h="1399" w="1630">
                  <a:moveTo>
                    <a:pt x="675" y="1"/>
                  </a:moveTo>
                  <a:cubicBezTo>
                    <a:pt x="325" y="1"/>
                    <a:pt x="1" y="275"/>
                    <a:pt x="1" y="725"/>
                  </a:cubicBezTo>
                  <a:cubicBezTo>
                    <a:pt x="1" y="1118"/>
                    <a:pt x="282" y="1399"/>
                    <a:pt x="675" y="1399"/>
                  </a:cubicBezTo>
                  <a:cubicBezTo>
                    <a:pt x="1293" y="1399"/>
                    <a:pt x="1630" y="669"/>
                    <a:pt x="1180" y="219"/>
                  </a:cubicBezTo>
                  <a:cubicBezTo>
                    <a:pt x="1030" y="70"/>
                    <a:pt x="849" y="1"/>
                    <a:pt x="67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19"/>
            <p:cNvSpPr/>
            <p:nvPr/>
          </p:nvSpPr>
          <p:spPr>
            <a:xfrm>
              <a:off x="1977600" y="1880925"/>
              <a:ext cx="25300" cy="18275"/>
            </a:xfrm>
            <a:custGeom>
              <a:rect b="b" l="l" r="r" t="t"/>
              <a:pathLst>
                <a:path extrusionOk="0" h="731" w="1012">
                  <a:moveTo>
                    <a:pt x="900" y="1"/>
                  </a:moveTo>
                  <a:lnTo>
                    <a:pt x="1" y="562"/>
                  </a:lnTo>
                  <a:cubicBezTo>
                    <a:pt x="57" y="618"/>
                    <a:pt x="57" y="675"/>
                    <a:pt x="113" y="731"/>
                  </a:cubicBezTo>
                  <a:lnTo>
                    <a:pt x="1012" y="113"/>
                  </a:lnTo>
                  <a:lnTo>
                    <a:pt x="90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19"/>
            <p:cNvSpPr/>
            <p:nvPr/>
          </p:nvSpPr>
          <p:spPr>
            <a:xfrm>
              <a:off x="1970600" y="1868300"/>
              <a:ext cx="22475" cy="19675"/>
            </a:xfrm>
            <a:custGeom>
              <a:rect b="b" l="l" r="r" t="t"/>
              <a:pathLst>
                <a:path extrusionOk="0" h="787" w="899">
                  <a:moveTo>
                    <a:pt x="843" y="0"/>
                  </a:moveTo>
                  <a:lnTo>
                    <a:pt x="0" y="674"/>
                  </a:lnTo>
                  <a:lnTo>
                    <a:pt x="112" y="786"/>
                  </a:lnTo>
                  <a:lnTo>
                    <a:pt x="899" y="112"/>
                  </a:lnTo>
                  <a:cubicBezTo>
                    <a:pt x="899" y="56"/>
                    <a:pt x="843" y="0"/>
                    <a:pt x="84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19"/>
            <p:cNvSpPr/>
            <p:nvPr/>
          </p:nvSpPr>
          <p:spPr>
            <a:xfrm>
              <a:off x="1984625" y="1893575"/>
              <a:ext cx="25300" cy="15450"/>
            </a:xfrm>
            <a:custGeom>
              <a:rect b="b" l="l" r="r" t="t"/>
              <a:pathLst>
                <a:path extrusionOk="0" h="618" w="1012">
                  <a:moveTo>
                    <a:pt x="899" y="0"/>
                  </a:moveTo>
                  <a:lnTo>
                    <a:pt x="1" y="506"/>
                  </a:lnTo>
                  <a:cubicBezTo>
                    <a:pt x="1" y="562"/>
                    <a:pt x="57" y="562"/>
                    <a:pt x="57" y="618"/>
                  </a:cubicBezTo>
                  <a:lnTo>
                    <a:pt x="1012" y="112"/>
                  </a:lnTo>
                  <a:lnTo>
                    <a:pt x="89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19"/>
            <p:cNvSpPr/>
            <p:nvPr/>
          </p:nvSpPr>
          <p:spPr>
            <a:xfrm>
              <a:off x="1990250" y="1907600"/>
              <a:ext cx="26700" cy="12675"/>
            </a:xfrm>
            <a:custGeom>
              <a:rect b="b" l="l" r="r" t="t"/>
              <a:pathLst>
                <a:path extrusionOk="0" h="507" w="1068">
                  <a:moveTo>
                    <a:pt x="955" y="1"/>
                  </a:moveTo>
                  <a:lnTo>
                    <a:pt x="0" y="394"/>
                  </a:lnTo>
                  <a:lnTo>
                    <a:pt x="57" y="506"/>
                  </a:lnTo>
                  <a:lnTo>
                    <a:pt x="1067" y="113"/>
                  </a:lnTo>
                  <a:cubicBezTo>
                    <a:pt x="1011" y="57"/>
                    <a:pt x="1011" y="57"/>
                    <a:pt x="95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19"/>
            <p:cNvSpPr/>
            <p:nvPr/>
          </p:nvSpPr>
          <p:spPr>
            <a:xfrm>
              <a:off x="1962175" y="1857050"/>
              <a:ext cx="22475" cy="22500"/>
            </a:xfrm>
            <a:custGeom>
              <a:rect b="b" l="l" r="r" t="t"/>
              <a:pathLst>
                <a:path extrusionOk="0" h="900" w="899">
                  <a:moveTo>
                    <a:pt x="786" y="1"/>
                  </a:moveTo>
                  <a:lnTo>
                    <a:pt x="0" y="787"/>
                  </a:lnTo>
                  <a:lnTo>
                    <a:pt x="112" y="899"/>
                  </a:lnTo>
                  <a:lnTo>
                    <a:pt x="899" y="169"/>
                  </a:lnTo>
                  <a:lnTo>
                    <a:pt x="78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19"/>
            <p:cNvSpPr/>
            <p:nvPr/>
          </p:nvSpPr>
          <p:spPr>
            <a:xfrm>
              <a:off x="1998675" y="1935675"/>
              <a:ext cx="25300" cy="8450"/>
            </a:xfrm>
            <a:custGeom>
              <a:rect b="b" l="l" r="r" t="t"/>
              <a:pathLst>
                <a:path extrusionOk="0" h="338" w="1012">
                  <a:moveTo>
                    <a:pt x="1011" y="1"/>
                  </a:moveTo>
                  <a:lnTo>
                    <a:pt x="0" y="169"/>
                  </a:lnTo>
                  <a:cubicBezTo>
                    <a:pt x="0" y="226"/>
                    <a:pt x="0" y="282"/>
                    <a:pt x="0" y="338"/>
                  </a:cubicBezTo>
                  <a:lnTo>
                    <a:pt x="1011" y="169"/>
                  </a:lnTo>
                  <a:lnTo>
                    <a:pt x="101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19"/>
            <p:cNvSpPr/>
            <p:nvPr/>
          </p:nvSpPr>
          <p:spPr>
            <a:xfrm>
              <a:off x="1994450" y="1921650"/>
              <a:ext cx="26700" cy="11250"/>
            </a:xfrm>
            <a:custGeom>
              <a:rect b="b" l="l" r="r" t="t"/>
              <a:pathLst>
                <a:path extrusionOk="0" h="450" w="1068">
                  <a:moveTo>
                    <a:pt x="1012" y="0"/>
                  </a:moveTo>
                  <a:lnTo>
                    <a:pt x="1" y="281"/>
                  </a:lnTo>
                  <a:cubicBezTo>
                    <a:pt x="1" y="337"/>
                    <a:pt x="1" y="393"/>
                    <a:pt x="57" y="450"/>
                  </a:cubicBezTo>
                  <a:lnTo>
                    <a:pt x="1068" y="169"/>
                  </a:lnTo>
                  <a:cubicBezTo>
                    <a:pt x="1068" y="113"/>
                    <a:pt x="1012" y="56"/>
                    <a:pt x="101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19"/>
            <p:cNvSpPr/>
            <p:nvPr/>
          </p:nvSpPr>
          <p:spPr>
            <a:xfrm>
              <a:off x="1942500" y="1838800"/>
              <a:ext cx="18275" cy="23900"/>
            </a:xfrm>
            <a:custGeom>
              <a:rect b="b" l="l" r="r" t="t"/>
              <a:pathLst>
                <a:path extrusionOk="0" h="956" w="731">
                  <a:moveTo>
                    <a:pt x="562" y="1"/>
                  </a:moveTo>
                  <a:lnTo>
                    <a:pt x="1" y="899"/>
                  </a:lnTo>
                  <a:lnTo>
                    <a:pt x="169" y="955"/>
                  </a:lnTo>
                  <a:lnTo>
                    <a:pt x="731" y="113"/>
                  </a:lnTo>
                  <a:lnTo>
                    <a:pt x="56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19"/>
            <p:cNvSpPr/>
            <p:nvPr/>
          </p:nvSpPr>
          <p:spPr>
            <a:xfrm>
              <a:off x="1897575" y="1817750"/>
              <a:ext cx="8450" cy="25300"/>
            </a:xfrm>
            <a:custGeom>
              <a:rect b="b" l="l" r="r" t="t"/>
              <a:pathLst>
                <a:path extrusionOk="0" h="1012" w="338">
                  <a:moveTo>
                    <a:pt x="169" y="0"/>
                  </a:moveTo>
                  <a:lnTo>
                    <a:pt x="1" y="1011"/>
                  </a:lnTo>
                  <a:lnTo>
                    <a:pt x="169" y="1011"/>
                  </a:lnTo>
                  <a:lnTo>
                    <a:pt x="33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19"/>
            <p:cNvSpPr/>
            <p:nvPr/>
          </p:nvSpPr>
          <p:spPr>
            <a:xfrm>
              <a:off x="1908800" y="1820550"/>
              <a:ext cx="11275" cy="26700"/>
            </a:xfrm>
            <a:custGeom>
              <a:rect b="b" l="l" r="r" t="t"/>
              <a:pathLst>
                <a:path extrusionOk="0" h="1068" w="451">
                  <a:moveTo>
                    <a:pt x="338" y="0"/>
                  </a:moveTo>
                  <a:lnTo>
                    <a:pt x="1" y="1011"/>
                  </a:lnTo>
                  <a:lnTo>
                    <a:pt x="169" y="1068"/>
                  </a:lnTo>
                  <a:lnTo>
                    <a:pt x="450" y="57"/>
                  </a:lnTo>
                  <a:lnTo>
                    <a:pt x="33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19"/>
            <p:cNvSpPr/>
            <p:nvPr/>
          </p:nvSpPr>
          <p:spPr>
            <a:xfrm>
              <a:off x="1952325" y="1847225"/>
              <a:ext cx="21100" cy="23900"/>
            </a:xfrm>
            <a:custGeom>
              <a:rect b="b" l="l" r="r" t="t"/>
              <a:pathLst>
                <a:path extrusionOk="0" h="956" w="844">
                  <a:moveTo>
                    <a:pt x="731" y="1"/>
                  </a:moveTo>
                  <a:lnTo>
                    <a:pt x="1" y="843"/>
                  </a:lnTo>
                  <a:lnTo>
                    <a:pt x="169" y="955"/>
                  </a:lnTo>
                  <a:lnTo>
                    <a:pt x="843" y="113"/>
                  </a:lnTo>
                  <a:lnTo>
                    <a:pt x="73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19"/>
            <p:cNvSpPr/>
            <p:nvPr/>
          </p:nvSpPr>
          <p:spPr>
            <a:xfrm>
              <a:off x="1883525" y="1814925"/>
              <a:ext cx="8450" cy="26700"/>
            </a:xfrm>
            <a:custGeom>
              <a:rect b="b" l="l" r="r" t="t"/>
              <a:pathLst>
                <a:path extrusionOk="0" h="1068" w="338">
                  <a:moveTo>
                    <a:pt x="113" y="1"/>
                  </a:moveTo>
                  <a:lnTo>
                    <a:pt x="1" y="1068"/>
                  </a:lnTo>
                  <a:lnTo>
                    <a:pt x="226" y="1068"/>
                  </a:lnTo>
                  <a:lnTo>
                    <a:pt x="33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19"/>
            <p:cNvSpPr/>
            <p:nvPr/>
          </p:nvSpPr>
          <p:spPr>
            <a:xfrm>
              <a:off x="1921450" y="1824750"/>
              <a:ext cx="14050" cy="26725"/>
            </a:xfrm>
            <a:custGeom>
              <a:rect b="b" l="l" r="r" t="t"/>
              <a:pathLst>
                <a:path extrusionOk="0" h="1069" w="562">
                  <a:moveTo>
                    <a:pt x="393" y="1"/>
                  </a:moveTo>
                  <a:lnTo>
                    <a:pt x="0" y="1012"/>
                  </a:lnTo>
                  <a:lnTo>
                    <a:pt x="113" y="1068"/>
                  </a:lnTo>
                  <a:lnTo>
                    <a:pt x="562" y="57"/>
                  </a:lnTo>
                  <a:lnTo>
                    <a:pt x="39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19"/>
            <p:cNvSpPr/>
            <p:nvPr/>
          </p:nvSpPr>
          <p:spPr>
            <a:xfrm>
              <a:off x="1931275" y="1831775"/>
              <a:ext cx="16875" cy="25300"/>
            </a:xfrm>
            <a:custGeom>
              <a:rect b="b" l="l" r="r" t="t"/>
              <a:pathLst>
                <a:path extrusionOk="0" h="1012" w="675">
                  <a:moveTo>
                    <a:pt x="506" y="1"/>
                  </a:moveTo>
                  <a:lnTo>
                    <a:pt x="0" y="956"/>
                  </a:lnTo>
                  <a:lnTo>
                    <a:pt x="169" y="1012"/>
                  </a:lnTo>
                  <a:lnTo>
                    <a:pt x="674" y="57"/>
                  </a:lnTo>
                  <a:lnTo>
                    <a:pt x="50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19"/>
            <p:cNvSpPr/>
            <p:nvPr/>
          </p:nvSpPr>
          <p:spPr>
            <a:xfrm>
              <a:off x="2000075" y="1949725"/>
              <a:ext cx="26700" cy="7050"/>
            </a:xfrm>
            <a:custGeom>
              <a:rect b="b" l="l" r="r" t="t"/>
              <a:pathLst>
                <a:path extrusionOk="0" h="282" w="1068">
                  <a:moveTo>
                    <a:pt x="1068" y="1"/>
                  </a:moveTo>
                  <a:lnTo>
                    <a:pt x="57" y="113"/>
                  </a:lnTo>
                  <a:cubicBezTo>
                    <a:pt x="1" y="169"/>
                    <a:pt x="1" y="225"/>
                    <a:pt x="1" y="281"/>
                  </a:cubicBezTo>
                  <a:lnTo>
                    <a:pt x="1068" y="169"/>
                  </a:lnTo>
                  <a:lnTo>
                    <a:pt x="106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19"/>
            <p:cNvSpPr/>
            <p:nvPr/>
          </p:nvSpPr>
          <p:spPr>
            <a:xfrm>
              <a:off x="1851250" y="1965175"/>
              <a:ext cx="174125" cy="153075"/>
            </a:xfrm>
            <a:custGeom>
              <a:rect b="b" l="l" r="r" t="t"/>
              <a:pathLst>
                <a:path extrusionOk="0" h="6123" w="6965">
                  <a:moveTo>
                    <a:pt x="5954" y="0"/>
                  </a:moveTo>
                  <a:lnTo>
                    <a:pt x="5954" y="169"/>
                  </a:lnTo>
                  <a:lnTo>
                    <a:pt x="6291" y="169"/>
                  </a:lnTo>
                  <a:lnTo>
                    <a:pt x="6291" y="506"/>
                  </a:lnTo>
                  <a:lnTo>
                    <a:pt x="5954" y="506"/>
                  </a:lnTo>
                  <a:lnTo>
                    <a:pt x="5954" y="674"/>
                  </a:lnTo>
                  <a:lnTo>
                    <a:pt x="6291" y="674"/>
                  </a:lnTo>
                  <a:cubicBezTo>
                    <a:pt x="6291" y="787"/>
                    <a:pt x="6234" y="955"/>
                    <a:pt x="6234" y="1068"/>
                  </a:cubicBezTo>
                  <a:lnTo>
                    <a:pt x="5897" y="1011"/>
                  </a:lnTo>
                  <a:lnTo>
                    <a:pt x="5897" y="1068"/>
                  </a:lnTo>
                  <a:lnTo>
                    <a:pt x="5897" y="1180"/>
                  </a:lnTo>
                  <a:lnTo>
                    <a:pt x="6234" y="1236"/>
                  </a:lnTo>
                  <a:cubicBezTo>
                    <a:pt x="6234" y="1348"/>
                    <a:pt x="6178" y="1461"/>
                    <a:pt x="6178" y="1573"/>
                  </a:cubicBezTo>
                  <a:lnTo>
                    <a:pt x="5841" y="1461"/>
                  </a:lnTo>
                  <a:cubicBezTo>
                    <a:pt x="5841" y="1517"/>
                    <a:pt x="5785" y="1573"/>
                    <a:pt x="5785" y="1629"/>
                  </a:cubicBezTo>
                  <a:lnTo>
                    <a:pt x="6122" y="1742"/>
                  </a:lnTo>
                  <a:lnTo>
                    <a:pt x="6010" y="2079"/>
                  </a:lnTo>
                  <a:lnTo>
                    <a:pt x="5617" y="1910"/>
                  </a:lnTo>
                  <a:lnTo>
                    <a:pt x="5560" y="2079"/>
                  </a:lnTo>
                  <a:lnTo>
                    <a:pt x="5897" y="2191"/>
                  </a:lnTo>
                  <a:cubicBezTo>
                    <a:pt x="5841" y="2303"/>
                    <a:pt x="5785" y="2415"/>
                    <a:pt x="5729" y="2528"/>
                  </a:cubicBezTo>
                  <a:lnTo>
                    <a:pt x="5448" y="2359"/>
                  </a:lnTo>
                  <a:lnTo>
                    <a:pt x="5336" y="2528"/>
                  </a:lnTo>
                  <a:lnTo>
                    <a:pt x="5617" y="2696"/>
                  </a:lnTo>
                  <a:cubicBezTo>
                    <a:pt x="5560" y="2809"/>
                    <a:pt x="5504" y="2921"/>
                    <a:pt x="5448" y="2977"/>
                  </a:cubicBezTo>
                  <a:lnTo>
                    <a:pt x="5167" y="2809"/>
                  </a:lnTo>
                  <a:lnTo>
                    <a:pt x="5055" y="2977"/>
                  </a:lnTo>
                  <a:lnTo>
                    <a:pt x="5336" y="3146"/>
                  </a:lnTo>
                  <a:lnTo>
                    <a:pt x="5167" y="3426"/>
                  </a:lnTo>
                  <a:lnTo>
                    <a:pt x="4886" y="3202"/>
                  </a:lnTo>
                  <a:lnTo>
                    <a:pt x="4774" y="3314"/>
                  </a:lnTo>
                  <a:lnTo>
                    <a:pt x="4999" y="3539"/>
                  </a:lnTo>
                  <a:cubicBezTo>
                    <a:pt x="4943" y="3595"/>
                    <a:pt x="4830" y="3707"/>
                    <a:pt x="4774" y="3820"/>
                  </a:cubicBezTo>
                  <a:lnTo>
                    <a:pt x="4549" y="3539"/>
                  </a:lnTo>
                  <a:lnTo>
                    <a:pt x="4437" y="3707"/>
                  </a:lnTo>
                  <a:lnTo>
                    <a:pt x="4662" y="3932"/>
                  </a:lnTo>
                  <a:lnTo>
                    <a:pt x="4381" y="4157"/>
                  </a:lnTo>
                  <a:lnTo>
                    <a:pt x="4156" y="3876"/>
                  </a:lnTo>
                  <a:lnTo>
                    <a:pt x="4044" y="4044"/>
                  </a:lnTo>
                  <a:lnTo>
                    <a:pt x="4269" y="4269"/>
                  </a:lnTo>
                  <a:lnTo>
                    <a:pt x="3988" y="4494"/>
                  </a:lnTo>
                  <a:lnTo>
                    <a:pt x="3763" y="4213"/>
                  </a:lnTo>
                  <a:lnTo>
                    <a:pt x="3651" y="4325"/>
                  </a:lnTo>
                  <a:lnTo>
                    <a:pt x="3819" y="4606"/>
                  </a:lnTo>
                  <a:lnTo>
                    <a:pt x="3538" y="4774"/>
                  </a:lnTo>
                  <a:lnTo>
                    <a:pt x="3370" y="4494"/>
                  </a:lnTo>
                  <a:lnTo>
                    <a:pt x="3201" y="4550"/>
                  </a:lnTo>
                  <a:lnTo>
                    <a:pt x="3370" y="4831"/>
                  </a:lnTo>
                  <a:lnTo>
                    <a:pt x="3033" y="4999"/>
                  </a:lnTo>
                  <a:lnTo>
                    <a:pt x="2921" y="4718"/>
                  </a:lnTo>
                  <a:lnTo>
                    <a:pt x="2752" y="4774"/>
                  </a:lnTo>
                  <a:lnTo>
                    <a:pt x="2864" y="5111"/>
                  </a:lnTo>
                  <a:lnTo>
                    <a:pt x="2527" y="5224"/>
                  </a:lnTo>
                  <a:lnTo>
                    <a:pt x="2471" y="4887"/>
                  </a:lnTo>
                  <a:lnTo>
                    <a:pt x="2303" y="4943"/>
                  </a:lnTo>
                  <a:lnTo>
                    <a:pt x="2415" y="5280"/>
                  </a:lnTo>
                  <a:cubicBezTo>
                    <a:pt x="2247" y="5280"/>
                    <a:pt x="2134" y="5336"/>
                    <a:pt x="2022" y="5336"/>
                  </a:cubicBezTo>
                  <a:lnTo>
                    <a:pt x="1966" y="4999"/>
                  </a:lnTo>
                  <a:lnTo>
                    <a:pt x="1797" y="4999"/>
                  </a:lnTo>
                  <a:lnTo>
                    <a:pt x="1854" y="5336"/>
                  </a:lnTo>
                  <a:lnTo>
                    <a:pt x="1517" y="5448"/>
                  </a:lnTo>
                  <a:lnTo>
                    <a:pt x="1517" y="5111"/>
                  </a:lnTo>
                  <a:lnTo>
                    <a:pt x="1348" y="5111"/>
                  </a:lnTo>
                  <a:lnTo>
                    <a:pt x="1348" y="5448"/>
                  </a:lnTo>
                  <a:lnTo>
                    <a:pt x="955" y="5448"/>
                  </a:lnTo>
                  <a:lnTo>
                    <a:pt x="955" y="5111"/>
                  </a:lnTo>
                  <a:lnTo>
                    <a:pt x="786" y="5111"/>
                  </a:lnTo>
                  <a:lnTo>
                    <a:pt x="786" y="5448"/>
                  </a:lnTo>
                  <a:lnTo>
                    <a:pt x="449" y="5448"/>
                  </a:lnTo>
                  <a:lnTo>
                    <a:pt x="506" y="5111"/>
                  </a:lnTo>
                  <a:lnTo>
                    <a:pt x="337" y="5111"/>
                  </a:lnTo>
                  <a:lnTo>
                    <a:pt x="337" y="5448"/>
                  </a:lnTo>
                  <a:lnTo>
                    <a:pt x="0" y="5392"/>
                  </a:lnTo>
                  <a:lnTo>
                    <a:pt x="0" y="6066"/>
                  </a:lnTo>
                  <a:lnTo>
                    <a:pt x="225" y="6066"/>
                  </a:lnTo>
                  <a:lnTo>
                    <a:pt x="225" y="6122"/>
                  </a:lnTo>
                  <a:lnTo>
                    <a:pt x="1573" y="6122"/>
                  </a:lnTo>
                  <a:lnTo>
                    <a:pt x="2022" y="6066"/>
                  </a:lnTo>
                  <a:cubicBezTo>
                    <a:pt x="2191" y="6010"/>
                    <a:pt x="2415" y="5954"/>
                    <a:pt x="2584" y="5898"/>
                  </a:cubicBezTo>
                  <a:cubicBezTo>
                    <a:pt x="2808" y="5842"/>
                    <a:pt x="3089" y="5785"/>
                    <a:pt x="3314" y="5673"/>
                  </a:cubicBezTo>
                  <a:cubicBezTo>
                    <a:pt x="3595" y="5561"/>
                    <a:pt x="3932" y="5392"/>
                    <a:pt x="4212" y="5224"/>
                  </a:cubicBezTo>
                  <a:cubicBezTo>
                    <a:pt x="4606" y="4943"/>
                    <a:pt x="4999" y="4662"/>
                    <a:pt x="5280" y="4325"/>
                  </a:cubicBezTo>
                  <a:cubicBezTo>
                    <a:pt x="5841" y="3763"/>
                    <a:pt x="6291" y="3089"/>
                    <a:pt x="6627" y="2359"/>
                  </a:cubicBezTo>
                  <a:cubicBezTo>
                    <a:pt x="6684" y="2191"/>
                    <a:pt x="6684" y="2079"/>
                    <a:pt x="6740" y="1910"/>
                  </a:cubicBezTo>
                  <a:cubicBezTo>
                    <a:pt x="6852" y="1517"/>
                    <a:pt x="6964" y="1124"/>
                    <a:pt x="6964" y="787"/>
                  </a:cubicBezTo>
                  <a:lnTo>
                    <a:pt x="6964" y="618"/>
                  </a:lnTo>
                  <a:lnTo>
                    <a:pt x="6964" y="57"/>
                  </a:lnTo>
                  <a:lnTo>
                    <a:pt x="696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19"/>
            <p:cNvSpPr/>
            <p:nvPr/>
          </p:nvSpPr>
          <p:spPr>
            <a:xfrm>
              <a:off x="1851250" y="1813525"/>
              <a:ext cx="25300" cy="28100"/>
            </a:xfrm>
            <a:custGeom>
              <a:rect b="b" l="l" r="r" t="t"/>
              <a:pathLst>
                <a:path extrusionOk="0" h="1124" w="1012">
                  <a:moveTo>
                    <a:pt x="899" y="1"/>
                  </a:moveTo>
                  <a:cubicBezTo>
                    <a:pt x="674" y="1"/>
                    <a:pt x="506" y="1"/>
                    <a:pt x="337" y="57"/>
                  </a:cubicBezTo>
                  <a:lnTo>
                    <a:pt x="0" y="57"/>
                  </a:lnTo>
                  <a:lnTo>
                    <a:pt x="0" y="787"/>
                  </a:lnTo>
                  <a:lnTo>
                    <a:pt x="337" y="787"/>
                  </a:lnTo>
                  <a:lnTo>
                    <a:pt x="337" y="1124"/>
                  </a:lnTo>
                  <a:lnTo>
                    <a:pt x="506" y="1124"/>
                  </a:lnTo>
                  <a:lnTo>
                    <a:pt x="506" y="787"/>
                  </a:lnTo>
                  <a:lnTo>
                    <a:pt x="843" y="787"/>
                  </a:lnTo>
                  <a:lnTo>
                    <a:pt x="843" y="1124"/>
                  </a:lnTo>
                  <a:lnTo>
                    <a:pt x="1011" y="1124"/>
                  </a:lnTo>
                  <a:lnTo>
                    <a:pt x="101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19"/>
            <p:cNvSpPr/>
            <p:nvPr/>
          </p:nvSpPr>
          <p:spPr>
            <a:xfrm>
              <a:off x="1851250" y="1841600"/>
              <a:ext cx="25" cy="1450"/>
            </a:xfrm>
            <a:custGeom>
              <a:rect b="b" l="l" r="r" t="t"/>
              <a:pathLst>
                <a:path extrusionOk="0" h="58" w="1">
                  <a:moveTo>
                    <a:pt x="0" y="57"/>
                  </a:moveTo>
                  <a:lnTo>
                    <a:pt x="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19"/>
            <p:cNvSpPr/>
            <p:nvPr/>
          </p:nvSpPr>
          <p:spPr>
            <a:xfrm>
              <a:off x="1851250" y="1868300"/>
              <a:ext cx="21075" cy="12650"/>
            </a:xfrm>
            <a:custGeom>
              <a:rect b="b" l="l" r="r" t="t"/>
              <a:pathLst>
                <a:path extrusionOk="0" h="506" w="843">
                  <a:moveTo>
                    <a:pt x="843" y="0"/>
                  </a:moveTo>
                  <a:cubicBezTo>
                    <a:pt x="562" y="0"/>
                    <a:pt x="281" y="0"/>
                    <a:pt x="0" y="112"/>
                  </a:cubicBezTo>
                  <a:lnTo>
                    <a:pt x="0" y="506"/>
                  </a:lnTo>
                  <a:cubicBezTo>
                    <a:pt x="281" y="393"/>
                    <a:pt x="562" y="393"/>
                    <a:pt x="843" y="393"/>
                  </a:cubicBezTo>
                  <a:lnTo>
                    <a:pt x="8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19"/>
            <p:cNvSpPr/>
            <p:nvPr/>
          </p:nvSpPr>
          <p:spPr>
            <a:xfrm>
              <a:off x="1851250" y="2014325"/>
              <a:ext cx="105325" cy="51300"/>
            </a:xfrm>
            <a:custGeom>
              <a:rect b="b" l="l" r="r" t="t"/>
              <a:pathLst>
                <a:path extrusionOk="0" h="2052" w="4213">
                  <a:moveTo>
                    <a:pt x="3932" y="0"/>
                  </a:moveTo>
                  <a:cubicBezTo>
                    <a:pt x="3242" y="1058"/>
                    <a:pt x="2063" y="1664"/>
                    <a:pt x="826" y="1664"/>
                  </a:cubicBezTo>
                  <a:cubicBezTo>
                    <a:pt x="552" y="1664"/>
                    <a:pt x="275" y="1634"/>
                    <a:pt x="0" y="1573"/>
                  </a:cubicBezTo>
                  <a:lnTo>
                    <a:pt x="0" y="1966"/>
                  </a:lnTo>
                  <a:cubicBezTo>
                    <a:pt x="278" y="2023"/>
                    <a:pt x="558" y="2052"/>
                    <a:pt x="835" y="2052"/>
                  </a:cubicBezTo>
                  <a:cubicBezTo>
                    <a:pt x="2181" y="2052"/>
                    <a:pt x="3467" y="1389"/>
                    <a:pt x="4212" y="225"/>
                  </a:cubicBezTo>
                  <a:lnTo>
                    <a:pt x="393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19"/>
            <p:cNvSpPr/>
            <p:nvPr/>
          </p:nvSpPr>
          <p:spPr>
            <a:xfrm>
              <a:off x="1851250" y="1916025"/>
              <a:ext cx="74425" cy="102525"/>
            </a:xfrm>
            <a:custGeom>
              <a:rect b="b" l="l" r="r" t="t"/>
              <a:pathLst>
                <a:path extrusionOk="0" h="4101" w="2977">
                  <a:moveTo>
                    <a:pt x="899" y="1"/>
                  </a:moveTo>
                  <a:cubicBezTo>
                    <a:pt x="618" y="1"/>
                    <a:pt x="281" y="113"/>
                    <a:pt x="0" y="225"/>
                  </a:cubicBezTo>
                  <a:lnTo>
                    <a:pt x="0" y="899"/>
                  </a:lnTo>
                  <a:cubicBezTo>
                    <a:pt x="281" y="675"/>
                    <a:pt x="562" y="618"/>
                    <a:pt x="899" y="618"/>
                  </a:cubicBezTo>
                  <a:cubicBezTo>
                    <a:pt x="2808" y="618"/>
                    <a:pt x="2808" y="3483"/>
                    <a:pt x="899" y="3483"/>
                  </a:cubicBezTo>
                  <a:cubicBezTo>
                    <a:pt x="562" y="3483"/>
                    <a:pt x="281" y="3371"/>
                    <a:pt x="0" y="3202"/>
                  </a:cubicBezTo>
                  <a:lnTo>
                    <a:pt x="0" y="3876"/>
                  </a:lnTo>
                  <a:cubicBezTo>
                    <a:pt x="281" y="3988"/>
                    <a:pt x="618" y="4101"/>
                    <a:pt x="899" y="4101"/>
                  </a:cubicBezTo>
                  <a:cubicBezTo>
                    <a:pt x="2022" y="4101"/>
                    <a:pt x="2977" y="3146"/>
                    <a:pt x="2921" y="2023"/>
                  </a:cubicBezTo>
                  <a:cubicBezTo>
                    <a:pt x="2921" y="899"/>
                    <a:pt x="2022" y="1"/>
                    <a:pt x="89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19"/>
            <p:cNvSpPr/>
            <p:nvPr/>
          </p:nvSpPr>
          <p:spPr>
            <a:xfrm>
              <a:off x="2181200" y="2125250"/>
              <a:ext cx="344050" cy="333275"/>
            </a:xfrm>
            <a:custGeom>
              <a:rect b="b" l="l" r="r" t="t"/>
              <a:pathLst>
                <a:path extrusionOk="0" h="13331" w="13762">
                  <a:moveTo>
                    <a:pt x="9156" y="0"/>
                  </a:moveTo>
                  <a:lnTo>
                    <a:pt x="9043" y="393"/>
                  </a:lnTo>
                  <a:cubicBezTo>
                    <a:pt x="11683" y="1404"/>
                    <a:pt x="13368" y="4100"/>
                    <a:pt x="13199" y="6965"/>
                  </a:cubicBezTo>
                  <a:cubicBezTo>
                    <a:pt x="12919" y="10166"/>
                    <a:pt x="10391" y="12693"/>
                    <a:pt x="7190" y="12918"/>
                  </a:cubicBezTo>
                  <a:cubicBezTo>
                    <a:pt x="7000" y="12935"/>
                    <a:pt x="6812" y="12943"/>
                    <a:pt x="6625" y="12943"/>
                  </a:cubicBezTo>
                  <a:cubicBezTo>
                    <a:pt x="3651" y="12943"/>
                    <a:pt x="1025" y="10879"/>
                    <a:pt x="338" y="7919"/>
                  </a:cubicBezTo>
                  <a:lnTo>
                    <a:pt x="1" y="7976"/>
                  </a:lnTo>
                  <a:cubicBezTo>
                    <a:pt x="619" y="10952"/>
                    <a:pt x="3146" y="13087"/>
                    <a:pt x="6179" y="13311"/>
                  </a:cubicBezTo>
                  <a:cubicBezTo>
                    <a:pt x="6353" y="13324"/>
                    <a:pt x="6525" y="13331"/>
                    <a:pt x="6697" y="13331"/>
                  </a:cubicBezTo>
                  <a:cubicBezTo>
                    <a:pt x="10241" y="13331"/>
                    <a:pt x="13271" y="10607"/>
                    <a:pt x="13593" y="6965"/>
                  </a:cubicBezTo>
                  <a:cubicBezTo>
                    <a:pt x="13761" y="3932"/>
                    <a:pt x="12020" y="1123"/>
                    <a:pt x="915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19"/>
            <p:cNvSpPr/>
            <p:nvPr/>
          </p:nvSpPr>
          <p:spPr>
            <a:xfrm>
              <a:off x="2266850" y="2208775"/>
              <a:ext cx="170350" cy="154850"/>
            </a:xfrm>
            <a:custGeom>
              <a:rect b="b" l="l" r="r" t="t"/>
              <a:pathLst>
                <a:path extrusionOk="0" h="6194" w="6814">
                  <a:moveTo>
                    <a:pt x="3324" y="219"/>
                  </a:moveTo>
                  <a:cubicBezTo>
                    <a:pt x="4380" y="219"/>
                    <a:pt x="5437" y="773"/>
                    <a:pt x="5954" y="1995"/>
                  </a:cubicBezTo>
                  <a:cubicBezTo>
                    <a:pt x="6814" y="4123"/>
                    <a:pt x="5109" y="6012"/>
                    <a:pt x="3251" y="6012"/>
                  </a:cubicBezTo>
                  <a:cubicBezTo>
                    <a:pt x="2559" y="6012"/>
                    <a:pt x="1846" y="5750"/>
                    <a:pt x="1236" y="5140"/>
                  </a:cubicBezTo>
                  <a:cubicBezTo>
                    <a:pt x="731" y="4635"/>
                    <a:pt x="394" y="3904"/>
                    <a:pt x="394" y="3118"/>
                  </a:cubicBezTo>
                  <a:cubicBezTo>
                    <a:pt x="394" y="1289"/>
                    <a:pt x="1857" y="219"/>
                    <a:pt x="3324" y="219"/>
                  </a:cubicBezTo>
                  <a:close/>
                  <a:moveTo>
                    <a:pt x="3279" y="1"/>
                  </a:moveTo>
                  <a:cubicBezTo>
                    <a:pt x="1700" y="1"/>
                    <a:pt x="113" y="1040"/>
                    <a:pt x="1" y="3118"/>
                  </a:cubicBezTo>
                  <a:cubicBezTo>
                    <a:pt x="113" y="5168"/>
                    <a:pt x="1700" y="6193"/>
                    <a:pt x="3279" y="6193"/>
                  </a:cubicBezTo>
                  <a:cubicBezTo>
                    <a:pt x="4859" y="6193"/>
                    <a:pt x="6432" y="5168"/>
                    <a:pt x="6516" y="3118"/>
                  </a:cubicBezTo>
                  <a:cubicBezTo>
                    <a:pt x="6432" y="1040"/>
                    <a:pt x="4859" y="1"/>
                    <a:pt x="327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19"/>
            <p:cNvSpPr/>
            <p:nvPr/>
          </p:nvSpPr>
          <p:spPr>
            <a:xfrm>
              <a:off x="2321625" y="2266650"/>
              <a:ext cx="46350" cy="39750"/>
            </a:xfrm>
            <a:custGeom>
              <a:rect b="b" l="l" r="r" t="t"/>
              <a:pathLst>
                <a:path extrusionOk="0" h="1590" w="1854">
                  <a:moveTo>
                    <a:pt x="1072" y="0"/>
                  </a:moveTo>
                  <a:cubicBezTo>
                    <a:pt x="875" y="0"/>
                    <a:pt x="672" y="75"/>
                    <a:pt x="506" y="241"/>
                  </a:cubicBezTo>
                  <a:cubicBezTo>
                    <a:pt x="0" y="747"/>
                    <a:pt x="393" y="1589"/>
                    <a:pt x="1067" y="1589"/>
                  </a:cubicBezTo>
                  <a:cubicBezTo>
                    <a:pt x="1517" y="1589"/>
                    <a:pt x="1854" y="1196"/>
                    <a:pt x="1854" y="803"/>
                  </a:cubicBezTo>
                  <a:cubicBezTo>
                    <a:pt x="1854" y="313"/>
                    <a:pt x="1474" y="0"/>
                    <a:pt x="107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19"/>
            <p:cNvSpPr/>
            <p:nvPr/>
          </p:nvSpPr>
          <p:spPr>
            <a:xfrm>
              <a:off x="1851250" y="2564725"/>
              <a:ext cx="103925" cy="118925"/>
            </a:xfrm>
            <a:custGeom>
              <a:rect b="b" l="l" r="r" t="t"/>
              <a:pathLst>
                <a:path extrusionOk="0" h="4757" w="4157">
                  <a:moveTo>
                    <a:pt x="3426" y="1"/>
                  </a:moveTo>
                  <a:lnTo>
                    <a:pt x="3089" y="225"/>
                  </a:lnTo>
                  <a:cubicBezTo>
                    <a:pt x="3763" y="1180"/>
                    <a:pt x="3707" y="2472"/>
                    <a:pt x="2977" y="3371"/>
                  </a:cubicBezTo>
                  <a:cubicBezTo>
                    <a:pt x="2450" y="4019"/>
                    <a:pt x="1689" y="4375"/>
                    <a:pt x="905" y="4375"/>
                  </a:cubicBezTo>
                  <a:cubicBezTo>
                    <a:pt x="602" y="4375"/>
                    <a:pt x="297" y="4322"/>
                    <a:pt x="0" y="4213"/>
                  </a:cubicBezTo>
                  <a:lnTo>
                    <a:pt x="0" y="4606"/>
                  </a:lnTo>
                  <a:cubicBezTo>
                    <a:pt x="318" y="4707"/>
                    <a:pt x="639" y="4756"/>
                    <a:pt x="954" y="4756"/>
                  </a:cubicBezTo>
                  <a:cubicBezTo>
                    <a:pt x="1863" y="4756"/>
                    <a:pt x="2715" y="4346"/>
                    <a:pt x="3258" y="3595"/>
                  </a:cubicBezTo>
                  <a:cubicBezTo>
                    <a:pt x="4100" y="2584"/>
                    <a:pt x="4156" y="1124"/>
                    <a:pt x="3426"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19"/>
            <p:cNvSpPr/>
            <p:nvPr/>
          </p:nvSpPr>
          <p:spPr>
            <a:xfrm>
              <a:off x="1859675" y="2133675"/>
              <a:ext cx="190975" cy="304700"/>
            </a:xfrm>
            <a:custGeom>
              <a:rect b="b" l="l" r="r" t="t"/>
              <a:pathLst>
                <a:path extrusionOk="0" h="12188" w="7639">
                  <a:moveTo>
                    <a:pt x="0" y="0"/>
                  </a:moveTo>
                  <a:lnTo>
                    <a:pt x="0" y="1123"/>
                  </a:lnTo>
                  <a:lnTo>
                    <a:pt x="506" y="1123"/>
                  </a:lnTo>
                  <a:lnTo>
                    <a:pt x="506" y="5504"/>
                  </a:lnTo>
                  <a:lnTo>
                    <a:pt x="0" y="5504"/>
                  </a:lnTo>
                  <a:lnTo>
                    <a:pt x="0" y="6628"/>
                  </a:lnTo>
                  <a:lnTo>
                    <a:pt x="506" y="6628"/>
                  </a:lnTo>
                  <a:lnTo>
                    <a:pt x="506" y="11121"/>
                  </a:lnTo>
                  <a:lnTo>
                    <a:pt x="0" y="11121"/>
                  </a:lnTo>
                  <a:lnTo>
                    <a:pt x="0" y="12188"/>
                  </a:lnTo>
                  <a:lnTo>
                    <a:pt x="1123" y="12188"/>
                  </a:lnTo>
                  <a:lnTo>
                    <a:pt x="1123" y="11121"/>
                  </a:lnTo>
                  <a:lnTo>
                    <a:pt x="618" y="11121"/>
                  </a:lnTo>
                  <a:lnTo>
                    <a:pt x="618" y="6628"/>
                  </a:lnTo>
                  <a:lnTo>
                    <a:pt x="1123" y="6628"/>
                  </a:lnTo>
                  <a:lnTo>
                    <a:pt x="1123" y="6122"/>
                  </a:lnTo>
                  <a:lnTo>
                    <a:pt x="6571" y="6122"/>
                  </a:lnTo>
                  <a:lnTo>
                    <a:pt x="6571" y="6628"/>
                  </a:lnTo>
                  <a:lnTo>
                    <a:pt x="7638" y="6628"/>
                  </a:lnTo>
                  <a:lnTo>
                    <a:pt x="7638" y="5504"/>
                  </a:lnTo>
                  <a:lnTo>
                    <a:pt x="6571" y="5504"/>
                  </a:lnTo>
                  <a:lnTo>
                    <a:pt x="6571" y="6010"/>
                  </a:lnTo>
                  <a:lnTo>
                    <a:pt x="1123" y="6010"/>
                  </a:lnTo>
                  <a:lnTo>
                    <a:pt x="1123" y="5504"/>
                  </a:lnTo>
                  <a:lnTo>
                    <a:pt x="618" y="5504"/>
                  </a:lnTo>
                  <a:lnTo>
                    <a:pt x="618" y="1123"/>
                  </a:lnTo>
                  <a:lnTo>
                    <a:pt x="1123" y="1123"/>
                  </a:lnTo>
                  <a:lnTo>
                    <a:pt x="112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19"/>
            <p:cNvSpPr/>
            <p:nvPr/>
          </p:nvSpPr>
          <p:spPr>
            <a:xfrm>
              <a:off x="2553300" y="2136475"/>
              <a:ext cx="43550" cy="29500"/>
            </a:xfrm>
            <a:custGeom>
              <a:rect b="b" l="l" r="r" t="t"/>
              <a:pathLst>
                <a:path extrusionOk="0" h="1180" w="1742">
                  <a:moveTo>
                    <a:pt x="1685" y="0"/>
                  </a:moveTo>
                  <a:lnTo>
                    <a:pt x="0" y="1011"/>
                  </a:lnTo>
                  <a:lnTo>
                    <a:pt x="56" y="1180"/>
                  </a:lnTo>
                  <a:lnTo>
                    <a:pt x="1741" y="169"/>
                  </a:lnTo>
                  <a:lnTo>
                    <a:pt x="168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19"/>
            <p:cNvSpPr/>
            <p:nvPr/>
          </p:nvSpPr>
          <p:spPr>
            <a:xfrm>
              <a:off x="2564525" y="2161750"/>
              <a:ext cx="44950" cy="23900"/>
            </a:xfrm>
            <a:custGeom>
              <a:rect b="b" l="l" r="r" t="t"/>
              <a:pathLst>
                <a:path extrusionOk="0" h="956" w="1798">
                  <a:moveTo>
                    <a:pt x="1742" y="0"/>
                  </a:moveTo>
                  <a:lnTo>
                    <a:pt x="1" y="843"/>
                  </a:lnTo>
                  <a:cubicBezTo>
                    <a:pt x="1" y="899"/>
                    <a:pt x="1" y="955"/>
                    <a:pt x="57" y="955"/>
                  </a:cubicBezTo>
                  <a:lnTo>
                    <a:pt x="1798" y="169"/>
                  </a:lnTo>
                  <a:lnTo>
                    <a:pt x="174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19"/>
            <p:cNvSpPr/>
            <p:nvPr/>
          </p:nvSpPr>
          <p:spPr>
            <a:xfrm>
              <a:off x="2572950" y="2188425"/>
              <a:ext cx="47775" cy="19675"/>
            </a:xfrm>
            <a:custGeom>
              <a:rect b="b" l="l" r="r" t="t"/>
              <a:pathLst>
                <a:path extrusionOk="0" h="787" w="1911">
                  <a:moveTo>
                    <a:pt x="1854" y="1"/>
                  </a:moveTo>
                  <a:lnTo>
                    <a:pt x="1" y="675"/>
                  </a:lnTo>
                  <a:cubicBezTo>
                    <a:pt x="1" y="731"/>
                    <a:pt x="57" y="731"/>
                    <a:pt x="57" y="787"/>
                  </a:cubicBezTo>
                  <a:lnTo>
                    <a:pt x="1910" y="169"/>
                  </a:lnTo>
                  <a:lnTo>
                    <a:pt x="185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19"/>
            <p:cNvSpPr/>
            <p:nvPr/>
          </p:nvSpPr>
          <p:spPr>
            <a:xfrm>
              <a:off x="2539250" y="2112600"/>
              <a:ext cx="42150" cy="33725"/>
            </a:xfrm>
            <a:custGeom>
              <a:rect b="b" l="l" r="r" t="t"/>
              <a:pathLst>
                <a:path extrusionOk="0" h="1349" w="1686">
                  <a:moveTo>
                    <a:pt x="1573" y="1"/>
                  </a:moveTo>
                  <a:lnTo>
                    <a:pt x="1" y="1180"/>
                  </a:lnTo>
                  <a:lnTo>
                    <a:pt x="113" y="1349"/>
                  </a:lnTo>
                  <a:lnTo>
                    <a:pt x="1686" y="169"/>
                  </a:lnTo>
                  <a:lnTo>
                    <a:pt x="157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19"/>
            <p:cNvSpPr/>
            <p:nvPr/>
          </p:nvSpPr>
          <p:spPr>
            <a:xfrm>
              <a:off x="2587000" y="2269875"/>
              <a:ext cx="49175" cy="7025"/>
            </a:xfrm>
            <a:custGeom>
              <a:rect b="b" l="l" r="r" t="t"/>
              <a:pathLst>
                <a:path extrusionOk="0" h="281" w="1967">
                  <a:moveTo>
                    <a:pt x="1966" y="0"/>
                  </a:moveTo>
                  <a:lnTo>
                    <a:pt x="0" y="112"/>
                  </a:lnTo>
                  <a:cubicBezTo>
                    <a:pt x="0" y="169"/>
                    <a:pt x="0" y="281"/>
                    <a:pt x="0" y="281"/>
                  </a:cubicBezTo>
                  <a:lnTo>
                    <a:pt x="1966" y="169"/>
                  </a:lnTo>
                  <a:cubicBezTo>
                    <a:pt x="1966" y="112"/>
                    <a:pt x="1966" y="56"/>
                    <a:pt x="196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19"/>
            <p:cNvSpPr/>
            <p:nvPr/>
          </p:nvSpPr>
          <p:spPr>
            <a:xfrm>
              <a:off x="2585600" y="2243200"/>
              <a:ext cx="47750" cy="11250"/>
            </a:xfrm>
            <a:custGeom>
              <a:rect b="b" l="l" r="r" t="t"/>
              <a:pathLst>
                <a:path extrusionOk="0" h="450" w="1910">
                  <a:moveTo>
                    <a:pt x="1910" y="0"/>
                  </a:moveTo>
                  <a:lnTo>
                    <a:pt x="0" y="281"/>
                  </a:lnTo>
                  <a:cubicBezTo>
                    <a:pt x="0" y="337"/>
                    <a:pt x="0" y="393"/>
                    <a:pt x="0" y="449"/>
                  </a:cubicBezTo>
                  <a:lnTo>
                    <a:pt x="1910" y="168"/>
                  </a:lnTo>
                  <a:cubicBezTo>
                    <a:pt x="1910" y="112"/>
                    <a:pt x="1910" y="56"/>
                    <a:pt x="191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19"/>
            <p:cNvSpPr/>
            <p:nvPr/>
          </p:nvSpPr>
          <p:spPr>
            <a:xfrm>
              <a:off x="2579975" y="2215100"/>
              <a:ext cx="49175" cy="15475"/>
            </a:xfrm>
            <a:custGeom>
              <a:rect b="b" l="l" r="r" t="t"/>
              <a:pathLst>
                <a:path extrusionOk="0" h="619" w="1967">
                  <a:moveTo>
                    <a:pt x="1910" y="1"/>
                  </a:moveTo>
                  <a:lnTo>
                    <a:pt x="0" y="450"/>
                  </a:lnTo>
                  <a:lnTo>
                    <a:pt x="57" y="619"/>
                  </a:lnTo>
                  <a:lnTo>
                    <a:pt x="1966" y="113"/>
                  </a:lnTo>
                  <a:lnTo>
                    <a:pt x="191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19"/>
            <p:cNvSpPr/>
            <p:nvPr/>
          </p:nvSpPr>
          <p:spPr>
            <a:xfrm>
              <a:off x="2358125" y="1998875"/>
              <a:ext cx="7050" cy="49175"/>
            </a:xfrm>
            <a:custGeom>
              <a:rect b="b" l="l" r="r" t="t"/>
              <a:pathLst>
                <a:path extrusionOk="0" h="1967" w="282">
                  <a:moveTo>
                    <a:pt x="113" y="0"/>
                  </a:moveTo>
                  <a:lnTo>
                    <a:pt x="0" y="1966"/>
                  </a:lnTo>
                  <a:lnTo>
                    <a:pt x="169" y="1966"/>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19"/>
            <p:cNvSpPr/>
            <p:nvPr/>
          </p:nvSpPr>
          <p:spPr>
            <a:xfrm>
              <a:off x="2426925" y="2014325"/>
              <a:ext cx="21075" cy="47750"/>
            </a:xfrm>
            <a:custGeom>
              <a:rect b="b" l="l" r="r" t="t"/>
              <a:pathLst>
                <a:path extrusionOk="0" h="1910" w="843">
                  <a:moveTo>
                    <a:pt x="674" y="0"/>
                  </a:moveTo>
                  <a:lnTo>
                    <a:pt x="1" y="1854"/>
                  </a:lnTo>
                  <a:lnTo>
                    <a:pt x="169" y="1910"/>
                  </a:lnTo>
                  <a:lnTo>
                    <a:pt x="843" y="56"/>
                  </a:lnTo>
                  <a:lnTo>
                    <a:pt x="67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19"/>
            <p:cNvSpPr/>
            <p:nvPr/>
          </p:nvSpPr>
          <p:spPr>
            <a:xfrm>
              <a:off x="2405875" y="2007300"/>
              <a:ext cx="15450" cy="47750"/>
            </a:xfrm>
            <a:custGeom>
              <a:rect b="b" l="l" r="r" t="t"/>
              <a:pathLst>
                <a:path extrusionOk="0" h="1910" w="618">
                  <a:moveTo>
                    <a:pt x="449" y="0"/>
                  </a:moveTo>
                  <a:lnTo>
                    <a:pt x="0" y="1854"/>
                  </a:lnTo>
                  <a:lnTo>
                    <a:pt x="112" y="1910"/>
                  </a:lnTo>
                  <a:lnTo>
                    <a:pt x="618" y="57"/>
                  </a:lnTo>
                  <a:lnTo>
                    <a:pt x="44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19"/>
            <p:cNvSpPr/>
            <p:nvPr/>
          </p:nvSpPr>
          <p:spPr>
            <a:xfrm>
              <a:off x="2382000" y="2001675"/>
              <a:ext cx="11250" cy="49175"/>
            </a:xfrm>
            <a:custGeom>
              <a:rect b="b" l="l" r="r" t="t"/>
              <a:pathLst>
                <a:path extrusionOk="0" h="1967" w="450">
                  <a:moveTo>
                    <a:pt x="281" y="1"/>
                  </a:moveTo>
                  <a:lnTo>
                    <a:pt x="0" y="1966"/>
                  </a:lnTo>
                  <a:lnTo>
                    <a:pt x="169" y="1966"/>
                  </a:lnTo>
                  <a:lnTo>
                    <a:pt x="45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19"/>
            <p:cNvSpPr/>
            <p:nvPr/>
          </p:nvSpPr>
          <p:spPr>
            <a:xfrm>
              <a:off x="2488700" y="2053625"/>
              <a:ext cx="33725" cy="42150"/>
            </a:xfrm>
            <a:custGeom>
              <a:rect b="b" l="l" r="r" t="t"/>
              <a:pathLst>
                <a:path extrusionOk="0" h="1686" w="1349">
                  <a:moveTo>
                    <a:pt x="1180" y="1"/>
                  </a:moveTo>
                  <a:lnTo>
                    <a:pt x="1" y="1573"/>
                  </a:lnTo>
                  <a:lnTo>
                    <a:pt x="169" y="1686"/>
                  </a:lnTo>
                  <a:lnTo>
                    <a:pt x="1349" y="113"/>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19"/>
            <p:cNvSpPr/>
            <p:nvPr/>
          </p:nvSpPr>
          <p:spPr>
            <a:xfrm>
              <a:off x="2506950" y="2071875"/>
              <a:ext cx="36550" cy="39350"/>
            </a:xfrm>
            <a:custGeom>
              <a:rect b="b" l="l" r="r" t="t"/>
              <a:pathLst>
                <a:path extrusionOk="0" h="1574" w="1462">
                  <a:moveTo>
                    <a:pt x="1349" y="1"/>
                  </a:moveTo>
                  <a:lnTo>
                    <a:pt x="1" y="1461"/>
                  </a:lnTo>
                  <a:lnTo>
                    <a:pt x="169" y="1574"/>
                  </a:lnTo>
                  <a:lnTo>
                    <a:pt x="1461" y="113"/>
                  </a:lnTo>
                  <a:lnTo>
                    <a:pt x="134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19"/>
            <p:cNvSpPr/>
            <p:nvPr/>
          </p:nvSpPr>
          <p:spPr>
            <a:xfrm>
              <a:off x="2469050" y="2039600"/>
              <a:ext cx="29500" cy="43550"/>
            </a:xfrm>
            <a:custGeom>
              <a:rect b="b" l="l" r="r" t="t"/>
              <a:pathLst>
                <a:path extrusionOk="0" h="1742" w="1180">
                  <a:moveTo>
                    <a:pt x="1011" y="0"/>
                  </a:moveTo>
                  <a:lnTo>
                    <a:pt x="0" y="1629"/>
                  </a:lnTo>
                  <a:lnTo>
                    <a:pt x="169" y="1741"/>
                  </a:lnTo>
                  <a:lnTo>
                    <a:pt x="1180" y="56"/>
                  </a:lnTo>
                  <a:lnTo>
                    <a:pt x="101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19"/>
            <p:cNvSpPr/>
            <p:nvPr/>
          </p:nvSpPr>
          <p:spPr>
            <a:xfrm>
              <a:off x="2449400" y="2025550"/>
              <a:ext cx="25300" cy="46350"/>
            </a:xfrm>
            <a:custGeom>
              <a:rect b="b" l="l" r="r" t="t"/>
              <a:pathLst>
                <a:path extrusionOk="0" h="1854" w="1012">
                  <a:moveTo>
                    <a:pt x="843" y="0"/>
                  </a:moveTo>
                  <a:lnTo>
                    <a:pt x="0" y="1742"/>
                  </a:lnTo>
                  <a:lnTo>
                    <a:pt x="169" y="1854"/>
                  </a:lnTo>
                  <a:lnTo>
                    <a:pt x="1011" y="57"/>
                  </a:lnTo>
                  <a:lnTo>
                    <a:pt x="8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19"/>
            <p:cNvSpPr/>
            <p:nvPr/>
          </p:nvSpPr>
          <p:spPr>
            <a:xfrm>
              <a:off x="2525225" y="2091550"/>
              <a:ext cx="39325" cy="36525"/>
            </a:xfrm>
            <a:custGeom>
              <a:rect b="b" l="l" r="r" t="t"/>
              <a:pathLst>
                <a:path extrusionOk="0" h="1461" w="1573">
                  <a:moveTo>
                    <a:pt x="1460" y="0"/>
                  </a:moveTo>
                  <a:lnTo>
                    <a:pt x="0" y="1348"/>
                  </a:lnTo>
                  <a:lnTo>
                    <a:pt x="112" y="1461"/>
                  </a:lnTo>
                  <a:lnTo>
                    <a:pt x="1573" y="113"/>
                  </a:lnTo>
                  <a:lnTo>
                    <a:pt x="146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19"/>
            <p:cNvSpPr/>
            <p:nvPr/>
          </p:nvSpPr>
          <p:spPr>
            <a:xfrm>
              <a:off x="2521000" y="2102775"/>
              <a:ext cx="51975" cy="43550"/>
            </a:xfrm>
            <a:custGeom>
              <a:rect b="b" l="l" r="r" t="t"/>
              <a:pathLst>
                <a:path extrusionOk="0" h="1742" w="2079">
                  <a:moveTo>
                    <a:pt x="1966" y="1"/>
                  </a:moveTo>
                  <a:lnTo>
                    <a:pt x="1" y="1573"/>
                  </a:lnTo>
                  <a:lnTo>
                    <a:pt x="113" y="1742"/>
                  </a:lnTo>
                  <a:lnTo>
                    <a:pt x="2079" y="113"/>
                  </a:lnTo>
                  <a:lnTo>
                    <a:pt x="196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19"/>
            <p:cNvSpPr/>
            <p:nvPr/>
          </p:nvSpPr>
          <p:spPr>
            <a:xfrm>
              <a:off x="2556100" y="2175800"/>
              <a:ext cx="60400" cy="28100"/>
            </a:xfrm>
            <a:custGeom>
              <a:rect b="b" l="l" r="r" t="t"/>
              <a:pathLst>
                <a:path extrusionOk="0" h="1124" w="2416">
                  <a:moveTo>
                    <a:pt x="2360" y="0"/>
                  </a:moveTo>
                  <a:lnTo>
                    <a:pt x="1" y="955"/>
                  </a:lnTo>
                  <a:cubicBezTo>
                    <a:pt x="1" y="1011"/>
                    <a:pt x="1" y="1067"/>
                    <a:pt x="57" y="1123"/>
                  </a:cubicBezTo>
                  <a:lnTo>
                    <a:pt x="2416" y="112"/>
                  </a:lnTo>
                  <a:lnTo>
                    <a:pt x="236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19"/>
            <p:cNvSpPr/>
            <p:nvPr/>
          </p:nvSpPr>
          <p:spPr>
            <a:xfrm>
              <a:off x="2546275" y="2149100"/>
              <a:ext cx="57600" cy="33725"/>
            </a:xfrm>
            <a:custGeom>
              <a:rect b="b" l="l" r="r" t="t"/>
              <a:pathLst>
                <a:path extrusionOk="0" h="1349" w="2304">
                  <a:moveTo>
                    <a:pt x="2247" y="1"/>
                  </a:moveTo>
                  <a:lnTo>
                    <a:pt x="0" y="1237"/>
                  </a:lnTo>
                  <a:cubicBezTo>
                    <a:pt x="0" y="1237"/>
                    <a:pt x="0" y="1293"/>
                    <a:pt x="57" y="1349"/>
                  </a:cubicBezTo>
                  <a:lnTo>
                    <a:pt x="2303" y="169"/>
                  </a:lnTo>
                  <a:lnTo>
                    <a:pt x="224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19"/>
            <p:cNvSpPr/>
            <p:nvPr/>
          </p:nvSpPr>
          <p:spPr>
            <a:xfrm>
              <a:off x="2533650" y="2125250"/>
              <a:ext cx="54775" cy="39325"/>
            </a:xfrm>
            <a:custGeom>
              <a:rect b="b" l="l" r="r" t="t"/>
              <a:pathLst>
                <a:path extrusionOk="0" h="1573" w="2191">
                  <a:moveTo>
                    <a:pt x="2134" y="0"/>
                  </a:moveTo>
                  <a:lnTo>
                    <a:pt x="0" y="1404"/>
                  </a:lnTo>
                  <a:lnTo>
                    <a:pt x="112" y="1573"/>
                  </a:lnTo>
                  <a:lnTo>
                    <a:pt x="2190" y="169"/>
                  </a:lnTo>
                  <a:lnTo>
                    <a:pt x="213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19"/>
            <p:cNvSpPr/>
            <p:nvPr/>
          </p:nvSpPr>
          <p:spPr>
            <a:xfrm>
              <a:off x="2563125" y="2202475"/>
              <a:ext cx="61800" cy="21075"/>
            </a:xfrm>
            <a:custGeom>
              <a:rect b="b" l="l" r="r" t="t"/>
              <a:pathLst>
                <a:path extrusionOk="0" h="843" w="2472">
                  <a:moveTo>
                    <a:pt x="2416" y="0"/>
                  </a:moveTo>
                  <a:lnTo>
                    <a:pt x="0" y="674"/>
                  </a:lnTo>
                  <a:lnTo>
                    <a:pt x="57" y="843"/>
                  </a:lnTo>
                  <a:lnTo>
                    <a:pt x="2472" y="169"/>
                  </a:lnTo>
                  <a:cubicBezTo>
                    <a:pt x="2472" y="113"/>
                    <a:pt x="2416" y="56"/>
                    <a:pt x="241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19"/>
            <p:cNvSpPr/>
            <p:nvPr/>
          </p:nvSpPr>
          <p:spPr>
            <a:xfrm>
              <a:off x="2568750" y="2229150"/>
              <a:ext cx="63200" cy="16875"/>
            </a:xfrm>
            <a:custGeom>
              <a:rect b="b" l="l" r="r" t="t"/>
              <a:pathLst>
                <a:path extrusionOk="0" h="675" w="2528">
                  <a:moveTo>
                    <a:pt x="2528" y="0"/>
                  </a:moveTo>
                  <a:lnTo>
                    <a:pt x="56" y="506"/>
                  </a:lnTo>
                  <a:lnTo>
                    <a:pt x="0" y="674"/>
                  </a:lnTo>
                  <a:lnTo>
                    <a:pt x="2528" y="169"/>
                  </a:lnTo>
                  <a:cubicBezTo>
                    <a:pt x="2528" y="113"/>
                    <a:pt x="2528" y="57"/>
                    <a:pt x="252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19"/>
            <p:cNvSpPr/>
            <p:nvPr/>
          </p:nvSpPr>
          <p:spPr>
            <a:xfrm>
              <a:off x="2571550" y="2257225"/>
              <a:ext cx="63200" cy="9850"/>
            </a:xfrm>
            <a:custGeom>
              <a:rect b="b" l="l" r="r" t="t"/>
              <a:pathLst>
                <a:path extrusionOk="0" h="394" w="2528">
                  <a:moveTo>
                    <a:pt x="2528" y="1"/>
                  </a:moveTo>
                  <a:lnTo>
                    <a:pt x="0" y="225"/>
                  </a:lnTo>
                  <a:cubicBezTo>
                    <a:pt x="0" y="281"/>
                    <a:pt x="0" y="338"/>
                    <a:pt x="0" y="394"/>
                  </a:cubicBezTo>
                  <a:lnTo>
                    <a:pt x="2528" y="169"/>
                  </a:lnTo>
                  <a:lnTo>
                    <a:pt x="252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19"/>
            <p:cNvSpPr/>
            <p:nvPr/>
          </p:nvSpPr>
          <p:spPr>
            <a:xfrm>
              <a:off x="2412875" y="2010100"/>
              <a:ext cx="22500" cy="61800"/>
            </a:xfrm>
            <a:custGeom>
              <a:rect b="b" l="l" r="r" t="t"/>
              <a:pathLst>
                <a:path extrusionOk="0" h="2472" w="900">
                  <a:moveTo>
                    <a:pt x="731" y="1"/>
                  </a:moveTo>
                  <a:lnTo>
                    <a:pt x="1" y="2472"/>
                  </a:lnTo>
                  <a:lnTo>
                    <a:pt x="113" y="2472"/>
                  </a:lnTo>
                  <a:lnTo>
                    <a:pt x="900" y="57"/>
                  </a:lnTo>
                  <a:lnTo>
                    <a:pt x="73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19"/>
            <p:cNvSpPr/>
            <p:nvPr/>
          </p:nvSpPr>
          <p:spPr>
            <a:xfrm>
              <a:off x="2391825" y="2004500"/>
              <a:ext cx="16875" cy="61800"/>
            </a:xfrm>
            <a:custGeom>
              <a:rect b="b" l="l" r="r" t="t"/>
              <a:pathLst>
                <a:path extrusionOk="0" h="2472" w="675">
                  <a:moveTo>
                    <a:pt x="506" y="0"/>
                  </a:moveTo>
                  <a:lnTo>
                    <a:pt x="0" y="2471"/>
                  </a:lnTo>
                  <a:lnTo>
                    <a:pt x="169" y="2471"/>
                  </a:lnTo>
                  <a:lnTo>
                    <a:pt x="67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19"/>
            <p:cNvSpPr/>
            <p:nvPr/>
          </p:nvSpPr>
          <p:spPr>
            <a:xfrm>
              <a:off x="2369350" y="2000275"/>
              <a:ext cx="9850" cy="63200"/>
            </a:xfrm>
            <a:custGeom>
              <a:rect b="b" l="l" r="r" t="t"/>
              <a:pathLst>
                <a:path extrusionOk="0" h="2528" w="394">
                  <a:moveTo>
                    <a:pt x="225" y="1"/>
                  </a:moveTo>
                  <a:lnTo>
                    <a:pt x="1" y="2528"/>
                  </a:lnTo>
                  <a:lnTo>
                    <a:pt x="169" y="2528"/>
                  </a:lnTo>
                  <a:lnTo>
                    <a:pt x="39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19"/>
            <p:cNvSpPr/>
            <p:nvPr/>
          </p:nvSpPr>
          <p:spPr>
            <a:xfrm>
              <a:off x="2505550" y="2081725"/>
              <a:ext cx="47775" cy="47750"/>
            </a:xfrm>
            <a:custGeom>
              <a:rect b="b" l="l" r="r" t="t"/>
              <a:pathLst>
                <a:path extrusionOk="0" h="1910" w="1911">
                  <a:moveTo>
                    <a:pt x="1798" y="0"/>
                  </a:moveTo>
                  <a:lnTo>
                    <a:pt x="1" y="1797"/>
                  </a:lnTo>
                  <a:cubicBezTo>
                    <a:pt x="57" y="1854"/>
                    <a:pt x="113" y="1910"/>
                    <a:pt x="169" y="1910"/>
                  </a:cubicBezTo>
                  <a:lnTo>
                    <a:pt x="1910" y="112"/>
                  </a:lnTo>
                  <a:lnTo>
                    <a:pt x="179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19"/>
            <p:cNvSpPr/>
            <p:nvPr/>
          </p:nvSpPr>
          <p:spPr>
            <a:xfrm>
              <a:off x="2490100" y="2063450"/>
              <a:ext cx="43575" cy="50575"/>
            </a:xfrm>
            <a:custGeom>
              <a:rect b="b" l="l" r="r" t="t"/>
              <a:pathLst>
                <a:path extrusionOk="0" h="2023" w="1743">
                  <a:moveTo>
                    <a:pt x="1574" y="1"/>
                  </a:moveTo>
                  <a:lnTo>
                    <a:pt x="1" y="1967"/>
                  </a:lnTo>
                  <a:lnTo>
                    <a:pt x="113" y="2023"/>
                  </a:lnTo>
                  <a:lnTo>
                    <a:pt x="1742" y="113"/>
                  </a:lnTo>
                  <a:lnTo>
                    <a:pt x="157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19"/>
            <p:cNvSpPr/>
            <p:nvPr/>
          </p:nvSpPr>
          <p:spPr>
            <a:xfrm>
              <a:off x="2453600" y="2031175"/>
              <a:ext cx="32325" cy="59000"/>
            </a:xfrm>
            <a:custGeom>
              <a:rect b="b" l="l" r="r" t="t"/>
              <a:pathLst>
                <a:path extrusionOk="0" h="2360" w="1293">
                  <a:moveTo>
                    <a:pt x="1180" y="0"/>
                  </a:moveTo>
                  <a:lnTo>
                    <a:pt x="1" y="2247"/>
                  </a:lnTo>
                  <a:lnTo>
                    <a:pt x="113" y="2359"/>
                  </a:lnTo>
                  <a:lnTo>
                    <a:pt x="1292" y="112"/>
                  </a:lnTo>
                  <a:lnTo>
                    <a:pt x="118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19"/>
            <p:cNvSpPr/>
            <p:nvPr/>
          </p:nvSpPr>
          <p:spPr>
            <a:xfrm>
              <a:off x="2471850" y="2046600"/>
              <a:ext cx="39350" cy="54800"/>
            </a:xfrm>
            <a:custGeom>
              <a:rect b="b" l="l" r="r" t="t"/>
              <a:pathLst>
                <a:path extrusionOk="0" h="2192" w="1574">
                  <a:moveTo>
                    <a:pt x="1405" y="1"/>
                  </a:moveTo>
                  <a:lnTo>
                    <a:pt x="1" y="2135"/>
                  </a:lnTo>
                  <a:lnTo>
                    <a:pt x="169" y="2191"/>
                  </a:lnTo>
                  <a:lnTo>
                    <a:pt x="1573" y="113"/>
                  </a:lnTo>
                  <a:lnTo>
                    <a:pt x="140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19"/>
            <p:cNvSpPr/>
            <p:nvPr/>
          </p:nvSpPr>
          <p:spPr>
            <a:xfrm>
              <a:off x="2433950" y="2019925"/>
              <a:ext cx="28100" cy="60400"/>
            </a:xfrm>
            <a:custGeom>
              <a:rect b="b" l="l" r="r" t="t"/>
              <a:pathLst>
                <a:path extrusionOk="0" h="2416" w="1124">
                  <a:moveTo>
                    <a:pt x="955" y="1"/>
                  </a:moveTo>
                  <a:lnTo>
                    <a:pt x="0" y="2360"/>
                  </a:lnTo>
                  <a:lnTo>
                    <a:pt x="113" y="2416"/>
                  </a:lnTo>
                  <a:lnTo>
                    <a:pt x="1124" y="57"/>
                  </a:lnTo>
                  <a:lnTo>
                    <a:pt x="95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19"/>
            <p:cNvSpPr/>
            <p:nvPr/>
          </p:nvSpPr>
          <p:spPr>
            <a:xfrm>
              <a:off x="2053425" y="1998875"/>
              <a:ext cx="579925" cy="574825"/>
            </a:xfrm>
            <a:custGeom>
              <a:rect b="b" l="l" r="r" t="t"/>
              <a:pathLst>
                <a:path extrusionOk="0" h="22993" w="23197">
                  <a:moveTo>
                    <a:pt x="11739" y="0"/>
                  </a:moveTo>
                  <a:cubicBezTo>
                    <a:pt x="11402" y="0"/>
                    <a:pt x="11121" y="0"/>
                    <a:pt x="10784" y="57"/>
                  </a:cubicBezTo>
                  <a:lnTo>
                    <a:pt x="10616" y="57"/>
                  </a:lnTo>
                  <a:cubicBezTo>
                    <a:pt x="10279" y="57"/>
                    <a:pt x="9998" y="113"/>
                    <a:pt x="9661" y="169"/>
                  </a:cubicBezTo>
                  <a:lnTo>
                    <a:pt x="9493" y="225"/>
                  </a:lnTo>
                  <a:cubicBezTo>
                    <a:pt x="9156" y="281"/>
                    <a:pt x="8875" y="337"/>
                    <a:pt x="8538" y="450"/>
                  </a:cubicBezTo>
                  <a:lnTo>
                    <a:pt x="8425" y="506"/>
                  </a:lnTo>
                  <a:cubicBezTo>
                    <a:pt x="8145" y="562"/>
                    <a:pt x="7808" y="674"/>
                    <a:pt x="7471" y="843"/>
                  </a:cubicBezTo>
                  <a:lnTo>
                    <a:pt x="7358" y="899"/>
                  </a:lnTo>
                  <a:cubicBezTo>
                    <a:pt x="7021" y="1011"/>
                    <a:pt x="6741" y="1124"/>
                    <a:pt x="6404" y="1292"/>
                  </a:cubicBezTo>
                  <a:cubicBezTo>
                    <a:pt x="3708" y="2696"/>
                    <a:pt x="1686" y="5168"/>
                    <a:pt x="787" y="8088"/>
                  </a:cubicBezTo>
                  <a:lnTo>
                    <a:pt x="787" y="8200"/>
                  </a:lnTo>
                  <a:cubicBezTo>
                    <a:pt x="1" y="10728"/>
                    <a:pt x="113" y="13368"/>
                    <a:pt x="1124" y="15783"/>
                  </a:cubicBezTo>
                  <a:cubicBezTo>
                    <a:pt x="1236" y="16120"/>
                    <a:pt x="1405" y="16513"/>
                    <a:pt x="1573" y="16850"/>
                  </a:cubicBezTo>
                  <a:lnTo>
                    <a:pt x="1686" y="16962"/>
                  </a:lnTo>
                  <a:cubicBezTo>
                    <a:pt x="1742" y="17131"/>
                    <a:pt x="1798" y="17243"/>
                    <a:pt x="1910" y="17355"/>
                  </a:cubicBezTo>
                  <a:cubicBezTo>
                    <a:pt x="1910" y="17411"/>
                    <a:pt x="1910" y="17411"/>
                    <a:pt x="1967" y="17468"/>
                  </a:cubicBezTo>
                  <a:lnTo>
                    <a:pt x="2191" y="17861"/>
                  </a:lnTo>
                  <a:lnTo>
                    <a:pt x="2191" y="17917"/>
                  </a:lnTo>
                  <a:lnTo>
                    <a:pt x="2247" y="17973"/>
                  </a:lnTo>
                  <a:cubicBezTo>
                    <a:pt x="2304" y="18085"/>
                    <a:pt x="2416" y="18198"/>
                    <a:pt x="2472" y="18310"/>
                  </a:cubicBezTo>
                  <a:cubicBezTo>
                    <a:pt x="2809" y="18759"/>
                    <a:pt x="3202" y="19152"/>
                    <a:pt x="3595" y="19546"/>
                  </a:cubicBezTo>
                  <a:lnTo>
                    <a:pt x="3708" y="19714"/>
                  </a:lnTo>
                  <a:cubicBezTo>
                    <a:pt x="3764" y="19770"/>
                    <a:pt x="3876" y="19883"/>
                    <a:pt x="3988" y="19995"/>
                  </a:cubicBezTo>
                  <a:lnTo>
                    <a:pt x="4157" y="20107"/>
                  </a:lnTo>
                  <a:lnTo>
                    <a:pt x="4438" y="20332"/>
                  </a:lnTo>
                  <a:lnTo>
                    <a:pt x="4550" y="20444"/>
                  </a:lnTo>
                  <a:lnTo>
                    <a:pt x="4831" y="20669"/>
                  </a:lnTo>
                  <a:lnTo>
                    <a:pt x="4999" y="20781"/>
                  </a:lnTo>
                  <a:lnTo>
                    <a:pt x="5280" y="21006"/>
                  </a:lnTo>
                  <a:lnTo>
                    <a:pt x="5449" y="21118"/>
                  </a:lnTo>
                  <a:lnTo>
                    <a:pt x="5786" y="21343"/>
                  </a:lnTo>
                  <a:lnTo>
                    <a:pt x="5954" y="21455"/>
                  </a:lnTo>
                  <a:cubicBezTo>
                    <a:pt x="6235" y="21568"/>
                    <a:pt x="6516" y="21736"/>
                    <a:pt x="6797" y="21848"/>
                  </a:cubicBezTo>
                  <a:lnTo>
                    <a:pt x="6965" y="21961"/>
                  </a:lnTo>
                  <a:cubicBezTo>
                    <a:pt x="7246" y="22073"/>
                    <a:pt x="7527" y="22185"/>
                    <a:pt x="7864" y="22298"/>
                  </a:cubicBezTo>
                  <a:cubicBezTo>
                    <a:pt x="8032" y="22354"/>
                    <a:pt x="8145" y="22466"/>
                    <a:pt x="8313" y="22466"/>
                  </a:cubicBezTo>
                  <a:cubicBezTo>
                    <a:pt x="9464" y="22821"/>
                    <a:pt x="10634" y="22992"/>
                    <a:pt x="11787" y="22992"/>
                  </a:cubicBezTo>
                  <a:cubicBezTo>
                    <a:pt x="15920" y="22992"/>
                    <a:pt x="19829" y="20795"/>
                    <a:pt x="21849" y="17018"/>
                  </a:cubicBezTo>
                  <a:cubicBezTo>
                    <a:pt x="22242" y="16344"/>
                    <a:pt x="22523" y="15614"/>
                    <a:pt x="22747" y="14884"/>
                  </a:cubicBezTo>
                  <a:lnTo>
                    <a:pt x="22804" y="14772"/>
                  </a:lnTo>
                  <a:cubicBezTo>
                    <a:pt x="22804" y="14659"/>
                    <a:pt x="22860" y="14491"/>
                    <a:pt x="22916" y="14379"/>
                  </a:cubicBezTo>
                  <a:lnTo>
                    <a:pt x="22972" y="14210"/>
                  </a:lnTo>
                  <a:cubicBezTo>
                    <a:pt x="22972" y="14098"/>
                    <a:pt x="23028" y="13985"/>
                    <a:pt x="23028" y="13873"/>
                  </a:cubicBezTo>
                  <a:lnTo>
                    <a:pt x="23028" y="13705"/>
                  </a:lnTo>
                  <a:cubicBezTo>
                    <a:pt x="23028" y="13536"/>
                    <a:pt x="23084" y="13424"/>
                    <a:pt x="23141" y="13255"/>
                  </a:cubicBezTo>
                  <a:lnTo>
                    <a:pt x="23141" y="13087"/>
                  </a:lnTo>
                  <a:cubicBezTo>
                    <a:pt x="23141" y="12918"/>
                    <a:pt x="23141" y="12750"/>
                    <a:pt x="23141" y="12637"/>
                  </a:cubicBezTo>
                  <a:lnTo>
                    <a:pt x="23141" y="12581"/>
                  </a:lnTo>
                  <a:lnTo>
                    <a:pt x="23141" y="12188"/>
                  </a:lnTo>
                  <a:cubicBezTo>
                    <a:pt x="23197" y="12132"/>
                    <a:pt x="23197" y="12020"/>
                    <a:pt x="23141" y="12020"/>
                  </a:cubicBezTo>
                  <a:lnTo>
                    <a:pt x="23141" y="11626"/>
                  </a:lnTo>
                  <a:lnTo>
                    <a:pt x="23141" y="11514"/>
                  </a:lnTo>
                  <a:lnTo>
                    <a:pt x="20782" y="11514"/>
                  </a:lnTo>
                  <a:lnTo>
                    <a:pt x="20782" y="11683"/>
                  </a:lnTo>
                  <a:lnTo>
                    <a:pt x="21287" y="11683"/>
                  </a:lnTo>
                  <a:lnTo>
                    <a:pt x="21287" y="12413"/>
                  </a:lnTo>
                  <a:lnTo>
                    <a:pt x="20725" y="12300"/>
                  </a:lnTo>
                  <a:cubicBezTo>
                    <a:pt x="20725" y="12357"/>
                    <a:pt x="20725" y="12413"/>
                    <a:pt x="20725" y="12525"/>
                  </a:cubicBezTo>
                  <a:lnTo>
                    <a:pt x="21231" y="12525"/>
                  </a:lnTo>
                  <a:cubicBezTo>
                    <a:pt x="21231" y="12806"/>
                    <a:pt x="21175" y="13087"/>
                    <a:pt x="21119" y="13311"/>
                  </a:cubicBezTo>
                  <a:lnTo>
                    <a:pt x="20613" y="13199"/>
                  </a:lnTo>
                  <a:lnTo>
                    <a:pt x="20613" y="13368"/>
                  </a:lnTo>
                  <a:lnTo>
                    <a:pt x="21119" y="13480"/>
                  </a:lnTo>
                  <a:cubicBezTo>
                    <a:pt x="21062" y="13705"/>
                    <a:pt x="21006" y="13985"/>
                    <a:pt x="20894" y="14210"/>
                  </a:cubicBezTo>
                  <a:lnTo>
                    <a:pt x="20445" y="14042"/>
                  </a:lnTo>
                  <a:cubicBezTo>
                    <a:pt x="20445" y="14098"/>
                    <a:pt x="20388" y="14154"/>
                    <a:pt x="20388" y="14210"/>
                  </a:cubicBezTo>
                  <a:lnTo>
                    <a:pt x="20894" y="14322"/>
                  </a:lnTo>
                  <a:cubicBezTo>
                    <a:pt x="20782" y="14603"/>
                    <a:pt x="20725" y="14828"/>
                    <a:pt x="20613" y="15052"/>
                  </a:cubicBezTo>
                  <a:lnTo>
                    <a:pt x="20164" y="14884"/>
                  </a:lnTo>
                  <a:lnTo>
                    <a:pt x="20108" y="14996"/>
                  </a:lnTo>
                  <a:lnTo>
                    <a:pt x="20557" y="15221"/>
                  </a:lnTo>
                  <a:cubicBezTo>
                    <a:pt x="20445" y="15446"/>
                    <a:pt x="20332" y="15670"/>
                    <a:pt x="20220" y="15895"/>
                  </a:cubicBezTo>
                  <a:lnTo>
                    <a:pt x="19771" y="15670"/>
                  </a:lnTo>
                  <a:lnTo>
                    <a:pt x="19714" y="15839"/>
                  </a:lnTo>
                  <a:lnTo>
                    <a:pt x="20164" y="16063"/>
                  </a:lnTo>
                  <a:cubicBezTo>
                    <a:pt x="19995" y="16288"/>
                    <a:pt x="19883" y="16513"/>
                    <a:pt x="19714" y="16737"/>
                  </a:cubicBezTo>
                  <a:lnTo>
                    <a:pt x="19321" y="16457"/>
                  </a:lnTo>
                  <a:cubicBezTo>
                    <a:pt x="19321" y="16513"/>
                    <a:pt x="19265" y="16569"/>
                    <a:pt x="19209" y="16625"/>
                  </a:cubicBezTo>
                  <a:lnTo>
                    <a:pt x="19658" y="16906"/>
                  </a:lnTo>
                  <a:cubicBezTo>
                    <a:pt x="19490" y="17074"/>
                    <a:pt x="19378" y="17299"/>
                    <a:pt x="19209" y="17468"/>
                  </a:cubicBezTo>
                  <a:lnTo>
                    <a:pt x="18816" y="17187"/>
                  </a:lnTo>
                  <a:lnTo>
                    <a:pt x="18704" y="17299"/>
                  </a:lnTo>
                  <a:lnTo>
                    <a:pt x="19097" y="17636"/>
                  </a:lnTo>
                  <a:cubicBezTo>
                    <a:pt x="18928" y="17805"/>
                    <a:pt x="18760" y="18029"/>
                    <a:pt x="18591" y="18198"/>
                  </a:cubicBezTo>
                  <a:lnTo>
                    <a:pt x="18198" y="17861"/>
                  </a:lnTo>
                  <a:lnTo>
                    <a:pt x="18086" y="17973"/>
                  </a:lnTo>
                  <a:lnTo>
                    <a:pt x="18423" y="18310"/>
                  </a:lnTo>
                  <a:lnTo>
                    <a:pt x="17917" y="18816"/>
                  </a:lnTo>
                  <a:lnTo>
                    <a:pt x="17580" y="18422"/>
                  </a:lnTo>
                  <a:lnTo>
                    <a:pt x="17468" y="18535"/>
                  </a:lnTo>
                  <a:lnTo>
                    <a:pt x="17805" y="18928"/>
                  </a:lnTo>
                  <a:cubicBezTo>
                    <a:pt x="17580" y="19096"/>
                    <a:pt x="17356" y="19265"/>
                    <a:pt x="17131" y="19377"/>
                  </a:cubicBezTo>
                  <a:lnTo>
                    <a:pt x="16850" y="18984"/>
                  </a:lnTo>
                  <a:lnTo>
                    <a:pt x="16738" y="19040"/>
                  </a:lnTo>
                  <a:lnTo>
                    <a:pt x="17019" y="19489"/>
                  </a:lnTo>
                  <a:cubicBezTo>
                    <a:pt x="16794" y="19602"/>
                    <a:pt x="16569" y="19770"/>
                    <a:pt x="16401" y="19883"/>
                  </a:cubicBezTo>
                  <a:lnTo>
                    <a:pt x="16120" y="19433"/>
                  </a:lnTo>
                  <a:lnTo>
                    <a:pt x="16008" y="19489"/>
                  </a:lnTo>
                  <a:lnTo>
                    <a:pt x="16232" y="19939"/>
                  </a:lnTo>
                  <a:cubicBezTo>
                    <a:pt x="16008" y="20051"/>
                    <a:pt x="15783" y="20163"/>
                    <a:pt x="15502" y="20276"/>
                  </a:cubicBezTo>
                  <a:lnTo>
                    <a:pt x="15334" y="19826"/>
                  </a:lnTo>
                  <a:lnTo>
                    <a:pt x="15165" y="19883"/>
                  </a:lnTo>
                  <a:lnTo>
                    <a:pt x="15390" y="20332"/>
                  </a:lnTo>
                  <a:cubicBezTo>
                    <a:pt x="15109" y="20444"/>
                    <a:pt x="14884" y="20500"/>
                    <a:pt x="14660" y="20557"/>
                  </a:cubicBezTo>
                  <a:lnTo>
                    <a:pt x="14491" y="20107"/>
                  </a:lnTo>
                  <a:lnTo>
                    <a:pt x="14379" y="20163"/>
                  </a:lnTo>
                  <a:lnTo>
                    <a:pt x="14491" y="20613"/>
                  </a:lnTo>
                  <a:cubicBezTo>
                    <a:pt x="14267" y="20725"/>
                    <a:pt x="13986" y="20781"/>
                    <a:pt x="13761" y="20837"/>
                  </a:cubicBezTo>
                  <a:lnTo>
                    <a:pt x="13649" y="20332"/>
                  </a:lnTo>
                  <a:lnTo>
                    <a:pt x="13480" y="20332"/>
                  </a:lnTo>
                  <a:lnTo>
                    <a:pt x="13593" y="20837"/>
                  </a:lnTo>
                  <a:cubicBezTo>
                    <a:pt x="13312" y="20894"/>
                    <a:pt x="13087" y="20894"/>
                    <a:pt x="12862" y="20950"/>
                  </a:cubicBezTo>
                  <a:lnTo>
                    <a:pt x="12806" y="20444"/>
                  </a:lnTo>
                  <a:lnTo>
                    <a:pt x="12638" y="20444"/>
                  </a:lnTo>
                  <a:lnTo>
                    <a:pt x="12694" y="20950"/>
                  </a:lnTo>
                  <a:lnTo>
                    <a:pt x="11908" y="20950"/>
                  </a:lnTo>
                  <a:lnTo>
                    <a:pt x="11908" y="20444"/>
                  </a:lnTo>
                  <a:lnTo>
                    <a:pt x="11739" y="20444"/>
                  </a:lnTo>
                  <a:lnTo>
                    <a:pt x="11739" y="20950"/>
                  </a:lnTo>
                  <a:lnTo>
                    <a:pt x="11009" y="20950"/>
                  </a:lnTo>
                  <a:lnTo>
                    <a:pt x="11065" y="20444"/>
                  </a:lnTo>
                  <a:lnTo>
                    <a:pt x="10897" y="20444"/>
                  </a:lnTo>
                  <a:lnTo>
                    <a:pt x="10841" y="20950"/>
                  </a:lnTo>
                  <a:cubicBezTo>
                    <a:pt x="10560" y="20950"/>
                    <a:pt x="10335" y="20894"/>
                    <a:pt x="10054" y="20837"/>
                  </a:cubicBezTo>
                  <a:lnTo>
                    <a:pt x="10167" y="20332"/>
                  </a:lnTo>
                  <a:lnTo>
                    <a:pt x="9998" y="20332"/>
                  </a:lnTo>
                  <a:lnTo>
                    <a:pt x="9886" y="20837"/>
                  </a:lnTo>
                  <a:cubicBezTo>
                    <a:pt x="9661" y="20781"/>
                    <a:pt x="9436" y="20725"/>
                    <a:pt x="9212" y="20669"/>
                  </a:cubicBezTo>
                  <a:lnTo>
                    <a:pt x="9324" y="20163"/>
                  </a:lnTo>
                  <a:lnTo>
                    <a:pt x="9212" y="20107"/>
                  </a:lnTo>
                  <a:lnTo>
                    <a:pt x="9043" y="20613"/>
                  </a:lnTo>
                  <a:cubicBezTo>
                    <a:pt x="8819" y="20500"/>
                    <a:pt x="8538" y="20444"/>
                    <a:pt x="8313" y="20332"/>
                  </a:cubicBezTo>
                  <a:lnTo>
                    <a:pt x="8538" y="19883"/>
                  </a:lnTo>
                  <a:cubicBezTo>
                    <a:pt x="8482" y="19826"/>
                    <a:pt x="8425" y="19826"/>
                    <a:pt x="8369" y="19826"/>
                  </a:cubicBezTo>
                  <a:lnTo>
                    <a:pt x="8088" y="20220"/>
                  </a:lnTo>
                  <a:cubicBezTo>
                    <a:pt x="7864" y="20107"/>
                    <a:pt x="7639" y="19995"/>
                    <a:pt x="7414" y="19883"/>
                  </a:cubicBezTo>
                  <a:lnTo>
                    <a:pt x="7639" y="19489"/>
                  </a:lnTo>
                  <a:lnTo>
                    <a:pt x="7527" y="19377"/>
                  </a:lnTo>
                  <a:lnTo>
                    <a:pt x="7246" y="19826"/>
                  </a:lnTo>
                  <a:cubicBezTo>
                    <a:pt x="7021" y="19714"/>
                    <a:pt x="6797" y="19546"/>
                    <a:pt x="6628" y="19433"/>
                  </a:cubicBezTo>
                  <a:lnTo>
                    <a:pt x="6853" y="18984"/>
                  </a:lnTo>
                  <a:lnTo>
                    <a:pt x="6741" y="18928"/>
                  </a:lnTo>
                  <a:lnTo>
                    <a:pt x="6460" y="19321"/>
                  </a:lnTo>
                  <a:cubicBezTo>
                    <a:pt x="6235" y="19209"/>
                    <a:pt x="6067" y="19040"/>
                    <a:pt x="5842" y="18872"/>
                  </a:cubicBezTo>
                  <a:lnTo>
                    <a:pt x="6179" y="18479"/>
                  </a:lnTo>
                  <a:lnTo>
                    <a:pt x="6067" y="18366"/>
                  </a:lnTo>
                  <a:lnTo>
                    <a:pt x="5730" y="18759"/>
                  </a:lnTo>
                  <a:cubicBezTo>
                    <a:pt x="5561" y="18591"/>
                    <a:pt x="5336" y="18422"/>
                    <a:pt x="5168" y="18254"/>
                  </a:cubicBezTo>
                  <a:lnTo>
                    <a:pt x="5505" y="17917"/>
                  </a:lnTo>
                  <a:lnTo>
                    <a:pt x="5393" y="17748"/>
                  </a:lnTo>
                  <a:lnTo>
                    <a:pt x="5056" y="18142"/>
                  </a:lnTo>
                  <a:cubicBezTo>
                    <a:pt x="4887" y="17973"/>
                    <a:pt x="4719" y="17748"/>
                    <a:pt x="4550" y="17580"/>
                  </a:cubicBezTo>
                  <a:lnTo>
                    <a:pt x="4943" y="17243"/>
                  </a:lnTo>
                  <a:lnTo>
                    <a:pt x="4831" y="17131"/>
                  </a:lnTo>
                  <a:lnTo>
                    <a:pt x="4438" y="17468"/>
                  </a:lnTo>
                  <a:cubicBezTo>
                    <a:pt x="4269" y="17243"/>
                    <a:pt x="4101" y="17018"/>
                    <a:pt x="3988" y="16794"/>
                  </a:cubicBezTo>
                  <a:lnTo>
                    <a:pt x="4382" y="16569"/>
                  </a:lnTo>
                  <a:cubicBezTo>
                    <a:pt x="4382" y="16513"/>
                    <a:pt x="4325" y="16457"/>
                    <a:pt x="4269" y="16400"/>
                  </a:cubicBezTo>
                  <a:lnTo>
                    <a:pt x="3876" y="16681"/>
                  </a:lnTo>
                  <a:cubicBezTo>
                    <a:pt x="3764" y="16457"/>
                    <a:pt x="3595" y="16232"/>
                    <a:pt x="3483" y="16063"/>
                  </a:cubicBezTo>
                  <a:lnTo>
                    <a:pt x="3932" y="15783"/>
                  </a:lnTo>
                  <a:lnTo>
                    <a:pt x="3876" y="15670"/>
                  </a:lnTo>
                  <a:lnTo>
                    <a:pt x="3427" y="15895"/>
                  </a:lnTo>
                  <a:cubicBezTo>
                    <a:pt x="3314" y="15670"/>
                    <a:pt x="3202" y="15446"/>
                    <a:pt x="3090" y="15165"/>
                  </a:cubicBezTo>
                  <a:lnTo>
                    <a:pt x="3539" y="14996"/>
                  </a:lnTo>
                  <a:lnTo>
                    <a:pt x="3483" y="14828"/>
                  </a:lnTo>
                  <a:lnTo>
                    <a:pt x="3034" y="14996"/>
                  </a:lnTo>
                  <a:cubicBezTo>
                    <a:pt x="2921" y="14772"/>
                    <a:pt x="2865" y="14547"/>
                    <a:pt x="2809" y="14322"/>
                  </a:cubicBezTo>
                  <a:lnTo>
                    <a:pt x="3258" y="14154"/>
                  </a:lnTo>
                  <a:lnTo>
                    <a:pt x="3146" y="14042"/>
                  </a:lnTo>
                  <a:lnTo>
                    <a:pt x="2697" y="14154"/>
                  </a:lnTo>
                  <a:cubicBezTo>
                    <a:pt x="2640" y="13929"/>
                    <a:pt x="2528" y="13648"/>
                    <a:pt x="2528" y="13424"/>
                  </a:cubicBezTo>
                  <a:lnTo>
                    <a:pt x="2977" y="13311"/>
                  </a:lnTo>
                  <a:lnTo>
                    <a:pt x="2977" y="13143"/>
                  </a:lnTo>
                  <a:lnTo>
                    <a:pt x="2472" y="13255"/>
                  </a:lnTo>
                  <a:cubicBezTo>
                    <a:pt x="2472" y="12974"/>
                    <a:pt x="2416" y="12750"/>
                    <a:pt x="2360" y="12525"/>
                  </a:cubicBezTo>
                  <a:lnTo>
                    <a:pt x="2865" y="12469"/>
                  </a:lnTo>
                  <a:lnTo>
                    <a:pt x="2865" y="12300"/>
                  </a:lnTo>
                  <a:lnTo>
                    <a:pt x="2360" y="12357"/>
                  </a:lnTo>
                  <a:cubicBezTo>
                    <a:pt x="2360" y="12076"/>
                    <a:pt x="2360" y="11851"/>
                    <a:pt x="2360" y="11570"/>
                  </a:cubicBezTo>
                  <a:lnTo>
                    <a:pt x="2865" y="11570"/>
                  </a:lnTo>
                  <a:lnTo>
                    <a:pt x="2865" y="11514"/>
                  </a:lnTo>
                  <a:lnTo>
                    <a:pt x="2865" y="11402"/>
                  </a:lnTo>
                  <a:lnTo>
                    <a:pt x="2360" y="11402"/>
                  </a:lnTo>
                  <a:lnTo>
                    <a:pt x="2360" y="10728"/>
                  </a:lnTo>
                  <a:lnTo>
                    <a:pt x="2865" y="10784"/>
                  </a:lnTo>
                  <a:lnTo>
                    <a:pt x="2865" y="10615"/>
                  </a:lnTo>
                  <a:lnTo>
                    <a:pt x="2360" y="10559"/>
                  </a:lnTo>
                  <a:cubicBezTo>
                    <a:pt x="2360" y="10278"/>
                    <a:pt x="2416" y="10054"/>
                    <a:pt x="2472" y="9773"/>
                  </a:cubicBezTo>
                  <a:lnTo>
                    <a:pt x="2977" y="9885"/>
                  </a:lnTo>
                  <a:cubicBezTo>
                    <a:pt x="2977" y="9829"/>
                    <a:pt x="2977" y="9773"/>
                    <a:pt x="2977" y="9717"/>
                  </a:cubicBezTo>
                  <a:lnTo>
                    <a:pt x="2472" y="9605"/>
                  </a:lnTo>
                  <a:cubicBezTo>
                    <a:pt x="2528" y="9380"/>
                    <a:pt x="2584" y="9155"/>
                    <a:pt x="2640" y="8931"/>
                  </a:cubicBezTo>
                  <a:lnTo>
                    <a:pt x="3146" y="8987"/>
                  </a:lnTo>
                  <a:cubicBezTo>
                    <a:pt x="3202" y="8931"/>
                    <a:pt x="3202" y="8874"/>
                    <a:pt x="3202" y="8818"/>
                  </a:cubicBezTo>
                  <a:lnTo>
                    <a:pt x="2753" y="8706"/>
                  </a:lnTo>
                  <a:cubicBezTo>
                    <a:pt x="2809" y="8425"/>
                    <a:pt x="2921" y="8200"/>
                    <a:pt x="2977" y="7920"/>
                  </a:cubicBezTo>
                  <a:lnTo>
                    <a:pt x="3483" y="8144"/>
                  </a:lnTo>
                  <a:lnTo>
                    <a:pt x="3539" y="7976"/>
                  </a:lnTo>
                  <a:lnTo>
                    <a:pt x="3090" y="7807"/>
                  </a:lnTo>
                  <a:cubicBezTo>
                    <a:pt x="3146" y="7583"/>
                    <a:pt x="3258" y="7358"/>
                    <a:pt x="3371" y="7133"/>
                  </a:cubicBezTo>
                  <a:lnTo>
                    <a:pt x="3820" y="7358"/>
                  </a:lnTo>
                  <a:lnTo>
                    <a:pt x="3932" y="7189"/>
                  </a:lnTo>
                  <a:lnTo>
                    <a:pt x="3483" y="6965"/>
                  </a:lnTo>
                  <a:cubicBezTo>
                    <a:pt x="3595" y="6740"/>
                    <a:pt x="3708" y="6515"/>
                    <a:pt x="3876" y="6291"/>
                  </a:cubicBezTo>
                  <a:lnTo>
                    <a:pt x="4269" y="6572"/>
                  </a:lnTo>
                  <a:cubicBezTo>
                    <a:pt x="4325" y="6515"/>
                    <a:pt x="4325" y="6459"/>
                    <a:pt x="4382" y="6403"/>
                  </a:cubicBezTo>
                  <a:lnTo>
                    <a:pt x="3988" y="6122"/>
                  </a:lnTo>
                  <a:cubicBezTo>
                    <a:pt x="4101" y="5954"/>
                    <a:pt x="4269" y="5729"/>
                    <a:pt x="4382" y="5561"/>
                  </a:cubicBezTo>
                  <a:lnTo>
                    <a:pt x="4775" y="5841"/>
                  </a:lnTo>
                  <a:lnTo>
                    <a:pt x="4887" y="5729"/>
                  </a:lnTo>
                  <a:lnTo>
                    <a:pt x="4550" y="5392"/>
                  </a:lnTo>
                  <a:cubicBezTo>
                    <a:pt x="4719" y="5224"/>
                    <a:pt x="4943" y="4999"/>
                    <a:pt x="5112" y="4831"/>
                  </a:cubicBezTo>
                  <a:lnTo>
                    <a:pt x="5449" y="5224"/>
                  </a:lnTo>
                  <a:lnTo>
                    <a:pt x="5561" y="5055"/>
                  </a:lnTo>
                  <a:lnTo>
                    <a:pt x="5224" y="4718"/>
                  </a:lnTo>
                  <a:cubicBezTo>
                    <a:pt x="5393" y="4550"/>
                    <a:pt x="5561" y="4381"/>
                    <a:pt x="5786" y="4213"/>
                  </a:cubicBezTo>
                  <a:lnTo>
                    <a:pt x="6067" y="4606"/>
                  </a:lnTo>
                  <a:lnTo>
                    <a:pt x="6235" y="4494"/>
                  </a:lnTo>
                  <a:lnTo>
                    <a:pt x="5898" y="4100"/>
                  </a:lnTo>
                  <a:cubicBezTo>
                    <a:pt x="6123" y="3932"/>
                    <a:pt x="6291" y="3820"/>
                    <a:pt x="6516" y="3651"/>
                  </a:cubicBezTo>
                  <a:lnTo>
                    <a:pt x="6797" y="4044"/>
                  </a:lnTo>
                  <a:lnTo>
                    <a:pt x="6965" y="3988"/>
                  </a:lnTo>
                  <a:lnTo>
                    <a:pt x="6684" y="3539"/>
                  </a:lnTo>
                  <a:cubicBezTo>
                    <a:pt x="6853" y="3426"/>
                    <a:pt x="7077" y="3314"/>
                    <a:pt x="7302" y="3202"/>
                  </a:cubicBezTo>
                  <a:lnTo>
                    <a:pt x="7527" y="3595"/>
                  </a:lnTo>
                  <a:lnTo>
                    <a:pt x="7695" y="3539"/>
                  </a:lnTo>
                  <a:lnTo>
                    <a:pt x="7471" y="3089"/>
                  </a:lnTo>
                  <a:cubicBezTo>
                    <a:pt x="7695" y="2977"/>
                    <a:pt x="7920" y="2865"/>
                    <a:pt x="8145" y="2752"/>
                  </a:cubicBezTo>
                  <a:lnTo>
                    <a:pt x="8369" y="3202"/>
                  </a:lnTo>
                  <a:lnTo>
                    <a:pt x="8482" y="3146"/>
                  </a:lnTo>
                  <a:lnTo>
                    <a:pt x="8313" y="2696"/>
                  </a:lnTo>
                  <a:cubicBezTo>
                    <a:pt x="8538" y="2584"/>
                    <a:pt x="8762" y="2472"/>
                    <a:pt x="8987" y="2415"/>
                  </a:cubicBezTo>
                  <a:lnTo>
                    <a:pt x="9156" y="2921"/>
                  </a:lnTo>
                  <a:lnTo>
                    <a:pt x="9268" y="2865"/>
                  </a:lnTo>
                  <a:lnTo>
                    <a:pt x="9156" y="2359"/>
                  </a:lnTo>
                  <a:cubicBezTo>
                    <a:pt x="9380" y="2303"/>
                    <a:pt x="9661" y="2247"/>
                    <a:pt x="9886" y="2191"/>
                  </a:cubicBezTo>
                  <a:lnTo>
                    <a:pt x="9998" y="2696"/>
                  </a:lnTo>
                  <a:lnTo>
                    <a:pt x="10167" y="2696"/>
                  </a:lnTo>
                  <a:lnTo>
                    <a:pt x="10110" y="2191"/>
                  </a:lnTo>
                  <a:cubicBezTo>
                    <a:pt x="10335" y="2135"/>
                    <a:pt x="10560" y="2078"/>
                    <a:pt x="10784" y="2078"/>
                  </a:cubicBezTo>
                  <a:lnTo>
                    <a:pt x="10841" y="2584"/>
                  </a:lnTo>
                  <a:lnTo>
                    <a:pt x="11009" y="2584"/>
                  </a:lnTo>
                  <a:lnTo>
                    <a:pt x="10953" y="2078"/>
                  </a:lnTo>
                  <a:cubicBezTo>
                    <a:pt x="11234" y="2078"/>
                    <a:pt x="11514" y="2022"/>
                    <a:pt x="11739" y="2022"/>
                  </a:cubicBezTo>
                  <a:lnTo>
                    <a:pt x="11739" y="2528"/>
                  </a:lnTo>
                  <a:lnTo>
                    <a:pt x="11908" y="2528"/>
                  </a:lnTo>
                  <a:lnTo>
                    <a:pt x="1190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19"/>
            <p:cNvSpPr/>
            <p:nvPr/>
          </p:nvSpPr>
          <p:spPr>
            <a:xfrm>
              <a:off x="4888325" y="1885150"/>
              <a:ext cx="44975" cy="67400"/>
            </a:xfrm>
            <a:custGeom>
              <a:rect b="b" l="l" r="r" t="t"/>
              <a:pathLst>
                <a:path extrusionOk="0" h="2696" w="1799">
                  <a:moveTo>
                    <a:pt x="225" y="0"/>
                  </a:moveTo>
                  <a:lnTo>
                    <a:pt x="1" y="112"/>
                  </a:lnTo>
                  <a:lnTo>
                    <a:pt x="1573" y="2696"/>
                  </a:lnTo>
                  <a:lnTo>
                    <a:pt x="1798" y="2527"/>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19"/>
            <p:cNvSpPr/>
            <p:nvPr/>
          </p:nvSpPr>
          <p:spPr>
            <a:xfrm>
              <a:off x="4926250" y="1865475"/>
              <a:ext cx="36525" cy="70225"/>
            </a:xfrm>
            <a:custGeom>
              <a:rect b="b" l="l" r="r" t="t"/>
              <a:pathLst>
                <a:path extrusionOk="0" h="2809" w="1461">
                  <a:moveTo>
                    <a:pt x="225" y="1"/>
                  </a:moveTo>
                  <a:lnTo>
                    <a:pt x="0" y="113"/>
                  </a:lnTo>
                  <a:lnTo>
                    <a:pt x="1292" y="2809"/>
                  </a:lnTo>
                  <a:lnTo>
                    <a:pt x="1461" y="2697"/>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19"/>
            <p:cNvSpPr/>
            <p:nvPr/>
          </p:nvSpPr>
          <p:spPr>
            <a:xfrm>
              <a:off x="4965550" y="1848625"/>
              <a:ext cx="30925" cy="73050"/>
            </a:xfrm>
            <a:custGeom>
              <a:rect b="b" l="l" r="r" t="t"/>
              <a:pathLst>
                <a:path extrusionOk="0" h="2922" w="1237">
                  <a:moveTo>
                    <a:pt x="282" y="1"/>
                  </a:moveTo>
                  <a:lnTo>
                    <a:pt x="1" y="113"/>
                  </a:lnTo>
                  <a:lnTo>
                    <a:pt x="1012" y="2921"/>
                  </a:lnTo>
                  <a:lnTo>
                    <a:pt x="1236" y="2809"/>
                  </a:lnTo>
                  <a:lnTo>
                    <a:pt x="28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19"/>
            <p:cNvSpPr/>
            <p:nvPr/>
          </p:nvSpPr>
          <p:spPr>
            <a:xfrm>
              <a:off x="4853225" y="1909000"/>
              <a:ext cx="49175" cy="63225"/>
            </a:xfrm>
            <a:custGeom>
              <a:rect b="b" l="l" r="r" t="t"/>
              <a:pathLst>
                <a:path extrusionOk="0" h="2529" w="1967">
                  <a:moveTo>
                    <a:pt x="169" y="1"/>
                  </a:moveTo>
                  <a:lnTo>
                    <a:pt x="1" y="169"/>
                  </a:lnTo>
                  <a:lnTo>
                    <a:pt x="1742" y="2528"/>
                  </a:lnTo>
                  <a:lnTo>
                    <a:pt x="1966" y="2416"/>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19"/>
            <p:cNvSpPr/>
            <p:nvPr/>
          </p:nvSpPr>
          <p:spPr>
            <a:xfrm>
              <a:off x="5129850" y="1826175"/>
              <a:ext cx="11250" cy="74425"/>
            </a:xfrm>
            <a:custGeom>
              <a:rect b="b" l="l" r="r" t="t"/>
              <a:pathLst>
                <a:path extrusionOk="0" h="2977" w="450">
                  <a:moveTo>
                    <a:pt x="169" y="0"/>
                  </a:moveTo>
                  <a:lnTo>
                    <a:pt x="0" y="2977"/>
                  </a:lnTo>
                  <a:lnTo>
                    <a:pt x="281" y="2977"/>
                  </a:lnTo>
                  <a:lnTo>
                    <a:pt x="44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19"/>
            <p:cNvSpPr/>
            <p:nvPr/>
          </p:nvSpPr>
          <p:spPr>
            <a:xfrm>
              <a:off x="5090525" y="1826175"/>
              <a:ext cx="9850" cy="74425"/>
            </a:xfrm>
            <a:custGeom>
              <a:rect b="b" l="l" r="r" t="t"/>
              <a:pathLst>
                <a:path extrusionOk="0" h="2977" w="394">
                  <a:moveTo>
                    <a:pt x="0" y="0"/>
                  </a:moveTo>
                  <a:lnTo>
                    <a:pt x="169" y="2977"/>
                  </a:lnTo>
                  <a:lnTo>
                    <a:pt x="394" y="2977"/>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19"/>
            <p:cNvSpPr/>
            <p:nvPr/>
          </p:nvSpPr>
          <p:spPr>
            <a:xfrm>
              <a:off x="5048400" y="1830375"/>
              <a:ext cx="16875" cy="73050"/>
            </a:xfrm>
            <a:custGeom>
              <a:rect b="b" l="l" r="r" t="t"/>
              <a:pathLst>
                <a:path extrusionOk="0" h="2922" w="675">
                  <a:moveTo>
                    <a:pt x="1" y="1"/>
                  </a:moveTo>
                  <a:lnTo>
                    <a:pt x="450" y="2921"/>
                  </a:lnTo>
                  <a:lnTo>
                    <a:pt x="675" y="2921"/>
                  </a:lnTo>
                  <a:lnTo>
                    <a:pt x="28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19"/>
            <p:cNvSpPr/>
            <p:nvPr/>
          </p:nvSpPr>
          <p:spPr>
            <a:xfrm>
              <a:off x="5006275" y="1837400"/>
              <a:ext cx="23900" cy="74450"/>
            </a:xfrm>
            <a:custGeom>
              <a:rect b="b" l="l" r="r" t="t"/>
              <a:pathLst>
                <a:path extrusionOk="0" h="2978" w="956">
                  <a:moveTo>
                    <a:pt x="281" y="0"/>
                  </a:moveTo>
                  <a:lnTo>
                    <a:pt x="1" y="57"/>
                  </a:lnTo>
                  <a:lnTo>
                    <a:pt x="731" y="2977"/>
                  </a:lnTo>
                  <a:lnTo>
                    <a:pt x="955" y="2865"/>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19"/>
            <p:cNvSpPr/>
            <p:nvPr/>
          </p:nvSpPr>
          <p:spPr>
            <a:xfrm>
              <a:off x="4763375" y="1998875"/>
              <a:ext cx="63200" cy="49175"/>
            </a:xfrm>
            <a:custGeom>
              <a:rect b="b" l="l" r="r" t="t"/>
              <a:pathLst>
                <a:path extrusionOk="0" h="1967" w="2528">
                  <a:moveTo>
                    <a:pt x="169" y="0"/>
                  </a:moveTo>
                  <a:lnTo>
                    <a:pt x="0" y="169"/>
                  </a:lnTo>
                  <a:lnTo>
                    <a:pt x="2415" y="1966"/>
                  </a:lnTo>
                  <a:lnTo>
                    <a:pt x="2528" y="1741"/>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19"/>
            <p:cNvSpPr/>
            <p:nvPr/>
          </p:nvSpPr>
          <p:spPr>
            <a:xfrm>
              <a:off x="4790050" y="1966575"/>
              <a:ext cx="59000" cy="54775"/>
            </a:xfrm>
            <a:custGeom>
              <a:rect b="b" l="l" r="r" t="t"/>
              <a:pathLst>
                <a:path extrusionOk="0" h="2191" w="2360">
                  <a:moveTo>
                    <a:pt x="169" y="1"/>
                  </a:moveTo>
                  <a:lnTo>
                    <a:pt x="0" y="169"/>
                  </a:lnTo>
                  <a:lnTo>
                    <a:pt x="2191" y="2191"/>
                  </a:lnTo>
                  <a:lnTo>
                    <a:pt x="2359" y="1966"/>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19"/>
            <p:cNvSpPr/>
            <p:nvPr/>
          </p:nvSpPr>
          <p:spPr>
            <a:xfrm>
              <a:off x="4739500" y="2033975"/>
              <a:ext cx="67425" cy="43550"/>
            </a:xfrm>
            <a:custGeom>
              <a:rect b="b" l="l" r="r" t="t"/>
              <a:pathLst>
                <a:path extrusionOk="0" h="1742" w="2697">
                  <a:moveTo>
                    <a:pt x="169" y="0"/>
                  </a:moveTo>
                  <a:cubicBezTo>
                    <a:pt x="113" y="57"/>
                    <a:pt x="57" y="169"/>
                    <a:pt x="0" y="225"/>
                  </a:cubicBezTo>
                  <a:lnTo>
                    <a:pt x="2528" y="1742"/>
                  </a:lnTo>
                  <a:lnTo>
                    <a:pt x="2696" y="1517"/>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19"/>
            <p:cNvSpPr/>
            <p:nvPr/>
          </p:nvSpPr>
          <p:spPr>
            <a:xfrm>
              <a:off x="4820925" y="1935675"/>
              <a:ext cx="54800" cy="60425"/>
            </a:xfrm>
            <a:custGeom>
              <a:rect b="b" l="l" r="r" t="t"/>
              <a:pathLst>
                <a:path extrusionOk="0" h="2417" w="2192">
                  <a:moveTo>
                    <a:pt x="169" y="1"/>
                  </a:moveTo>
                  <a:lnTo>
                    <a:pt x="1" y="169"/>
                  </a:lnTo>
                  <a:lnTo>
                    <a:pt x="1967" y="2416"/>
                  </a:lnTo>
                  <a:lnTo>
                    <a:pt x="2191" y="2191"/>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19"/>
            <p:cNvSpPr/>
            <p:nvPr/>
          </p:nvSpPr>
          <p:spPr>
            <a:xfrm>
              <a:off x="5164950" y="1830375"/>
              <a:ext cx="16875" cy="74450"/>
            </a:xfrm>
            <a:custGeom>
              <a:rect b="b" l="l" r="r" t="t"/>
              <a:pathLst>
                <a:path extrusionOk="0" h="2978" w="675">
                  <a:moveTo>
                    <a:pt x="450" y="1"/>
                  </a:moveTo>
                  <a:lnTo>
                    <a:pt x="0" y="2921"/>
                  </a:lnTo>
                  <a:lnTo>
                    <a:pt x="225" y="2977"/>
                  </a:lnTo>
                  <a:lnTo>
                    <a:pt x="67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19"/>
            <p:cNvSpPr/>
            <p:nvPr/>
          </p:nvSpPr>
          <p:spPr>
            <a:xfrm>
              <a:off x="5267450" y="1866875"/>
              <a:ext cx="37925" cy="68825"/>
            </a:xfrm>
            <a:custGeom>
              <a:rect b="b" l="l" r="r" t="t"/>
              <a:pathLst>
                <a:path extrusionOk="0" h="2753" w="1517">
                  <a:moveTo>
                    <a:pt x="1236" y="1"/>
                  </a:moveTo>
                  <a:lnTo>
                    <a:pt x="0" y="2641"/>
                  </a:lnTo>
                  <a:lnTo>
                    <a:pt x="225" y="2753"/>
                  </a:lnTo>
                  <a:lnTo>
                    <a:pt x="1517" y="113"/>
                  </a:lnTo>
                  <a:lnTo>
                    <a:pt x="123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19"/>
            <p:cNvSpPr/>
            <p:nvPr/>
          </p:nvSpPr>
          <p:spPr>
            <a:xfrm>
              <a:off x="5200050" y="1838800"/>
              <a:ext cx="23900" cy="73050"/>
            </a:xfrm>
            <a:custGeom>
              <a:rect b="b" l="l" r="r" t="t"/>
              <a:pathLst>
                <a:path extrusionOk="0" h="2922" w="956">
                  <a:moveTo>
                    <a:pt x="730" y="1"/>
                  </a:moveTo>
                  <a:lnTo>
                    <a:pt x="0" y="2865"/>
                  </a:lnTo>
                  <a:lnTo>
                    <a:pt x="281" y="2921"/>
                  </a:lnTo>
                  <a:lnTo>
                    <a:pt x="955" y="57"/>
                  </a:lnTo>
                  <a:lnTo>
                    <a:pt x="73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19"/>
            <p:cNvSpPr/>
            <p:nvPr/>
          </p:nvSpPr>
          <p:spPr>
            <a:xfrm>
              <a:off x="5233750" y="1850025"/>
              <a:ext cx="30900" cy="71650"/>
            </a:xfrm>
            <a:custGeom>
              <a:rect b="b" l="l" r="r" t="t"/>
              <a:pathLst>
                <a:path extrusionOk="0" h="2866" w="1236">
                  <a:moveTo>
                    <a:pt x="955" y="1"/>
                  </a:moveTo>
                  <a:lnTo>
                    <a:pt x="0" y="2809"/>
                  </a:lnTo>
                  <a:lnTo>
                    <a:pt x="225" y="2865"/>
                  </a:lnTo>
                  <a:lnTo>
                    <a:pt x="1236" y="113"/>
                  </a:lnTo>
                  <a:lnTo>
                    <a:pt x="95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19"/>
            <p:cNvSpPr/>
            <p:nvPr/>
          </p:nvSpPr>
          <p:spPr>
            <a:xfrm>
              <a:off x="5355900" y="1984825"/>
              <a:ext cx="5650" cy="11275"/>
            </a:xfrm>
            <a:custGeom>
              <a:rect b="b" l="l" r="r" t="t"/>
              <a:pathLst>
                <a:path extrusionOk="0" h="451" w="226">
                  <a:moveTo>
                    <a:pt x="225" y="1"/>
                  </a:moveTo>
                  <a:lnTo>
                    <a:pt x="1" y="225"/>
                  </a:lnTo>
                  <a:lnTo>
                    <a:pt x="169" y="450"/>
                  </a:lnTo>
                  <a:lnTo>
                    <a:pt x="225" y="338"/>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19"/>
            <p:cNvSpPr/>
            <p:nvPr/>
          </p:nvSpPr>
          <p:spPr>
            <a:xfrm>
              <a:off x="5298325" y="1886550"/>
              <a:ext cx="43550" cy="66000"/>
            </a:xfrm>
            <a:custGeom>
              <a:rect b="b" l="l" r="r" t="t"/>
              <a:pathLst>
                <a:path extrusionOk="0" h="2640" w="1742">
                  <a:moveTo>
                    <a:pt x="1517" y="0"/>
                  </a:moveTo>
                  <a:lnTo>
                    <a:pt x="1" y="2528"/>
                  </a:lnTo>
                  <a:lnTo>
                    <a:pt x="225" y="2640"/>
                  </a:lnTo>
                  <a:lnTo>
                    <a:pt x="1742" y="113"/>
                  </a:lnTo>
                  <a:lnTo>
                    <a:pt x="151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19"/>
            <p:cNvSpPr/>
            <p:nvPr/>
          </p:nvSpPr>
          <p:spPr>
            <a:xfrm>
              <a:off x="5327825" y="1925850"/>
              <a:ext cx="33725" cy="47775"/>
            </a:xfrm>
            <a:custGeom>
              <a:rect b="b" l="l" r="r" t="t"/>
              <a:pathLst>
                <a:path extrusionOk="0" h="1911" w="1349">
                  <a:moveTo>
                    <a:pt x="1348" y="1"/>
                  </a:moveTo>
                  <a:lnTo>
                    <a:pt x="0" y="1742"/>
                  </a:lnTo>
                  <a:lnTo>
                    <a:pt x="225" y="1910"/>
                  </a:lnTo>
                  <a:lnTo>
                    <a:pt x="1348" y="394"/>
                  </a:lnTo>
                  <a:lnTo>
                    <a:pt x="134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19"/>
            <p:cNvSpPr/>
            <p:nvPr/>
          </p:nvSpPr>
          <p:spPr>
            <a:xfrm>
              <a:off x="4836375" y="1921650"/>
              <a:ext cx="66025" cy="78650"/>
            </a:xfrm>
            <a:custGeom>
              <a:rect b="b" l="l" r="r" t="t"/>
              <a:pathLst>
                <a:path extrusionOk="0" h="3146" w="2641">
                  <a:moveTo>
                    <a:pt x="225" y="0"/>
                  </a:moveTo>
                  <a:lnTo>
                    <a:pt x="1" y="169"/>
                  </a:lnTo>
                  <a:lnTo>
                    <a:pt x="2472" y="3146"/>
                  </a:lnTo>
                  <a:lnTo>
                    <a:pt x="2640" y="2977"/>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19"/>
            <p:cNvSpPr/>
            <p:nvPr/>
          </p:nvSpPr>
          <p:spPr>
            <a:xfrm>
              <a:off x="4947300" y="1857050"/>
              <a:ext cx="42150" cy="91300"/>
            </a:xfrm>
            <a:custGeom>
              <a:rect b="b" l="l" r="r" t="t"/>
              <a:pathLst>
                <a:path extrusionOk="0" h="3652" w="1686">
                  <a:moveTo>
                    <a:pt x="225" y="1"/>
                  </a:moveTo>
                  <a:lnTo>
                    <a:pt x="1" y="57"/>
                  </a:lnTo>
                  <a:lnTo>
                    <a:pt x="1461" y="3651"/>
                  </a:lnTo>
                  <a:lnTo>
                    <a:pt x="1686" y="3539"/>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19"/>
            <p:cNvSpPr/>
            <p:nvPr/>
          </p:nvSpPr>
          <p:spPr>
            <a:xfrm>
              <a:off x="4908000" y="1875300"/>
              <a:ext cx="50575" cy="88500"/>
            </a:xfrm>
            <a:custGeom>
              <a:rect b="b" l="l" r="r" t="t"/>
              <a:pathLst>
                <a:path extrusionOk="0" h="3540" w="2023">
                  <a:moveTo>
                    <a:pt x="225" y="1"/>
                  </a:moveTo>
                  <a:lnTo>
                    <a:pt x="0" y="113"/>
                  </a:lnTo>
                  <a:lnTo>
                    <a:pt x="1797" y="3539"/>
                  </a:lnTo>
                  <a:lnTo>
                    <a:pt x="2022" y="3427"/>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19"/>
            <p:cNvSpPr/>
            <p:nvPr/>
          </p:nvSpPr>
          <p:spPr>
            <a:xfrm>
              <a:off x="4871475" y="1896375"/>
              <a:ext cx="59000" cy="82875"/>
            </a:xfrm>
            <a:custGeom>
              <a:rect b="b" l="l" r="r" t="t"/>
              <a:pathLst>
                <a:path extrusionOk="0" h="3315" w="2360">
                  <a:moveTo>
                    <a:pt x="225" y="0"/>
                  </a:moveTo>
                  <a:lnTo>
                    <a:pt x="1" y="113"/>
                  </a:lnTo>
                  <a:lnTo>
                    <a:pt x="2135" y="3314"/>
                  </a:lnTo>
                  <a:lnTo>
                    <a:pt x="2360" y="3202"/>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19"/>
            <p:cNvSpPr/>
            <p:nvPr/>
          </p:nvSpPr>
          <p:spPr>
            <a:xfrm>
              <a:off x="4986625" y="1843025"/>
              <a:ext cx="33725" cy="94100"/>
            </a:xfrm>
            <a:custGeom>
              <a:rect b="b" l="l" r="r" t="t"/>
              <a:pathLst>
                <a:path extrusionOk="0" h="3764" w="1349">
                  <a:moveTo>
                    <a:pt x="225" y="0"/>
                  </a:moveTo>
                  <a:lnTo>
                    <a:pt x="0" y="56"/>
                  </a:lnTo>
                  <a:lnTo>
                    <a:pt x="1067" y="3763"/>
                  </a:lnTo>
                  <a:lnTo>
                    <a:pt x="1348" y="3707"/>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19"/>
            <p:cNvSpPr/>
            <p:nvPr/>
          </p:nvSpPr>
          <p:spPr>
            <a:xfrm>
              <a:off x="5113000" y="1826175"/>
              <a:ext cx="7025" cy="95500"/>
            </a:xfrm>
            <a:custGeom>
              <a:rect b="b" l="l" r="r" t="t"/>
              <a:pathLst>
                <a:path extrusionOk="0" h="3820" w="281">
                  <a:moveTo>
                    <a:pt x="0" y="0"/>
                  </a:moveTo>
                  <a:lnTo>
                    <a:pt x="0" y="3819"/>
                  </a:lnTo>
                  <a:lnTo>
                    <a:pt x="281" y="3819"/>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19"/>
            <p:cNvSpPr/>
            <p:nvPr/>
          </p:nvSpPr>
          <p:spPr>
            <a:xfrm>
              <a:off x="5028750" y="1833175"/>
              <a:ext cx="23900" cy="95525"/>
            </a:xfrm>
            <a:custGeom>
              <a:rect b="b" l="l" r="r" t="t"/>
              <a:pathLst>
                <a:path extrusionOk="0" h="3821" w="956">
                  <a:moveTo>
                    <a:pt x="225" y="1"/>
                  </a:moveTo>
                  <a:lnTo>
                    <a:pt x="0" y="57"/>
                  </a:lnTo>
                  <a:lnTo>
                    <a:pt x="674" y="3820"/>
                  </a:lnTo>
                  <a:lnTo>
                    <a:pt x="955" y="3764"/>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19"/>
            <p:cNvSpPr/>
            <p:nvPr/>
          </p:nvSpPr>
          <p:spPr>
            <a:xfrm>
              <a:off x="5069475" y="1827575"/>
              <a:ext cx="15450" cy="95500"/>
            </a:xfrm>
            <a:custGeom>
              <a:rect b="b" l="l" r="r" t="t"/>
              <a:pathLst>
                <a:path extrusionOk="0" h="3820" w="618">
                  <a:moveTo>
                    <a:pt x="0" y="0"/>
                  </a:moveTo>
                  <a:lnTo>
                    <a:pt x="393" y="3819"/>
                  </a:lnTo>
                  <a:lnTo>
                    <a:pt x="618" y="3819"/>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19"/>
            <p:cNvSpPr/>
            <p:nvPr/>
          </p:nvSpPr>
          <p:spPr>
            <a:xfrm>
              <a:off x="4805500" y="1949725"/>
              <a:ext cx="73025" cy="73050"/>
            </a:xfrm>
            <a:custGeom>
              <a:rect b="b" l="l" r="r" t="t"/>
              <a:pathLst>
                <a:path extrusionOk="0" h="2922" w="2921">
                  <a:moveTo>
                    <a:pt x="169" y="1"/>
                  </a:moveTo>
                  <a:lnTo>
                    <a:pt x="0" y="169"/>
                  </a:lnTo>
                  <a:lnTo>
                    <a:pt x="2752" y="2921"/>
                  </a:lnTo>
                  <a:cubicBezTo>
                    <a:pt x="2808" y="2865"/>
                    <a:pt x="2864" y="2809"/>
                    <a:pt x="2921" y="2753"/>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19"/>
            <p:cNvSpPr/>
            <p:nvPr/>
          </p:nvSpPr>
          <p:spPr>
            <a:xfrm>
              <a:off x="4776000" y="1982025"/>
              <a:ext cx="78650" cy="66025"/>
            </a:xfrm>
            <a:custGeom>
              <a:rect b="b" l="l" r="r" t="t"/>
              <a:pathLst>
                <a:path extrusionOk="0" h="2641" w="3146">
                  <a:moveTo>
                    <a:pt x="169" y="0"/>
                  </a:moveTo>
                  <a:cubicBezTo>
                    <a:pt x="113" y="57"/>
                    <a:pt x="57" y="113"/>
                    <a:pt x="1" y="169"/>
                  </a:cubicBezTo>
                  <a:lnTo>
                    <a:pt x="2977" y="2640"/>
                  </a:lnTo>
                  <a:lnTo>
                    <a:pt x="3146" y="2415"/>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19"/>
            <p:cNvSpPr/>
            <p:nvPr/>
          </p:nvSpPr>
          <p:spPr>
            <a:xfrm>
              <a:off x="4752125" y="2015725"/>
              <a:ext cx="82875" cy="59000"/>
            </a:xfrm>
            <a:custGeom>
              <a:rect b="b" l="l" r="r" t="t"/>
              <a:pathLst>
                <a:path extrusionOk="0" h="2360" w="3315">
                  <a:moveTo>
                    <a:pt x="113" y="0"/>
                  </a:moveTo>
                  <a:lnTo>
                    <a:pt x="1" y="169"/>
                  </a:lnTo>
                  <a:lnTo>
                    <a:pt x="3202" y="2359"/>
                  </a:lnTo>
                  <a:lnTo>
                    <a:pt x="3315" y="2135"/>
                  </a:ln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19"/>
            <p:cNvSpPr/>
            <p:nvPr/>
          </p:nvSpPr>
          <p:spPr>
            <a:xfrm>
              <a:off x="5145275" y="1827575"/>
              <a:ext cx="15475" cy="96900"/>
            </a:xfrm>
            <a:custGeom>
              <a:rect b="b" l="l" r="r" t="t"/>
              <a:pathLst>
                <a:path extrusionOk="0" h="3876" w="619">
                  <a:moveTo>
                    <a:pt x="394" y="0"/>
                  </a:moveTo>
                  <a:lnTo>
                    <a:pt x="1" y="3876"/>
                  </a:lnTo>
                  <a:lnTo>
                    <a:pt x="282" y="3876"/>
                  </a:lnTo>
                  <a:lnTo>
                    <a:pt x="61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19"/>
            <p:cNvSpPr/>
            <p:nvPr/>
          </p:nvSpPr>
          <p:spPr>
            <a:xfrm>
              <a:off x="5211275" y="1844425"/>
              <a:ext cx="33725" cy="92700"/>
            </a:xfrm>
            <a:custGeom>
              <a:rect b="b" l="l" r="r" t="t"/>
              <a:pathLst>
                <a:path extrusionOk="0" h="3708" w="1349">
                  <a:moveTo>
                    <a:pt x="1124" y="0"/>
                  </a:moveTo>
                  <a:lnTo>
                    <a:pt x="1" y="3651"/>
                  </a:lnTo>
                  <a:lnTo>
                    <a:pt x="225" y="3707"/>
                  </a:lnTo>
                  <a:lnTo>
                    <a:pt x="1349" y="56"/>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19"/>
            <p:cNvSpPr/>
            <p:nvPr/>
          </p:nvSpPr>
          <p:spPr>
            <a:xfrm>
              <a:off x="5178975" y="1833175"/>
              <a:ext cx="25300" cy="95525"/>
            </a:xfrm>
            <a:custGeom>
              <a:rect b="b" l="l" r="r" t="t"/>
              <a:pathLst>
                <a:path extrusionOk="0" h="3821" w="1012">
                  <a:moveTo>
                    <a:pt x="731" y="1"/>
                  </a:moveTo>
                  <a:lnTo>
                    <a:pt x="1" y="3764"/>
                  </a:lnTo>
                  <a:lnTo>
                    <a:pt x="282" y="3820"/>
                  </a:lnTo>
                  <a:lnTo>
                    <a:pt x="1012" y="57"/>
                  </a:lnTo>
                  <a:lnTo>
                    <a:pt x="73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19"/>
            <p:cNvSpPr/>
            <p:nvPr/>
          </p:nvSpPr>
          <p:spPr>
            <a:xfrm>
              <a:off x="5353100" y="2011500"/>
              <a:ext cx="8450" cy="12675"/>
            </a:xfrm>
            <a:custGeom>
              <a:rect b="b" l="l" r="r" t="t"/>
              <a:pathLst>
                <a:path extrusionOk="0" h="507" w="338">
                  <a:moveTo>
                    <a:pt x="337" y="1"/>
                  </a:moveTo>
                  <a:lnTo>
                    <a:pt x="0" y="338"/>
                  </a:lnTo>
                  <a:lnTo>
                    <a:pt x="169" y="506"/>
                  </a:lnTo>
                  <a:lnTo>
                    <a:pt x="337" y="394"/>
                  </a:lnTo>
                  <a:lnTo>
                    <a:pt x="33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19"/>
            <p:cNvSpPr/>
            <p:nvPr/>
          </p:nvSpPr>
          <p:spPr>
            <a:xfrm>
              <a:off x="5243575" y="1858450"/>
              <a:ext cx="42150" cy="91300"/>
            </a:xfrm>
            <a:custGeom>
              <a:rect b="b" l="l" r="r" t="t"/>
              <a:pathLst>
                <a:path extrusionOk="0" h="3652" w="1686">
                  <a:moveTo>
                    <a:pt x="1461" y="1"/>
                  </a:moveTo>
                  <a:lnTo>
                    <a:pt x="0" y="3539"/>
                  </a:lnTo>
                  <a:lnTo>
                    <a:pt x="225" y="3652"/>
                  </a:lnTo>
                  <a:lnTo>
                    <a:pt x="1685" y="57"/>
                  </a:lnTo>
                  <a:lnTo>
                    <a:pt x="146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19"/>
            <p:cNvSpPr/>
            <p:nvPr/>
          </p:nvSpPr>
          <p:spPr>
            <a:xfrm>
              <a:off x="5273050" y="1875300"/>
              <a:ext cx="50575" cy="88500"/>
            </a:xfrm>
            <a:custGeom>
              <a:rect b="b" l="l" r="r" t="t"/>
              <a:pathLst>
                <a:path extrusionOk="0" h="3540" w="2023">
                  <a:moveTo>
                    <a:pt x="1798" y="1"/>
                  </a:moveTo>
                  <a:lnTo>
                    <a:pt x="1" y="3427"/>
                  </a:lnTo>
                  <a:lnTo>
                    <a:pt x="226" y="3539"/>
                  </a:lnTo>
                  <a:lnTo>
                    <a:pt x="2023" y="113"/>
                  </a:lnTo>
                  <a:lnTo>
                    <a:pt x="179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19"/>
            <p:cNvSpPr/>
            <p:nvPr/>
          </p:nvSpPr>
          <p:spPr>
            <a:xfrm>
              <a:off x="5327825" y="1955350"/>
              <a:ext cx="33725" cy="46350"/>
            </a:xfrm>
            <a:custGeom>
              <a:rect b="b" l="l" r="r" t="t"/>
              <a:pathLst>
                <a:path extrusionOk="0" h="1854" w="1349">
                  <a:moveTo>
                    <a:pt x="1348" y="0"/>
                  </a:moveTo>
                  <a:lnTo>
                    <a:pt x="0" y="1629"/>
                  </a:lnTo>
                  <a:lnTo>
                    <a:pt x="225" y="1854"/>
                  </a:lnTo>
                  <a:lnTo>
                    <a:pt x="1348" y="450"/>
                  </a:lnTo>
                  <a:lnTo>
                    <a:pt x="134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19"/>
            <p:cNvSpPr/>
            <p:nvPr/>
          </p:nvSpPr>
          <p:spPr>
            <a:xfrm>
              <a:off x="5301150" y="1897775"/>
              <a:ext cx="59000" cy="84275"/>
            </a:xfrm>
            <a:custGeom>
              <a:rect b="b" l="l" r="r" t="t"/>
              <a:pathLst>
                <a:path extrusionOk="0" h="3371" w="2360">
                  <a:moveTo>
                    <a:pt x="2191" y="1"/>
                  </a:moveTo>
                  <a:lnTo>
                    <a:pt x="0" y="3202"/>
                  </a:lnTo>
                  <a:lnTo>
                    <a:pt x="225" y="3370"/>
                  </a:lnTo>
                  <a:lnTo>
                    <a:pt x="2359" y="169"/>
                  </a:lnTo>
                  <a:lnTo>
                    <a:pt x="219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19"/>
            <p:cNvSpPr/>
            <p:nvPr/>
          </p:nvSpPr>
          <p:spPr>
            <a:xfrm>
              <a:off x="4903775" y="2062050"/>
              <a:ext cx="487250" cy="430375"/>
            </a:xfrm>
            <a:custGeom>
              <a:rect b="b" l="l" r="r" t="t"/>
              <a:pathLst>
                <a:path extrusionOk="0" h="17215" w="19490">
                  <a:moveTo>
                    <a:pt x="8650" y="1"/>
                  </a:moveTo>
                  <a:lnTo>
                    <a:pt x="8650" y="1012"/>
                  </a:lnTo>
                  <a:cubicBezTo>
                    <a:pt x="15446" y="1012"/>
                    <a:pt x="18816" y="9156"/>
                    <a:pt x="14042" y="13986"/>
                  </a:cubicBezTo>
                  <a:cubicBezTo>
                    <a:pt x="12496" y="15532"/>
                    <a:pt x="10590" y="16224"/>
                    <a:pt x="8721" y="16224"/>
                  </a:cubicBezTo>
                  <a:cubicBezTo>
                    <a:pt x="4817" y="16224"/>
                    <a:pt x="1068" y="13207"/>
                    <a:pt x="1068" y="8650"/>
                  </a:cubicBezTo>
                  <a:lnTo>
                    <a:pt x="1" y="8650"/>
                  </a:lnTo>
                  <a:cubicBezTo>
                    <a:pt x="41" y="13703"/>
                    <a:pt x="4214" y="17215"/>
                    <a:pt x="8664" y="17215"/>
                  </a:cubicBezTo>
                  <a:cubicBezTo>
                    <a:pt x="10397" y="17215"/>
                    <a:pt x="12171" y="16683"/>
                    <a:pt x="13761" y="15502"/>
                  </a:cubicBezTo>
                  <a:cubicBezTo>
                    <a:pt x="19490" y="11346"/>
                    <a:pt x="17973" y="2472"/>
                    <a:pt x="11234" y="338"/>
                  </a:cubicBezTo>
                  <a:lnTo>
                    <a:pt x="11234" y="394"/>
                  </a:lnTo>
                  <a:cubicBezTo>
                    <a:pt x="10391" y="113"/>
                    <a:pt x="9549" y="1"/>
                    <a:pt x="865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19"/>
            <p:cNvSpPr/>
            <p:nvPr/>
          </p:nvSpPr>
          <p:spPr>
            <a:xfrm>
              <a:off x="4982400" y="2160350"/>
              <a:ext cx="330000" cy="255575"/>
            </a:xfrm>
            <a:custGeom>
              <a:rect b="b" l="l" r="r" t="t"/>
              <a:pathLst>
                <a:path extrusionOk="0" h="10223" w="13200">
                  <a:moveTo>
                    <a:pt x="8538" y="0"/>
                  </a:moveTo>
                  <a:lnTo>
                    <a:pt x="8313" y="337"/>
                  </a:lnTo>
                  <a:cubicBezTo>
                    <a:pt x="10167" y="1573"/>
                    <a:pt x="11065" y="3876"/>
                    <a:pt x="10447" y="6066"/>
                  </a:cubicBezTo>
                  <a:cubicBezTo>
                    <a:pt x="10054" y="7358"/>
                    <a:pt x="9212" y="8481"/>
                    <a:pt x="7976" y="9099"/>
                  </a:cubicBezTo>
                  <a:cubicBezTo>
                    <a:pt x="7184" y="9542"/>
                    <a:pt x="6347" y="9744"/>
                    <a:pt x="5530" y="9744"/>
                  </a:cubicBezTo>
                  <a:cubicBezTo>
                    <a:pt x="2930" y="9744"/>
                    <a:pt x="536" y="7694"/>
                    <a:pt x="450" y="4830"/>
                  </a:cubicBezTo>
                  <a:lnTo>
                    <a:pt x="1" y="4830"/>
                  </a:lnTo>
                  <a:cubicBezTo>
                    <a:pt x="57" y="7246"/>
                    <a:pt x="1686" y="9324"/>
                    <a:pt x="4045" y="9998"/>
                  </a:cubicBezTo>
                  <a:cubicBezTo>
                    <a:pt x="4550" y="10110"/>
                    <a:pt x="5056" y="10222"/>
                    <a:pt x="5561" y="10222"/>
                  </a:cubicBezTo>
                  <a:cubicBezTo>
                    <a:pt x="11065" y="10166"/>
                    <a:pt x="13199" y="2977"/>
                    <a:pt x="853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19"/>
            <p:cNvSpPr/>
            <p:nvPr/>
          </p:nvSpPr>
          <p:spPr>
            <a:xfrm>
              <a:off x="5028675" y="2210725"/>
              <a:ext cx="175600" cy="133675"/>
            </a:xfrm>
            <a:custGeom>
              <a:rect b="b" l="l" r="r" t="t"/>
              <a:pathLst>
                <a:path extrusionOk="0" h="5347" w="7024">
                  <a:moveTo>
                    <a:pt x="3631" y="463"/>
                  </a:moveTo>
                  <a:cubicBezTo>
                    <a:pt x="4755" y="463"/>
                    <a:pt x="5844" y="1327"/>
                    <a:pt x="5844" y="2647"/>
                  </a:cubicBezTo>
                  <a:cubicBezTo>
                    <a:pt x="5901" y="3826"/>
                    <a:pt x="4890" y="4894"/>
                    <a:pt x="3654" y="4894"/>
                  </a:cubicBezTo>
                  <a:cubicBezTo>
                    <a:pt x="1688" y="4837"/>
                    <a:pt x="677" y="2478"/>
                    <a:pt x="2081" y="1131"/>
                  </a:cubicBezTo>
                  <a:cubicBezTo>
                    <a:pt x="2524" y="669"/>
                    <a:pt x="3082" y="463"/>
                    <a:pt x="3631" y="463"/>
                  </a:cubicBezTo>
                  <a:close/>
                  <a:moveTo>
                    <a:pt x="3444" y="1"/>
                  </a:moveTo>
                  <a:cubicBezTo>
                    <a:pt x="0" y="1"/>
                    <a:pt x="17" y="5347"/>
                    <a:pt x="3495" y="5347"/>
                  </a:cubicBezTo>
                  <a:cubicBezTo>
                    <a:pt x="3547" y="5347"/>
                    <a:pt x="3600" y="5345"/>
                    <a:pt x="3654" y="5343"/>
                  </a:cubicBezTo>
                  <a:cubicBezTo>
                    <a:pt x="7024" y="5118"/>
                    <a:pt x="7024" y="176"/>
                    <a:pt x="3654" y="7"/>
                  </a:cubicBezTo>
                  <a:cubicBezTo>
                    <a:pt x="3583" y="3"/>
                    <a:pt x="3513" y="1"/>
                    <a:pt x="3444"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19"/>
            <p:cNvSpPr/>
            <p:nvPr/>
          </p:nvSpPr>
          <p:spPr>
            <a:xfrm>
              <a:off x="5027350" y="1948325"/>
              <a:ext cx="37925" cy="94100"/>
            </a:xfrm>
            <a:custGeom>
              <a:rect b="b" l="l" r="r" t="t"/>
              <a:pathLst>
                <a:path extrusionOk="0" h="3764" w="1517">
                  <a:moveTo>
                    <a:pt x="112" y="0"/>
                  </a:moveTo>
                  <a:cubicBezTo>
                    <a:pt x="0" y="0"/>
                    <a:pt x="955" y="3763"/>
                    <a:pt x="955" y="3763"/>
                  </a:cubicBezTo>
                  <a:lnTo>
                    <a:pt x="1517" y="3595"/>
                  </a:lnTo>
                  <a:lnTo>
                    <a:pt x="11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19"/>
            <p:cNvSpPr/>
            <p:nvPr/>
          </p:nvSpPr>
          <p:spPr>
            <a:xfrm>
              <a:off x="3496850" y="1723675"/>
              <a:ext cx="8450" cy="37925"/>
            </a:xfrm>
            <a:custGeom>
              <a:rect b="b" l="l" r="r" t="t"/>
              <a:pathLst>
                <a:path extrusionOk="0" h="1517" w="338">
                  <a:moveTo>
                    <a:pt x="113" y="0"/>
                  </a:moveTo>
                  <a:cubicBezTo>
                    <a:pt x="1" y="0"/>
                    <a:pt x="1" y="56"/>
                    <a:pt x="1" y="112"/>
                  </a:cubicBezTo>
                  <a:lnTo>
                    <a:pt x="113" y="1517"/>
                  </a:lnTo>
                  <a:lnTo>
                    <a:pt x="338" y="1460"/>
                  </a:lnTo>
                  <a:lnTo>
                    <a:pt x="225" y="56"/>
                  </a:lnTo>
                  <a:cubicBezTo>
                    <a:pt x="225" y="0"/>
                    <a:pt x="169" y="0"/>
                    <a:pt x="11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19"/>
            <p:cNvSpPr/>
            <p:nvPr/>
          </p:nvSpPr>
          <p:spPr>
            <a:xfrm>
              <a:off x="3211825" y="1856000"/>
              <a:ext cx="30925" cy="30575"/>
            </a:xfrm>
            <a:custGeom>
              <a:rect b="b" l="l" r="r" t="t"/>
              <a:pathLst>
                <a:path extrusionOk="0" h="1223" w="1237">
                  <a:moveTo>
                    <a:pt x="141" y="1"/>
                  </a:moveTo>
                  <a:cubicBezTo>
                    <a:pt x="113" y="1"/>
                    <a:pt x="85" y="15"/>
                    <a:pt x="57" y="43"/>
                  </a:cubicBezTo>
                  <a:cubicBezTo>
                    <a:pt x="0" y="99"/>
                    <a:pt x="0" y="155"/>
                    <a:pt x="57" y="211"/>
                  </a:cubicBezTo>
                  <a:lnTo>
                    <a:pt x="1068" y="1222"/>
                  </a:lnTo>
                  <a:lnTo>
                    <a:pt x="1236" y="1054"/>
                  </a:lnTo>
                  <a:lnTo>
                    <a:pt x="225" y="43"/>
                  </a:lnTo>
                  <a:cubicBezTo>
                    <a:pt x="197" y="15"/>
                    <a:pt x="169" y="1"/>
                    <a:pt x="14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19"/>
            <p:cNvSpPr/>
            <p:nvPr/>
          </p:nvSpPr>
          <p:spPr>
            <a:xfrm>
              <a:off x="3245525" y="1826525"/>
              <a:ext cx="28100" cy="31950"/>
            </a:xfrm>
            <a:custGeom>
              <a:rect b="b" l="l" r="r" t="t"/>
              <a:pathLst>
                <a:path extrusionOk="0" h="1278" w="1124">
                  <a:moveTo>
                    <a:pt x="141" y="0"/>
                  </a:moveTo>
                  <a:cubicBezTo>
                    <a:pt x="113" y="0"/>
                    <a:pt x="85" y="14"/>
                    <a:pt x="57" y="42"/>
                  </a:cubicBezTo>
                  <a:cubicBezTo>
                    <a:pt x="0" y="42"/>
                    <a:pt x="0" y="155"/>
                    <a:pt x="57" y="155"/>
                  </a:cubicBezTo>
                  <a:lnTo>
                    <a:pt x="955" y="1278"/>
                  </a:lnTo>
                  <a:lnTo>
                    <a:pt x="1124" y="1166"/>
                  </a:lnTo>
                  <a:lnTo>
                    <a:pt x="225" y="42"/>
                  </a:lnTo>
                  <a:cubicBezTo>
                    <a:pt x="197" y="14"/>
                    <a:pt x="169" y="0"/>
                    <a:pt x="14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19"/>
            <p:cNvSpPr/>
            <p:nvPr/>
          </p:nvSpPr>
          <p:spPr>
            <a:xfrm>
              <a:off x="3283425" y="1798075"/>
              <a:ext cx="25300" cy="33725"/>
            </a:xfrm>
            <a:custGeom>
              <a:rect b="b" l="l" r="r" t="t"/>
              <a:pathLst>
                <a:path extrusionOk="0" h="1349" w="1012">
                  <a:moveTo>
                    <a:pt x="57" y="1"/>
                  </a:moveTo>
                  <a:cubicBezTo>
                    <a:pt x="1" y="57"/>
                    <a:pt x="1" y="113"/>
                    <a:pt x="57" y="169"/>
                  </a:cubicBezTo>
                  <a:lnTo>
                    <a:pt x="787" y="1349"/>
                  </a:lnTo>
                  <a:lnTo>
                    <a:pt x="1012" y="1236"/>
                  </a:lnTo>
                  <a:lnTo>
                    <a:pt x="225" y="57"/>
                  </a:lnTo>
                  <a:cubicBezTo>
                    <a:pt x="169" y="1"/>
                    <a:pt x="113" y="1"/>
                    <a:pt x="57"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19"/>
            <p:cNvSpPr/>
            <p:nvPr/>
          </p:nvSpPr>
          <p:spPr>
            <a:xfrm>
              <a:off x="3451925" y="1730100"/>
              <a:ext cx="12675" cy="38525"/>
            </a:xfrm>
            <a:custGeom>
              <a:rect b="b" l="l" r="r" t="t"/>
              <a:pathLst>
                <a:path extrusionOk="0" h="1541" w="507">
                  <a:moveTo>
                    <a:pt x="161" y="1"/>
                  </a:moveTo>
                  <a:cubicBezTo>
                    <a:pt x="146" y="1"/>
                    <a:pt x="129" y="7"/>
                    <a:pt x="113" y="24"/>
                  </a:cubicBezTo>
                  <a:cubicBezTo>
                    <a:pt x="57" y="24"/>
                    <a:pt x="1" y="80"/>
                    <a:pt x="1" y="136"/>
                  </a:cubicBezTo>
                  <a:lnTo>
                    <a:pt x="281" y="1540"/>
                  </a:lnTo>
                  <a:lnTo>
                    <a:pt x="506" y="1484"/>
                  </a:lnTo>
                  <a:lnTo>
                    <a:pt x="225" y="80"/>
                  </a:lnTo>
                  <a:cubicBezTo>
                    <a:pt x="225" y="40"/>
                    <a:pt x="197" y="1"/>
                    <a:pt x="16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19"/>
            <p:cNvSpPr/>
            <p:nvPr/>
          </p:nvSpPr>
          <p:spPr>
            <a:xfrm>
              <a:off x="3363475" y="1755375"/>
              <a:ext cx="19675" cy="37125"/>
            </a:xfrm>
            <a:custGeom>
              <a:rect b="b" l="l" r="r" t="t"/>
              <a:pathLst>
                <a:path extrusionOk="0" h="1485" w="787">
                  <a:moveTo>
                    <a:pt x="160" y="1"/>
                  </a:moveTo>
                  <a:cubicBezTo>
                    <a:pt x="145" y="1"/>
                    <a:pt x="129" y="7"/>
                    <a:pt x="113" y="24"/>
                  </a:cubicBezTo>
                  <a:cubicBezTo>
                    <a:pt x="56" y="24"/>
                    <a:pt x="0" y="80"/>
                    <a:pt x="56" y="136"/>
                  </a:cubicBezTo>
                  <a:lnTo>
                    <a:pt x="618" y="1484"/>
                  </a:lnTo>
                  <a:lnTo>
                    <a:pt x="787" y="1372"/>
                  </a:lnTo>
                  <a:lnTo>
                    <a:pt x="225" y="80"/>
                  </a:lnTo>
                  <a:cubicBezTo>
                    <a:pt x="225" y="40"/>
                    <a:pt x="197" y="1"/>
                    <a:pt x="16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19"/>
            <p:cNvSpPr/>
            <p:nvPr/>
          </p:nvSpPr>
          <p:spPr>
            <a:xfrm>
              <a:off x="3407000" y="1739100"/>
              <a:ext cx="15475" cy="39350"/>
            </a:xfrm>
            <a:custGeom>
              <a:rect b="b" l="l" r="r" t="t"/>
              <a:pathLst>
                <a:path extrusionOk="0" h="1574" w="619">
                  <a:moveTo>
                    <a:pt x="56" y="1"/>
                  </a:moveTo>
                  <a:cubicBezTo>
                    <a:pt x="0" y="57"/>
                    <a:pt x="0" y="113"/>
                    <a:pt x="0" y="169"/>
                  </a:cubicBezTo>
                  <a:lnTo>
                    <a:pt x="393" y="1574"/>
                  </a:lnTo>
                  <a:lnTo>
                    <a:pt x="618" y="1517"/>
                  </a:lnTo>
                  <a:lnTo>
                    <a:pt x="225" y="113"/>
                  </a:lnTo>
                  <a:cubicBezTo>
                    <a:pt x="169" y="1"/>
                    <a:pt x="113" y="1"/>
                    <a:pt x="56"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19"/>
            <p:cNvSpPr/>
            <p:nvPr/>
          </p:nvSpPr>
          <p:spPr>
            <a:xfrm>
              <a:off x="3321350" y="1775025"/>
              <a:ext cx="22475" cy="35725"/>
            </a:xfrm>
            <a:custGeom>
              <a:rect b="b" l="l" r="r" t="t"/>
              <a:pathLst>
                <a:path extrusionOk="0" h="1429" w="899">
                  <a:moveTo>
                    <a:pt x="106" y="1"/>
                  </a:moveTo>
                  <a:cubicBezTo>
                    <a:pt x="89" y="1"/>
                    <a:pt x="73" y="8"/>
                    <a:pt x="56" y="24"/>
                  </a:cubicBezTo>
                  <a:cubicBezTo>
                    <a:pt x="0" y="24"/>
                    <a:pt x="0" y="137"/>
                    <a:pt x="0" y="193"/>
                  </a:cubicBezTo>
                  <a:lnTo>
                    <a:pt x="730" y="1428"/>
                  </a:lnTo>
                  <a:lnTo>
                    <a:pt x="899" y="1316"/>
                  </a:lnTo>
                  <a:lnTo>
                    <a:pt x="225" y="80"/>
                  </a:lnTo>
                  <a:cubicBezTo>
                    <a:pt x="185" y="41"/>
                    <a:pt x="146" y="1"/>
                    <a:pt x="106"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19"/>
            <p:cNvSpPr/>
            <p:nvPr/>
          </p:nvSpPr>
          <p:spPr>
            <a:xfrm>
              <a:off x="3093875" y="2050825"/>
              <a:ext cx="39350" cy="16875"/>
            </a:xfrm>
            <a:custGeom>
              <a:rect b="b" l="l" r="r" t="t"/>
              <a:pathLst>
                <a:path extrusionOk="0" h="675" w="1574">
                  <a:moveTo>
                    <a:pt x="169" y="0"/>
                  </a:moveTo>
                  <a:cubicBezTo>
                    <a:pt x="113" y="0"/>
                    <a:pt x="57" y="57"/>
                    <a:pt x="57" y="113"/>
                  </a:cubicBezTo>
                  <a:cubicBezTo>
                    <a:pt x="1" y="169"/>
                    <a:pt x="57" y="225"/>
                    <a:pt x="113" y="225"/>
                  </a:cubicBezTo>
                  <a:lnTo>
                    <a:pt x="1517" y="674"/>
                  </a:lnTo>
                  <a:lnTo>
                    <a:pt x="1573" y="450"/>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19"/>
            <p:cNvSpPr/>
            <p:nvPr/>
          </p:nvSpPr>
          <p:spPr>
            <a:xfrm>
              <a:off x="3082650" y="2095175"/>
              <a:ext cx="39325" cy="13250"/>
            </a:xfrm>
            <a:custGeom>
              <a:rect b="b" l="l" r="r" t="t"/>
              <a:pathLst>
                <a:path extrusionOk="0" h="530" w="1573">
                  <a:moveTo>
                    <a:pt x="121" y="0"/>
                  </a:moveTo>
                  <a:cubicBezTo>
                    <a:pt x="85" y="0"/>
                    <a:pt x="56" y="40"/>
                    <a:pt x="56" y="80"/>
                  </a:cubicBezTo>
                  <a:cubicBezTo>
                    <a:pt x="0" y="136"/>
                    <a:pt x="56" y="192"/>
                    <a:pt x="113" y="248"/>
                  </a:cubicBezTo>
                  <a:lnTo>
                    <a:pt x="1517" y="529"/>
                  </a:lnTo>
                  <a:lnTo>
                    <a:pt x="1573" y="305"/>
                  </a:lnTo>
                  <a:lnTo>
                    <a:pt x="169" y="24"/>
                  </a:lnTo>
                  <a:cubicBezTo>
                    <a:pt x="152" y="7"/>
                    <a:pt x="136" y="0"/>
                    <a:pt x="12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19"/>
            <p:cNvSpPr/>
            <p:nvPr/>
          </p:nvSpPr>
          <p:spPr>
            <a:xfrm>
              <a:off x="3075625" y="2140675"/>
              <a:ext cx="37925" cy="9875"/>
            </a:xfrm>
            <a:custGeom>
              <a:rect b="b" l="l" r="r" t="t"/>
              <a:pathLst>
                <a:path extrusionOk="0" h="395" w="1517">
                  <a:moveTo>
                    <a:pt x="113" y="1"/>
                  </a:moveTo>
                  <a:cubicBezTo>
                    <a:pt x="57" y="1"/>
                    <a:pt x="0" y="57"/>
                    <a:pt x="0" y="113"/>
                  </a:cubicBezTo>
                  <a:cubicBezTo>
                    <a:pt x="0" y="169"/>
                    <a:pt x="57" y="226"/>
                    <a:pt x="113" y="226"/>
                  </a:cubicBezTo>
                  <a:lnTo>
                    <a:pt x="1517" y="394"/>
                  </a:lnTo>
                  <a:lnTo>
                    <a:pt x="1517" y="169"/>
                  </a:ln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19"/>
            <p:cNvSpPr/>
            <p:nvPr/>
          </p:nvSpPr>
          <p:spPr>
            <a:xfrm>
              <a:off x="3128975" y="1966000"/>
              <a:ext cx="36550" cy="23075"/>
            </a:xfrm>
            <a:custGeom>
              <a:rect b="b" l="l" r="r" t="t"/>
              <a:pathLst>
                <a:path extrusionOk="0" h="923" w="1462">
                  <a:moveTo>
                    <a:pt x="166" y="0"/>
                  </a:moveTo>
                  <a:cubicBezTo>
                    <a:pt x="113" y="0"/>
                    <a:pt x="57" y="40"/>
                    <a:pt x="57" y="80"/>
                  </a:cubicBezTo>
                  <a:cubicBezTo>
                    <a:pt x="1" y="136"/>
                    <a:pt x="57" y="192"/>
                    <a:pt x="113" y="192"/>
                  </a:cubicBezTo>
                  <a:lnTo>
                    <a:pt x="1349" y="922"/>
                  </a:lnTo>
                  <a:lnTo>
                    <a:pt x="1461" y="698"/>
                  </a:lnTo>
                  <a:lnTo>
                    <a:pt x="225" y="24"/>
                  </a:lnTo>
                  <a:cubicBezTo>
                    <a:pt x="209" y="7"/>
                    <a:pt x="188" y="0"/>
                    <a:pt x="16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19"/>
            <p:cNvSpPr/>
            <p:nvPr/>
          </p:nvSpPr>
          <p:spPr>
            <a:xfrm>
              <a:off x="3109625" y="2007075"/>
              <a:ext cx="37625" cy="19900"/>
            </a:xfrm>
            <a:custGeom>
              <a:rect b="b" l="l" r="r" t="t"/>
              <a:pathLst>
                <a:path extrusionOk="0" h="796" w="1505">
                  <a:moveTo>
                    <a:pt x="162" y="0"/>
                  </a:moveTo>
                  <a:cubicBezTo>
                    <a:pt x="34" y="0"/>
                    <a:pt x="1" y="184"/>
                    <a:pt x="101" y="234"/>
                  </a:cubicBezTo>
                  <a:lnTo>
                    <a:pt x="1449" y="796"/>
                  </a:lnTo>
                  <a:lnTo>
                    <a:pt x="1505" y="571"/>
                  </a:lnTo>
                  <a:lnTo>
                    <a:pt x="213" y="9"/>
                  </a:lnTo>
                  <a:cubicBezTo>
                    <a:pt x="195" y="3"/>
                    <a:pt x="178" y="0"/>
                    <a:pt x="16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19"/>
            <p:cNvSpPr/>
            <p:nvPr/>
          </p:nvSpPr>
          <p:spPr>
            <a:xfrm>
              <a:off x="3154250" y="1926200"/>
              <a:ext cx="35125" cy="24950"/>
            </a:xfrm>
            <a:custGeom>
              <a:rect b="b" l="l" r="r" t="t"/>
              <a:pathLst>
                <a:path extrusionOk="0" h="998" w="1405">
                  <a:moveTo>
                    <a:pt x="113" y="1"/>
                  </a:moveTo>
                  <a:cubicBezTo>
                    <a:pt x="85" y="1"/>
                    <a:pt x="57" y="15"/>
                    <a:pt x="57" y="43"/>
                  </a:cubicBezTo>
                  <a:cubicBezTo>
                    <a:pt x="1" y="99"/>
                    <a:pt x="1" y="155"/>
                    <a:pt x="57" y="211"/>
                  </a:cubicBezTo>
                  <a:lnTo>
                    <a:pt x="1236" y="998"/>
                  </a:lnTo>
                  <a:lnTo>
                    <a:pt x="1405" y="829"/>
                  </a:lnTo>
                  <a:lnTo>
                    <a:pt x="169" y="43"/>
                  </a:lnTo>
                  <a:cubicBezTo>
                    <a:pt x="169" y="15"/>
                    <a:pt x="141" y="1"/>
                    <a:pt x="11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19"/>
            <p:cNvSpPr/>
            <p:nvPr/>
          </p:nvSpPr>
          <p:spPr>
            <a:xfrm>
              <a:off x="3180925" y="1890750"/>
              <a:ext cx="32325" cy="28100"/>
            </a:xfrm>
            <a:custGeom>
              <a:rect b="b" l="l" r="r" t="t"/>
              <a:pathLst>
                <a:path extrusionOk="0" h="1124" w="1293">
                  <a:moveTo>
                    <a:pt x="57" y="1"/>
                  </a:moveTo>
                  <a:cubicBezTo>
                    <a:pt x="1" y="57"/>
                    <a:pt x="1" y="113"/>
                    <a:pt x="57" y="169"/>
                  </a:cubicBezTo>
                  <a:lnTo>
                    <a:pt x="1124" y="1124"/>
                  </a:lnTo>
                  <a:lnTo>
                    <a:pt x="1293" y="955"/>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19"/>
            <p:cNvSpPr/>
            <p:nvPr/>
          </p:nvSpPr>
          <p:spPr>
            <a:xfrm>
              <a:off x="3849300" y="1858800"/>
              <a:ext cx="29500" cy="29175"/>
            </a:xfrm>
            <a:custGeom>
              <a:rect b="b" l="l" r="r" t="t"/>
              <a:pathLst>
                <a:path extrusionOk="0" h="1167" w="1180">
                  <a:moveTo>
                    <a:pt x="1095" y="1"/>
                  </a:moveTo>
                  <a:cubicBezTo>
                    <a:pt x="1067" y="1"/>
                    <a:pt x="1039" y="15"/>
                    <a:pt x="1011" y="43"/>
                  </a:cubicBezTo>
                  <a:lnTo>
                    <a:pt x="0" y="1054"/>
                  </a:lnTo>
                  <a:lnTo>
                    <a:pt x="112" y="1166"/>
                  </a:lnTo>
                  <a:lnTo>
                    <a:pt x="1180" y="155"/>
                  </a:lnTo>
                  <a:cubicBezTo>
                    <a:pt x="1180" y="99"/>
                    <a:pt x="1180" y="43"/>
                    <a:pt x="1180" y="43"/>
                  </a:cubicBezTo>
                  <a:cubicBezTo>
                    <a:pt x="1151" y="15"/>
                    <a:pt x="1123" y="1"/>
                    <a:pt x="109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19"/>
            <p:cNvSpPr/>
            <p:nvPr/>
          </p:nvSpPr>
          <p:spPr>
            <a:xfrm>
              <a:off x="3901250" y="1930075"/>
              <a:ext cx="35125" cy="23900"/>
            </a:xfrm>
            <a:custGeom>
              <a:rect b="b" l="l" r="r" t="t"/>
              <a:pathLst>
                <a:path extrusionOk="0" h="956" w="1405">
                  <a:moveTo>
                    <a:pt x="1180" y="0"/>
                  </a:moveTo>
                  <a:lnTo>
                    <a:pt x="0" y="843"/>
                  </a:lnTo>
                  <a:cubicBezTo>
                    <a:pt x="113" y="843"/>
                    <a:pt x="169" y="899"/>
                    <a:pt x="169" y="955"/>
                  </a:cubicBezTo>
                  <a:lnTo>
                    <a:pt x="1348" y="169"/>
                  </a:lnTo>
                  <a:cubicBezTo>
                    <a:pt x="1404" y="113"/>
                    <a:pt x="1404" y="56"/>
                    <a:pt x="134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19"/>
            <p:cNvSpPr/>
            <p:nvPr/>
          </p:nvSpPr>
          <p:spPr>
            <a:xfrm>
              <a:off x="3074225" y="2185625"/>
              <a:ext cx="37925" cy="5625"/>
            </a:xfrm>
            <a:custGeom>
              <a:rect b="b" l="l" r="r" t="t"/>
              <a:pathLst>
                <a:path extrusionOk="0" h="225" w="1517">
                  <a:moveTo>
                    <a:pt x="113" y="0"/>
                  </a:moveTo>
                  <a:cubicBezTo>
                    <a:pt x="56" y="0"/>
                    <a:pt x="0" y="56"/>
                    <a:pt x="0" y="113"/>
                  </a:cubicBezTo>
                  <a:cubicBezTo>
                    <a:pt x="0" y="169"/>
                    <a:pt x="56" y="225"/>
                    <a:pt x="113" y="225"/>
                  </a:cubicBezTo>
                  <a:lnTo>
                    <a:pt x="1517" y="225"/>
                  </a:lnTo>
                  <a:lnTo>
                    <a:pt x="151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19"/>
            <p:cNvSpPr/>
            <p:nvPr/>
          </p:nvSpPr>
          <p:spPr>
            <a:xfrm>
              <a:off x="3875975" y="1891375"/>
              <a:ext cx="34575" cy="27475"/>
            </a:xfrm>
            <a:custGeom>
              <a:rect b="b" l="l" r="r" t="t"/>
              <a:pathLst>
                <a:path extrusionOk="0" h="1099" w="1383">
                  <a:moveTo>
                    <a:pt x="1193" y="1"/>
                  </a:moveTo>
                  <a:cubicBezTo>
                    <a:pt x="1170" y="1"/>
                    <a:pt x="1145" y="10"/>
                    <a:pt x="1124" y="32"/>
                  </a:cubicBezTo>
                  <a:lnTo>
                    <a:pt x="0" y="930"/>
                  </a:lnTo>
                  <a:lnTo>
                    <a:pt x="169" y="1099"/>
                  </a:lnTo>
                  <a:lnTo>
                    <a:pt x="1292" y="200"/>
                  </a:lnTo>
                  <a:cubicBezTo>
                    <a:pt x="1382" y="155"/>
                    <a:pt x="1291" y="1"/>
                    <a:pt x="119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19"/>
            <p:cNvSpPr/>
            <p:nvPr/>
          </p:nvSpPr>
          <p:spPr>
            <a:xfrm>
              <a:off x="3943375" y="2010100"/>
              <a:ext cx="36525" cy="19675"/>
            </a:xfrm>
            <a:custGeom>
              <a:rect b="b" l="l" r="r" t="t"/>
              <a:pathLst>
                <a:path extrusionOk="0" h="787" w="1461">
                  <a:moveTo>
                    <a:pt x="1292" y="1"/>
                  </a:moveTo>
                  <a:lnTo>
                    <a:pt x="0" y="562"/>
                  </a:lnTo>
                  <a:lnTo>
                    <a:pt x="56" y="787"/>
                  </a:lnTo>
                  <a:lnTo>
                    <a:pt x="1404" y="225"/>
                  </a:lnTo>
                  <a:cubicBezTo>
                    <a:pt x="1460" y="169"/>
                    <a:pt x="1460" y="113"/>
                    <a:pt x="1460" y="57"/>
                  </a:cubicBezTo>
                  <a:cubicBezTo>
                    <a:pt x="1404" y="1"/>
                    <a:pt x="1348" y="1"/>
                    <a:pt x="129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19"/>
            <p:cNvSpPr/>
            <p:nvPr/>
          </p:nvSpPr>
          <p:spPr>
            <a:xfrm>
              <a:off x="3923700" y="1967400"/>
              <a:ext cx="36550" cy="23075"/>
            </a:xfrm>
            <a:custGeom>
              <a:rect b="b" l="l" r="r" t="t"/>
              <a:pathLst>
                <a:path extrusionOk="0" h="923" w="1462">
                  <a:moveTo>
                    <a:pt x="1342" y="0"/>
                  </a:moveTo>
                  <a:cubicBezTo>
                    <a:pt x="1326" y="0"/>
                    <a:pt x="1309" y="7"/>
                    <a:pt x="1293" y="24"/>
                  </a:cubicBezTo>
                  <a:lnTo>
                    <a:pt x="1" y="698"/>
                  </a:lnTo>
                  <a:cubicBezTo>
                    <a:pt x="57" y="754"/>
                    <a:pt x="57" y="866"/>
                    <a:pt x="113" y="922"/>
                  </a:cubicBezTo>
                  <a:lnTo>
                    <a:pt x="1405" y="192"/>
                  </a:lnTo>
                  <a:cubicBezTo>
                    <a:pt x="1461" y="192"/>
                    <a:pt x="1461" y="136"/>
                    <a:pt x="1461" y="80"/>
                  </a:cubicBezTo>
                  <a:cubicBezTo>
                    <a:pt x="1421" y="40"/>
                    <a:pt x="1382" y="0"/>
                    <a:pt x="134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19"/>
            <p:cNvSpPr/>
            <p:nvPr/>
          </p:nvSpPr>
          <p:spPr>
            <a:xfrm>
              <a:off x="3974250" y="2142100"/>
              <a:ext cx="36550" cy="9850"/>
            </a:xfrm>
            <a:custGeom>
              <a:rect b="b" l="l" r="r" t="t"/>
              <a:pathLst>
                <a:path extrusionOk="0" h="394" w="1462">
                  <a:moveTo>
                    <a:pt x="1349" y="0"/>
                  </a:moveTo>
                  <a:lnTo>
                    <a:pt x="1" y="169"/>
                  </a:lnTo>
                  <a:lnTo>
                    <a:pt x="1" y="393"/>
                  </a:lnTo>
                  <a:lnTo>
                    <a:pt x="1405" y="225"/>
                  </a:lnTo>
                  <a:cubicBezTo>
                    <a:pt x="1461" y="225"/>
                    <a:pt x="1461" y="169"/>
                    <a:pt x="1461" y="112"/>
                  </a:cubicBezTo>
                  <a:cubicBezTo>
                    <a:pt x="1461" y="56"/>
                    <a:pt x="1405" y="0"/>
                    <a:pt x="134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19"/>
            <p:cNvSpPr/>
            <p:nvPr/>
          </p:nvSpPr>
          <p:spPr>
            <a:xfrm>
              <a:off x="3956000" y="2052050"/>
              <a:ext cx="40375" cy="17050"/>
            </a:xfrm>
            <a:custGeom>
              <a:rect b="b" l="l" r="r" t="t"/>
              <a:pathLst>
                <a:path extrusionOk="0" h="682" w="1615">
                  <a:moveTo>
                    <a:pt x="1435" y="0"/>
                  </a:moveTo>
                  <a:cubicBezTo>
                    <a:pt x="1425" y="0"/>
                    <a:pt x="1415" y="3"/>
                    <a:pt x="1405" y="8"/>
                  </a:cubicBezTo>
                  <a:lnTo>
                    <a:pt x="1" y="457"/>
                  </a:lnTo>
                  <a:lnTo>
                    <a:pt x="57" y="682"/>
                  </a:lnTo>
                  <a:lnTo>
                    <a:pt x="1461" y="232"/>
                  </a:lnTo>
                  <a:cubicBezTo>
                    <a:pt x="1614" y="232"/>
                    <a:pt x="1535" y="0"/>
                    <a:pt x="1435"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19"/>
            <p:cNvSpPr/>
            <p:nvPr/>
          </p:nvSpPr>
          <p:spPr>
            <a:xfrm>
              <a:off x="3967225" y="2098575"/>
              <a:ext cx="39350" cy="12650"/>
            </a:xfrm>
            <a:custGeom>
              <a:rect b="b" l="l" r="r" t="t"/>
              <a:pathLst>
                <a:path extrusionOk="0" h="506" w="1574">
                  <a:moveTo>
                    <a:pt x="1405" y="0"/>
                  </a:moveTo>
                  <a:lnTo>
                    <a:pt x="1" y="281"/>
                  </a:lnTo>
                  <a:cubicBezTo>
                    <a:pt x="1" y="337"/>
                    <a:pt x="57" y="393"/>
                    <a:pt x="57" y="506"/>
                  </a:cubicBezTo>
                  <a:lnTo>
                    <a:pt x="1461" y="225"/>
                  </a:lnTo>
                  <a:cubicBezTo>
                    <a:pt x="1574" y="169"/>
                    <a:pt x="1517" y="0"/>
                    <a:pt x="1405"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19"/>
            <p:cNvSpPr/>
            <p:nvPr/>
          </p:nvSpPr>
          <p:spPr>
            <a:xfrm>
              <a:off x="3668150" y="1740525"/>
              <a:ext cx="15475" cy="39325"/>
            </a:xfrm>
            <a:custGeom>
              <a:rect b="b" l="l" r="r" t="t"/>
              <a:pathLst>
                <a:path extrusionOk="0" h="1573" w="619">
                  <a:moveTo>
                    <a:pt x="563" y="0"/>
                  </a:moveTo>
                  <a:cubicBezTo>
                    <a:pt x="506" y="0"/>
                    <a:pt x="394" y="0"/>
                    <a:pt x="394" y="56"/>
                  </a:cubicBezTo>
                  <a:lnTo>
                    <a:pt x="1" y="1460"/>
                  </a:lnTo>
                  <a:lnTo>
                    <a:pt x="169" y="1573"/>
                  </a:lnTo>
                  <a:lnTo>
                    <a:pt x="619" y="169"/>
                  </a:lnTo>
                  <a:cubicBezTo>
                    <a:pt x="619" y="56"/>
                    <a:pt x="619" y="0"/>
                    <a:pt x="56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19"/>
            <p:cNvSpPr/>
            <p:nvPr/>
          </p:nvSpPr>
          <p:spPr>
            <a:xfrm>
              <a:off x="3627450" y="1728700"/>
              <a:ext cx="12650" cy="38525"/>
            </a:xfrm>
            <a:custGeom>
              <a:rect b="b" l="l" r="r" t="t"/>
              <a:pathLst>
                <a:path extrusionOk="0" h="1541" w="506">
                  <a:moveTo>
                    <a:pt x="345" y="1"/>
                  </a:moveTo>
                  <a:cubicBezTo>
                    <a:pt x="309" y="1"/>
                    <a:pt x="281" y="40"/>
                    <a:pt x="281" y="80"/>
                  </a:cubicBezTo>
                  <a:lnTo>
                    <a:pt x="0" y="1484"/>
                  </a:lnTo>
                  <a:lnTo>
                    <a:pt x="225" y="1540"/>
                  </a:lnTo>
                  <a:lnTo>
                    <a:pt x="506" y="136"/>
                  </a:lnTo>
                  <a:cubicBezTo>
                    <a:pt x="506" y="80"/>
                    <a:pt x="449" y="24"/>
                    <a:pt x="393" y="24"/>
                  </a:cubicBezTo>
                  <a:cubicBezTo>
                    <a:pt x="377" y="7"/>
                    <a:pt x="360" y="1"/>
                    <a:pt x="34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19"/>
            <p:cNvSpPr/>
            <p:nvPr/>
          </p:nvSpPr>
          <p:spPr>
            <a:xfrm>
              <a:off x="3543200" y="1720850"/>
              <a:ext cx="5625" cy="37950"/>
            </a:xfrm>
            <a:custGeom>
              <a:rect b="b" l="l" r="r" t="t"/>
              <a:pathLst>
                <a:path extrusionOk="0" h="1518" w="225">
                  <a:moveTo>
                    <a:pt x="113" y="1"/>
                  </a:moveTo>
                  <a:cubicBezTo>
                    <a:pt x="56" y="1"/>
                    <a:pt x="0" y="1"/>
                    <a:pt x="0" y="113"/>
                  </a:cubicBezTo>
                  <a:lnTo>
                    <a:pt x="0" y="1517"/>
                  </a:lnTo>
                  <a:lnTo>
                    <a:pt x="225" y="1517"/>
                  </a:lnTo>
                  <a:lnTo>
                    <a:pt x="225" y="113"/>
                  </a:lnTo>
                  <a:cubicBezTo>
                    <a:pt x="225" y="1"/>
                    <a:pt x="169" y="1"/>
                    <a:pt x="11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19"/>
            <p:cNvSpPr/>
            <p:nvPr/>
          </p:nvSpPr>
          <p:spPr>
            <a:xfrm>
              <a:off x="3817000" y="1826525"/>
              <a:ext cx="28100" cy="33375"/>
            </a:xfrm>
            <a:custGeom>
              <a:rect b="b" l="l" r="r" t="t"/>
              <a:pathLst>
                <a:path extrusionOk="0" h="1335" w="1124">
                  <a:moveTo>
                    <a:pt x="983" y="0"/>
                  </a:moveTo>
                  <a:cubicBezTo>
                    <a:pt x="955" y="0"/>
                    <a:pt x="927" y="14"/>
                    <a:pt x="899" y="42"/>
                  </a:cubicBezTo>
                  <a:lnTo>
                    <a:pt x="0" y="1166"/>
                  </a:lnTo>
                  <a:lnTo>
                    <a:pt x="169" y="1334"/>
                  </a:lnTo>
                  <a:lnTo>
                    <a:pt x="1067" y="211"/>
                  </a:lnTo>
                  <a:cubicBezTo>
                    <a:pt x="1124" y="155"/>
                    <a:pt x="1124" y="98"/>
                    <a:pt x="1067" y="42"/>
                  </a:cubicBezTo>
                  <a:cubicBezTo>
                    <a:pt x="1039" y="14"/>
                    <a:pt x="1011" y="0"/>
                    <a:pt x="98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19"/>
            <p:cNvSpPr/>
            <p:nvPr/>
          </p:nvSpPr>
          <p:spPr>
            <a:xfrm>
              <a:off x="3585325" y="1722250"/>
              <a:ext cx="8450" cy="37950"/>
            </a:xfrm>
            <a:custGeom>
              <a:rect b="b" l="l" r="r" t="t"/>
              <a:pathLst>
                <a:path extrusionOk="0" h="1518" w="338">
                  <a:moveTo>
                    <a:pt x="225" y="1"/>
                  </a:moveTo>
                  <a:cubicBezTo>
                    <a:pt x="169" y="1"/>
                    <a:pt x="113" y="57"/>
                    <a:pt x="113" y="113"/>
                  </a:cubicBezTo>
                  <a:lnTo>
                    <a:pt x="0" y="1517"/>
                  </a:lnTo>
                  <a:lnTo>
                    <a:pt x="169" y="1517"/>
                  </a:lnTo>
                  <a:lnTo>
                    <a:pt x="337" y="113"/>
                  </a:lnTo>
                  <a:cubicBezTo>
                    <a:pt x="337" y="57"/>
                    <a:pt x="281" y="1"/>
                    <a:pt x="22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19"/>
            <p:cNvSpPr/>
            <p:nvPr/>
          </p:nvSpPr>
          <p:spPr>
            <a:xfrm>
              <a:off x="3781900" y="1799850"/>
              <a:ext cx="26700" cy="34775"/>
            </a:xfrm>
            <a:custGeom>
              <a:rect b="b" l="l" r="r" t="t"/>
              <a:pathLst>
                <a:path extrusionOk="0" h="1391" w="1068">
                  <a:moveTo>
                    <a:pt x="983" y="0"/>
                  </a:moveTo>
                  <a:cubicBezTo>
                    <a:pt x="955" y="0"/>
                    <a:pt x="927" y="14"/>
                    <a:pt x="899" y="42"/>
                  </a:cubicBezTo>
                  <a:lnTo>
                    <a:pt x="0" y="1222"/>
                  </a:lnTo>
                  <a:lnTo>
                    <a:pt x="225" y="1390"/>
                  </a:lnTo>
                  <a:lnTo>
                    <a:pt x="1067" y="154"/>
                  </a:lnTo>
                  <a:cubicBezTo>
                    <a:pt x="1067" y="154"/>
                    <a:pt x="1067" y="42"/>
                    <a:pt x="1067" y="42"/>
                  </a:cubicBezTo>
                  <a:cubicBezTo>
                    <a:pt x="1039" y="14"/>
                    <a:pt x="1011" y="0"/>
                    <a:pt x="98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19"/>
            <p:cNvSpPr/>
            <p:nvPr/>
          </p:nvSpPr>
          <p:spPr>
            <a:xfrm>
              <a:off x="3745375" y="1775625"/>
              <a:ext cx="23900" cy="36525"/>
            </a:xfrm>
            <a:custGeom>
              <a:rect b="b" l="l" r="r" t="t"/>
              <a:pathLst>
                <a:path extrusionOk="0" h="1461" w="956">
                  <a:moveTo>
                    <a:pt x="900" y="0"/>
                  </a:moveTo>
                  <a:cubicBezTo>
                    <a:pt x="843" y="0"/>
                    <a:pt x="731" y="0"/>
                    <a:pt x="731" y="56"/>
                  </a:cubicBezTo>
                  <a:lnTo>
                    <a:pt x="1" y="1348"/>
                  </a:lnTo>
                  <a:lnTo>
                    <a:pt x="226" y="1460"/>
                  </a:lnTo>
                  <a:lnTo>
                    <a:pt x="900" y="169"/>
                  </a:lnTo>
                  <a:cubicBezTo>
                    <a:pt x="956" y="113"/>
                    <a:pt x="956" y="56"/>
                    <a:pt x="90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19"/>
            <p:cNvSpPr/>
            <p:nvPr/>
          </p:nvSpPr>
          <p:spPr>
            <a:xfrm>
              <a:off x="3708875" y="1756775"/>
              <a:ext cx="19675" cy="37125"/>
            </a:xfrm>
            <a:custGeom>
              <a:rect b="b" l="l" r="r" t="t"/>
              <a:pathLst>
                <a:path extrusionOk="0" h="1485" w="787">
                  <a:moveTo>
                    <a:pt x="627" y="1"/>
                  </a:moveTo>
                  <a:cubicBezTo>
                    <a:pt x="590" y="1"/>
                    <a:pt x="562" y="41"/>
                    <a:pt x="562" y="80"/>
                  </a:cubicBezTo>
                  <a:lnTo>
                    <a:pt x="1" y="1372"/>
                  </a:lnTo>
                  <a:lnTo>
                    <a:pt x="169" y="1484"/>
                  </a:lnTo>
                  <a:lnTo>
                    <a:pt x="731" y="136"/>
                  </a:lnTo>
                  <a:cubicBezTo>
                    <a:pt x="787" y="80"/>
                    <a:pt x="731" y="24"/>
                    <a:pt x="675" y="24"/>
                  </a:cubicBezTo>
                  <a:cubicBezTo>
                    <a:pt x="658" y="8"/>
                    <a:pt x="642" y="1"/>
                    <a:pt x="627"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19"/>
            <p:cNvSpPr/>
            <p:nvPr/>
          </p:nvSpPr>
          <p:spPr>
            <a:xfrm>
              <a:off x="3319950" y="2568950"/>
              <a:ext cx="22475" cy="36525"/>
            </a:xfrm>
            <a:custGeom>
              <a:rect b="b" l="l" r="r" t="t"/>
              <a:pathLst>
                <a:path extrusionOk="0" h="1461" w="899">
                  <a:moveTo>
                    <a:pt x="730" y="0"/>
                  </a:moveTo>
                  <a:lnTo>
                    <a:pt x="0" y="1292"/>
                  </a:lnTo>
                  <a:cubicBezTo>
                    <a:pt x="0" y="1348"/>
                    <a:pt x="0" y="1404"/>
                    <a:pt x="56" y="1460"/>
                  </a:cubicBezTo>
                  <a:lnTo>
                    <a:pt x="112" y="1460"/>
                  </a:lnTo>
                  <a:cubicBezTo>
                    <a:pt x="169" y="1404"/>
                    <a:pt x="225" y="1404"/>
                    <a:pt x="225" y="1348"/>
                  </a:cubicBezTo>
                  <a:lnTo>
                    <a:pt x="899" y="113"/>
                  </a:lnTo>
                  <a:lnTo>
                    <a:pt x="73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19"/>
            <p:cNvSpPr/>
            <p:nvPr/>
          </p:nvSpPr>
          <p:spPr>
            <a:xfrm>
              <a:off x="3780500" y="2547875"/>
              <a:ext cx="25275" cy="35125"/>
            </a:xfrm>
            <a:custGeom>
              <a:rect b="b" l="l" r="r" t="t"/>
              <a:pathLst>
                <a:path extrusionOk="0" h="1405" w="1011">
                  <a:moveTo>
                    <a:pt x="169" y="1"/>
                  </a:moveTo>
                  <a:lnTo>
                    <a:pt x="0" y="169"/>
                  </a:lnTo>
                  <a:lnTo>
                    <a:pt x="786" y="1349"/>
                  </a:lnTo>
                  <a:cubicBezTo>
                    <a:pt x="786" y="1405"/>
                    <a:pt x="843" y="1405"/>
                    <a:pt x="899" y="1405"/>
                  </a:cubicBezTo>
                  <a:lnTo>
                    <a:pt x="955" y="1405"/>
                  </a:lnTo>
                  <a:cubicBezTo>
                    <a:pt x="1011" y="1349"/>
                    <a:pt x="1011" y="1293"/>
                    <a:pt x="955" y="1236"/>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19"/>
            <p:cNvSpPr/>
            <p:nvPr/>
          </p:nvSpPr>
          <p:spPr>
            <a:xfrm>
              <a:off x="3815600" y="2522600"/>
              <a:ext cx="28100" cy="32325"/>
            </a:xfrm>
            <a:custGeom>
              <a:rect b="b" l="l" r="r" t="t"/>
              <a:pathLst>
                <a:path extrusionOk="0" h="1293" w="1124">
                  <a:moveTo>
                    <a:pt x="169" y="1"/>
                  </a:moveTo>
                  <a:lnTo>
                    <a:pt x="0" y="113"/>
                  </a:lnTo>
                  <a:lnTo>
                    <a:pt x="899" y="1236"/>
                  </a:lnTo>
                  <a:cubicBezTo>
                    <a:pt x="899" y="1236"/>
                    <a:pt x="955" y="1236"/>
                    <a:pt x="1011" y="1293"/>
                  </a:cubicBezTo>
                  <a:lnTo>
                    <a:pt x="1067" y="1293"/>
                  </a:lnTo>
                  <a:cubicBezTo>
                    <a:pt x="1123" y="1236"/>
                    <a:pt x="1123" y="1124"/>
                    <a:pt x="1067" y="1124"/>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19"/>
            <p:cNvSpPr/>
            <p:nvPr/>
          </p:nvSpPr>
          <p:spPr>
            <a:xfrm>
              <a:off x="3846475" y="2494525"/>
              <a:ext cx="30925" cy="30575"/>
            </a:xfrm>
            <a:custGeom>
              <a:rect b="b" l="l" r="r" t="t"/>
              <a:pathLst>
                <a:path extrusionOk="0" h="1223" w="1237">
                  <a:moveTo>
                    <a:pt x="169" y="0"/>
                  </a:moveTo>
                  <a:lnTo>
                    <a:pt x="1" y="169"/>
                  </a:lnTo>
                  <a:lnTo>
                    <a:pt x="1012" y="1180"/>
                  </a:lnTo>
                  <a:cubicBezTo>
                    <a:pt x="1040" y="1208"/>
                    <a:pt x="1068" y="1222"/>
                    <a:pt x="1096" y="1222"/>
                  </a:cubicBezTo>
                  <a:cubicBezTo>
                    <a:pt x="1124" y="1222"/>
                    <a:pt x="1152" y="1208"/>
                    <a:pt x="1180" y="1180"/>
                  </a:cubicBezTo>
                  <a:cubicBezTo>
                    <a:pt x="1236" y="1124"/>
                    <a:pt x="1236" y="1068"/>
                    <a:pt x="1180" y="1011"/>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19"/>
            <p:cNvSpPr/>
            <p:nvPr/>
          </p:nvSpPr>
          <p:spPr>
            <a:xfrm>
              <a:off x="3745375" y="2570350"/>
              <a:ext cx="22500" cy="35125"/>
            </a:xfrm>
            <a:custGeom>
              <a:rect b="b" l="l" r="r" t="t"/>
              <a:pathLst>
                <a:path extrusionOk="0" h="1405" w="900">
                  <a:moveTo>
                    <a:pt x="169" y="0"/>
                  </a:moveTo>
                  <a:lnTo>
                    <a:pt x="1" y="113"/>
                  </a:lnTo>
                  <a:lnTo>
                    <a:pt x="675" y="1348"/>
                  </a:lnTo>
                  <a:cubicBezTo>
                    <a:pt x="675" y="1404"/>
                    <a:pt x="731" y="1404"/>
                    <a:pt x="787" y="1404"/>
                  </a:cubicBezTo>
                  <a:lnTo>
                    <a:pt x="843" y="1404"/>
                  </a:lnTo>
                  <a:cubicBezTo>
                    <a:pt x="900" y="1404"/>
                    <a:pt x="900" y="1292"/>
                    <a:pt x="843" y="1292"/>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19"/>
            <p:cNvSpPr/>
            <p:nvPr/>
          </p:nvSpPr>
          <p:spPr>
            <a:xfrm>
              <a:off x="3666750" y="2602650"/>
              <a:ext cx="15475" cy="39325"/>
            </a:xfrm>
            <a:custGeom>
              <a:rect b="b" l="l" r="r" t="t"/>
              <a:pathLst>
                <a:path extrusionOk="0" h="1573" w="619">
                  <a:moveTo>
                    <a:pt x="225" y="0"/>
                  </a:moveTo>
                  <a:lnTo>
                    <a:pt x="1" y="56"/>
                  </a:lnTo>
                  <a:lnTo>
                    <a:pt x="394" y="1460"/>
                  </a:lnTo>
                  <a:cubicBezTo>
                    <a:pt x="394" y="1517"/>
                    <a:pt x="450" y="1573"/>
                    <a:pt x="506" y="1573"/>
                  </a:cubicBezTo>
                  <a:lnTo>
                    <a:pt x="562" y="1573"/>
                  </a:lnTo>
                  <a:cubicBezTo>
                    <a:pt x="619" y="1517"/>
                    <a:pt x="619" y="1460"/>
                    <a:pt x="619" y="1404"/>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19"/>
            <p:cNvSpPr/>
            <p:nvPr/>
          </p:nvSpPr>
          <p:spPr>
            <a:xfrm>
              <a:off x="3624625" y="2613875"/>
              <a:ext cx="12675" cy="37925"/>
            </a:xfrm>
            <a:custGeom>
              <a:rect b="b" l="l" r="r" t="t"/>
              <a:pathLst>
                <a:path extrusionOk="0" h="1517" w="507">
                  <a:moveTo>
                    <a:pt x="1" y="0"/>
                  </a:moveTo>
                  <a:lnTo>
                    <a:pt x="282" y="1405"/>
                  </a:lnTo>
                  <a:cubicBezTo>
                    <a:pt x="282" y="1461"/>
                    <a:pt x="338" y="1517"/>
                    <a:pt x="394" y="1517"/>
                  </a:cubicBezTo>
                  <a:cubicBezTo>
                    <a:pt x="450" y="1517"/>
                    <a:pt x="506" y="1461"/>
                    <a:pt x="450" y="1405"/>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19"/>
            <p:cNvSpPr/>
            <p:nvPr/>
          </p:nvSpPr>
          <p:spPr>
            <a:xfrm>
              <a:off x="3706075" y="2588600"/>
              <a:ext cx="18275" cy="36525"/>
            </a:xfrm>
            <a:custGeom>
              <a:rect b="b" l="l" r="r" t="t"/>
              <a:pathLst>
                <a:path extrusionOk="0" h="1461" w="731">
                  <a:moveTo>
                    <a:pt x="169" y="0"/>
                  </a:moveTo>
                  <a:lnTo>
                    <a:pt x="0" y="57"/>
                  </a:lnTo>
                  <a:lnTo>
                    <a:pt x="506" y="1405"/>
                  </a:lnTo>
                  <a:cubicBezTo>
                    <a:pt x="562" y="1461"/>
                    <a:pt x="562" y="1461"/>
                    <a:pt x="618" y="1461"/>
                  </a:cubicBezTo>
                  <a:lnTo>
                    <a:pt x="674" y="1461"/>
                  </a:lnTo>
                  <a:cubicBezTo>
                    <a:pt x="730" y="1461"/>
                    <a:pt x="730" y="1405"/>
                    <a:pt x="730" y="1348"/>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19"/>
            <p:cNvSpPr/>
            <p:nvPr/>
          </p:nvSpPr>
          <p:spPr>
            <a:xfrm>
              <a:off x="3875975" y="2462225"/>
              <a:ext cx="32325" cy="28100"/>
            </a:xfrm>
            <a:custGeom>
              <a:rect b="b" l="l" r="r" t="t"/>
              <a:pathLst>
                <a:path extrusionOk="0" h="1124" w="1293">
                  <a:moveTo>
                    <a:pt x="113" y="1"/>
                  </a:moveTo>
                  <a:lnTo>
                    <a:pt x="0" y="169"/>
                  </a:lnTo>
                  <a:lnTo>
                    <a:pt x="1124" y="1124"/>
                  </a:lnTo>
                  <a:lnTo>
                    <a:pt x="1180" y="1124"/>
                  </a:lnTo>
                  <a:cubicBezTo>
                    <a:pt x="1180" y="1124"/>
                    <a:pt x="1236" y="1068"/>
                    <a:pt x="1236" y="1068"/>
                  </a:cubicBezTo>
                  <a:cubicBezTo>
                    <a:pt x="1292" y="1012"/>
                    <a:pt x="1292" y="955"/>
                    <a:pt x="1236" y="899"/>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19"/>
            <p:cNvSpPr/>
            <p:nvPr/>
          </p:nvSpPr>
          <p:spPr>
            <a:xfrm>
              <a:off x="3975650" y="2230550"/>
              <a:ext cx="37950" cy="9850"/>
            </a:xfrm>
            <a:custGeom>
              <a:rect b="b" l="l" r="r" t="t"/>
              <a:pathLst>
                <a:path extrusionOk="0" h="394" w="1518">
                  <a:moveTo>
                    <a:pt x="1" y="1"/>
                  </a:moveTo>
                  <a:lnTo>
                    <a:pt x="1" y="225"/>
                  </a:lnTo>
                  <a:lnTo>
                    <a:pt x="1405" y="394"/>
                  </a:lnTo>
                  <a:cubicBezTo>
                    <a:pt x="1461" y="394"/>
                    <a:pt x="1517" y="338"/>
                    <a:pt x="1517" y="281"/>
                  </a:cubicBezTo>
                  <a:cubicBezTo>
                    <a:pt x="1517" y="225"/>
                    <a:pt x="1461" y="169"/>
                    <a:pt x="1405" y="169"/>
                  </a:cubicBezTo>
                  <a:lnTo>
                    <a:pt x="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19"/>
            <p:cNvSpPr/>
            <p:nvPr/>
          </p:nvSpPr>
          <p:spPr>
            <a:xfrm>
              <a:off x="3901250" y="2428525"/>
              <a:ext cx="35125" cy="25300"/>
            </a:xfrm>
            <a:custGeom>
              <a:rect b="b" l="l" r="r" t="t"/>
              <a:pathLst>
                <a:path extrusionOk="0" h="1012" w="1405">
                  <a:moveTo>
                    <a:pt x="113" y="1"/>
                  </a:moveTo>
                  <a:lnTo>
                    <a:pt x="0" y="225"/>
                  </a:lnTo>
                  <a:lnTo>
                    <a:pt x="1180" y="1012"/>
                  </a:lnTo>
                  <a:lnTo>
                    <a:pt x="1236" y="1012"/>
                  </a:lnTo>
                  <a:cubicBezTo>
                    <a:pt x="1348" y="1012"/>
                    <a:pt x="1404" y="843"/>
                    <a:pt x="1292" y="843"/>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19"/>
            <p:cNvSpPr/>
            <p:nvPr/>
          </p:nvSpPr>
          <p:spPr>
            <a:xfrm>
              <a:off x="3967225" y="2274075"/>
              <a:ext cx="37950" cy="12675"/>
            </a:xfrm>
            <a:custGeom>
              <a:rect b="b" l="l" r="r" t="t"/>
              <a:pathLst>
                <a:path extrusionOk="0" h="507" w="1518">
                  <a:moveTo>
                    <a:pt x="57" y="1"/>
                  </a:moveTo>
                  <a:lnTo>
                    <a:pt x="1" y="169"/>
                  </a:lnTo>
                  <a:lnTo>
                    <a:pt x="1405" y="506"/>
                  </a:lnTo>
                  <a:cubicBezTo>
                    <a:pt x="1461" y="450"/>
                    <a:pt x="1517" y="450"/>
                    <a:pt x="1517" y="394"/>
                  </a:cubicBezTo>
                  <a:cubicBezTo>
                    <a:pt x="1517" y="338"/>
                    <a:pt x="1461" y="281"/>
                    <a:pt x="1461" y="281"/>
                  </a:cubicBezTo>
                  <a:lnTo>
                    <a:pt x="5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19"/>
            <p:cNvSpPr/>
            <p:nvPr/>
          </p:nvSpPr>
          <p:spPr>
            <a:xfrm>
              <a:off x="3977075" y="2189825"/>
              <a:ext cx="37925" cy="5650"/>
            </a:xfrm>
            <a:custGeom>
              <a:rect b="b" l="l" r="r" t="t"/>
              <a:pathLst>
                <a:path extrusionOk="0" h="226" w="1517">
                  <a:moveTo>
                    <a:pt x="0" y="1"/>
                  </a:moveTo>
                  <a:lnTo>
                    <a:pt x="0" y="57"/>
                  </a:lnTo>
                  <a:cubicBezTo>
                    <a:pt x="0" y="113"/>
                    <a:pt x="0" y="169"/>
                    <a:pt x="0" y="225"/>
                  </a:cubicBezTo>
                  <a:lnTo>
                    <a:pt x="1404" y="225"/>
                  </a:lnTo>
                  <a:cubicBezTo>
                    <a:pt x="1460" y="225"/>
                    <a:pt x="1517" y="169"/>
                    <a:pt x="1517" y="113"/>
                  </a:cubicBezTo>
                  <a:cubicBezTo>
                    <a:pt x="1517" y="57"/>
                    <a:pt x="1460" y="1"/>
                    <a:pt x="1404"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19"/>
            <p:cNvSpPr/>
            <p:nvPr/>
          </p:nvSpPr>
          <p:spPr>
            <a:xfrm>
              <a:off x="3923700" y="2392025"/>
              <a:ext cx="36550" cy="22500"/>
            </a:xfrm>
            <a:custGeom>
              <a:rect b="b" l="l" r="r" t="t"/>
              <a:pathLst>
                <a:path extrusionOk="0" h="900" w="1462">
                  <a:moveTo>
                    <a:pt x="113" y="0"/>
                  </a:moveTo>
                  <a:lnTo>
                    <a:pt x="1" y="169"/>
                  </a:lnTo>
                  <a:lnTo>
                    <a:pt x="1236" y="899"/>
                  </a:lnTo>
                  <a:lnTo>
                    <a:pt x="1293" y="899"/>
                  </a:lnTo>
                  <a:cubicBezTo>
                    <a:pt x="1349" y="899"/>
                    <a:pt x="1405" y="843"/>
                    <a:pt x="1405" y="843"/>
                  </a:cubicBezTo>
                  <a:cubicBezTo>
                    <a:pt x="1461" y="787"/>
                    <a:pt x="1405" y="731"/>
                    <a:pt x="1349" y="674"/>
                  </a:cubicBez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19"/>
            <p:cNvSpPr/>
            <p:nvPr/>
          </p:nvSpPr>
          <p:spPr>
            <a:xfrm>
              <a:off x="3956000" y="2313400"/>
              <a:ext cx="37950" cy="15475"/>
            </a:xfrm>
            <a:custGeom>
              <a:rect b="b" l="l" r="r" t="t"/>
              <a:pathLst>
                <a:path extrusionOk="0" h="619" w="1518">
                  <a:moveTo>
                    <a:pt x="57" y="0"/>
                  </a:moveTo>
                  <a:lnTo>
                    <a:pt x="1" y="225"/>
                  </a:lnTo>
                  <a:lnTo>
                    <a:pt x="1405" y="618"/>
                  </a:lnTo>
                  <a:cubicBezTo>
                    <a:pt x="1461" y="618"/>
                    <a:pt x="1517" y="618"/>
                    <a:pt x="1517" y="562"/>
                  </a:cubicBezTo>
                  <a:cubicBezTo>
                    <a:pt x="1517" y="506"/>
                    <a:pt x="1517" y="450"/>
                    <a:pt x="1461" y="450"/>
                  </a:cubicBezTo>
                  <a:lnTo>
                    <a:pt x="5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19"/>
            <p:cNvSpPr/>
            <p:nvPr/>
          </p:nvSpPr>
          <p:spPr>
            <a:xfrm>
              <a:off x="3941950" y="2354125"/>
              <a:ext cx="36550" cy="19675"/>
            </a:xfrm>
            <a:custGeom>
              <a:rect b="b" l="l" r="r" t="t"/>
              <a:pathLst>
                <a:path extrusionOk="0" h="787" w="1462">
                  <a:moveTo>
                    <a:pt x="57" y="0"/>
                  </a:moveTo>
                  <a:lnTo>
                    <a:pt x="1" y="225"/>
                  </a:lnTo>
                  <a:lnTo>
                    <a:pt x="1293" y="786"/>
                  </a:lnTo>
                  <a:lnTo>
                    <a:pt x="1349" y="786"/>
                  </a:lnTo>
                  <a:cubicBezTo>
                    <a:pt x="1405" y="786"/>
                    <a:pt x="1405" y="730"/>
                    <a:pt x="1461" y="730"/>
                  </a:cubicBezTo>
                  <a:cubicBezTo>
                    <a:pt x="1461" y="618"/>
                    <a:pt x="1461" y="562"/>
                    <a:pt x="1405" y="562"/>
                  </a:cubicBezTo>
                  <a:lnTo>
                    <a:pt x="5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19"/>
            <p:cNvSpPr/>
            <p:nvPr/>
          </p:nvSpPr>
          <p:spPr>
            <a:xfrm>
              <a:off x="3152850" y="2427125"/>
              <a:ext cx="32325" cy="23900"/>
            </a:xfrm>
            <a:custGeom>
              <a:rect b="b" l="l" r="r" t="t"/>
              <a:pathLst>
                <a:path extrusionOk="0" h="956" w="1293">
                  <a:moveTo>
                    <a:pt x="1236" y="1"/>
                  </a:moveTo>
                  <a:lnTo>
                    <a:pt x="1" y="787"/>
                  </a:lnTo>
                  <a:cubicBezTo>
                    <a:pt x="1" y="787"/>
                    <a:pt x="1" y="899"/>
                    <a:pt x="1" y="899"/>
                  </a:cubicBezTo>
                  <a:cubicBezTo>
                    <a:pt x="57" y="955"/>
                    <a:pt x="57" y="955"/>
                    <a:pt x="113" y="955"/>
                  </a:cubicBezTo>
                  <a:lnTo>
                    <a:pt x="169" y="955"/>
                  </a:lnTo>
                  <a:lnTo>
                    <a:pt x="1292" y="169"/>
                  </a:lnTo>
                  <a:lnTo>
                    <a:pt x="123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19"/>
            <p:cNvSpPr/>
            <p:nvPr/>
          </p:nvSpPr>
          <p:spPr>
            <a:xfrm>
              <a:off x="3077025" y="2229150"/>
              <a:ext cx="37950" cy="9850"/>
            </a:xfrm>
            <a:custGeom>
              <a:rect b="b" l="l" r="r" t="t"/>
              <a:pathLst>
                <a:path extrusionOk="0" h="394" w="1518">
                  <a:moveTo>
                    <a:pt x="1517" y="0"/>
                  </a:moveTo>
                  <a:lnTo>
                    <a:pt x="113" y="169"/>
                  </a:lnTo>
                  <a:cubicBezTo>
                    <a:pt x="57" y="169"/>
                    <a:pt x="1" y="225"/>
                    <a:pt x="57" y="281"/>
                  </a:cubicBezTo>
                  <a:cubicBezTo>
                    <a:pt x="57" y="337"/>
                    <a:pt x="57" y="394"/>
                    <a:pt x="113" y="394"/>
                  </a:cubicBezTo>
                  <a:lnTo>
                    <a:pt x="1517" y="225"/>
                  </a:lnTo>
                  <a:lnTo>
                    <a:pt x="151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19"/>
            <p:cNvSpPr/>
            <p:nvPr/>
          </p:nvSpPr>
          <p:spPr>
            <a:xfrm>
              <a:off x="3179525" y="2460825"/>
              <a:ext cx="32325" cy="28100"/>
            </a:xfrm>
            <a:custGeom>
              <a:rect b="b" l="l" r="r" t="t"/>
              <a:pathLst>
                <a:path extrusionOk="0" h="1124" w="1293">
                  <a:moveTo>
                    <a:pt x="1180" y="1"/>
                  </a:moveTo>
                  <a:lnTo>
                    <a:pt x="57" y="955"/>
                  </a:lnTo>
                  <a:cubicBezTo>
                    <a:pt x="1" y="1011"/>
                    <a:pt x="1" y="1124"/>
                    <a:pt x="113" y="1124"/>
                  </a:cubicBezTo>
                  <a:lnTo>
                    <a:pt x="169" y="1124"/>
                  </a:lnTo>
                  <a:lnTo>
                    <a:pt x="1292" y="225"/>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19"/>
            <p:cNvSpPr/>
            <p:nvPr/>
          </p:nvSpPr>
          <p:spPr>
            <a:xfrm>
              <a:off x="3128975" y="2390625"/>
              <a:ext cx="36550" cy="22475"/>
            </a:xfrm>
            <a:custGeom>
              <a:rect b="b" l="l" r="r" t="t"/>
              <a:pathLst>
                <a:path extrusionOk="0" h="899" w="1462">
                  <a:moveTo>
                    <a:pt x="1349" y="0"/>
                  </a:moveTo>
                  <a:lnTo>
                    <a:pt x="57" y="730"/>
                  </a:lnTo>
                  <a:cubicBezTo>
                    <a:pt x="1" y="730"/>
                    <a:pt x="1" y="787"/>
                    <a:pt x="1" y="843"/>
                  </a:cubicBezTo>
                  <a:cubicBezTo>
                    <a:pt x="57" y="899"/>
                    <a:pt x="57" y="899"/>
                    <a:pt x="113" y="899"/>
                  </a:cubicBezTo>
                  <a:lnTo>
                    <a:pt x="169" y="899"/>
                  </a:lnTo>
                  <a:lnTo>
                    <a:pt x="1461" y="225"/>
                  </a:lnTo>
                  <a:lnTo>
                    <a:pt x="134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19"/>
            <p:cNvSpPr/>
            <p:nvPr/>
          </p:nvSpPr>
          <p:spPr>
            <a:xfrm>
              <a:off x="3109325" y="2351300"/>
              <a:ext cx="36525" cy="19675"/>
            </a:xfrm>
            <a:custGeom>
              <a:rect b="b" l="l" r="r" t="t"/>
              <a:pathLst>
                <a:path extrusionOk="0" h="787" w="1461">
                  <a:moveTo>
                    <a:pt x="1405" y="1"/>
                  </a:moveTo>
                  <a:lnTo>
                    <a:pt x="57" y="562"/>
                  </a:lnTo>
                  <a:cubicBezTo>
                    <a:pt x="0" y="562"/>
                    <a:pt x="0" y="618"/>
                    <a:pt x="0" y="675"/>
                  </a:cubicBezTo>
                  <a:cubicBezTo>
                    <a:pt x="0" y="731"/>
                    <a:pt x="57" y="787"/>
                    <a:pt x="113" y="787"/>
                  </a:cubicBezTo>
                  <a:lnTo>
                    <a:pt x="169" y="787"/>
                  </a:lnTo>
                  <a:lnTo>
                    <a:pt x="1461" y="225"/>
                  </a:lnTo>
                  <a:cubicBezTo>
                    <a:pt x="1461" y="169"/>
                    <a:pt x="1405" y="57"/>
                    <a:pt x="140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19"/>
            <p:cNvSpPr/>
            <p:nvPr/>
          </p:nvSpPr>
          <p:spPr>
            <a:xfrm>
              <a:off x="3082650" y="2269875"/>
              <a:ext cx="37925" cy="12650"/>
            </a:xfrm>
            <a:custGeom>
              <a:rect b="b" l="l" r="r" t="t"/>
              <a:pathLst>
                <a:path extrusionOk="0" h="506" w="1517">
                  <a:moveTo>
                    <a:pt x="1517" y="0"/>
                  </a:moveTo>
                  <a:lnTo>
                    <a:pt x="113" y="281"/>
                  </a:lnTo>
                  <a:cubicBezTo>
                    <a:pt x="56" y="281"/>
                    <a:pt x="0" y="337"/>
                    <a:pt x="0" y="449"/>
                  </a:cubicBezTo>
                  <a:cubicBezTo>
                    <a:pt x="56" y="449"/>
                    <a:pt x="56" y="506"/>
                    <a:pt x="113" y="506"/>
                  </a:cubicBezTo>
                  <a:lnTo>
                    <a:pt x="1517" y="225"/>
                  </a:lnTo>
                  <a:cubicBezTo>
                    <a:pt x="1517" y="169"/>
                    <a:pt x="1517" y="112"/>
                    <a:pt x="1517"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19"/>
            <p:cNvSpPr/>
            <p:nvPr/>
          </p:nvSpPr>
          <p:spPr>
            <a:xfrm>
              <a:off x="3092475" y="2312000"/>
              <a:ext cx="39350" cy="16875"/>
            </a:xfrm>
            <a:custGeom>
              <a:rect b="b" l="l" r="r" t="t"/>
              <a:pathLst>
                <a:path extrusionOk="0" h="675" w="1574">
                  <a:moveTo>
                    <a:pt x="1517" y="0"/>
                  </a:moveTo>
                  <a:lnTo>
                    <a:pt x="113" y="449"/>
                  </a:lnTo>
                  <a:cubicBezTo>
                    <a:pt x="57" y="449"/>
                    <a:pt x="0" y="506"/>
                    <a:pt x="57" y="562"/>
                  </a:cubicBezTo>
                  <a:cubicBezTo>
                    <a:pt x="57" y="618"/>
                    <a:pt x="113" y="674"/>
                    <a:pt x="169" y="674"/>
                  </a:cubicBezTo>
                  <a:lnTo>
                    <a:pt x="1573" y="225"/>
                  </a:lnTo>
                  <a:lnTo>
                    <a:pt x="151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19"/>
            <p:cNvSpPr/>
            <p:nvPr/>
          </p:nvSpPr>
          <p:spPr>
            <a:xfrm>
              <a:off x="3210425" y="2491725"/>
              <a:ext cx="29500" cy="30550"/>
            </a:xfrm>
            <a:custGeom>
              <a:rect b="b" l="l" r="r" t="t"/>
              <a:pathLst>
                <a:path extrusionOk="0" h="1222" w="1180">
                  <a:moveTo>
                    <a:pt x="1067" y="0"/>
                  </a:moveTo>
                  <a:lnTo>
                    <a:pt x="0" y="1067"/>
                  </a:lnTo>
                  <a:cubicBezTo>
                    <a:pt x="0" y="1067"/>
                    <a:pt x="0" y="1180"/>
                    <a:pt x="0" y="1180"/>
                  </a:cubicBezTo>
                  <a:cubicBezTo>
                    <a:pt x="28" y="1208"/>
                    <a:pt x="56" y="1222"/>
                    <a:pt x="85" y="1222"/>
                  </a:cubicBezTo>
                  <a:cubicBezTo>
                    <a:pt x="113" y="1222"/>
                    <a:pt x="141" y="1208"/>
                    <a:pt x="169" y="1180"/>
                  </a:cubicBezTo>
                  <a:lnTo>
                    <a:pt x="1180" y="169"/>
                  </a:lnTo>
                  <a:cubicBezTo>
                    <a:pt x="1124" y="112"/>
                    <a:pt x="1067" y="56"/>
                    <a:pt x="1067"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19"/>
            <p:cNvSpPr/>
            <p:nvPr/>
          </p:nvSpPr>
          <p:spPr>
            <a:xfrm>
              <a:off x="3540375" y="2622300"/>
              <a:ext cx="5650" cy="37925"/>
            </a:xfrm>
            <a:custGeom>
              <a:rect b="b" l="l" r="r" t="t"/>
              <a:pathLst>
                <a:path extrusionOk="0" h="1517" w="226">
                  <a:moveTo>
                    <a:pt x="1" y="0"/>
                  </a:moveTo>
                  <a:lnTo>
                    <a:pt x="1" y="1405"/>
                  </a:lnTo>
                  <a:cubicBezTo>
                    <a:pt x="1" y="1461"/>
                    <a:pt x="57" y="1517"/>
                    <a:pt x="113" y="1517"/>
                  </a:cubicBezTo>
                  <a:cubicBezTo>
                    <a:pt x="169" y="1517"/>
                    <a:pt x="226" y="1461"/>
                    <a:pt x="226" y="1405"/>
                  </a:cubicBezTo>
                  <a:lnTo>
                    <a:pt x="22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19"/>
            <p:cNvSpPr/>
            <p:nvPr/>
          </p:nvSpPr>
          <p:spPr>
            <a:xfrm>
              <a:off x="3495450" y="2619500"/>
              <a:ext cx="8450" cy="39325"/>
            </a:xfrm>
            <a:custGeom>
              <a:rect b="b" l="l" r="r" t="t"/>
              <a:pathLst>
                <a:path extrusionOk="0" h="1573" w="338">
                  <a:moveTo>
                    <a:pt x="113" y="0"/>
                  </a:moveTo>
                  <a:lnTo>
                    <a:pt x="1" y="1460"/>
                  </a:lnTo>
                  <a:cubicBezTo>
                    <a:pt x="1" y="1517"/>
                    <a:pt x="1" y="1517"/>
                    <a:pt x="113" y="1573"/>
                  </a:cubicBezTo>
                  <a:cubicBezTo>
                    <a:pt x="113" y="1573"/>
                    <a:pt x="169" y="1517"/>
                    <a:pt x="169" y="1460"/>
                  </a:cubicBezTo>
                  <a:lnTo>
                    <a:pt x="33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19"/>
            <p:cNvSpPr/>
            <p:nvPr/>
          </p:nvSpPr>
          <p:spPr>
            <a:xfrm>
              <a:off x="3449125" y="2612475"/>
              <a:ext cx="11250" cy="39325"/>
            </a:xfrm>
            <a:custGeom>
              <a:rect b="b" l="l" r="r" t="t"/>
              <a:pathLst>
                <a:path extrusionOk="0" h="1573" w="450">
                  <a:moveTo>
                    <a:pt x="281" y="0"/>
                  </a:moveTo>
                  <a:lnTo>
                    <a:pt x="0" y="1404"/>
                  </a:lnTo>
                  <a:cubicBezTo>
                    <a:pt x="0" y="1461"/>
                    <a:pt x="0" y="1517"/>
                    <a:pt x="56" y="1573"/>
                  </a:cubicBezTo>
                  <a:cubicBezTo>
                    <a:pt x="113" y="1573"/>
                    <a:pt x="169" y="1517"/>
                    <a:pt x="169" y="1461"/>
                  </a:cubicBezTo>
                  <a:lnTo>
                    <a:pt x="450" y="56"/>
                  </a:lnTo>
                  <a:cubicBezTo>
                    <a:pt x="393" y="56"/>
                    <a:pt x="337" y="56"/>
                    <a:pt x="28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19"/>
            <p:cNvSpPr/>
            <p:nvPr/>
          </p:nvSpPr>
          <p:spPr>
            <a:xfrm>
              <a:off x="3244125" y="2522600"/>
              <a:ext cx="28100" cy="31975"/>
            </a:xfrm>
            <a:custGeom>
              <a:rect b="b" l="l" r="r" t="t"/>
              <a:pathLst>
                <a:path extrusionOk="0" h="1279" w="1124">
                  <a:moveTo>
                    <a:pt x="955" y="1"/>
                  </a:moveTo>
                  <a:lnTo>
                    <a:pt x="56" y="1068"/>
                  </a:lnTo>
                  <a:cubicBezTo>
                    <a:pt x="0" y="1124"/>
                    <a:pt x="0" y="1180"/>
                    <a:pt x="56" y="1236"/>
                  </a:cubicBezTo>
                  <a:cubicBezTo>
                    <a:pt x="56" y="1264"/>
                    <a:pt x="84" y="1278"/>
                    <a:pt x="113" y="1278"/>
                  </a:cubicBezTo>
                  <a:cubicBezTo>
                    <a:pt x="141" y="1278"/>
                    <a:pt x="169" y="1264"/>
                    <a:pt x="169" y="1236"/>
                  </a:cubicBezTo>
                  <a:lnTo>
                    <a:pt x="1124" y="113"/>
                  </a:lnTo>
                  <a:lnTo>
                    <a:pt x="95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19"/>
            <p:cNvSpPr/>
            <p:nvPr/>
          </p:nvSpPr>
          <p:spPr>
            <a:xfrm>
              <a:off x="3583925" y="2619500"/>
              <a:ext cx="8450" cy="37925"/>
            </a:xfrm>
            <a:custGeom>
              <a:rect b="b" l="l" r="r" t="t"/>
              <a:pathLst>
                <a:path extrusionOk="0" h="1517" w="338">
                  <a:moveTo>
                    <a:pt x="0" y="0"/>
                  </a:moveTo>
                  <a:lnTo>
                    <a:pt x="112" y="1404"/>
                  </a:lnTo>
                  <a:cubicBezTo>
                    <a:pt x="112" y="1460"/>
                    <a:pt x="169" y="1517"/>
                    <a:pt x="225" y="1517"/>
                  </a:cubicBezTo>
                  <a:cubicBezTo>
                    <a:pt x="281" y="1517"/>
                    <a:pt x="337" y="1460"/>
                    <a:pt x="337" y="1404"/>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19"/>
            <p:cNvSpPr/>
            <p:nvPr/>
          </p:nvSpPr>
          <p:spPr>
            <a:xfrm>
              <a:off x="3279225" y="2546475"/>
              <a:ext cx="25300" cy="33725"/>
            </a:xfrm>
            <a:custGeom>
              <a:rect b="b" l="l" r="r" t="t"/>
              <a:pathLst>
                <a:path extrusionOk="0" h="1349" w="1012">
                  <a:moveTo>
                    <a:pt x="899" y="1"/>
                  </a:moveTo>
                  <a:lnTo>
                    <a:pt x="57" y="1180"/>
                  </a:lnTo>
                  <a:cubicBezTo>
                    <a:pt x="0" y="1236"/>
                    <a:pt x="0" y="1292"/>
                    <a:pt x="57" y="1349"/>
                  </a:cubicBezTo>
                  <a:lnTo>
                    <a:pt x="113" y="1349"/>
                  </a:lnTo>
                  <a:cubicBezTo>
                    <a:pt x="169" y="1349"/>
                    <a:pt x="225" y="1349"/>
                    <a:pt x="225" y="1292"/>
                  </a:cubicBezTo>
                  <a:lnTo>
                    <a:pt x="1011" y="113"/>
                  </a:lnTo>
                  <a:lnTo>
                    <a:pt x="89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19"/>
            <p:cNvSpPr/>
            <p:nvPr/>
          </p:nvSpPr>
          <p:spPr>
            <a:xfrm>
              <a:off x="3405600" y="2601225"/>
              <a:ext cx="14050" cy="39350"/>
            </a:xfrm>
            <a:custGeom>
              <a:rect b="b" l="l" r="r" t="t"/>
              <a:pathLst>
                <a:path extrusionOk="0" h="1574" w="562">
                  <a:moveTo>
                    <a:pt x="393" y="1"/>
                  </a:moveTo>
                  <a:lnTo>
                    <a:pt x="0" y="1405"/>
                  </a:lnTo>
                  <a:cubicBezTo>
                    <a:pt x="0" y="1461"/>
                    <a:pt x="0" y="1517"/>
                    <a:pt x="56" y="1574"/>
                  </a:cubicBezTo>
                  <a:cubicBezTo>
                    <a:pt x="112" y="1574"/>
                    <a:pt x="169" y="1517"/>
                    <a:pt x="169" y="1461"/>
                  </a:cubicBezTo>
                  <a:lnTo>
                    <a:pt x="562" y="57"/>
                  </a:lnTo>
                  <a:lnTo>
                    <a:pt x="39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19"/>
            <p:cNvSpPr/>
            <p:nvPr/>
          </p:nvSpPr>
          <p:spPr>
            <a:xfrm>
              <a:off x="3360650" y="2587200"/>
              <a:ext cx="19700" cy="36525"/>
            </a:xfrm>
            <a:custGeom>
              <a:rect b="b" l="l" r="r" t="t"/>
              <a:pathLst>
                <a:path extrusionOk="0" h="1461" w="788">
                  <a:moveTo>
                    <a:pt x="563" y="0"/>
                  </a:moveTo>
                  <a:lnTo>
                    <a:pt x="1" y="1348"/>
                  </a:lnTo>
                  <a:cubicBezTo>
                    <a:pt x="1" y="1404"/>
                    <a:pt x="57" y="1461"/>
                    <a:pt x="113" y="1461"/>
                  </a:cubicBezTo>
                  <a:cubicBezTo>
                    <a:pt x="169" y="1461"/>
                    <a:pt x="226" y="1461"/>
                    <a:pt x="226" y="1404"/>
                  </a:cubicBezTo>
                  <a:lnTo>
                    <a:pt x="787" y="56"/>
                  </a:lnTo>
                  <a:lnTo>
                    <a:pt x="56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19"/>
            <p:cNvSpPr/>
            <p:nvPr/>
          </p:nvSpPr>
          <p:spPr>
            <a:xfrm>
              <a:off x="3301675" y="1786275"/>
              <a:ext cx="40750" cy="62375"/>
            </a:xfrm>
            <a:custGeom>
              <a:rect b="b" l="l" r="r" t="t"/>
              <a:pathLst>
                <a:path extrusionOk="0" h="2495" w="1630">
                  <a:moveTo>
                    <a:pt x="106" y="0"/>
                  </a:moveTo>
                  <a:cubicBezTo>
                    <a:pt x="90" y="0"/>
                    <a:pt x="74" y="7"/>
                    <a:pt x="57" y="24"/>
                  </a:cubicBezTo>
                  <a:cubicBezTo>
                    <a:pt x="1" y="24"/>
                    <a:pt x="1" y="136"/>
                    <a:pt x="57" y="192"/>
                  </a:cubicBezTo>
                  <a:lnTo>
                    <a:pt x="1461" y="2495"/>
                  </a:lnTo>
                  <a:lnTo>
                    <a:pt x="1630" y="2382"/>
                  </a:lnTo>
                  <a:lnTo>
                    <a:pt x="226" y="80"/>
                  </a:lnTo>
                  <a:cubicBezTo>
                    <a:pt x="186" y="40"/>
                    <a:pt x="146" y="0"/>
                    <a:pt x="10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19"/>
            <p:cNvSpPr/>
            <p:nvPr/>
          </p:nvSpPr>
          <p:spPr>
            <a:xfrm>
              <a:off x="3261650" y="1812575"/>
              <a:ext cx="47075" cy="58550"/>
            </a:xfrm>
            <a:custGeom>
              <a:rect b="b" l="l" r="r" t="t"/>
              <a:pathLst>
                <a:path extrusionOk="0" h="2342" w="1883">
                  <a:moveTo>
                    <a:pt x="191" y="1"/>
                  </a:moveTo>
                  <a:cubicBezTo>
                    <a:pt x="109" y="1"/>
                    <a:pt x="0" y="108"/>
                    <a:pt x="86" y="151"/>
                  </a:cubicBezTo>
                  <a:lnTo>
                    <a:pt x="1714" y="2341"/>
                  </a:lnTo>
                  <a:lnTo>
                    <a:pt x="1883" y="2229"/>
                  </a:lnTo>
                  <a:lnTo>
                    <a:pt x="254" y="39"/>
                  </a:lnTo>
                  <a:cubicBezTo>
                    <a:pt x="241" y="12"/>
                    <a:pt x="217" y="1"/>
                    <a:pt x="19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19"/>
            <p:cNvSpPr/>
            <p:nvPr/>
          </p:nvSpPr>
          <p:spPr>
            <a:xfrm>
              <a:off x="3341000" y="1765800"/>
              <a:ext cx="35125" cy="64600"/>
            </a:xfrm>
            <a:custGeom>
              <a:rect b="b" l="l" r="r" t="t"/>
              <a:pathLst>
                <a:path extrusionOk="0" h="2584" w="1405">
                  <a:moveTo>
                    <a:pt x="113" y="0"/>
                  </a:moveTo>
                  <a:cubicBezTo>
                    <a:pt x="57" y="0"/>
                    <a:pt x="1" y="112"/>
                    <a:pt x="57" y="169"/>
                  </a:cubicBezTo>
                  <a:lnTo>
                    <a:pt x="1236" y="2584"/>
                  </a:lnTo>
                  <a:lnTo>
                    <a:pt x="1405" y="2471"/>
                  </a:lnTo>
                  <a:lnTo>
                    <a:pt x="225" y="56"/>
                  </a:lnTo>
                  <a:cubicBezTo>
                    <a:pt x="225" y="0"/>
                    <a:pt x="169" y="0"/>
                    <a:pt x="11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19"/>
            <p:cNvSpPr/>
            <p:nvPr/>
          </p:nvSpPr>
          <p:spPr>
            <a:xfrm>
              <a:off x="3226525" y="1840675"/>
              <a:ext cx="52725" cy="55725"/>
            </a:xfrm>
            <a:custGeom>
              <a:rect b="b" l="l" r="r" t="t"/>
              <a:pathLst>
                <a:path extrusionOk="0" h="2229" w="2109">
                  <a:moveTo>
                    <a:pt x="195" y="1"/>
                  </a:moveTo>
                  <a:cubicBezTo>
                    <a:pt x="113" y="1"/>
                    <a:pt x="0" y="120"/>
                    <a:pt x="86" y="206"/>
                  </a:cubicBezTo>
                  <a:lnTo>
                    <a:pt x="1940" y="2228"/>
                  </a:lnTo>
                  <a:lnTo>
                    <a:pt x="2108" y="2060"/>
                  </a:lnTo>
                  <a:lnTo>
                    <a:pt x="255" y="38"/>
                  </a:lnTo>
                  <a:cubicBezTo>
                    <a:pt x="242" y="12"/>
                    <a:pt x="220" y="1"/>
                    <a:pt x="19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19"/>
            <p:cNvSpPr/>
            <p:nvPr/>
          </p:nvSpPr>
          <p:spPr>
            <a:xfrm>
              <a:off x="3384525" y="1747525"/>
              <a:ext cx="29525" cy="68825"/>
            </a:xfrm>
            <a:custGeom>
              <a:rect b="b" l="l" r="r" t="t"/>
              <a:pathLst>
                <a:path extrusionOk="0" h="2753" w="1181">
                  <a:moveTo>
                    <a:pt x="113" y="1"/>
                  </a:moveTo>
                  <a:cubicBezTo>
                    <a:pt x="57" y="57"/>
                    <a:pt x="1" y="113"/>
                    <a:pt x="57" y="169"/>
                  </a:cubicBezTo>
                  <a:lnTo>
                    <a:pt x="955" y="2753"/>
                  </a:lnTo>
                  <a:lnTo>
                    <a:pt x="1180" y="2641"/>
                  </a:lnTo>
                  <a:lnTo>
                    <a:pt x="225" y="113"/>
                  </a:lnTo>
                  <a:cubicBezTo>
                    <a:pt x="225" y="57"/>
                    <a:pt x="169" y="1"/>
                    <a:pt x="11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19"/>
            <p:cNvSpPr/>
            <p:nvPr/>
          </p:nvSpPr>
          <p:spPr>
            <a:xfrm>
              <a:off x="3519325" y="1720850"/>
              <a:ext cx="8450" cy="71650"/>
            </a:xfrm>
            <a:custGeom>
              <a:rect b="b" l="l" r="r" t="t"/>
              <a:pathLst>
                <a:path extrusionOk="0" h="2866" w="338">
                  <a:moveTo>
                    <a:pt x="113" y="1"/>
                  </a:moveTo>
                  <a:cubicBezTo>
                    <a:pt x="57" y="1"/>
                    <a:pt x="0" y="57"/>
                    <a:pt x="0" y="113"/>
                  </a:cubicBezTo>
                  <a:lnTo>
                    <a:pt x="113" y="2865"/>
                  </a:lnTo>
                  <a:lnTo>
                    <a:pt x="337" y="2809"/>
                  </a:lnTo>
                  <a:lnTo>
                    <a:pt x="225" y="113"/>
                  </a:lnTo>
                  <a:cubicBezTo>
                    <a:pt x="225" y="57"/>
                    <a:pt x="169" y="1"/>
                    <a:pt x="11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19"/>
            <p:cNvSpPr/>
            <p:nvPr/>
          </p:nvSpPr>
          <p:spPr>
            <a:xfrm>
              <a:off x="3428050" y="1734325"/>
              <a:ext cx="22500" cy="69400"/>
            </a:xfrm>
            <a:custGeom>
              <a:rect b="b" l="l" r="r" t="t"/>
              <a:pathLst>
                <a:path extrusionOk="0" h="2776" w="900">
                  <a:moveTo>
                    <a:pt x="141" y="0"/>
                  </a:moveTo>
                  <a:cubicBezTo>
                    <a:pt x="118" y="0"/>
                    <a:pt x="90" y="7"/>
                    <a:pt x="57" y="23"/>
                  </a:cubicBezTo>
                  <a:cubicBezTo>
                    <a:pt x="1" y="23"/>
                    <a:pt x="1" y="80"/>
                    <a:pt x="1" y="136"/>
                  </a:cubicBezTo>
                  <a:lnTo>
                    <a:pt x="675" y="2775"/>
                  </a:lnTo>
                  <a:lnTo>
                    <a:pt x="899" y="2719"/>
                  </a:lnTo>
                  <a:lnTo>
                    <a:pt x="225" y="80"/>
                  </a:lnTo>
                  <a:cubicBezTo>
                    <a:pt x="225" y="40"/>
                    <a:pt x="197" y="0"/>
                    <a:pt x="14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19"/>
            <p:cNvSpPr/>
            <p:nvPr/>
          </p:nvSpPr>
          <p:spPr>
            <a:xfrm>
              <a:off x="3474400" y="1725075"/>
              <a:ext cx="15450" cy="70225"/>
            </a:xfrm>
            <a:custGeom>
              <a:rect b="b" l="l" r="r" t="t"/>
              <a:pathLst>
                <a:path extrusionOk="0" h="2809" w="618">
                  <a:moveTo>
                    <a:pt x="113" y="0"/>
                  </a:moveTo>
                  <a:cubicBezTo>
                    <a:pt x="0" y="0"/>
                    <a:pt x="0" y="56"/>
                    <a:pt x="0" y="113"/>
                  </a:cubicBezTo>
                  <a:lnTo>
                    <a:pt x="393" y="2809"/>
                  </a:lnTo>
                  <a:lnTo>
                    <a:pt x="618" y="2809"/>
                  </a:lnTo>
                  <a:lnTo>
                    <a:pt x="225" y="113"/>
                  </a:lnTo>
                  <a:cubicBezTo>
                    <a:pt x="169" y="56"/>
                    <a:pt x="169" y="0"/>
                    <a:pt x="11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19"/>
            <p:cNvSpPr/>
            <p:nvPr/>
          </p:nvSpPr>
          <p:spPr>
            <a:xfrm>
              <a:off x="3100900" y="2030575"/>
              <a:ext cx="68825" cy="27300"/>
            </a:xfrm>
            <a:custGeom>
              <a:rect b="b" l="l" r="r" t="t"/>
              <a:pathLst>
                <a:path extrusionOk="0" h="1092" w="2753">
                  <a:moveTo>
                    <a:pt x="121" y="1"/>
                  </a:moveTo>
                  <a:cubicBezTo>
                    <a:pt x="85" y="1"/>
                    <a:pt x="57" y="41"/>
                    <a:pt x="57" y="80"/>
                  </a:cubicBezTo>
                  <a:cubicBezTo>
                    <a:pt x="0" y="136"/>
                    <a:pt x="57" y="193"/>
                    <a:pt x="113" y="193"/>
                  </a:cubicBezTo>
                  <a:lnTo>
                    <a:pt x="2696" y="1091"/>
                  </a:lnTo>
                  <a:lnTo>
                    <a:pt x="2753" y="923"/>
                  </a:lnTo>
                  <a:lnTo>
                    <a:pt x="169" y="24"/>
                  </a:lnTo>
                  <a:cubicBezTo>
                    <a:pt x="152" y="8"/>
                    <a:pt x="136" y="1"/>
                    <a:pt x="12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19"/>
            <p:cNvSpPr/>
            <p:nvPr/>
          </p:nvSpPr>
          <p:spPr>
            <a:xfrm>
              <a:off x="3194975" y="1874250"/>
              <a:ext cx="56200" cy="51625"/>
            </a:xfrm>
            <a:custGeom>
              <a:rect b="b" l="l" r="r" t="t"/>
              <a:pathLst>
                <a:path extrusionOk="0" h="2065" w="2248">
                  <a:moveTo>
                    <a:pt x="120" y="1"/>
                  </a:moveTo>
                  <a:cubicBezTo>
                    <a:pt x="85" y="1"/>
                    <a:pt x="57" y="15"/>
                    <a:pt x="57" y="43"/>
                  </a:cubicBezTo>
                  <a:cubicBezTo>
                    <a:pt x="0" y="99"/>
                    <a:pt x="0" y="155"/>
                    <a:pt x="57" y="211"/>
                  </a:cubicBezTo>
                  <a:lnTo>
                    <a:pt x="2079" y="2065"/>
                  </a:lnTo>
                  <a:lnTo>
                    <a:pt x="2247" y="1896"/>
                  </a:lnTo>
                  <a:lnTo>
                    <a:pt x="225" y="43"/>
                  </a:lnTo>
                  <a:cubicBezTo>
                    <a:pt x="197" y="15"/>
                    <a:pt x="155" y="1"/>
                    <a:pt x="12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19"/>
            <p:cNvSpPr/>
            <p:nvPr/>
          </p:nvSpPr>
          <p:spPr>
            <a:xfrm>
              <a:off x="3078425" y="2118225"/>
              <a:ext cx="70250" cy="16875"/>
            </a:xfrm>
            <a:custGeom>
              <a:rect b="b" l="l" r="r" t="t"/>
              <a:pathLst>
                <a:path extrusionOk="0" h="675" w="2810">
                  <a:moveTo>
                    <a:pt x="169" y="0"/>
                  </a:moveTo>
                  <a:cubicBezTo>
                    <a:pt x="113" y="0"/>
                    <a:pt x="57" y="57"/>
                    <a:pt x="57" y="113"/>
                  </a:cubicBezTo>
                  <a:cubicBezTo>
                    <a:pt x="1" y="169"/>
                    <a:pt x="57" y="225"/>
                    <a:pt x="113" y="281"/>
                  </a:cubicBezTo>
                  <a:lnTo>
                    <a:pt x="2809" y="674"/>
                  </a:lnTo>
                  <a:lnTo>
                    <a:pt x="2809" y="450"/>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19"/>
            <p:cNvSpPr/>
            <p:nvPr/>
          </p:nvSpPr>
          <p:spPr>
            <a:xfrm>
              <a:off x="3088250" y="2074100"/>
              <a:ext cx="70250" cy="21675"/>
            </a:xfrm>
            <a:custGeom>
              <a:rect b="b" l="l" r="r" t="t"/>
              <a:pathLst>
                <a:path extrusionOk="0" h="867" w="2810">
                  <a:moveTo>
                    <a:pt x="110" y="1"/>
                  </a:moveTo>
                  <a:cubicBezTo>
                    <a:pt x="57" y="1"/>
                    <a:pt x="1" y="41"/>
                    <a:pt x="1" y="80"/>
                  </a:cubicBezTo>
                  <a:cubicBezTo>
                    <a:pt x="1" y="137"/>
                    <a:pt x="57" y="137"/>
                    <a:pt x="113" y="193"/>
                  </a:cubicBezTo>
                  <a:lnTo>
                    <a:pt x="2753" y="867"/>
                  </a:lnTo>
                  <a:cubicBezTo>
                    <a:pt x="2753" y="811"/>
                    <a:pt x="2753" y="754"/>
                    <a:pt x="2809" y="642"/>
                  </a:cubicBezTo>
                  <a:lnTo>
                    <a:pt x="169" y="24"/>
                  </a:lnTo>
                  <a:cubicBezTo>
                    <a:pt x="153" y="8"/>
                    <a:pt x="132" y="1"/>
                    <a:pt x="11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19"/>
            <p:cNvSpPr/>
            <p:nvPr/>
          </p:nvSpPr>
          <p:spPr>
            <a:xfrm>
              <a:off x="3119150" y="1987050"/>
              <a:ext cx="66025" cy="34300"/>
            </a:xfrm>
            <a:custGeom>
              <a:rect b="b" l="l" r="r" t="t"/>
              <a:pathLst>
                <a:path extrusionOk="0" h="1372" w="2641">
                  <a:moveTo>
                    <a:pt x="121" y="1"/>
                  </a:moveTo>
                  <a:cubicBezTo>
                    <a:pt x="85" y="1"/>
                    <a:pt x="57" y="41"/>
                    <a:pt x="57" y="80"/>
                  </a:cubicBezTo>
                  <a:cubicBezTo>
                    <a:pt x="1" y="80"/>
                    <a:pt x="1" y="193"/>
                    <a:pt x="57" y="193"/>
                  </a:cubicBezTo>
                  <a:lnTo>
                    <a:pt x="2528" y="1372"/>
                  </a:lnTo>
                  <a:cubicBezTo>
                    <a:pt x="2584" y="1316"/>
                    <a:pt x="2584" y="1260"/>
                    <a:pt x="2640" y="1204"/>
                  </a:cubicBezTo>
                  <a:lnTo>
                    <a:pt x="169" y="24"/>
                  </a:lnTo>
                  <a:cubicBezTo>
                    <a:pt x="153" y="8"/>
                    <a:pt x="136" y="1"/>
                    <a:pt x="12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19"/>
            <p:cNvSpPr/>
            <p:nvPr/>
          </p:nvSpPr>
          <p:spPr>
            <a:xfrm>
              <a:off x="3166900" y="1907950"/>
              <a:ext cx="59000" cy="46025"/>
            </a:xfrm>
            <a:custGeom>
              <a:rect b="b" l="l" r="r" t="t"/>
              <a:pathLst>
                <a:path extrusionOk="0" h="1841" w="2360">
                  <a:moveTo>
                    <a:pt x="84" y="1"/>
                  </a:moveTo>
                  <a:cubicBezTo>
                    <a:pt x="56" y="1"/>
                    <a:pt x="28" y="15"/>
                    <a:pt x="0" y="43"/>
                  </a:cubicBezTo>
                  <a:cubicBezTo>
                    <a:pt x="0" y="99"/>
                    <a:pt x="0" y="155"/>
                    <a:pt x="0" y="211"/>
                  </a:cubicBezTo>
                  <a:lnTo>
                    <a:pt x="2247" y="1840"/>
                  </a:lnTo>
                  <a:lnTo>
                    <a:pt x="2359" y="1672"/>
                  </a:lnTo>
                  <a:lnTo>
                    <a:pt x="169" y="43"/>
                  </a:lnTo>
                  <a:cubicBezTo>
                    <a:pt x="141" y="15"/>
                    <a:pt x="113" y="1"/>
                    <a:pt x="84"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19"/>
            <p:cNvSpPr/>
            <p:nvPr/>
          </p:nvSpPr>
          <p:spPr>
            <a:xfrm>
              <a:off x="3140225" y="1947275"/>
              <a:ext cx="63200" cy="40400"/>
            </a:xfrm>
            <a:custGeom>
              <a:rect b="b" l="l" r="r" t="t"/>
              <a:pathLst>
                <a:path extrusionOk="0" h="1616" w="2528">
                  <a:moveTo>
                    <a:pt x="112" y="0"/>
                  </a:moveTo>
                  <a:cubicBezTo>
                    <a:pt x="84" y="0"/>
                    <a:pt x="56" y="14"/>
                    <a:pt x="56" y="42"/>
                  </a:cubicBezTo>
                  <a:cubicBezTo>
                    <a:pt x="0" y="42"/>
                    <a:pt x="0" y="155"/>
                    <a:pt x="56" y="155"/>
                  </a:cubicBezTo>
                  <a:lnTo>
                    <a:pt x="2415" y="1615"/>
                  </a:lnTo>
                  <a:lnTo>
                    <a:pt x="2527" y="1447"/>
                  </a:lnTo>
                  <a:lnTo>
                    <a:pt x="169" y="42"/>
                  </a:lnTo>
                  <a:cubicBezTo>
                    <a:pt x="169" y="14"/>
                    <a:pt x="140" y="0"/>
                    <a:pt x="11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19"/>
            <p:cNvSpPr/>
            <p:nvPr/>
          </p:nvSpPr>
          <p:spPr>
            <a:xfrm>
              <a:off x="3676575" y="1747525"/>
              <a:ext cx="28125" cy="67425"/>
            </a:xfrm>
            <a:custGeom>
              <a:rect b="b" l="l" r="r" t="t"/>
              <a:pathLst>
                <a:path extrusionOk="0" h="2697" w="1125">
                  <a:moveTo>
                    <a:pt x="1068" y="1"/>
                  </a:moveTo>
                  <a:cubicBezTo>
                    <a:pt x="1012" y="1"/>
                    <a:pt x="956" y="1"/>
                    <a:pt x="900" y="57"/>
                  </a:cubicBezTo>
                  <a:lnTo>
                    <a:pt x="1" y="2641"/>
                  </a:lnTo>
                  <a:lnTo>
                    <a:pt x="226" y="2697"/>
                  </a:lnTo>
                  <a:lnTo>
                    <a:pt x="1124" y="169"/>
                  </a:lnTo>
                  <a:cubicBezTo>
                    <a:pt x="1124" y="113"/>
                    <a:pt x="1124" y="57"/>
                    <a:pt x="1068"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19"/>
            <p:cNvSpPr/>
            <p:nvPr/>
          </p:nvSpPr>
          <p:spPr>
            <a:xfrm>
              <a:off x="3919500" y="2031175"/>
              <a:ext cx="68825" cy="28100"/>
            </a:xfrm>
            <a:custGeom>
              <a:rect b="b" l="l" r="r" t="t"/>
              <a:pathLst>
                <a:path extrusionOk="0" h="1124" w="2753">
                  <a:moveTo>
                    <a:pt x="2584" y="0"/>
                  </a:moveTo>
                  <a:lnTo>
                    <a:pt x="0" y="899"/>
                  </a:lnTo>
                  <a:cubicBezTo>
                    <a:pt x="56" y="1011"/>
                    <a:pt x="56" y="1067"/>
                    <a:pt x="113" y="1123"/>
                  </a:cubicBezTo>
                  <a:lnTo>
                    <a:pt x="2640" y="225"/>
                  </a:lnTo>
                  <a:cubicBezTo>
                    <a:pt x="2696" y="169"/>
                    <a:pt x="2752" y="112"/>
                    <a:pt x="2696" y="56"/>
                  </a:cubicBezTo>
                  <a:cubicBezTo>
                    <a:pt x="2696" y="0"/>
                    <a:pt x="2640" y="0"/>
                    <a:pt x="2584"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19"/>
            <p:cNvSpPr/>
            <p:nvPr/>
          </p:nvSpPr>
          <p:spPr>
            <a:xfrm>
              <a:off x="3904050" y="1987650"/>
              <a:ext cx="66025" cy="35125"/>
            </a:xfrm>
            <a:custGeom>
              <a:rect b="b" l="l" r="r" t="t"/>
              <a:pathLst>
                <a:path extrusionOk="0" h="1405" w="2641">
                  <a:moveTo>
                    <a:pt x="2472" y="0"/>
                  </a:moveTo>
                  <a:lnTo>
                    <a:pt x="1" y="1180"/>
                  </a:lnTo>
                  <a:lnTo>
                    <a:pt x="113" y="1404"/>
                  </a:lnTo>
                  <a:lnTo>
                    <a:pt x="2584" y="225"/>
                  </a:lnTo>
                  <a:cubicBezTo>
                    <a:pt x="2640" y="169"/>
                    <a:pt x="2640" y="112"/>
                    <a:pt x="2640" y="56"/>
                  </a:cubicBezTo>
                  <a:cubicBezTo>
                    <a:pt x="2584" y="0"/>
                    <a:pt x="2528" y="0"/>
                    <a:pt x="247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19"/>
            <p:cNvSpPr/>
            <p:nvPr/>
          </p:nvSpPr>
          <p:spPr>
            <a:xfrm>
              <a:off x="3885800" y="1948325"/>
              <a:ext cx="63200" cy="39350"/>
            </a:xfrm>
            <a:custGeom>
              <a:rect b="b" l="l" r="r" t="t"/>
              <a:pathLst>
                <a:path extrusionOk="0" h="1574" w="2528">
                  <a:moveTo>
                    <a:pt x="2359" y="0"/>
                  </a:moveTo>
                  <a:lnTo>
                    <a:pt x="0" y="1405"/>
                  </a:lnTo>
                  <a:lnTo>
                    <a:pt x="113" y="1573"/>
                  </a:lnTo>
                  <a:lnTo>
                    <a:pt x="2472" y="169"/>
                  </a:lnTo>
                  <a:cubicBezTo>
                    <a:pt x="2528" y="169"/>
                    <a:pt x="2528" y="113"/>
                    <a:pt x="2528" y="57"/>
                  </a:cubicBezTo>
                  <a:cubicBezTo>
                    <a:pt x="2472" y="0"/>
                    <a:pt x="2415" y="0"/>
                    <a:pt x="235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19"/>
            <p:cNvSpPr/>
            <p:nvPr/>
          </p:nvSpPr>
          <p:spPr>
            <a:xfrm>
              <a:off x="3863325" y="1909350"/>
              <a:ext cx="59000" cy="46025"/>
            </a:xfrm>
            <a:custGeom>
              <a:rect b="b" l="l" r="r" t="t"/>
              <a:pathLst>
                <a:path extrusionOk="0" h="1841" w="2360">
                  <a:moveTo>
                    <a:pt x="2254" y="1"/>
                  </a:moveTo>
                  <a:cubicBezTo>
                    <a:pt x="2219" y="1"/>
                    <a:pt x="2191" y="15"/>
                    <a:pt x="2191" y="43"/>
                  </a:cubicBezTo>
                  <a:lnTo>
                    <a:pt x="1" y="1672"/>
                  </a:lnTo>
                  <a:cubicBezTo>
                    <a:pt x="57" y="1728"/>
                    <a:pt x="113" y="1784"/>
                    <a:pt x="169" y="1840"/>
                  </a:cubicBezTo>
                  <a:lnTo>
                    <a:pt x="2360" y="211"/>
                  </a:lnTo>
                  <a:cubicBezTo>
                    <a:pt x="2360" y="155"/>
                    <a:pt x="2360" y="99"/>
                    <a:pt x="2360" y="43"/>
                  </a:cubicBezTo>
                  <a:cubicBezTo>
                    <a:pt x="2332" y="15"/>
                    <a:pt x="2289" y="1"/>
                    <a:pt x="2254"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19"/>
            <p:cNvSpPr/>
            <p:nvPr/>
          </p:nvSpPr>
          <p:spPr>
            <a:xfrm>
              <a:off x="3941950" y="2164550"/>
              <a:ext cx="71650" cy="9850"/>
            </a:xfrm>
            <a:custGeom>
              <a:rect b="b" l="l" r="r" t="t"/>
              <a:pathLst>
                <a:path extrusionOk="0" h="394" w="2866">
                  <a:moveTo>
                    <a:pt x="2753" y="1"/>
                  </a:moveTo>
                  <a:lnTo>
                    <a:pt x="1" y="169"/>
                  </a:lnTo>
                  <a:lnTo>
                    <a:pt x="1" y="394"/>
                  </a:lnTo>
                  <a:lnTo>
                    <a:pt x="2753" y="225"/>
                  </a:lnTo>
                  <a:cubicBezTo>
                    <a:pt x="2809" y="225"/>
                    <a:pt x="2865" y="169"/>
                    <a:pt x="2865" y="113"/>
                  </a:cubicBezTo>
                  <a:cubicBezTo>
                    <a:pt x="2865" y="57"/>
                    <a:pt x="2809" y="1"/>
                    <a:pt x="275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19"/>
            <p:cNvSpPr/>
            <p:nvPr/>
          </p:nvSpPr>
          <p:spPr>
            <a:xfrm>
              <a:off x="3839450" y="1874250"/>
              <a:ext cx="54800" cy="51625"/>
            </a:xfrm>
            <a:custGeom>
              <a:rect b="b" l="l" r="r" t="t"/>
              <a:pathLst>
                <a:path extrusionOk="0" h="2065" w="2192">
                  <a:moveTo>
                    <a:pt x="2079" y="1"/>
                  </a:moveTo>
                  <a:cubicBezTo>
                    <a:pt x="2051" y="1"/>
                    <a:pt x="2023" y="15"/>
                    <a:pt x="2023" y="43"/>
                  </a:cubicBezTo>
                  <a:lnTo>
                    <a:pt x="1" y="1896"/>
                  </a:lnTo>
                  <a:lnTo>
                    <a:pt x="113" y="2065"/>
                  </a:lnTo>
                  <a:lnTo>
                    <a:pt x="2135" y="211"/>
                  </a:lnTo>
                  <a:cubicBezTo>
                    <a:pt x="2191" y="155"/>
                    <a:pt x="2191" y="99"/>
                    <a:pt x="2135" y="43"/>
                  </a:cubicBezTo>
                  <a:cubicBezTo>
                    <a:pt x="2135" y="15"/>
                    <a:pt x="2107" y="1"/>
                    <a:pt x="207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19"/>
            <p:cNvSpPr/>
            <p:nvPr/>
          </p:nvSpPr>
          <p:spPr>
            <a:xfrm>
              <a:off x="3930725" y="2074475"/>
              <a:ext cx="70200" cy="21300"/>
            </a:xfrm>
            <a:custGeom>
              <a:rect b="b" l="l" r="r" t="t"/>
              <a:pathLst>
                <a:path extrusionOk="0" h="852" w="2808">
                  <a:moveTo>
                    <a:pt x="2690" y="0"/>
                  </a:moveTo>
                  <a:cubicBezTo>
                    <a:pt x="2675" y="0"/>
                    <a:pt x="2659" y="3"/>
                    <a:pt x="2640" y="9"/>
                  </a:cubicBezTo>
                  <a:lnTo>
                    <a:pt x="1" y="627"/>
                  </a:lnTo>
                  <a:cubicBezTo>
                    <a:pt x="57" y="739"/>
                    <a:pt x="57" y="796"/>
                    <a:pt x="57" y="852"/>
                  </a:cubicBezTo>
                  <a:lnTo>
                    <a:pt x="2697" y="234"/>
                  </a:lnTo>
                  <a:cubicBezTo>
                    <a:pt x="2797" y="184"/>
                    <a:pt x="2808" y="0"/>
                    <a:pt x="269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19"/>
            <p:cNvSpPr/>
            <p:nvPr/>
          </p:nvSpPr>
          <p:spPr>
            <a:xfrm>
              <a:off x="3939150" y="2120450"/>
              <a:ext cx="71650" cy="16050"/>
            </a:xfrm>
            <a:custGeom>
              <a:rect b="b" l="l" r="r" t="t"/>
              <a:pathLst>
                <a:path extrusionOk="0" h="642" w="2866">
                  <a:moveTo>
                    <a:pt x="2746" y="0"/>
                  </a:moveTo>
                  <a:cubicBezTo>
                    <a:pt x="2729" y="0"/>
                    <a:pt x="2713" y="7"/>
                    <a:pt x="2697" y="24"/>
                  </a:cubicBezTo>
                  <a:lnTo>
                    <a:pt x="1" y="417"/>
                  </a:lnTo>
                  <a:cubicBezTo>
                    <a:pt x="1" y="473"/>
                    <a:pt x="57" y="529"/>
                    <a:pt x="57" y="641"/>
                  </a:cubicBezTo>
                  <a:lnTo>
                    <a:pt x="2753" y="248"/>
                  </a:lnTo>
                  <a:cubicBezTo>
                    <a:pt x="2809" y="192"/>
                    <a:pt x="2865" y="136"/>
                    <a:pt x="2865" y="80"/>
                  </a:cubicBezTo>
                  <a:cubicBezTo>
                    <a:pt x="2825" y="40"/>
                    <a:pt x="2786" y="0"/>
                    <a:pt x="274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19"/>
            <p:cNvSpPr/>
            <p:nvPr/>
          </p:nvSpPr>
          <p:spPr>
            <a:xfrm>
              <a:off x="3748200" y="1786850"/>
              <a:ext cx="39325" cy="63200"/>
            </a:xfrm>
            <a:custGeom>
              <a:rect b="b" l="l" r="r" t="t"/>
              <a:pathLst>
                <a:path extrusionOk="0" h="2528" w="1573">
                  <a:moveTo>
                    <a:pt x="1573" y="1"/>
                  </a:moveTo>
                  <a:cubicBezTo>
                    <a:pt x="1517" y="1"/>
                    <a:pt x="1461" y="1"/>
                    <a:pt x="1404" y="57"/>
                  </a:cubicBezTo>
                  <a:lnTo>
                    <a:pt x="0" y="2416"/>
                  </a:lnTo>
                  <a:lnTo>
                    <a:pt x="169" y="2528"/>
                  </a:lnTo>
                  <a:lnTo>
                    <a:pt x="1573" y="169"/>
                  </a:lnTo>
                  <a:cubicBezTo>
                    <a:pt x="1573" y="113"/>
                    <a:pt x="1573" y="57"/>
                    <a:pt x="157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19"/>
            <p:cNvSpPr/>
            <p:nvPr/>
          </p:nvSpPr>
          <p:spPr>
            <a:xfrm>
              <a:off x="3640075" y="1734900"/>
              <a:ext cx="22500" cy="68825"/>
            </a:xfrm>
            <a:custGeom>
              <a:rect b="b" l="l" r="r" t="t"/>
              <a:pathLst>
                <a:path extrusionOk="0" h="2753" w="900">
                  <a:moveTo>
                    <a:pt x="843" y="0"/>
                  </a:moveTo>
                  <a:cubicBezTo>
                    <a:pt x="731" y="0"/>
                    <a:pt x="675" y="0"/>
                    <a:pt x="675" y="57"/>
                  </a:cubicBezTo>
                  <a:lnTo>
                    <a:pt x="1" y="2696"/>
                  </a:lnTo>
                  <a:lnTo>
                    <a:pt x="225" y="2752"/>
                  </a:lnTo>
                  <a:lnTo>
                    <a:pt x="899" y="113"/>
                  </a:lnTo>
                  <a:cubicBezTo>
                    <a:pt x="899" y="57"/>
                    <a:pt x="899" y="0"/>
                    <a:pt x="84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19"/>
            <p:cNvSpPr/>
            <p:nvPr/>
          </p:nvSpPr>
          <p:spPr>
            <a:xfrm>
              <a:off x="3600775" y="1725075"/>
              <a:ext cx="15450" cy="70225"/>
            </a:xfrm>
            <a:custGeom>
              <a:rect b="b" l="l" r="r" t="t"/>
              <a:pathLst>
                <a:path extrusionOk="0" h="2809" w="618">
                  <a:moveTo>
                    <a:pt x="505" y="0"/>
                  </a:moveTo>
                  <a:cubicBezTo>
                    <a:pt x="449" y="0"/>
                    <a:pt x="393" y="56"/>
                    <a:pt x="393" y="113"/>
                  </a:cubicBezTo>
                  <a:lnTo>
                    <a:pt x="0" y="2809"/>
                  </a:lnTo>
                  <a:lnTo>
                    <a:pt x="225" y="2809"/>
                  </a:lnTo>
                  <a:lnTo>
                    <a:pt x="618" y="113"/>
                  </a:lnTo>
                  <a:cubicBezTo>
                    <a:pt x="618" y="56"/>
                    <a:pt x="562" y="0"/>
                    <a:pt x="505"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19"/>
            <p:cNvSpPr/>
            <p:nvPr/>
          </p:nvSpPr>
          <p:spPr>
            <a:xfrm>
              <a:off x="3074225" y="2163150"/>
              <a:ext cx="71625" cy="9850"/>
            </a:xfrm>
            <a:custGeom>
              <a:rect b="b" l="l" r="r" t="t"/>
              <a:pathLst>
                <a:path extrusionOk="0" h="394" w="2865">
                  <a:moveTo>
                    <a:pt x="113" y="1"/>
                  </a:moveTo>
                  <a:cubicBezTo>
                    <a:pt x="56" y="1"/>
                    <a:pt x="0" y="57"/>
                    <a:pt x="0" y="113"/>
                  </a:cubicBezTo>
                  <a:cubicBezTo>
                    <a:pt x="0" y="169"/>
                    <a:pt x="56" y="225"/>
                    <a:pt x="113" y="225"/>
                  </a:cubicBezTo>
                  <a:lnTo>
                    <a:pt x="2865" y="394"/>
                  </a:lnTo>
                  <a:lnTo>
                    <a:pt x="2865" y="169"/>
                  </a:ln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19"/>
            <p:cNvSpPr/>
            <p:nvPr/>
          </p:nvSpPr>
          <p:spPr>
            <a:xfrm>
              <a:off x="3781900" y="1813525"/>
              <a:ext cx="44950" cy="59000"/>
            </a:xfrm>
            <a:custGeom>
              <a:rect b="b" l="l" r="r" t="t"/>
              <a:pathLst>
                <a:path extrusionOk="0" h="2360" w="1798">
                  <a:moveTo>
                    <a:pt x="1629" y="1"/>
                  </a:moveTo>
                  <a:lnTo>
                    <a:pt x="0" y="2191"/>
                  </a:lnTo>
                  <a:lnTo>
                    <a:pt x="113" y="2360"/>
                  </a:lnTo>
                  <a:lnTo>
                    <a:pt x="1741" y="169"/>
                  </a:lnTo>
                  <a:cubicBezTo>
                    <a:pt x="1797" y="113"/>
                    <a:pt x="1797" y="57"/>
                    <a:pt x="174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19"/>
            <p:cNvSpPr/>
            <p:nvPr/>
          </p:nvSpPr>
          <p:spPr>
            <a:xfrm>
              <a:off x="3811375" y="1841600"/>
              <a:ext cx="50575" cy="54800"/>
            </a:xfrm>
            <a:custGeom>
              <a:rect b="b" l="l" r="r" t="t"/>
              <a:pathLst>
                <a:path extrusionOk="0" h="2192" w="2023">
                  <a:moveTo>
                    <a:pt x="1798" y="1"/>
                  </a:moveTo>
                  <a:lnTo>
                    <a:pt x="1" y="2023"/>
                  </a:lnTo>
                  <a:lnTo>
                    <a:pt x="113" y="2191"/>
                  </a:lnTo>
                  <a:lnTo>
                    <a:pt x="1966" y="169"/>
                  </a:lnTo>
                  <a:cubicBezTo>
                    <a:pt x="2023" y="113"/>
                    <a:pt x="2023" y="57"/>
                    <a:pt x="1966"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19"/>
            <p:cNvSpPr/>
            <p:nvPr/>
          </p:nvSpPr>
          <p:spPr>
            <a:xfrm>
              <a:off x="3713100" y="1765200"/>
              <a:ext cx="35125" cy="65200"/>
            </a:xfrm>
            <a:custGeom>
              <a:rect b="b" l="l" r="r" t="t"/>
              <a:pathLst>
                <a:path extrusionOk="0" h="2608" w="1405">
                  <a:moveTo>
                    <a:pt x="1299" y="1"/>
                  </a:moveTo>
                  <a:cubicBezTo>
                    <a:pt x="1259" y="1"/>
                    <a:pt x="1219" y="41"/>
                    <a:pt x="1180" y="80"/>
                  </a:cubicBezTo>
                  <a:lnTo>
                    <a:pt x="0" y="2551"/>
                  </a:lnTo>
                  <a:lnTo>
                    <a:pt x="225" y="2608"/>
                  </a:lnTo>
                  <a:lnTo>
                    <a:pt x="1404" y="193"/>
                  </a:lnTo>
                  <a:cubicBezTo>
                    <a:pt x="1404" y="136"/>
                    <a:pt x="1404" y="24"/>
                    <a:pt x="1348" y="24"/>
                  </a:cubicBezTo>
                  <a:cubicBezTo>
                    <a:pt x="1332" y="8"/>
                    <a:pt x="1315" y="1"/>
                    <a:pt x="129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19"/>
            <p:cNvSpPr/>
            <p:nvPr/>
          </p:nvSpPr>
          <p:spPr>
            <a:xfrm>
              <a:off x="3562850" y="1720850"/>
              <a:ext cx="9850" cy="70250"/>
            </a:xfrm>
            <a:custGeom>
              <a:rect b="b" l="l" r="r" t="t"/>
              <a:pathLst>
                <a:path extrusionOk="0" h="2810" w="394">
                  <a:moveTo>
                    <a:pt x="281" y="1"/>
                  </a:moveTo>
                  <a:cubicBezTo>
                    <a:pt x="169" y="1"/>
                    <a:pt x="169" y="57"/>
                    <a:pt x="169" y="113"/>
                  </a:cubicBezTo>
                  <a:lnTo>
                    <a:pt x="1" y="2809"/>
                  </a:lnTo>
                  <a:lnTo>
                    <a:pt x="225" y="2809"/>
                  </a:lnTo>
                  <a:lnTo>
                    <a:pt x="338" y="113"/>
                  </a:lnTo>
                  <a:cubicBezTo>
                    <a:pt x="394" y="57"/>
                    <a:pt x="338" y="1"/>
                    <a:pt x="28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19"/>
            <p:cNvSpPr/>
            <p:nvPr/>
          </p:nvSpPr>
          <p:spPr>
            <a:xfrm>
              <a:off x="3473000" y="2585800"/>
              <a:ext cx="15450" cy="70225"/>
            </a:xfrm>
            <a:custGeom>
              <a:rect b="b" l="l" r="r" t="t"/>
              <a:pathLst>
                <a:path extrusionOk="0" h="2809" w="618">
                  <a:moveTo>
                    <a:pt x="393" y="0"/>
                  </a:moveTo>
                  <a:lnTo>
                    <a:pt x="0" y="2640"/>
                  </a:lnTo>
                  <a:cubicBezTo>
                    <a:pt x="0" y="2696"/>
                    <a:pt x="56" y="2752"/>
                    <a:pt x="112" y="2808"/>
                  </a:cubicBezTo>
                  <a:cubicBezTo>
                    <a:pt x="169" y="2808"/>
                    <a:pt x="225" y="2752"/>
                    <a:pt x="225" y="2696"/>
                  </a:cubicBezTo>
                  <a:lnTo>
                    <a:pt x="61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19"/>
            <p:cNvSpPr/>
            <p:nvPr/>
          </p:nvSpPr>
          <p:spPr>
            <a:xfrm>
              <a:off x="3780500" y="2509975"/>
              <a:ext cx="44950" cy="59000"/>
            </a:xfrm>
            <a:custGeom>
              <a:rect b="b" l="l" r="r" t="t"/>
              <a:pathLst>
                <a:path extrusionOk="0" h="2360" w="1798">
                  <a:moveTo>
                    <a:pt x="169" y="0"/>
                  </a:moveTo>
                  <a:lnTo>
                    <a:pt x="0" y="113"/>
                  </a:lnTo>
                  <a:lnTo>
                    <a:pt x="1629" y="2303"/>
                  </a:lnTo>
                  <a:cubicBezTo>
                    <a:pt x="1629" y="2303"/>
                    <a:pt x="1685" y="2359"/>
                    <a:pt x="1685" y="2359"/>
                  </a:cubicBezTo>
                  <a:lnTo>
                    <a:pt x="1741" y="2359"/>
                  </a:lnTo>
                  <a:cubicBezTo>
                    <a:pt x="1797" y="2303"/>
                    <a:pt x="1797" y="2247"/>
                    <a:pt x="1741" y="2191"/>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19"/>
            <p:cNvSpPr/>
            <p:nvPr/>
          </p:nvSpPr>
          <p:spPr>
            <a:xfrm>
              <a:off x="3746800" y="2532425"/>
              <a:ext cx="40725" cy="61825"/>
            </a:xfrm>
            <a:custGeom>
              <a:rect b="b" l="l" r="r" t="t"/>
              <a:pathLst>
                <a:path extrusionOk="0" h="2473" w="1629">
                  <a:moveTo>
                    <a:pt x="169" y="1"/>
                  </a:moveTo>
                  <a:lnTo>
                    <a:pt x="0" y="113"/>
                  </a:lnTo>
                  <a:lnTo>
                    <a:pt x="1404" y="2416"/>
                  </a:lnTo>
                  <a:cubicBezTo>
                    <a:pt x="1404" y="2472"/>
                    <a:pt x="1460" y="2472"/>
                    <a:pt x="1517" y="2472"/>
                  </a:cubicBezTo>
                  <a:lnTo>
                    <a:pt x="1573" y="2472"/>
                  </a:lnTo>
                  <a:cubicBezTo>
                    <a:pt x="1573" y="2472"/>
                    <a:pt x="1629" y="2360"/>
                    <a:pt x="1573" y="2360"/>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19"/>
            <p:cNvSpPr/>
            <p:nvPr/>
          </p:nvSpPr>
          <p:spPr>
            <a:xfrm>
              <a:off x="3809975" y="2484700"/>
              <a:ext cx="50575" cy="54775"/>
            </a:xfrm>
            <a:custGeom>
              <a:rect b="b" l="l" r="r" t="t"/>
              <a:pathLst>
                <a:path extrusionOk="0" h="2191" w="2023">
                  <a:moveTo>
                    <a:pt x="169" y="0"/>
                  </a:moveTo>
                  <a:lnTo>
                    <a:pt x="1" y="169"/>
                  </a:lnTo>
                  <a:lnTo>
                    <a:pt x="1798" y="2191"/>
                  </a:lnTo>
                  <a:lnTo>
                    <a:pt x="1966" y="2191"/>
                  </a:lnTo>
                  <a:cubicBezTo>
                    <a:pt x="2022" y="2135"/>
                    <a:pt x="2022" y="2078"/>
                    <a:pt x="1966" y="2022"/>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19"/>
            <p:cNvSpPr/>
            <p:nvPr/>
          </p:nvSpPr>
          <p:spPr>
            <a:xfrm>
              <a:off x="3713100" y="2550700"/>
              <a:ext cx="33725" cy="64600"/>
            </a:xfrm>
            <a:custGeom>
              <a:rect b="b" l="l" r="r" t="t"/>
              <a:pathLst>
                <a:path extrusionOk="0" h="2584" w="1349">
                  <a:moveTo>
                    <a:pt x="169" y="0"/>
                  </a:moveTo>
                  <a:lnTo>
                    <a:pt x="0" y="56"/>
                  </a:lnTo>
                  <a:lnTo>
                    <a:pt x="1123" y="2527"/>
                  </a:lnTo>
                  <a:cubicBezTo>
                    <a:pt x="1180" y="2584"/>
                    <a:pt x="1180" y="2584"/>
                    <a:pt x="1236" y="2584"/>
                  </a:cubicBezTo>
                  <a:lnTo>
                    <a:pt x="1292" y="2584"/>
                  </a:lnTo>
                  <a:cubicBezTo>
                    <a:pt x="1348" y="2584"/>
                    <a:pt x="1348" y="2527"/>
                    <a:pt x="1348" y="2471"/>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19"/>
            <p:cNvSpPr/>
            <p:nvPr/>
          </p:nvSpPr>
          <p:spPr>
            <a:xfrm>
              <a:off x="3838050" y="2456625"/>
              <a:ext cx="56200" cy="50550"/>
            </a:xfrm>
            <a:custGeom>
              <a:rect b="b" l="l" r="r" t="t"/>
              <a:pathLst>
                <a:path extrusionOk="0" h="2022" w="2248">
                  <a:moveTo>
                    <a:pt x="169" y="0"/>
                  </a:moveTo>
                  <a:lnTo>
                    <a:pt x="1" y="169"/>
                  </a:lnTo>
                  <a:lnTo>
                    <a:pt x="2023" y="2022"/>
                  </a:lnTo>
                  <a:lnTo>
                    <a:pt x="2135" y="2022"/>
                  </a:lnTo>
                  <a:cubicBezTo>
                    <a:pt x="2191" y="2022"/>
                    <a:pt x="2247" y="1853"/>
                    <a:pt x="2191" y="1797"/>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19"/>
            <p:cNvSpPr/>
            <p:nvPr/>
          </p:nvSpPr>
          <p:spPr>
            <a:xfrm>
              <a:off x="3638675" y="2577375"/>
              <a:ext cx="21075" cy="68825"/>
            </a:xfrm>
            <a:custGeom>
              <a:rect b="b" l="l" r="r" t="t"/>
              <a:pathLst>
                <a:path extrusionOk="0" h="2753" w="843">
                  <a:moveTo>
                    <a:pt x="169" y="0"/>
                  </a:moveTo>
                  <a:lnTo>
                    <a:pt x="0" y="56"/>
                  </a:lnTo>
                  <a:lnTo>
                    <a:pt x="674" y="2696"/>
                  </a:lnTo>
                  <a:cubicBezTo>
                    <a:pt x="674" y="2752"/>
                    <a:pt x="731" y="2752"/>
                    <a:pt x="787" y="2752"/>
                  </a:cubicBezTo>
                  <a:cubicBezTo>
                    <a:pt x="843" y="2752"/>
                    <a:pt x="843" y="2696"/>
                    <a:pt x="843" y="2640"/>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19"/>
            <p:cNvSpPr/>
            <p:nvPr/>
          </p:nvSpPr>
          <p:spPr>
            <a:xfrm>
              <a:off x="3675175" y="2566125"/>
              <a:ext cx="28100" cy="67425"/>
            </a:xfrm>
            <a:custGeom>
              <a:rect b="b" l="l" r="r" t="t"/>
              <a:pathLst>
                <a:path extrusionOk="0" h="2697" w="1124">
                  <a:moveTo>
                    <a:pt x="169" y="1"/>
                  </a:moveTo>
                  <a:lnTo>
                    <a:pt x="1" y="57"/>
                  </a:lnTo>
                  <a:lnTo>
                    <a:pt x="956" y="2641"/>
                  </a:lnTo>
                  <a:cubicBezTo>
                    <a:pt x="956" y="2697"/>
                    <a:pt x="1012" y="2697"/>
                    <a:pt x="1012" y="2697"/>
                  </a:cubicBezTo>
                  <a:cubicBezTo>
                    <a:pt x="1068" y="2697"/>
                    <a:pt x="1124" y="2584"/>
                    <a:pt x="1124" y="2528"/>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19"/>
            <p:cNvSpPr/>
            <p:nvPr/>
          </p:nvSpPr>
          <p:spPr>
            <a:xfrm>
              <a:off x="3863325" y="2427125"/>
              <a:ext cx="59000" cy="44950"/>
            </a:xfrm>
            <a:custGeom>
              <a:rect b="b" l="l" r="r" t="t"/>
              <a:pathLst>
                <a:path extrusionOk="0" h="1798" w="2360">
                  <a:moveTo>
                    <a:pt x="113" y="1"/>
                  </a:moveTo>
                  <a:cubicBezTo>
                    <a:pt x="57" y="57"/>
                    <a:pt x="57" y="113"/>
                    <a:pt x="1" y="169"/>
                  </a:cubicBezTo>
                  <a:lnTo>
                    <a:pt x="2191" y="1798"/>
                  </a:lnTo>
                  <a:lnTo>
                    <a:pt x="2247" y="1798"/>
                  </a:lnTo>
                  <a:cubicBezTo>
                    <a:pt x="2247" y="1798"/>
                    <a:pt x="2303" y="1798"/>
                    <a:pt x="2303" y="1742"/>
                  </a:cubicBezTo>
                  <a:cubicBezTo>
                    <a:pt x="2360" y="1686"/>
                    <a:pt x="2360" y="1629"/>
                    <a:pt x="2303" y="1573"/>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19"/>
            <p:cNvSpPr/>
            <p:nvPr/>
          </p:nvSpPr>
          <p:spPr>
            <a:xfrm>
              <a:off x="3930725" y="2285300"/>
              <a:ext cx="68825" cy="22500"/>
            </a:xfrm>
            <a:custGeom>
              <a:rect b="b" l="l" r="r" t="t"/>
              <a:pathLst>
                <a:path extrusionOk="0" h="900" w="2753">
                  <a:moveTo>
                    <a:pt x="57" y="1"/>
                  </a:moveTo>
                  <a:cubicBezTo>
                    <a:pt x="57" y="113"/>
                    <a:pt x="1" y="169"/>
                    <a:pt x="1" y="226"/>
                  </a:cubicBezTo>
                  <a:lnTo>
                    <a:pt x="2640" y="900"/>
                  </a:lnTo>
                  <a:cubicBezTo>
                    <a:pt x="2697" y="900"/>
                    <a:pt x="2753" y="843"/>
                    <a:pt x="2753" y="787"/>
                  </a:cubicBezTo>
                  <a:cubicBezTo>
                    <a:pt x="2753" y="731"/>
                    <a:pt x="2753" y="731"/>
                    <a:pt x="2697" y="675"/>
                  </a:cubicBezTo>
                  <a:lnTo>
                    <a:pt x="5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19"/>
            <p:cNvSpPr/>
            <p:nvPr/>
          </p:nvSpPr>
          <p:spPr>
            <a:xfrm>
              <a:off x="3940550" y="2246000"/>
              <a:ext cx="70250" cy="15475"/>
            </a:xfrm>
            <a:custGeom>
              <a:rect b="b" l="l" r="r" t="t"/>
              <a:pathLst>
                <a:path extrusionOk="0" h="619" w="2810">
                  <a:moveTo>
                    <a:pt x="1" y="0"/>
                  </a:moveTo>
                  <a:cubicBezTo>
                    <a:pt x="1" y="113"/>
                    <a:pt x="1" y="169"/>
                    <a:pt x="1" y="225"/>
                  </a:cubicBezTo>
                  <a:lnTo>
                    <a:pt x="2697" y="618"/>
                  </a:lnTo>
                  <a:cubicBezTo>
                    <a:pt x="2753" y="618"/>
                    <a:pt x="2809" y="618"/>
                    <a:pt x="2809" y="562"/>
                  </a:cubicBezTo>
                  <a:cubicBezTo>
                    <a:pt x="2809" y="450"/>
                    <a:pt x="2753" y="393"/>
                    <a:pt x="2697" y="393"/>
                  </a:cubicBezTo>
                  <a:lnTo>
                    <a:pt x="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19"/>
            <p:cNvSpPr/>
            <p:nvPr/>
          </p:nvSpPr>
          <p:spPr>
            <a:xfrm>
              <a:off x="3943375" y="2208075"/>
              <a:ext cx="70225" cy="8450"/>
            </a:xfrm>
            <a:custGeom>
              <a:rect b="b" l="l" r="r" t="t"/>
              <a:pathLst>
                <a:path extrusionOk="0" h="338" w="2809">
                  <a:moveTo>
                    <a:pt x="0" y="1"/>
                  </a:moveTo>
                  <a:lnTo>
                    <a:pt x="0" y="226"/>
                  </a:lnTo>
                  <a:lnTo>
                    <a:pt x="2696" y="338"/>
                  </a:lnTo>
                  <a:cubicBezTo>
                    <a:pt x="2808" y="338"/>
                    <a:pt x="2808" y="169"/>
                    <a:pt x="2696" y="169"/>
                  </a:cubicBezTo>
                  <a:lnTo>
                    <a:pt x="2752" y="169"/>
                  </a:lnTo>
                  <a:lnTo>
                    <a:pt x="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19"/>
            <p:cNvSpPr/>
            <p:nvPr/>
          </p:nvSpPr>
          <p:spPr>
            <a:xfrm>
              <a:off x="3919500" y="2321825"/>
              <a:ext cx="68825" cy="29500"/>
            </a:xfrm>
            <a:custGeom>
              <a:rect b="b" l="l" r="r" t="t"/>
              <a:pathLst>
                <a:path extrusionOk="0" h="1180" w="2753">
                  <a:moveTo>
                    <a:pt x="56" y="0"/>
                  </a:moveTo>
                  <a:cubicBezTo>
                    <a:pt x="56" y="113"/>
                    <a:pt x="0" y="169"/>
                    <a:pt x="0" y="225"/>
                  </a:cubicBezTo>
                  <a:lnTo>
                    <a:pt x="2584" y="1180"/>
                  </a:lnTo>
                  <a:cubicBezTo>
                    <a:pt x="2696" y="1124"/>
                    <a:pt x="2752" y="1011"/>
                    <a:pt x="2640" y="955"/>
                  </a:cubicBezTo>
                  <a:lnTo>
                    <a:pt x="5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19"/>
            <p:cNvSpPr/>
            <p:nvPr/>
          </p:nvSpPr>
          <p:spPr>
            <a:xfrm>
              <a:off x="3884400" y="2393425"/>
              <a:ext cx="64300" cy="39575"/>
            </a:xfrm>
            <a:custGeom>
              <a:rect b="b" l="l" r="r" t="t"/>
              <a:pathLst>
                <a:path extrusionOk="0" h="1583" w="2572">
                  <a:moveTo>
                    <a:pt x="113" y="1"/>
                  </a:moveTo>
                  <a:cubicBezTo>
                    <a:pt x="113" y="57"/>
                    <a:pt x="56" y="113"/>
                    <a:pt x="0" y="169"/>
                  </a:cubicBezTo>
                  <a:lnTo>
                    <a:pt x="2359" y="1573"/>
                  </a:lnTo>
                  <a:lnTo>
                    <a:pt x="2415" y="1573"/>
                  </a:lnTo>
                  <a:cubicBezTo>
                    <a:pt x="2428" y="1579"/>
                    <a:pt x="2440" y="1582"/>
                    <a:pt x="2451" y="1582"/>
                  </a:cubicBezTo>
                  <a:cubicBezTo>
                    <a:pt x="2538" y="1582"/>
                    <a:pt x="2571" y="1405"/>
                    <a:pt x="2471" y="1405"/>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19"/>
            <p:cNvSpPr/>
            <p:nvPr/>
          </p:nvSpPr>
          <p:spPr>
            <a:xfrm>
              <a:off x="3599350" y="2585800"/>
              <a:ext cx="15475" cy="70225"/>
            </a:xfrm>
            <a:custGeom>
              <a:rect b="b" l="l" r="r" t="t"/>
              <a:pathLst>
                <a:path extrusionOk="0" h="2809" w="619">
                  <a:moveTo>
                    <a:pt x="1" y="0"/>
                  </a:moveTo>
                  <a:lnTo>
                    <a:pt x="394" y="2696"/>
                  </a:lnTo>
                  <a:cubicBezTo>
                    <a:pt x="394" y="2752"/>
                    <a:pt x="450" y="2808"/>
                    <a:pt x="506" y="2808"/>
                  </a:cubicBezTo>
                  <a:cubicBezTo>
                    <a:pt x="562" y="2808"/>
                    <a:pt x="619" y="2752"/>
                    <a:pt x="619" y="2696"/>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19"/>
            <p:cNvSpPr/>
            <p:nvPr/>
          </p:nvSpPr>
          <p:spPr>
            <a:xfrm>
              <a:off x="3904050" y="2359725"/>
              <a:ext cx="66025" cy="33725"/>
            </a:xfrm>
            <a:custGeom>
              <a:rect b="b" l="l" r="r" t="t"/>
              <a:pathLst>
                <a:path extrusionOk="0" h="1349" w="2641">
                  <a:moveTo>
                    <a:pt x="113" y="1"/>
                  </a:moveTo>
                  <a:cubicBezTo>
                    <a:pt x="113" y="57"/>
                    <a:pt x="1" y="113"/>
                    <a:pt x="1" y="169"/>
                  </a:cubicBezTo>
                  <a:lnTo>
                    <a:pt x="2472" y="1349"/>
                  </a:lnTo>
                  <a:cubicBezTo>
                    <a:pt x="2528" y="1349"/>
                    <a:pt x="2584" y="1349"/>
                    <a:pt x="2584" y="1292"/>
                  </a:cubicBezTo>
                  <a:cubicBezTo>
                    <a:pt x="2640" y="1236"/>
                    <a:pt x="2584" y="1180"/>
                    <a:pt x="2528" y="1124"/>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19"/>
            <p:cNvSpPr/>
            <p:nvPr/>
          </p:nvSpPr>
          <p:spPr>
            <a:xfrm>
              <a:off x="3100900" y="2321825"/>
              <a:ext cx="67425" cy="28100"/>
            </a:xfrm>
            <a:custGeom>
              <a:rect b="b" l="l" r="r" t="t"/>
              <a:pathLst>
                <a:path extrusionOk="0" h="1124" w="2697">
                  <a:moveTo>
                    <a:pt x="2640" y="0"/>
                  </a:moveTo>
                  <a:lnTo>
                    <a:pt x="113" y="899"/>
                  </a:lnTo>
                  <a:cubicBezTo>
                    <a:pt x="57" y="899"/>
                    <a:pt x="0" y="1011"/>
                    <a:pt x="0" y="1067"/>
                  </a:cubicBezTo>
                  <a:cubicBezTo>
                    <a:pt x="57" y="1067"/>
                    <a:pt x="57" y="1124"/>
                    <a:pt x="113" y="1124"/>
                  </a:cubicBezTo>
                  <a:lnTo>
                    <a:pt x="169" y="1124"/>
                  </a:lnTo>
                  <a:lnTo>
                    <a:pt x="2696" y="225"/>
                  </a:lnTo>
                  <a:cubicBezTo>
                    <a:pt x="2696" y="113"/>
                    <a:pt x="2696" y="56"/>
                    <a:pt x="264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19"/>
            <p:cNvSpPr/>
            <p:nvPr/>
          </p:nvSpPr>
          <p:spPr>
            <a:xfrm>
              <a:off x="3140225" y="2392025"/>
              <a:ext cx="63200" cy="40750"/>
            </a:xfrm>
            <a:custGeom>
              <a:rect b="b" l="l" r="r" t="t"/>
              <a:pathLst>
                <a:path extrusionOk="0" h="1630" w="2528">
                  <a:moveTo>
                    <a:pt x="2415" y="0"/>
                  </a:moveTo>
                  <a:lnTo>
                    <a:pt x="56" y="1405"/>
                  </a:lnTo>
                  <a:cubicBezTo>
                    <a:pt x="0" y="1461"/>
                    <a:pt x="0" y="1517"/>
                    <a:pt x="0" y="1573"/>
                  </a:cubicBezTo>
                  <a:cubicBezTo>
                    <a:pt x="56" y="1629"/>
                    <a:pt x="56" y="1629"/>
                    <a:pt x="112" y="1629"/>
                  </a:cubicBezTo>
                  <a:lnTo>
                    <a:pt x="169" y="1629"/>
                  </a:lnTo>
                  <a:lnTo>
                    <a:pt x="2527" y="225"/>
                  </a:lnTo>
                  <a:lnTo>
                    <a:pt x="241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19"/>
            <p:cNvSpPr/>
            <p:nvPr/>
          </p:nvSpPr>
          <p:spPr>
            <a:xfrm>
              <a:off x="3119150" y="2358325"/>
              <a:ext cx="66025" cy="35125"/>
            </a:xfrm>
            <a:custGeom>
              <a:rect b="b" l="l" r="r" t="t"/>
              <a:pathLst>
                <a:path extrusionOk="0" h="1405" w="2641">
                  <a:moveTo>
                    <a:pt x="2528" y="1"/>
                  </a:moveTo>
                  <a:lnTo>
                    <a:pt x="57" y="1180"/>
                  </a:lnTo>
                  <a:cubicBezTo>
                    <a:pt x="1" y="1180"/>
                    <a:pt x="1" y="1236"/>
                    <a:pt x="1" y="1348"/>
                  </a:cubicBezTo>
                  <a:cubicBezTo>
                    <a:pt x="1" y="1348"/>
                    <a:pt x="57" y="1405"/>
                    <a:pt x="113" y="1405"/>
                  </a:cubicBezTo>
                  <a:lnTo>
                    <a:pt x="169" y="1405"/>
                  </a:lnTo>
                  <a:lnTo>
                    <a:pt x="2640" y="225"/>
                  </a:lnTo>
                  <a:lnTo>
                    <a:pt x="252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19"/>
            <p:cNvSpPr/>
            <p:nvPr/>
          </p:nvSpPr>
          <p:spPr>
            <a:xfrm>
              <a:off x="3166900" y="2425725"/>
              <a:ext cx="60400" cy="46350"/>
            </a:xfrm>
            <a:custGeom>
              <a:rect b="b" l="l" r="r" t="t"/>
              <a:pathLst>
                <a:path extrusionOk="0" h="1854" w="2416">
                  <a:moveTo>
                    <a:pt x="2191" y="0"/>
                  </a:moveTo>
                  <a:lnTo>
                    <a:pt x="56" y="1629"/>
                  </a:lnTo>
                  <a:cubicBezTo>
                    <a:pt x="0" y="1685"/>
                    <a:pt x="0" y="1742"/>
                    <a:pt x="56" y="1798"/>
                  </a:cubicBezTo>
                  <a:cubicBezTo>
                    <a:pt x="56" y="1798"/>
                    <a:pt x="113" y="1854"/>
                    <a:pt x="169" y="1854"/>
                  </a:cubicBezTo>
                  <a:lnTo>
                    <a:pt x="225" y="1854"/>
                  </a:lnTo>
                  <a:lnTo>
                    <a:pt x="2415" y="225"/>
                  </a:lnTo>
                  <a:lnTo>
                    <a:pt x="219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19"/>
            <p:cNvSpPr/>
            <p:nvPr/>
          </p:nvSpPr>
          <p:spPr>
            <a:xfrm>
              <a:off x="3078425" y="2246000"/>
              <a:ext cx="71650" cy="15475"/>
            </a:xfrm>
            <a:custGeom>
              <a:rect b="b" l="l" r="r" t="t"/>
              <a:pathLst>
                <a:path extrusionOk="0" h="619" w="2866">
                  <a:moveTo>
                    <a:pt x="2809" y="0"/>
                  </a:moveTo>
                  <a:lnTo>
                    <a:pt x="113" y="393"/>
                  </a:lnTo>
                  <a:cubicBezTo>
                    <a:pt x="57" y="393"/>
                    <a:pt x="1" y="450"/>
                    <a:pt x="57" y="506"/>
                  </a:cubicBezTo>
                  <a:cubicBezTo>
                    <a:pt x="57" y="562"/>
                    <a:pt x="57" y="618"/>
                    <a:pt x="169" y="618"/>
                  </a:cubicBezTo>
                  <a:lnTo>
                    <a:pt x="2865" y="225"/>
                  </a:lnTo>
                  <a:cubicBezTo>
                    <a:pt x="2865" y="113"/>
                    <a:pt x="2809" y="56"/>
                    <a:pt x="280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19"/>
            <p:cNvSpPr/>
            <p:nvPr/>
          </p:nvSpPr>
          <p:spPr>
            <a:xfrm>
              <a:off x="3194975" y="2455200"/>
              <a:ext cx="54775" cy="50575"/>
            </a:xfrm>
            <a:custGeom>
              <a:rect b="b" l="l" r="r" t="t"/>
              <a:pathLst>
                <a:path extrusionOk="0" h="2023" w="2191">
                  <a:moveTo>
                    <a:pt x="2022" y="1"/>
                  </a:moveTo>
                  <a:lnTo>
                    <a:pt x="0" y="1854"/>
                  </a:lnTo>
                  <a:cubicBezTo>
                    <a:pt x="0" y="1910"/>
                    <a:pt x="0" y="1967"/>
                    <a:pt x="0" y="2023"/>
                  </a:cubicBezTo>
                  <a:lnTo>
                    <a:pt x="169" y="2023"/>
                  </a:lnTo>
                  <a:lnTo>
                    <a:pt x="2191" y="169"/>
                  </a:lnTo>
                  <a:lnTo>
                    <a:pt x="202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19"/>
            <p:cNvSpPr/>
            <p:nvPr/>
          </p:nvSpPr>
          <p:spPr>
            <a:xfrm>
              <a:off x="3088250" y="2285300"/>
              <a:ext cx="68850" cy="22500"/>
            </a:xfrm>
            <a:custGeom>
              <a:rect b="b" l="l" r="r" t="t"/>
              <a:pathLst>
                <a:path extrusionOk="0" h="900" w="2754">
                  <a:moveTo>
                    <a:pt x="2753" y="1"/>
                  </a:moveTo>
                  <a:lnTo>
                    <a:pt x="113" y="675"/>
                  </a:lnTo>
                  <a:cubicBezTo>
                    <a:pt x="1" y="675"/>
                    <a:pt x="1" y="731"/>
                    <a:pt x="1" y="787"/>
                  </a:cubicBezTo>
                  <a:cubicBezTo>
                    <a:pt x="1" y="843"/>
                    <a:pt x="57" y="900"/>
                    <a:pt x="113" y="900"/>
                  </a:cubicBezTo>
                  <a:lnTo>
                    <a:pt x="2753" y="226"/>
                  </a:lnTo>
                  <a:cubicBezTo>
                    <a:pt x="2753" y="169"/>
                    <a:pt x="2753" y="57"/>
                    <a:pt x="275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19"/>
            <p:cNvSpPr/>
            <p:nvPr/>
          </p:nvSpPr>
          <p:spPr>
            <a:xfrm>
              <a:off x="3561450" y="2588600"/>
              <a:ext cx="8450" cy="71625"/>
            </a:xfrm>
            <a:custGeom>
              <a:rect b="b" l="l" r="r" t="t"/>
              <a:pathLst>
                <a:path extrusionOk="0" h="2865" w="338">
                  <a:moveTo>
                    <a:pt x="225" y="0"/>
                  </a:moveTo>
                  <a:lnTo>
                    <a:pt x="0" y="57"/>
                  </a:lnTo>
                  <a:lnTo>
                    <a:pt x="113" y="2753"/>
                  </a:lnTo>
                  <a:cubicBezTo>
                    <a:pt x="113" y="2809"/>
                    <a:pt x="169" y="2865"/>
                    <a:pt x="225" y="2865"/>
                  </a:cubicBezTo>
                  <a:cubicBezTo>
                    <a:pt x="281" y="2865"/>
                    <a:pt x="337" y="2809"/>
                    <a:pt x="337" y="2753"/>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19"/>
            <p:cNvSpPr/>
            <p:nvPr/>
          </p:nvSpPr>
          <p:spPr>
            <a:xfrm>
              <a:off x="3075625" y="2206675"/>
              <a:ext cx="70225" cy="9850"/>
            </a:xfrm>
            <a:custGeom>
              <a:rect b="b" l="l" r="r" t="t"/>
              <a:pathLst>
                <a:path extrusionOk="0" h="394" w="2809">
                  <a:moveTo>
                    <a:pt x="2809" y="1"/>
                  </a:moveTo>
                  <a:lnTo>
                    <a:pt x="113" y="169"/>
                  </a:lnTo>
                  <a:cubicBezTo>
                    <a:pt x="0" y="169"/>
                    <a:pt x="0" y="225"/>
                    <a:pt x="0" y="282"/>
                  </a:cubicBezTo>
                  <a:cubicBezTo>
                    <a:pt x="0" y="338"/>
                    <a:pt x="57" y="394"/>
                    <a:pt x="113" y="394"/>
                  </a:cubicBezTo>
                  <a:lnTo>
                    <a:pt x="2809" y="225"/>
                  </a:lnTo>
                  <a:lnTo>
                    <a:pt x="280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19"/>
            <p:cNvSpPr/>
            <p:nvPr/>
          </p:nvSpPr>
          <p:spPr>
            <a:xfrm>
              <a:off x="3426650" y="2577375"/>
              <a:ext cx="22500" cy="68825"/>
            </a:xfrm>
            <a:custGeom>
              <a:rect b="b" l="l" r="r" t="t"/>
              <a:pathLst>
                <a:path extrusionOk="0" h="2753" w="900">
                  <a:moveTo>
                    <a:pt x="675" y="0"/>
                  </a:moveTo>
                  <a:lnTo>
                    <a:pt x="1" y="2640"/>
                  </a:lnTo>
                  <a:cubicBezTo>
                    <a:pt x="1" y="2696"/>
                    <a:pt x="57" y="2752"/>
                    <a:pt x="113" y="2752"/>
                  </a:cubicBezTo>
                  <a:cubicBezTo>
                    <a:pt x="169" y="2752"/>
                    <a:pt x="169" y="2696"/>
                    <a:pt x="225" y="2696"/>
                  </a:cubicBezTo>
                  <a:lnTo>
                    <a:pt x="899" y="56"/>
                  </a:lnTo>
                  <a:lnTo>
                    <a:pt x="67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19"/>
            <p:cNvSpPr/>
            <p:nvPr/>
          </p:nvSpPr>
          <p:spPr>
            <a:xfrm>
              <a:off x="3384525" y="2566125"/>
              <a:ext cx="26700" cy="67425"/>
            </a:xfrm>
            <a:custGeom>
              <a:rect b="b" l="l" r="r" t="t"/>
              <a:pathLst>
                <a:path extrusionOk="0" h="2697" w="1068">
                  <a:moveTo>
                    <a:pt x="899" y="1"/>
                  </a:moveTo>
                  <a:lnTo>
                    <a:pt x="1" y="2528"/>
                  </a:lnTo>
                  <a:cubicBezTo>
                    <a:pt x="1" y="2584"/>
                    <a:pt x="1" y="2641"/>
                    <a:pt x="57" y="2697"/>
                  </a:cubicBezTo>
                  <a:cubicBezTo>
                    <a:pt x="113" y="2697"/>
                    <a:pt x="169" y="2641"/>
                    <a:pt x="169" y="2584"/>
                  </a:cubicBezTo>
                  <a:lnTo>
                    <a:pt x="1068" y="57"/>
                  </a:lnTo>
                  <a:lnTo>
                    <a:pt x="89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19"/>
            <p:cNvSpPr/>
            <p:nvPr/>
          </p:nvSpPr>
          <p:spPr>
            <a:xfrm>
              <a:off x="3227275" y="2484700"/>
              <a:ext cx="50575" cy="54775"/>
            </a:xfrm>
            <a:custGeom>
              <a:rect b="b" l="l" r="r" t="t"/>
              <a:pathLst>
                <a:path extrusionOk="0" h="2191" w="2023">
                  <a:moveTo>
                    <a:pt x="1854" y="0"/>
                  </a:moveTo>
                  <a:lnTo>
                    <a:pt x="0" y="2022"/>
                  </a:lnTo>
                  <a:cubicBezTo>
                    <a:pt x="0" y="2078"/>
                    <a:pt x="0" y="2135"/>
                    <a:pt x="0" y="2191"/>
                  </a:cubicBezTo>
                  <a:lnTo>
                    <a:pt x="169" y="2191"/>
                  </a:lnTo>
                  <a:lnTo>
                    <a:pt x="2022" y="113"/>
                  </a:lnTo>
                  <a:lnTo>
                    <a:pt x="185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19"/>
            <p:cNvSpPr/>
            <p:nvPr/>
          </p:nvSpPr>
          <p:spPr>
            <a:xfrm>
              <a:off x="3517925" y="2588600"/>
              <a:ext cx="8450" cy="71625"/>
            </a:xfrm>
            <a:custGeom>
              <a:rect b="b" l="l" r="r" t="t"/>
              <a:pathLst>
                <a:path extrusionOk="0" h="2865" w="338">
                  <a:moveTo>
                    <a:pt x="113" y="0"/>
                  </a:moveTo>
                  <a:lnTo>
                    <a:pt x="0" y="2753"/>
                  </a:lnTo>
                  <a:cubicBezTo>
                    <a:pt x="0" y="2809"/>
                    <a:pt x="56" y="2865"/>
                    <a:pt x="113" y="2865"/>
                  </a:cubicBezTo>
                  <a:cubicBezTo>
                    <a:pt x="169" y="2865"/>
                    <a:pt x="225" y="2809"/>
                    <a:pt x="225" y="2753"/>
                  </a:cubicBezTo>
                  <a:lnTo>
                    <a:pt x="33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19"/>
            <p:cNvSpPr/>
            <p:nvPr/>
          </p:nvSpPr>
          <p:spPr>
            <a:xfrm>
              <a:off x="3341000" y="2549275"/>
              <a:ext cx="33725" cy="66025"/>
            </a:xfrm>
            <a:custGeom>
              <a:rect b="b" l="l" r="r" t="t"/>
              <a:pathLst>
                <a:path extrusionOk="0" h="2641" w="1349">
                  <a:moveTo>
                    <a:pt x="1180" y="1"/>
                  </a:moveTo>
                  <a:lnTo>
                    <a:pt x="1" y="2472"/>
                  </a:lnTo>
                  <a:cubicBezTo>
                    <a:pt x="1" y="2528"/>
                    <a:pt x="1" y="2584"/>
                    <a:pt x="57" y="2641"/>
                  </a:cubicBezTo>
                  <a:lnTo>
                    <a:pt x="113" y="2641"/>
                  </a:lnTo>
                  <a:cubicBezTo>
                    <a:pt x="169" y="2641"/>
                    <a:pt x="169" y="2584"/>
                    <a:pt x="225" y="2584"/>
                  </a:cubicBezTo>
                  <a:lnTo>
                    <a:pt x="1349" y="113"/>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19"/>
            <p:cNvSpPr/>
            <p:nvPr/>
          </p:nvSpPr>
          <p:spPr>
            <a:xfrm>
              <a:off x="3262375" y="2508575"/>
              <a:ext cx="46350" cy="59000"/>
            </a:xfrm>
            <a:custGeom>
              <a:rect b="b" l="l" r="r" t="t"/>
              <a:pathLst>
                <a:path extrusionOk="0" h="2360" w="1854">
                  <a:moveTo>
                    <a:pt x="1629" y="0"/>
                  </a:moveTo>
                  <a:lnTo>
                    <a:pt x="0" y="2191"/>
                  </a:lnTo>
                  <a:cubicBezTo>
                    <a:pt x="0" y="2247"/>
                    <a:pt x="0" y="2303"/>
                    <a:pt x="0" y="2359"/>
                  </a:cubicBezTo>
                  <a:lnTo>
                    <a:pt x="113" y="2359"/>
                  </a:lnTo>
                  <a:cubicBezTo>
                    <a:pt x="113" y="2359"/>
                    <a:pt x="169" y="2359"/>
                    <a:pt x="169" y="2303"/>
                  </a:cubicBezTo>
                  <a:lnTo>
                    <a:pt x="1854" y="169"/>
                  </a:lnTo>
                  <a:lnTo>
                    <a:pt x="162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19"/>
            <p:cNvSpPr/>
            <p:nvPr/>
          </p:nvSpPr>
          <p:spPr>
            <a:xfrm>
              <a:off x="3300275" y="2531025"/>
              <a:ext cx="40750" cy="63225"/>
            </a:xfrm>
            <a:custGeom>
              <a:rect b="b" l="l" r="r" t="t"/>
              <a:pathLst>
                <a:path extrusionOk="0" h="2529" w="1630">
                  <a:moveTo>
                    <a:pt x="1461" y="1"/>
                  </a:moveTo>
                  <a:lnTo>
                    <a:pt x="57" y="2360"/>
                  </a:lnTo>
                  <a:cubicBezTo>
                    <a:pt x="1" y="2416"/>
                    <a:pt x="1" y="2472"/>
                    <a:pt x="57" y="2528"/>
                  </a:cubicBezTo>
                  <a:lnTo>
                    <a:pt x="113" y="2528"/>
                  </a:lnTo>
                  <a:cubicBezTo>
                    <a:pt x="169" y="2528"/>
                    <a:pt x="169" y="2472"/>
                    <a:pt x="225" y="2472"/>
                  </a:cubicBezTo>
                  <a:lnTo>
                    <a:pt x="1630" y="113"/>
                  </a:lnTo>
                  <a:lnTo>
                    <a:pt x="146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19"/>
            <p:cNvSpPr/>
            <p:nvPr/>
          </p:nvSpPr>
          <p:spPr>
            <a:xfrm>
              <a:off x="3065800" y="1831775"/>
              <a:ext cx="836875" cy="718050"/>
            </a:xfrm>
            <a:custGeom>
              <a:rect b="b" l="l" r="r" t="t"/>
              <a:pathLst>
                <a:path extrusionOk="0" h="28722" w="33475">
                  <a:moveTo>
                    <a:pt x="19038" y="344"/>
                  </a:moveTo>
                  <a:cubicBezTo>
                    <a:pt x="26234" y="344"/>
                    <a:pt x="33137" y="5917"/>
                    <a:pt x="33137" y="14323"/>
                  </a:cubicBezTo>
                  <a:cubicBezTo>
                    <a:pt x="33081" y="22073"/>
                    <a:pt x="26847" y="28308"/>
                    <a:pt x="19152" y="28308"/>
                  </a:cubicBezTo>
                  <a:cubicBezTo>
                    <a:pt x="6684" y="28308"/>
                    <a:pt x="450" y="13256"/>
                    <a:pt x="9267" y="4438"/>
                  </a:cubicBezTo>
                  <a:cubicBezTo>
                    <a:pt x="12114" y="1610"/>
                    <a:pt x="15609" y="344"/>
                    <a:pt x="19038" y="344"/>
                  </a:cubicBezTo>
                  <a:close/>
                  <a:moveTo>
                    <a:pt x="19152" y="1"/>
                  </a:moveTo>
                  <a:cubicBezTo>
                    <a:pt x="6347" y="1"/>
                    <a:pt x="0" y="15446"/>
                    <a:pt x="8987" y="24489"/>
                  </a:cubicBezTo>
                  <a:cubicBezTo>
                    <a:pt x="11910" y="27412"/>
                    <a:pt x="15503" y="28721"/>
                    <a:pt x="19027" y="28721"/>
                  </a:cubicBezTo>
                  <a:cubicBezTo>
                    <a:pt x="26402" y="28721"/>
                    <a:pt x="33474" y="22988"/>
                    <a:pt x="33474" y="14323"/>
                  </a:cubicBezTo>
                  <a:cubicBezTo>
                    <a:pt x="33474" y="6404"/>
                    <a:pt x="27072" y="1"/>
                    <a:pt x="1915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19"/>
            <p:cNvSpPr/>
            <p:nvPr/>
          </p:nvSpPr>
          <p:spPr>
            <a:xfrm>
              <a:off x="3427300" y="2075175"/>
              <a:ext cx="42900" cy="41675"/>
            </a:xfrm>
            <a:custGeom>
              <a:rect b="b" l="l" r="r" t="t"/>
              <a:pathLst>
                <a:path extrusionOk="0" h="1667" w="1716">
                  <a:moveTo>
                    <a:pt x="172" y="0"/>
                  </a:moveTo>
                  <a:cubicBezTo>
                    <a:pt x="80" y="0"/>
                    <a:pt x="1" y="120"/>
                    <a:pt x="87" y="206"/>
                  </a:cubicBezTo>
                  <a:lnTo>
                    <a:pt x="1547" y="1666"/>
                  </a:lnTo>
                  <a:lnTo>
                    <a:pt x="1716" y="1498"/>
                  </a:lnTo>
                  <a:lnTo>
                    <a:pt x="255" y="37"/>
                  </a:lnTo>
                  <a:cubicBezTo>
                    <a:pt x="229" y="11"/>
                    <a:pt x="200" y="0"/>
                    <a:pt x="17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19"/>
            <p:cNvSpPr/>
            <p:nvPr/>
          </p:nvSpPr>
          <p:spPr>
            <a:xfrm>
              <a:off x="3329775" y="2185625"/>
              <a:ext cx="106725" cy="5625"/>
            </a:xfrm>
            <a:custGeom>
              <a:rect b="b" l="l" r="r" t="t"/>
              <a:pathLst>
                <a:path extrusionOk="0" h="225" w="4269">
                  <a:moveTo>
                    <a:pt x="113" y="0"/>
                  </a:moveTo>
                  <a:cubicBezTo>
                    <a:pt x="56" y="0"/>
                    <a:pt x="0" y="56"/>
                    <a:pt x="0" y="113"/>
                  </a:cubicBezTo>
                  <a:cubicBezTo>
                    <a:pt x="0" y="169"/>
                    <a:pt x="56" y="225"/>
                    <a:pt x="113" y="225"/>
                  </a:cubicBezTo>
                  <a:lnTo>
                    <a:pt x="4269" y="225"/>
                  </a:lnTo>
                  <a:lnTo>
                    <a:pt x="4269" y="169"/>
                  </a:lnTo>
                  <a:lnTo>
                    <a:pt x="42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19"/>
            <p:cNvSpPr/>
            <p:nvPr/>
          </p:nvSpPr>
          <p:spPr>
            <a:xfrm>
              <a:off x="3539675" y="1977100"/>
              <a:ext cx="6350" cy="106050"/>
            </a:xfrm>
            <a:custGeom>
              <a:rect b="b" l="l" r="r" t="t"/>
              <a:pathLst>
                <a:path extrusionOk="0" h="4242" w="254">
                  <a:moveTo>
                    <a:pt x="120" y="1"/>
                  </a:moveTo>
                  <a:cubicBezTo>
                    <a:pt x="57" y="1"/>
                    <a:pt x="1" y="29"/>
                    <a:pt x="29" y="85"/>
                  </a:cubicBezTo>
                  <a:lnTo>
                    <a:pt x="29" y="4241"/>
                  </a:lnTo>
                  <a:lnTo>
                    <a:pt x="254" y="4241"/>
                  </a:lnTo>
                  <a:lnTo>
                    <a:pt x="254" y="85"/>
                  </a:lnTo>
                  <a:cubicBezTo>
                    <a:pt x="254" y="29"/>
                    <a:pt x="183" y="1"/>
                    <a:pt x="12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19"/>
            <p:cNvSpPr/>
            <p:nvPr/>
          </p:nvSpPr>
          <p:spPr>
            <a:xfrm>
              <a:off x="3390150" y="2036775"/>
              <a:ext cx="366500" cy="365100"/>
            </a:xfrm>
            <a:custGeom>
              <a:rect b="b" l="l" r="r" t="t"/>
              <a:pathLst>
                <a:path extrusionOk="0" h="14604" w="14660">
                  <a:moveTo>
                    <a:pt x="7976" y="1"/>
                  </a:moveTo>
                  <a:lnTo>
                    <a:pt x="7751" y="731"/>
                  </a:lnTo>
                  <a:cubicBezTo>
                    <a:pt x="8593" y="1012"/>
                    <a:pt x="9324" y="1461"/>
                    <a:pt x="9998" y="2079"/>
                  </a:cubicBezTo>
                  <a:lnTo>
                    <a:pt x="9099" y="2978"/>
                  </a:lnTo>
                  <a:cubicBezTo>
                    <a:pt x="9155" y="2978"/>
                    <a:pt x="9211" y="3034"/>
                    <a:pt x="9267" y="3090"/>
                  </a:cubicBezTo>
                  <a:lnTo>
                    <a:pt x="10166" y="2247"/>
                  </a:lnTo>
                  <a:cubicBezTo>
                    <a:pt x="11121" y="3258"/>
                    <a:pt x="11683" y="4550"/>
                    <a:pt x="11739" y="5954"/>
                  </a:cubicBezTo>
                  <a:lnTo>
                    <a:pt x="10503" y="5954"/>
                  </a:lnTo>
                  <a:lnTo>
                    <a:pt x="10503" y="6123"/>
                  </a:lnTo>
                  <a:lnTo>
                    <a:pt x="10503" y="6179"/>
                  </a:lnTo>
                  <a:lnTo>
                    <a:pt x="11739" y="6179"/>
                  </a:lnTo>
                  <a:cubicBezTo>
                    <a:pt x="11683" y="7583"/>
                    <a:pt x="11121" y="8931"/>
                    <a:pt x="10166" y="9998"/>
                  </a:cubicBezTo>
                  <a:lnTo>
                    <a:pt x="9324" y="9099"/>
                  </a:lnTo>
                  <a:lnTo>
                    <a:pt x="9155" y="9268"/>
                  </a:lnTo>
                  <a:lnTo>
                    <a:pt x="9998" y="10110"/>
                  </a:lnTo>
                  <a:cubicBezTo>
                    <a:pt x="8987" y="11121"/>
                    <a:pt x="7639" y="11683"/>
                    <a:pt x="6235" y="11683"/>
                  </a:cubicBezTo>
                  <a:lnTo>
                    <a:pt x="6235" y="10447"/>
                  </a:lnTo>
                  <a:lnTo>
                    <a:pt x="6010" y="10447"/>
                  </a:lnTo>
                  <a:lnTo>
                    <a:pt x="6010" y="11683"/>
                  </a:lnTo>
                  <a:cubicBezTo>
                    <a:pt x="4550" y="11683"/>
                    <a:pt x="3202" y="11121"/>
                    <a:pt x="2191" y="10110"/>
                  </a:cubicBezTo>
                  <a:lnTo>
                    <a:pt x="3146" y="9212"/>
                  </a:lnTo>
                  <a:lnTo>
                    <a:pt x="2977" y="9043"/>
                  </a:lnTo>
                  <a:lnTo>
                    <a:pt x="2022" y="9942"/>
                  </a:lnTo>
                  <a:cubicBezTo>
                    <a:pt x="1461" y="9324"/>
                    <a:pt x="1011" y="8594"/>
                    <a:pt x="730" y="7752"/>
                  </a:cubicBezTo>
                  <a:lnTo>
                    <a:pt x="0" y="7976"/>
                  </a:lnTo>
                  <a:cubicBezTo>
                    <a:pt x="787" y="10616"/>
                    <a:pt x="3202" y="12469"/>
                    <a:pt x="6010" y="12469"/>
                  </a:cubicBezTo>
                  <a:lnTo>
                    <a:pt x="6010" y="14491"/>
                  </a:lnTo>
                  <a:cubicBezTo>
                    <a:pt x="6010" y="14547"/>
                    <a:pt x="6066" y="14547"/>
                    <a:pt x="6122" y="14604"/>
                  </a:cubicBezTo>
                  <a:cubicBezTo>
                    <a:pt x="6178" y="14604"/>
                    <a:pt x="6178" y="14547"/>
                    <a:pt x="6235" y="14491"/>
                  </a:cubicBezTo>
                  <a:lnTo>
                    <a:pt x="6235" y="12526"/>
                  </a:lnTo>
                  <a:cubicBezTo>
                    <a:pt x="9661" y="12469"/>
                    <a:pt x="12469" y="9661"/>
                    <a:pt x="12525" y="6179"/>
                  </a:cubicBezTo>
                  <a:lnTo>
                    <a:pt x="14547" y="6179"/>
                  </a:lnTo>
                  <a:cubicBezTo>
                    <a:pt x="14603" y="6179"/>
                    <a:pt x="14659" y="6123"/>
                    <a:pt x="14659" y="6067"/>
                  </a:cubicBezTo>
                  <a:cubicBezTo>
                    <a:pt x="14659" y="6010"/>
                    <a:pt x="14603" y="5954"/>
                    <a:pt x="14547" y="5954"/>
                  </a:cubicBezTo>
                  <a:lnTo>
                    <a:pt x="12525" y="5954"/>
                  </a:lnTo>
                  <a:cubicBezTo>
                    <a:pt x="12469" y="4325"/>
                    <a:pt x="11795" y="2753"/>
                    <a:pt x="10672" y="1630"/>
                  </a:cubicBezTo>
                  <a:lnTo>
                    <a:pt x="10672" y="1573"/>
                  </a:lnTo>
                  <a:cubicBezTo>
                    <a:pt x="9885" y="843"/>
                    <a:pt x="8987" y="282"/>
                    <a:pt x="7976"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19"/>
            <p:cNvSpPr/>
            <p:nvPr/>
          </p:nvSpPr>
          <p:spPr>
            <a:xfrm>
              <a:off x="3238500" y="1894975"/>
              <a:ext cx="659950" cy="590600"/>
            </a:xfrm>
            <a:custGeom>
              <a:rect b="b" l="l" r="r" t="t"/>
              <a:pathLst>
                <a:path extrusionOk="0" h="23624" w="26398">
                  <a:moveTo>
                    <a:pt x="12244" y="0"/>
                  </a:moveTo>
                  <a:lnTo>
                    <a:pt x="12244" y="1067"/>
                  </a:lnTo>
                  <a:lnTo>
                    <a:pt x="12076" y="1067"/>
                  </a:lnTo>
                  <a:cubicBezTo>
                    <a:pt x="11177" y="1067"/>
                    <a:pt x="10223" y="1180"/>
                    <a:pt x="9380" y="1404"/>
                  </a:cubicBezTo>
                  <a:lnTo>
                    <a:pt x="9436" y="1685"/>
                  </a:lnTo>
                  <a:cubicBezTo>
                    <a:pt x="8706" y="1854"/>
                    <a:pt x="7976" y="2134"/>
                    <a:pt x="7302" y="2471"/>
                  </a:cubicBezTo>
                  <a:lnTo>
                    <a:pt x="7190" y="2191"/>
                  </a:lnTo>
                  <a:cubicBezTo>
                    <a:pt x="2303" y="4662"/>
                    <a:pt x="1" y="10334"/>
                    <a:pt x="1798" y="15445"/>
                  </a:cubicBezTo>
                  <a:lnTo>
                    <a:pt x="2079" y="15389"/>
                  </a:lnTo>
                  <a:cubicBezTo>
                    <a:pt x="3580" y="19561"/>
                    <a:pt x="7506" y="22411"/>
                    <a:pt x="11946" y="22411"/>
                  </a:cubicBezTo>
                  <a:cubicBezTo>
                    <a:pt x="11989" y="22411"/>
                    <a:pt x="12033" y="22410"/>
                    <a:pt x="12076" y="22410"/>
                  </a:cubicBezTo>
                  <a:lnTo>
                    <a:pt x="12076" y="20837"/>
                  </a:lnTo>
                  <a:cubicBezTo>
                    <a:pt x="7807" y="20837"/>
                    <a:pt x="4157" y="17861"/>
                    <a:pt x="3314" y="13704"/>
                  </a:cubicBezTo>
                  <a:cubicBezTo>
                    <a:pt x="3202" y="13087"/>
                    <a:pt x="3146" y="12469"/>
                    <a:pt x="3146" y="11907"/>
                  </a:cubicBezTo>
                  <a:lnTo>
                    <a:pt x="2416" y="11907"/>
                  </a:lnTo>
                  <a:cubicBezTo>
                    <a:pt x="2416" y="9380"/>
                    <a:pt x="3427" y="6965"/>
                    <a:pt x="5168" y="5167"/>
                  </a:cubicBezTo>
                  <a:lnTo>
                    <a:pt x="5673" y="5617"/>
                  </a:lnTo>
                  <a:cubicBezTo>
                    <a:pt x="7419" y="3871"/>
                    <a:pt x="9729" y="2952"/>
                    <a:pt x="12141" y="2952"/>
                  </a:cubicBezTo>
                  <a:cubicBezTo>
                    <a:pt x="12677" y="2952"/>
                    <a:pt x="13219" y="2997"/>
                    <a:pt x="13761" y="3089"/>
                  </a:cubicBezTo>
                  <a:lnTo>
                    <a:pt x="13873" y="2415"/>
                  </a:lnTo>
                  <a:cubicBezTo>
                    <a:pt x="14659" y="2528"/>
                    <a:pt x="15390" y="2808"/>
                    <a:pt x="16120" y="3089"/>
                  </a:cubicBezTo>
                  <a:lnTo>
                    <a:pt x="15839" y="3763"/>
                  </a:lnTo>
                  <a:cubicBezTo>
                    <a:pt x="16569" y="4100"/>
                    <a:pt x="17299" y="4550"/>
                    <a:pt x="17917" y="5167"/>
                  </a:cubicBezTo>
                  <a:lnTo>
                    <a:pt x="18366" y="4606"/>
                  </a:lnTo>
                  <a:cubicBezTo>
                    <a:pt x="21624" y="7414"/>
                    <a:pt x="22635" y="12076"/>
                    <a:pt x="20838" y="15951"/>
                  </a:cubicBezTo>
                  <a:lnTo>
                    <a:pt x="21905" y="16456"/>
                  </a:lnTo>
                  <a:cubicBezTo>
                    <a:pt x="22579" y="15052"/>
                    <a:pt x="22916" y="13480"/>
                    <a:pt x="22916" y="11907"/>
                  </a:cubicBezTo>
                  <a:cubicBezTo>
                    <a:pt x="22916" y="6571"/>
                    <a:pt x="19040" y="2078"/>
                    <a:pt x="13817" y="1236"/>
                  </a:cubicBezTo>
                  <a:lnTo>
                    <a:pt x="13817" y="1236"/>
                  </a:lnTo>
                  <a:cubicBezTo>
                    <a:pt x="21006" y="2247"/>
                    <a:pt x="25106" y="10110"/>
                    <a:pt x="21849" y="16625"/>
                  </a:cubicBezTo>
                  <a:cubicBezTo>
                    <a:pt x="19925" y="20505"/>
                    <a:pt x="16083" y="22583"/>
                    <a:pt x="12195" y="22583"/>
                  </a:cubicBezTo>
                  <a:cubicBezTo>
                    <a:pt x="9498" y="22583"/>
                    <a:pt x="6779" y="21583"/>
                    <a:pt x="4662" y="19489"/>
                  </a:cubicBezTo>
                  <a:lnTo>
                    <a:pt x="3876" y="20163"/>
                  </a:lnTo>
                  <a:cubicBezTo>
                    <a:pt x="6229" y="22516"/>
                    <a:pt x="9231" y="23623"/>
                    <a:pt x="12200" y="23623"/>
                  </a:cubicBezTo>
                  <a:cubicBezTo>
                    <a:pt x="16742" y="23623"/>
                    <a:pt x="21204" y="21031"/>
                    <a:pt x="23140" y="16344"/>
                  </a:cubicBezTo>
                  <a:cubicBezTo>
                    <a:pt x="26398" y="8537"/>
                    <a:pt x="20669" y="0"/>
                    <a:pt x="12244"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19"/>
            <p:cNvSpPr/>
            <p:nvPr/>
          </p:nvSpPr>
          <p:spPr>
            <a:xfrm>
              <a:off x="3560050" y="2137875"/>
              <a:ext cx="33725" cy="33725"/>
            </a:xfrm>
            <a:custGeom>
              <a:rect b="b" l="l" r="r" t="t"/>
              <a:pathLst>
                <a:path extrusionOk="0" h="1349" w="1349">
                  <a:moveTo>
                    <a:pt x="1067" y="1"/>
                  </a:moveTo>
                  <a:lnTo>
                    <a:pt x="0" y="1068"/>
                  </a:lnTo>
                  <a:cubicBezTo>
                    <a:pt x="113" y="1124"/>
                    <a:pt x="225" y="1236"/>
                    <a:pt x="281" y="1349"/>
                  </a:cubicBezTo>
                  <a:lnTo>
                    <a:pt x="1348" y="281"/>
                  </a:lnTo>
                  <a:lnTo>
                    <a:pt x="106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19"/>
            <p:cNvSpPr/>
            <p:nvPr/>
          </p:nvSpPr>
          <p:spPr>
            <a:xfrm>
              <a:off x="3489850" y="2208075"/>
              <a:ext cx="32300" cy="33725"/>
            </a:xfrm>
            <a:custGeom>
              <a:rect b="b" l="l" r="r" t="t"/>
              <a:pathLst>
                <a:path extrusionOk="0" h="1349" w="1292">
                  <a:moveTo>
                    <a:pt x="1011" y="1"/>
                  </a:moveTo>
                  <a:lnTo>
                    <a:pt x="0" y="1068"/>
                  </a:lnTo>
                  <a:lnTo>
                    <a:pt x="281" y="1349"/>
                  </a:lnTo>
                  <a:lnTo>
                    <a:pt x="1292" y="282"/>
                  </a:lnTo>
                  <a:cubicBezTo>
                    <a:pt x="1179" y="226"/>
                    <a:pt x="1067" y="113"/>
                    <a:pt x="101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19"/>
            <p:cNvSpPr/>
            <p:nvPr/>
          </p:nvSpPr>
          <p:spPr>
            <a:xfrm>
              <a:off x="3561450" y="2208075"/>
              <a:ext cx="32325" cy="33725"/>
            </a:xfrm>
            <a:custGeom>
              <a:rect b="b" l="l" r="r" t="t"/>
              <a:pathLst>
                <a:path extrusionOk="0" h="1349" w="1293">
                  <a:moveTo>
                    <a:pt x="281" y="1"/>
                  </a:moveTo>
                  <a:cubicBezTo>
                    <a:pt x="169" y="113"/>
                    <a:pt x="57" y="226"/>
                    <a:pt x="0" y="338"/>
                  </a:cubicBezTo>
                  <a:lnTo>
                    <a:pt x="1011" y="1349"/>
                  </a:lnTo>
                  <a:lnTo>
                    <a:pt x="1292" y="1068"/>
                  </a:lnTo>
                  <a:lnTo>
                    <a:pt x="28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19"/>
            <p:cNvSpPr/>
            <p:nvPr/>
          </p:nvSpPr>
          <p:spPr>
            <a:xfrm>
              <a:off x="3489850" y="2137875"/>
              <a:ext cx="33700" cy="33725"/>
            </a:xfrm>
            <a:custGeom>
              <a:rect b="b" l="l" r="r" t="t"/>
              <a:pathLst>
                <a:path extrusionOk="0" h="1349" w="1348">
                  <a:moveTo>
                    <a:pt x="281" y="1"/>
                  </a:moveTo>
                  <a:lnTo>
                    <a:pt x="0" y="281"/>
                  </a:lnTo>
                  <a:lnTo>
                    <a:pt x="1067" y="1349"/>
                  </a:lnTo>
                  <a:cubicBezTo>
                    <a:pt x="1123" y="1236"/>
                    <a:pt x="1236" y="1124"/>
                    <a:pt x="1348" y="1068"/>
                  </a:cubicBezTo>
                  <a:lnTo>
                    <a:pt x="28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19"/>
            <p:cNvSpPr/>
            <p:nvPr/>
          </p:nvSpPr>
          <p:spPr>
            <a:xfrm>
              <a:off x="3519325" y="2168775"/>
              <a:ext cx="51975" cy="44500"/>
            </a:xfrm>
            <a:custGeom>
              <a:rect b="b" l="l" r="r" t="t"/>
              <a:pathLst>
                <a:path extrusionOk="0" h="1780" w="2079">
                  <a:moveTo>
                    <a:pt x="899" y="0"/>
                  </a:moveTo>
                  <a:cubicBezTo>
                    <a:pt x="394" y="0"/>
                    <a:pt x="0" y="393"/>
                    <a:pt x="0" y="843"/>
                  </a:cubicBezTo>
                  <a:cubicBezTo>
                    <a:pt x="0" y="1414"/>
                    <a:pt x="440" y="1779"/>
                    <a:pt x="898" y="1779"/>
                  </a:cubicBezTo>
                  <a:cubicBezTo>
                    <a:pt x="1115" y="1779"/>
                    <a:pt x="1336" y="1697"/>
                    <a:pt x="1517" y="1517"/>
                  </a:cubicBezTo>
                  <a:cubicBezTo>
                    <a:pt x="2079" y="955"/>
                    <a:pt x="1685" y="0"/>
                    <a:pt x="89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19"/>
            <p:cNvSpPr/>
            <p:nvPr/>
          </p:nvSpPr>
          <p:spPr>
            <a:xfrm>
              <a:off x="2634725" y="2247400"/>
              <a:ext cx="370725" cy="209250"/>
            </a:xfrm>
            <a:custGeom>
              <a:rect b="b" l="l" r="r" t="t"/>
              <a:pathLst>
                <a:path extrusionOk="0" h="8370" w="14829">
                  <a:moveTo>
                    <a:pt x="11627" y="0"/>
                  </a:moveTo>
                  <a:lnTo>
                    <a:pt x="6965" y="8201"/>
                  </a:lnTo>
                  <a:lnTo>
                    <a:pt x="1" y="8201"/>
                  </a:lnTo>
                  <a:lnTo>
                    <a:pt x="1" y="8369"/>
                  </a:lnTo>
                  <a:lnTo>
                    <a:pt x="7078" y="8369"/>
                  </a:lnTo>
                  <a:lnTo>
                    <a:pt x="11739" y="169"/>
                  </a:lnTo>
                  <a:lnTo>
                    <a:pt x="14828" y="169"/>
                  </a:lnTo>
                  <a:lnTo>
                    <a:pt x="1482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19"/>
            <p:cNvSpPr/>
            <p:nvPr/>
          </p:nvSpPr>
          <p:spPr>
            <a:xfrm>
              <a:off x="2624900" y="2438350"/>
              <a:ext cx="28100" cy="28125"/>
            </a:xfrm>
            <a:custGeom>
              <a:rect b="b" l="l" r="r" t="t"/>
              <a:pathLst>
                <a:path extrusionOk="0" h="1125" w="1124">
                  <a:moveTo>
                    <a:pt x="1" y="1"/>
                  </a:moveTo>
                  <a:lnTo>
                    <a:pt x="1" y="1124"/>
                  </a:lnTo>
                  <a:lnTo>
                    <a:pt x="1124" y="1124"/>
                  </a:lnTo>
                  <a:lnTo>
                    <a:pt x="112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19"/>
            <p:cNvSpPr/>
            <p:nvPr/>
          </p:nvSpPr>
          <p:spPr>
            <a:xfrm>
              <a:off x="2997000" y="2236175"/>
              <a:ext cx="26700" cy="26700"/>
            </a:xfrm>
            <a:custGeom>
              <a:rect b="b" l="l" r="r" t="t"/>
              <a:pathLst>
                <a:path extrusionOk="0" h="1068" w="1068">
                  <a:moveTo>
                    <a:pt x="0" y="0"/>
                  </a:moveTo>
                  <a:lnTo>
                    <a:pt x="0" y="1067"/>
                  </a:lnTo>
                  <a:lnTo>
                    <a:pt x="1067" y="1067"/>
                  </a:lnTo>
                  <a:lnTo>
                    <a:pt x="106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19"/>
            <p:cNvSpPr/>
            <p:nvPr/>
          </p:nvSpPr>
          <p:spPr>
            <a:xfrm>
              <a:off x="4052875" y="1882325"/>
              <a:ext cx="754050" cy="563075"/>
            </a:xfrm>
            <a:custGeom>
              <a:rect b="b" l="l" r="r" t="t"/>
              <a:pathLst>
                <a:path extrusionOk="0" h="22523" w="30162">
                  <a:moveTo>
                    <a:pt x="26960" y="1"/>
                  </a:moveTo>
                  <a:lnTo>
                    <a:pt x="12750" y="22354"/>
                  </a:lnTo>
                  <a:lnTo>
                    <a:pt x="1" y="22354"/>
                  </a:lnTo>
                  <a:lnTo>
                    <a:pt x="1" y="22523"/>
                  </a:lnTo>
                  <a:lnTo>
                    <a:pt x="12863" y="22523"/>
                  </a:lnTo>
                  <a:lnTo>
                    <a:pt x="27072" y="225"/>
                  </a:lnTo>
                  <a:lnTo>
                    <a:pt x="30161" y="225"/>
                  </a:lnTo>
                  <a:lnTo>
                    <a:pt x="3016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19"/>
            <p:cNvSpPr/>
            <p:nvPr/>
          </p:nvSpPr>
          <p:spPr>
            <a:xfrm>
              <a:off x="4044450" y="2427125"/>
              <a:ext cx="26725" cy="28100"/>
            </a:xfrm>
            <a:custGeom>
              <a:rect b="b" l="l" r="r" t="t"/>
              <a:pathLst>
                <a:path extrusionOk="0" h="1124" w="1069">
                  <a:moveTo>
                    <a:pt x="1" y="1"/>
                  </a:moveTo>
                  <a:lnTo>
                    <a:pt x="1" y="1124"/>
                  </a:lnTo>
                  <a:lnTo>
                    <a:pt x="1068" y="1124"/>
                  </a:lnTo>
                  <a:lnTo>
                    <a:pt x="106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19"/>
            <p:cNvSpPr/>
            <p:nvPr/>
          </p:nvSpPr>
          <p:spPr>
            <a:xfrm>
              <a:off x="4798475" y="1871100"/>
              <a:ext cx="28100" cy="28100"/>
            </a:xfrm>
            <a:custGeom>
              <a:rect b="b" l="l" r="r" t="t"/>
              <a:pathLst>
                <a:path extrusionOk="0" h="1124" w="1124">
                  <a:moveTo>
                    <a:pt x="0" y="0"/>
                  </a:moveTo>
                  <a:lnTo>
                    <a:pt x="0" y="1124"/>
                  </a:lnTo>
                  <a:lnTo>
                    <a:pt x="1124" y="1124"/>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19"/>
            <p:cNvSpPr/>
            <p:nvPr/>
          </p:nvSpPr>
          <p:spPr>
            <a:xfrm>
              <a:off x="2660000" y="1812125"/>
              <a:ext cx="91300" cy="636100"/>
            </a:xfrm>
            <a:custGeom>
              <a:rect b="b" l="l" r="r" t="t"/>
              <a:pathLst>
                <a:path extrusionOk="0" h="25444" w="3652">
                  <a:moveTo>
                    <a:pt x="1" y="0"/>
                  </a:moveTo>
                  <a:lnTo>
                    <a:pt x="1" y="14322"/>
                  </a:lnTo>
                  <a:lnTo>
                    <a:pt x="3483" y="18085"/>
                  </a:lnTo>
                  <a:lnTo>
                    <a:pt x="3483" y="25443"/>
                  </a:lnTo>
                  <a:lnTo>
                    <a:pt x="3652" y="25443"/>
                  </a:lnTo>
                  <a:lnTo>
                    <a:pt x="3652" y="18029"/>
                  </a:lnTo>
                  <a:lnTo>
                    <a:pt x="169" y="14210"/>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19"/>
            <p:cNvSpPr/>
            <p:nvPr/>
          </p:nvSpPr>
          <p:spPr>
            <a:xfrm>
              <a:off x="2735825" y="2436950"/>
              <a:ext cx="28100" cy="28100"/>
            </a:xfrm>
            <a:custGeom>
              <a:rect b="b" l="l" r="r" t="t"/>
              <a:pathLst>
                <a:path extrusionOk="0" h="1124" w="1124">
                  <a:moveTo>
                    <a:pt x="1" y="1"/>
                  </a:moveTo>
                  <a:lnTo>
                    <a:pt x="1" y="1124"/>
                  </a:lnTo>
                  <a:lnTo>
                    <a:pt x="1124" y="1124"/>
                  </a:lnTo>
                  <a:lnTo>
                    <a:pt x="112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19"/>
            <p:cNvSpPr/>
            <p:nvPr/>
          </p:nvSpPr>
          <p:spPr>
            <a:xfrm>
              <a:off x="4229800" y="1924450"/>
              <a:ext cx="61800" cy="520950"/>
            </a:xfrm>
            <a:custGeom>
              <a:rect b="b" l="l" r="r" t="t"/>
              <a:pathLst>
                <a:path extrusionOk="0" h="20838" w="2472">
                  <a:moveTo>
                    <a:pt x="1" y="1"/>
                  </a:moveTo>
                  <a:lnTo>
                    <a:pt x="1" y="169"/>
                  </a:lnTo>
                  <a:lnTo>
                    <a:pt x="2303" y="169"/>
                  </a:lnTo>
                  <a:lnTo>
                    <a:pt x="2303" y="20838"/>
                  </a:lnTo>
                  <a:lnTo>
                    <a:pt x="2472" y="20838"/>
                  </a:lnTo>
                  <a:lnTo>
                    <a:pt x="247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19"/>
            <p:cNvSpPr/>
            <p:nvPr/>
          </p:nvSpPr>
          <p:spPr>
            <a:xfrm>
              <a:off x="4205925" y="1910425"/>
              <a:ext cx="28125" cy="28100"/>
            </a:xfrm>
            <a:custGeom>
              <a:rect b="b" l="l" r="r" t="t"/>
              <a:pathLst>
                <a:path extrusionOk="0" h="1124" w="1125">
                  <a:moveTo>
                    <a:pt x="1" y="0"/>
                  </a:moveTo>
                  <a:lnTo>
                    <a:pt x="1" y="1123"/>
                  </a:lnTo>
                  <a:lnTo>
                    <a:pt x="1124" y="1123"/>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19"/>
            <p:cNvSpPr/>
            <p:nvPr/>
          </p:nvSpPr>
          <p:spPr>
            <a:xfrm>
              <a:off x="4274725" y="2425725"/>
              <a:ext cx="28125" cy="28100"/>
            </a:xfrm>
            <a:custGeom>
              <a:rect b="b" l="l" r="r" t="t"/>
              <a:pathLst>
                <a:path extrusionOk="0" h="1124" w="1125">
                  <a:moveTo>
                    <a:pt x="1" y="0"/>
                  </a:moveTo>
                  <a:lnTo>
                    <a:pt x="1" y="1124"/>
                  </a:lnTo>
                  <a:lnTo>
                    <a:pt x="1124" y="1124"/>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19"/>
            <p:cNvSpPr/>
            <p:nvPr/>
          </p:nvSpPr>
          <p:spPr>
            <a:xfrm>
              <a:off x="3641475" y="2257225"/>
              <a:ext cx="35125" cy="47775"/>
            </a:xfrm>
            <a:custGeom>
              <a:rect b="b" l="l" r="r" t="t"/>
              <a:pathLst>
                <a:path extrusionOk="0" h="1911" w="1405">
                  <a:moveTo>
                    <a:pt x="1405" y="955"/>
                  </a:moveTo>
                  <a:cubicBezTo>
                    <a:pt x="1405" y="1910"/>
                    <a:pt x="1" y="1910"/>
                    <a:pt x="1" y="955"/>
                  </a:cubicBezTo>
                  <a:cubicBezTo>
                    <a:pt x="1" y="1"/>
                    <a:pt x="1405" y="1"/>
                    <a:pt x="1405" y="955"/>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19"/>
            <p:cNvSpPr/>
            <p:nvPr/>
          </p:nvSpPr>
          <p:spPr>
            <a:xfrm>
              <a:off x="3645700" y="2272675"/>
              <a:ext cx="22475" cy="22500"/>
            </a:xfrm>
            <a:custGeom>
              <a:rect b="b" l="l" r="r" t="t"/>
              <a:pathLst>
                <a:path extrusionOk="0" h="900" w="899">
                  <a:moveTo>
                    <a:pt x="899" y="337"/>
                  </a:moveTo>
                  <a:cubicBezTo>
                    <a:pt x="899" y="899"/>
                    <a:pt x="0" y="0"/>
                    <a:pt x="562" y="0"/>
                  </a:cubicBezTo>
                  <a:cubicBezTo>
                    <a:pt x="730" y="0"/>
                    <a:pt x="899" y="169"/>
                    <a:pt x="899" y="337"/>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19"/>
            <p:cNvSpPr/>
            <p:nvPr/>
          </p:nvSpPr>
          <p:spPr>
            <a:xfrm>
              <a:off x="3238500" y="2196850"/>
              <a:ext cx="68825" cy="68825"/>
            </a:xfrm>
            <a:custGeom>
              <a:rect b="b" l="l" r="r" t="t"/>
              <a:pathLst>
                <a:path extrusionOk="0" h="2753" w="2753">
                  <a:moveTo>
                    <a:pt x="2640" y="1686"/>
                  </a:moveTo>
                  <a:cubicBezTo>
                    <a:pt x="2753" y="675"/>
                    <a:pt x="1573" y="1"/>
                    <a:pt x="787" y="675"/>
                  </a:cubicBezTo>
                  <a:cubicBezTo>
                    <a:pt x="1" y="1292"/>
                    <a:pt x="394" y="2584"/>
                    <a:pt x="1405" y="2696"/>
                  </a:cubicBezTo>
                  <a:cubicBezTo>
                    <a:pt x="2022" y="2753"/>
                    <a:pt x="2584" y="2303"/>
                    <a:pt x="2696" y="1686"/>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19"/>
            <p:cNvSpPr/>
            <p:nvPr/>
          </p:nvSpPr>
          <p:spPr>
            <a:xfrm>
              <a:off x="3253950" y="2216500"/>
              <a:ext cx="42150" cy="37950"/>
            </a:xfrm>
            <a:custGeom>
              <a:rect b="b" l="l" r="r" t="t"/>
              <a:pathLst>
                <a:path extrusionOk="0" h="1518" w="1686">
                  <a:moveTo>
                    <a:pt x="1629" y="843"/>
                  </a:moveTo>
                  <a:cubicBezTo>
                    <a:pt x="1685" y="394"/>
                    <a:pt x="1404" y="57"/>
                    <a:pt x="955" y="1"/>
                  </a:cubicBezTo>
                  <a:lnTo>
                    <a:pt x="899" y="1"/>
                  </a:lnTo>
                  <a:cubicBezTo>
                    <a:pt x="0" y="113"/>
                    <a:pt x="0" y="1405"/>
                    <a:pt x="899" y="1517"/>
                  </a:cubicBezTo>
                  <a:lnTo>
                    <a:pt x="955" y="1517"/>
                  </a:lnTo>
                  <a:cubicBezTo>
                    <a:pt x="1292" y="1461"/>
                    <a:pt x="1573" y="1180"/>
                    <a:pt x="1629" y="843"/>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19"/>
            <p:cNvSpPr/>
            <p:nvPr/>
          </p:nvSpPr>
          <p:spPr>
            <a:xfrm>
              <a:off x="3266575" y="2224925"/>
              <a:ext cx="19700" cy="21100"/>
            </a:xfrm>
            <a:custGeom>
              <a:rect b="b" l="l" r="r" t="t"/>
              <a:pathLst>
                <a:path extrusionOk="0" h="844" w="788">
                  <a:moveTo>
                    <a:pt x="787" y="450"/>
                  </a:moveTo>
                  <a:cubicBezTo>
                    <a:pt x="787" y="226"/>
                    <a:pt x="619" y="57"/>
                    <a:pt x="450" y="57"/>
                  </a:cubicBezTo>
                  <a:cubicBezTo>
                    <a:pt x="226" y="1"/>
                    <a:pt x="1" y="169"/>
                    <a:pt x="1" y="394"/>
                  </a:cubicBezTo>
                  <a:cubicBezTo>
                    <a:pt x="1" y="619"/>
                    <a:pt x="113" y="787"/>
                    <a:pt x="338" y="787"/>
                  </a:cubicBezTo>
                  <a:cubicBezTo>
                    <a:pt x="563" y="843"/>
                    <a:pt x="731" y="675"/>
                    <a:pt x="787" y="45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19"/>
            <p:cNvSpPr/>
            <p:nvPr/>
          </p:nvSpPr>
          <p:spPr>
            <a:xfrm>
              <a:off x="3269400" y="2234775"/>
              <a:ext cx="5625" cy="7025"/>
            </a:xfrm>
            <a:custGeom>
              <a:rect b="b" l="l" r="r" t="t"/>
              <a:pathLst>
                <a:path extrusionOk="0" h="281" w="225">
                  <a:moveTo>
                    <a:pt x="225" y="112"/>
                  </a:moveTo>
                  <a:cubicBezTo>
                    <a:pt x="169" y="0"/>
                    <a:pt x="0" y="0"/>
                    <a:pt x="0" y="112"/>
                  </a:cubicBezTo>
                  <a:cubicBezTo>
                    <a:pt x="0" y="225"/>
                    <a:pt x="0" y="281"/>
                    <a:pt x="113" y="281"/>
                  </a:cubicBezTo>
                  <a:cubicBezTo>
                    <a:pt x="169" y="281"/>
                    <a:pt x="225" y="225"/>
                    <a:pt x="225" y="169"/>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6" name="Google Shape;3656;p19"/>
          <p:cNvGrpSpPr/>
          <p:nvPr/>
        </p:nvGrpSpPr>
        <p:grpSpPr>
          <a:xfrm rot="10800000">
            <a:off x="79" y="2974591"/>
            <a:ext cx="9143721" cy="2251922"/>
            <a:chOff x="-347225" y="-1310325"/>
            <a:chExt cx="7672194" cy="1889514"/>
          </a:xfrm>
        </p:grpSpPr>
        <p:sp>
          <p:nvSpPr>
            <p:cNvPr id="3657" name="Google Shape;3657;p19"/>
            <p:cNvSpPr/>
            <p:nvPr/>
          </p:nvSpPr>
          <p:spPr>
            <a:xfrm>
              <a:off x="1908395" y="18533"/>
              <a:ext cx="98243" cy="116656"/>
            </a:xfrm>
            <a:custGeom>
              <a:rect b="b" l="l" r="r" t="t"/>
              <a:pathLst>
                <a:path extrusionOk="0" h="2135" w="1798">
                  <a:moveTo>
                    <a:pt x="0" y="0"/>
                  </a:moveTo>
                  <a:lnTo>
                    <a:pt x="0" y="2134"/>
                  </a:lnTo>
                  <a:lnTo>
                    <a:pt x="1797" y="2134"/>
                  </a:lnTo>
                  <a:lnTo>
                    <a:pt x="179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19"/>
            <p:cNvSpPr/>
            <p:nvPr/>
          </p:nvSpPr>
          <p:spPr>
            <a:xfrm>
              <a:off x="2046472" y="18533"/>
              <a:ext cx="92123" cy="116656"/>
            </a:xfrm>
            <a:custGeom>
              <a:rect b="b" l="l" r="r" t="t"/>
              <a:pathLst>
                <a:path extrusionOk="0" h="2135" w="1686">
                  <a:moveTo>
                    <a:pt x="0" y="0"/>
                  </a:moveTo>
                  <a:lnTo>
                    <a:pt x="0" y="2134"/>
                  </a:lnTo>
                  <a:lnTo>
                    <a:pt x="1685" y="2134"/>
                  </a:lnTo>
                  <a:lnTo>
                    <a:pt x="168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19"/>
            <p:cNvSpPr/>
            <p:nvPr/>
          </p:nvSpPr>
          <p:spPr>
            <a:xfrm>
              <a:off x="2184549" y="18533"/>
              <a:ext cx="89063" cy="116656"/>
            </a:xfrm>
            <a:custGeom>
              <a:rect b="b" l="l" r="r" t="t"/>
              <a:pathLst>
                <a:path extrusionOk="0" h="2135" w="1630">
                  <a:moveTo>
                    <a:pt x="1" y="0"/>
                  </a:moveTo>
                  <a:lnTo>
                    <a:pt x="1" y="2134"/>
                  </a:lnTo>
                  <a:lnTo>
                    <a:pt x="1630" y="2134"/>
                  </a:lnTo>
                  <a:lnTo>
                    <a:pt x="163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19"/>
            <p:cNvSpPr/>
            <p:nvPr/>
          </p:nvSpPr>
          <p:spPr>
            <a:xfrm>
              <a:off x="2319620" y="18533"/>
              <a:ext cx="89009" cy="116656"/>
            </a:xfrm>
            <a:custGeom>
              <a:rect b="b" l="l" r="r" t="t"/>
              <a:pathLst>
                <a:path extrusionOk="0" h="2135" w="1629">
                  <a:moveTo>
                    <a:pt x="0" y="0"/>
                  </a:moveTo>
                  <a:lnTo>
                    <a:pt x="0" y="2134"/>
                  </a:lnTo>
                  <a:lnTo>
                    <a:pt x="1629" y="2134"/>
                  </a:lnTo>
                  <a:lnTo>
                    <a:pt x="162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19"/>
            <p:cNvSpPr/>
            <p:nvPr/>
          </p:nvSpPr>
          <p:spPr>
            <a:xfrm>
              <a:off x="2457697" y="18533"/>
              <a:ext cx="82889" cy="116656"/>
            </a:xfrm>
            <a:custGeom>
              <a:rect b="b" l="l" r="r" t="t"/>
              <a:pathLst>
                <a:path extrusionOk="0" h="2135" w="1517">
                  <a:moveTo>
                    <a:pt x="1" y="0"/>
                  </a:moveTo>
                  <a:lnTo>
                    <a:pt x="1" y="2134"/>
                  </a:lnTo>
                  <a:lnTo>
                    <a:pt x="1517" y="2134"/>
                  </a:lnTo>
                  <a:lnTo>
                    <a:pt x="151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19"/>
            <p:cNvSpPr/>
            <p:nvPr/>
          </p:nvSpPr>
          <p:spPr>
            <a:xfrm>
              <a:off x="2595774" y="18533"/>
              <a:ext cx="79884" cy="116656"/>
            </a:xfrm>
            <a:custGeom>
              <a:rect b="b" l="l" r="r" t="t"/>
              <a:pathLst>
                <a:path extrusionOk="0" h="2135" w="1462">
                  <a:moveTo>
                    <a:pt x="1" y="0"/>
                  </a:moveTo>
                  <a:lnTo>
                    <a:pt x="1" y="2134"/>
                  </a:lnTo>
                  <a:lnTo>
                    <a:pt x="1461" y="2134"/>
                  </a:lnTo>
                  <a:lnTo>
                    <a:pt x="146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19"/>
            <p:cNvSpPr/>
            <p:nvPr/>
          </p:nvSpPr>
          <p:spPr>
            <a:xfrm>
              <a:off x="2730846" y="18533"/>
              <a:ext cx="76769" cy="116656"/>
            </a:xfrm>
            <a:custGeom>
              <a:rect b="b" l="l" r="r" t="t"/>
              <a:pathLst>
                <a:path extrusionOk="0" h="2135" w="1405">
                  <a:moveTo>
                    <a:pt x="0" y="0"/>
                  </a:moveTo>
                  <a:lnTo>
                    <a:pt x="0" y="2134"/>
                  </a:lnTo>
                  <a:lnTo>
                    <a:pt x="1404" y="2134"/>
                  </a:lnTo>
                  <a:lnTo>
                    <a:pt x="140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19"/>
            <p:cNvSpPr/>
            <p:nvPr/>
          </p:nvSpPr>
          <p:spPr>
            <a:xfrm>
              <a:off x="2868922" y="18533"/>
              <a:ext cx="73709" cy="116656"/>
            </a:xfrm>
            <a:custGeom>
              <a:rect b="b" l="l" r="r" t="t"/>
              <a:pathLst>
                <a:path extrusionOk="0" h="2135" w="1349">
                  <a:moveTo>
                    <a:pt x="1" y="0"/>
                  </a:moveTo>
                  <a:lnTo>
                    <a:pt x="1" y="2134"/>
                  </a:lnTo>
                  <a:lnTo>
                    <a:pt x="1348" y="2134"/>
                  </a:lnTo>
                  <a:lnTo>
                    <a:pt x="134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19"/>
            <p:cNvSpPr/>
            <p:nvPr/>
          </p:nvSpPr>
          <p:spPr>
            <a:xfrm>
              <a:off x="3003939" y="18533"/>
              <a:ext cx="70650" cy="116656"/>
            </a:xfrm>
            <a:custGeom>
              <a:rect b="b" l="l" r="r" t="t"/>
              <a:pathLst>
                <a:path extrusionOk="0" h="2135" w="1293">
                  <a:moveTo>
                    <a:pt x="1" y="0"/>
                  </a:moveTo>
                  <a:lnTo>
                    <a:pt x="1" y="2134"/>
                  </a:lnTo>
                  <a:lnTo>
                    <a:pt x="1293" y="2134"/>
                  </a:lnTo>
                  <a:lnTo>
                    <a:pt x="129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19"/>
            <p:cNvSpPr/>
            <p:nvPr/>
          </p:nvSpPr>
          <p:spPr>
            <a:xfrm>
              <a:off x="3142071" y="18533"/>
              <a:ext cx="67535" cy="116656"/>
            </a:xfrm>
            <a:custGeom>
              <a:rect b="b" l="l" r="r" t="t"/>
              <a:pathLst>
                <a:path extrusionOk="0" h="2135" w="1236">
                  <a:moveTo>
                    <a:pt x="0" y="0"/>
                  </a:moveTo>
                  <a:lnTo>
                    <a:pt x="0" y="2134"/>
                  </a:lnTo>
                  <a:lnTo>
                    <a:pt x="1236" y="2134"/>
                  </a:lnTo>
                  <a:lnTo>
                    <a:pt x="123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19"/>
            <p:cNvSpPr/>
            <p:nvPr/>
          </p:nvSpPr>
          <p:spPr>
            <a:xfrm>
              <a:off x="3280148" y="18533"/>
              <a:ext cx="61415" cy="116656"/>
            </a:xfrm>
            <a:custGeom>
              <a:rect b="b" l="l" r="r" t="t"/>
              <a:pathLst>
                <a:path extrusionOk="0" h="2135" w="1124">
                  <a:moveTo>
                    <a:pt x="1" y="0"/>
                  </a:moveTo>
                  <a:lnTo>
                    <a:pt x="1" y="2134"/>
                  </a:lnTo>
                  <a:lnTo>
                    <a:pt x="1124" y="2134"/>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19"/>
            <p:cNvSpPr/>
            <p:nvPr/>
          </p:nvSpPr>
          <p:spPr>
            <a:xfrm>
              <a:off x="3415165" y="18533"/>
              <a:ext cx="61470" cy="116656"/>
            </a:xfrm>
            <a:custGeom>
              <a:rect b="b" l="l" r="r" t="t"/>
              <a:pathLst>
                <a:path extrusionOk="0" h="2135" w="1125">
                  <a:moveTo>
                    <a:pt x="1" y="0"/>
                  </a:moveTo>
                  <a:lnTo>
                    <a:pt x="1" y="2134"/>
                  </a:lnTo>
                  <a:lnTo>
                    <a:pt x="1124" y="2134"/>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19"/>
            <p:cNvSpPr/>
            <p:nvPr/>
          </p:nvSpPr>
          <p:spPr>
            <a:xfrm>
              <a:off x="3553296" y="18533"/>
              <a:ext cx="58356" cy="116656"/>
            </a:xfrm>
            <a:custGeom>
              <a:rect b="b" l="l" r="r" t="t"/>
              <a:pathLst>
                <a:path extrusionOk="0" h="2135" w="1068">
                  <a:moveTo>
                    <a:pt x="0" y="0"/>
                  </a:moveTo>
                  <a:lnTo>
                    <a:pt x="0" y="2134"/>
                  </a:lnTo>
                  <a:lnTo>
                    <a:pt x="1067" y="2134"/>
                  </a:lnTo>
                  <a:lnTo>
                    <a:pt x="106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19"/>
            <p:cNvSpPr/>
            <p:nvPr/>
          </p:nvSpPr>
          <p:spPr>
            <a:xfrm>
              <a:off x="3691373" y="18533"/>
              <a:ext cx="52236" cy="116656"/>
            </a:xfrm>
            <a:custGeom>
              <a:rect b="b" l="l" r="r" t="t"/>
              <a:pathLst>
                <a:path extrusionOk="0" h="2135" w="956">
                  <a:moveTo>
                    <a:pt x="1" y="0"/>
                  </a:moveTo>
                  <a:lnTo>
                    <a:pt x="1" y="2134"/>
                  </a:lnTo>
                  <a:lnTo>
                    <a:pt x="955" y="2134"/>
                  </a:lnTo>
                  <a:lnTo>
                    <a:pt x="95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19"/>
            <p:cNvSpPr/>
            <p:nvPr/>
          </p:nvSpPr>
          <p:spPr>
            <a:xfrm>
              <a:off x="3826390" y="18533"/>
              <a:ext cx="52236" cy="116656"/>
            </a:xfrm>
            <a:custGeom>
              <a:rect b="b" l="l" r="r" t="t"/>
              <a:pathLst>
                <a:path extrusionOk="0" h="2135" w="956">
                  <a:moveTo>
                    <a:pt x="1" y="0"/>
                  </a:moveTo>
                  <a:lnTo>
                    <a:pt x="1" y="2134"/>
                  </a:lnTo>
                  <a:lnTo>
                    <a:pt x="956" y="2134"/>
                  </a:lnTo>
                  <a:lnTo>
                    <a:pt x="95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19"/>
            <p:cNvSpPr/>
            <p:nvPr/>
          </p:nvSpPr>
          <p:spPr>
            <a:xfrm>
              <a:off x="3964522" y="18533"/>
              <a:ext cx="46062" cy="116656"/>
            </a:xfrm>
            <a:custGeom>
              <a:rect b="b" l="l" r="r" t="t"/>
              <a:pathLst>
                <a:path extrusionOk="0" h="2135" w="843">
                  <a:moveTo>
                    <a:pt x="0" y="0"/>
                  </a:moveTo>
                  <a:lnTo>
                    <a:pt x="0" y="2134"/>
                  </a:lnTo>
                  <a:lnTo>
                    <a:pt x="843" y="2134"/>
                  </a:lnTo>
                  <a:lnTo>
                    <a:pt x="8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19"/>
            <p:cNvSpPr/>
            <p:nvPr/>
          </p:nvSpPr>
          <p:spPr>
            <a:xfrm>
              <a:off x="4099539" y="18533"/>
              <a:ext cx="46062" cy="116656"/>
            </a:xfrm>
            <a:custGeom>
              <a:rect b="b" l="l" r="r" t="t"/>
              <a:pathLst>
                <a:path extrusionOk="0" h="2135" w="843">
                  <a:moveTo>
                    <a:pt x="0" y="0"/>
                  </a:moveTo>
                  <a:lnTo>
                    <a:pt x="0" y="2134"/>
                  </a:lnTo>
                  <a:lnTo>
                    <a:pt x="843" y="2134"/>
                  </a:lnTo>
                  <a:lnTo>
                    <a:pt x="8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19"/>
            <p:cNvSpPr/>
            <p:nvPr/>
          </p:nvSpPr>
          <p:spPr>
            <a:xfrm>
              <a:off x="4237616" y="18533"/>
              <a:ext cx="39996" cy="116656"/>
            </a:xfrm>
            <a:custGeom>
              <a:rect b="b" l="l" r="r" t="t"/>
              <a:pathLst>
                <a:path extrusionOk="0" h="2135" w="732">
                  <a:moveTo>
                    <a:pt x="1" y="0"/>
                  </a:moveTo>
                  <a:lnTo>
                    <a:pt x="1" y="2134"/>
                  </a:lnTo>
                  <a:lnTo>
                    <a:pt x="731" y="2134"/>
                  </a:lnTo>
                  <a:lnTo>
                    <a:pt x="73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19"/>
            <p:cNvSpPr/>
            <p:nvPr/>
          </p:nvSpPr>
          <p:spPr>
            <a:xfrm>
              <a:off x="2362568" y="-1307210"/>
              <a:ext cx="15408" cy="6174"/>
            </a:xfrm>
            <a:custGeom>
              <a:rect b="b" l="l" r="r" t="t"/>
              <a:pathLst>
                <a:path extrusionOk="0" h="113" w="282">
                  <a:moveTo>
                    <a:pt x="0" y="0"/>
                  </a:moveTo>
                  <a:lnTo>
                    <a:pt x="169" y="112"/>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19"/>
            <p:cNvSpPr/>
            <p:nvPr/>
          </p:nvSpPr>
          <p:spPr>
            <a:xfrm>
              <a:off x="2221376" y="-1294971"/>
              <a:ext cx="95183" cy="73709"/>
            </a:xfrm>
            <a:custGeom>
              <a:rect b="b" l="l" r="r" t="t"/>
              <a:pathLst>
                <a:path extrusionOk="0" h="1349" w="1742">
                  <a:moveTo>
                    <a:pt x="169" y="1"/>
                  </a:moveTo>
                  <a:cubicBezTo>
                    <a:pt x="113" y="113"/>
                    <a:pt x="57" y="169"/>
                    <a:pt x="1" y="282"/>
                  </a:cubicBezTo>
                  <a:lnTo>
                    <a:pt x="1573" y="1349"/>
                  </a:lnTo>
                  <a:cubicBezTo>
                    <a:pt x="1630" y="1236"/>
                    <a:pt x="1686" y="1124"/>
                    <a:pt x="1742" y="1068"/>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19"/>
            <p:cNvSpPr/>
            <p:nvPr/>
          </p:nvSpPr>
          <p:spPr>
            <a:xfrm>
              <a:off x="2132421" y="-1080124"/>
              <a:ext cx="104362" cy="36882"/>
            </a:xfrm>
            <a:custGeom>
              <a:rect b="b" l="l" r="r" t="t"/>
              <a:pathLst>
                <a:path extrusionOk="0" h="675" w="1910">
                  <a:moveTo>
                    <a:pt x="56" y="0"/>
                  </a:moveTo>
                  <a:cubicBezTo>
                    <a:pt x="0" y="113"/>
                    <a:pt x="0" y="169"/>
                    <a:pt x="0" y="281"/>
                  </a:cubicBezTo>
                  <a:lnTo>
                    <a:pt x="1854" y="674"/>
                  </a:lnTo>
                  <a:cubicBezTo>
                    <a:pt x="1854" y="618"/>
                    <a:pt x="1910" y="562"/>
                    <a:pt x="1910" y="506"/>
                  </a:cubicBezTo>
                  <a:lnTo>
                    <a:pt x="1910" y="393"/>
                  </a:lnTo>
                  <a:lnTo>
                    <a:pt x="5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19"/>
            <p:cNvSpPr/>
            <p:nvPr/>
          </p:nvSpPr>
          <p:spPr>
            <a:xfrm>
              <a:off x="2147721" y="-1135366"/>
              <a:ext cx="104417" cy="46062"/>
            </a:xfrm>
            <a:custGeom>
              <a:rect b="b" l="l" r="r" t="t"/>
              <a:pathLst>
                <a:path extrusionOk="0" h="843" w="1911">
                  <a:moveTo>
                    <a:pt x="57" y="0"/>
                  </a:moveTo>
                  <a:lnTo>
                    <a:pt x="57" y="56"/>
                  </a:lnTo>
                  <a:cubicBezTo>
                    <a:pt x="57" y="113"/>
                    <a:pt x="57" y="225"/>
                    <a:pt x="1" y="281"/>
                  </a:cubicBezTo>
                  <a:lnTo>
                    <a:pt x="1854" y="843"/>
                  </a:lnTo>
                  <a:cubicBezTo>
                    <a:pt x="1854" y="730"/>
                    <a:pt x="1854" y="618"/>
                    <a:pt x="1910" y="562"/>
                  </a:cubicBezTo>
                  <a:lnTo>
                    <a:pt x="5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19"/>
            <p:cNvSpPr/>
            <p:nvPr/>
          </p:nvSpPr>
          <p:spPr>
            <a:xfrm>
              <a:off x="2282792" y="-1307210"/>
              <a:ext cx="64475" cy="43002"/>
            </a:xfrm>
            <a:custGeom>
              <a:rect b="b" l="l" r="r" t="t"/>
              <a:pathLst>
                <a:path extrusionOk="0" h="787" w="1180">
                  <a:moveTo>
                    <a:pt x="0" y="0"/>
                  </a:moveTo>
                  <a:lnTo>
                    <a:pt x="955" y="786"/>
                  </a:lnTo>
                  <a:lnTo>
                    <a:pt x="1180" y="562"/>
                  </a:lnTo>
                  <a:lnTo>
                    <a:pt x="44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19"/>
            <p:cNvSpPr/>
            <p:nvPr/>
          </p:nvSpPr>
          <p:spPr>
            <a:xfrm>
              <a:off x="2126247" y="-1021823"/>
              <a:ext cx="104417" cy="27648"/>
            </a:xfrm>
            <a:custGeom>
              <a:rect b="b" l="l" r="r" t="t"/>
              <a:pathLst>
                <a:path extrusionOk="0" h="506" w="1911">
                  <a:moveTo>
                    <a:pt x="1" y="0"/>
                  </a:moveTo>
                  <a:lnTo>
                    <a:pt x="1" y="337"/>
                  </a:lnTo>
                  <a:lnTo>
                    <a:pt x="1910" y="506"/>
                  </a:lnTo>
                  <a:cubicBezTo>
                    <a:pt x="1910" y="394"/>
                    <a:pt x="1910" y="337"/>
                    <a:pt x="1910" y="225"/>
                  </a:cubicBezTo>
                  <a:lnTo>
                    <a:pt x="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19"/>
            <p:cNvSpPr/>
            <p:nvPr/>
          </p:nvSpPr>
          <p:spPr>
            <a:xfrm>
              <a:off x="2166135" y="-1193667"/>
              <a:ext cx="101357" cy="55296"/>
            </a:xfrm>
            <a:custGeom>
              <a:rect b="b" l="l" r="r" t="t"/>
              <a:pathLst>
                <a:path extrusionOk="0" h="1012" w="1855">
                  <a:moveTo>
                    <a:pt x="113" y="0"/>
                  </a:moveTo>
                  <a:cubicBezTo>
                    <a:pt x="57" y="113"/>
                    <a:pt x="57" y="225"/>
                    <a:pt x="1" y="281"/>
                  </a:cubicBezTo>
                  <a:lnTo>
                    <a:pt x="1742" y="1011"/>
                  </a:lnTo>
                  <a:cubicBezTo>
                    <a:pt x="1798" y="955"/>
                    <a:pt x="1854" y="843"/>
                    <a:pt x="1854" y="730"/>
                  </a:cubicBez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19"/>
            <p:cNvSpPr/>
            <p:nvPr/>
          </p:nvSpPr>
          <p:spPr>
            <a:xfrm>
              <a:off x="2190723" y="-1245849"/>
              <a:ext cx="98243" cy="67535"/>
            </a:xfrm>
            <a:custGeom>
              <a:rect b="b" l="l" r="r" t="t"/>
              <a:pathLst>
                <a:path extrusionOk="0" h="1236" w="1798">
                  <a:moveTo>
                    <a:pt x="113" y="0"/>
                  </a:moveTo>
                  <a:lnTo>
                    <a:pt x="0" y="281"/>
                  </a:lnTo>
                  <a:lnTo>
                    <a:pt x="1685" y="1236"/>
                  </a:lnTo>
                  <a:lnTo>
                    <a:pt x="1797" y="899"/>
                  </a:ln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19"/>
            <p:cNvSpPr/>
            <p:nvPr/>
          </p:nvSpPr>
          <p:spPr>
            <a:xfrm>
              <a:off x="2123187" y="-1307210"/>
              <a:ext cx="1206123" cy="957511"/>
            </a:xfrm>
            <a:custGeom>
              <a:rect b="b" l="l" r="r" t="t"/>
              <a:pathLst>
                <a:path extrusionOk="0" h="17524" w="22074">
                  <a:moveTo>
                    <a:pt x="18310" y="0"/>
                  </a:moveTo>
                  <a:cubicBezTo>
                    <a:pt x="18366" y="56"/>
                    <a:pt x="18423" y="112"/>
                    <a:pt x="18479" y="225"/>
                  </a:cubicBezTo>
                  <a:lnTo>
                    <a:pt x="18029" y="618"/>
                  </a:lnTo>
                  <a:cubicBezTo>
                    <a:pt x="18086" y="674"/>
                    <a:pt x="18142" y="786"/>
                    <a:pt x="18198" y="843"/>
                  </a:cubicBezTo>
                  <a:lnTo>
                    <a:pt x="18703" y="449"/>
                  </a:lnTo>
                  <a:cubicBezTo>
                    <a:pt x="18816" y="618"/>
                    <a:pt x="18928" y="843"/>
                    <a:pt x="19097" y="1011"/>
                  </a:cubicBezTo>
                  <a:lnTo>
                    <a:pt x="18591" y="1348"/>
                  </a:lnTo>
                  <a:lnTo>
                    <a:pt x="18760" y="1573"/>
                  </a:lnTo>
                  <a:lnTo>
                    <a:pt x="19265" y="1236"/>
                  </a:lnTo>
                  <a:cubicBezTo>
                    <a:pt x="19377" y="1460"/>
                    <a:pt x="19490" y="1629"/>
                    <a:pt x="19546" y="1797"/>
                  </a:cubicBezTo>
                  <a:lnTo>
                    <a:pt x="19040" y="2078"/>
                  </a:lnTo>
                  <a:lnTo>
                    <a:pt x="19153" y="2359"/>
                  </a:lnTo>
                  <a:lnTo>
                    <a:pt x="19714" y="2078"/>
                  </a:lnTo>
                  <a:cubicBezTo>
                    <a:pt x="19827" y="2247"/>
                    <a:pt x="19939" y="2471"/>
                    <a:pt x="19995" y="2696"/>
                  </a:cubicBezTo>
                  <a:lnTo>
                    <a:pt x="19433" y="2921"/>
                  </a:lnTo>
                  <a:cubicBezTo>
                    <a:pt x="19433" y="2977"/>
                    <a:pt x="19546" y="3089"/>
                    <a:pt x="19546" y="3201"/>
                  </a:cubicBezTo>
                  <a:lnTo>
                    <a:pt x="20107" y="2977"/>
                  </a:lnTo>
                  <a:cubicBezTo>
                    <a:pt x="20164" y="3145"/>
                    <a:pt x="20276" y="3370"/>
                    <a:pt x="20332" y="3538"/>
                  </a:cubicBezTo>
                  <a:lnTo>
                    <a:pt x="19770" y="3707"/>
                  </a:lnTo>
                  <a:lnTo>
                    <a:pt x="19827" y="4044"/>
                  </a:lnTo>
                  <a:lnTo>
                    <a:pt x="20388" y="3819"/>
                  </a:lnTo>
                  <a:cubicBezTo>
                    <a:pt x="20501" y="4044"/>
                    <a:pt x="20557" y="4269"/>
                    <a:pt x="20557" y="4493"/>
                  </a:cubicBezTo>
                  <a:lnTo>
                    <a:pt x="19995" y="4606"/>
                  </a:lnTo>
                  <a:cubicBezTo>
                    <a:pt x="19995" y="4718"/>
                    <a:pt x="20051" y="4830"/>
                    <a:pt x="20051" y="4886"/>
                  </a:cubicBezTo>
                  <a:lnTo>
                    <a:pt x="20613" y="4774"/>
                  </a:lnTo>
                  <a:cubicBezTo>
                    <a:pt x="20613" y="4999"/>
                    <a:pt x="20725" y="5223"/>
                    <a:pt x="20725" y="5392"/>
                  </a:cubicBezTo>
                  <a:lnTo>
                    <a:pt x="20107" y="5448"/>
                  </a:lnTo>
                  <a:lnTo>
                    <a:pt x="20107" y="5785"/>
                  </a:lnTo>
                  <a:lnTo>
                    <a:pt x="20725" y="5729"/>
                  </a:lnTo>
                  <a:lnTo>
                    <a:pt x="20725" y="6403"/>
                  </a:lnTo>
                  <a:lnTo>
                    <a:pt x="20107" y="6403"/>
                  </a:lnTo>
                  <a:lnTo>
                    <a:pt x="20107" y="6684"/>
                  </a:lnTo>
                  <a:lnTo>
                    <a:pt x="20781" y="6684"/>
                  </a:lnTo>
                  <a:lnTo>
                    <a:pt x="20781" y="7301"/>
                  </a:lnTo>
                  <a:lnTo>
                    <a:pt x="20220" y="7245"/>
                  </a:lnTo>
                  <a:lnTo>
                    <a:pt x="20220" y="7582"/>
                  </a:lnTo>
                  <a:lnTo>
                    <a:pt x="20838" y="7638"/>
                  </a:lnTo>
                  <a:cubicBezTo>
                    <a:pt x="20838" y="7863"/>
                    <a:pt x="20725" y="8088"/>
                    <a:pt x="20725" y="8312"/>
                  </a:cubicBezTo>
                  <a:lnTo>
                    <a:pt x="20107" y="8144"/>
                  </a:lnTo>
                  <a:cubicBezTo>
                    <a:pt x="20107" y="8200"/>
                    <a:pt x="20107" y="8256"/>
                    <a:pt x="20107" y="8312"/>
                  </a:cubicBezTo>
                  <a:lnTo>
                    <a:pt x="20107" y="8481"/>
                  </a:lnTo>
                  <a:lnTo>
                    <a:pt x="20725" y="8593"/>
                  </a:lnTo>
                  <a:cubicBezTo>
                    <a:pt x="20669" y="8818"/>
                    <a:pt x="20613" y="8986"/>
                    <a:pt x="20557" y="9211"/>
                  </a:cubicBezTo>
                  <a:lnTo>
                    <a:pt x="19995" y="9043"/>
                  </a:lnTo>
                  <a:cubicBezTo>
                    <a:pt x="19995" y="9099"/>
                    <a:pt x="19939" y="9211"/>
                    <a:pt x="19883" y="9323"/>
                  </a:cubicBezTo>
                  <a:lnTo>
                    <a:pt x="20444" y="9492"/>
                  </a:lnTo>
                  <a:cubicBezTo>
                    <a:pt x="20388" y="9717"/>
                    <a:pt x="20332" y="9941"/>
                    <a:pt x="20220" y="10110"/>
                  </a:cubicBezTo>
                  <a:lnTo>
                    <a:pt x="19658" y="9885"/>
                  </a:lnTo>
                  <a:cubicBezTo>
                    <a:pt x="19658" y="9997"/>
                    <a:pt x="19602" y="10110"/>
                    <a:pt x="19546" y="10166"/>
                  </a:cubicBezTo>
                  <a:lnTo>
                    <a:pt x="20107" y="10391"/>
                  </a:lnTo>
                  <a:cubicBezTo>
                    <a:pt x="20051" y="10615"/>
                    <a:pt x="19939" y="10784"/>
                    <a:pt x="19827" y="10952"/>
                  </a:cubicBezTo>
                  <a:lnTo>
                    <a:pt x="19321" y="10671"/>
                  </a:lnTo>
                  <a:cubicBezTo>
                    <a:pt x="19265" y="10784"/>
                    <a:pt x="19209" y="10896"/>
                    <a:pt x="19153" y="10952"/>
                  </a:cubicBezTo>
                  <a:lnTo>
                    <a:pt x="19714" y="11233"/>
                  </a:lnTo>
                  <a:cubicBezTo>
                    <a:pt x="19602" y="11458"/>
                    <a:pt x="19490" y="11626"/>
                    <a:pt x="19377" y="11795"/>
                  </a:cubicBezTo>
                  <a:lnTo>
                    <a:pt x="18703" y="11458"/>
                  </a:lnTo>
                  <a:cubicBezTo>
                    <a:pt x="18647" y="11570"/>
                    <a:pt x="18591" y="11626"/>
                    <a:pt x="18535" y="11738"/>
                  </a:cubicBezTo>
                  <a:lnTo>
                    <a:pt x="19040" y="12075"/>
                  </a:lnTo>
                  <a:cubicBezTo>
                    <a:pt x="18928" y="12244"/>
                    <a:pt x="18760" y="12412"/>
                    <a:pt x="18647" y="12581"/>
                  </a:cubicBezTo>
                  <a:lnTo>
                    <a:pt x="18198" y="12188"/>
                  </a:lnTo>
                  <a:lnTo>
                    <a:pt x="17973" y="12412"/>
                  </a:lnTo>
                  <a:lnTo>
                    <a:pt x="18479" y="12806"/>
                  </a:lnTo>
                  <a:cubicBezTo>
                    <a:pt x="18310" y="12974"/>
                    <a:pt x="18142" y="13143"/>
                    <a:pt x="18029" y="13311"/>
                  </a:cubicBezTo>
                  <a:lnTo>
                    <a:pt x="17580" y="12862"/>
                  </a:lnTo>
                  <a:lnTo>
                    <a:pt x="17355" y="13086"/>
                  </a:lnTo>
                  <a:lnTo>
                    <a:pt x="17805" y="13480"/>
                  </a:lnTo>
                  <a:cubicBezTo>
                    <a:pt x="17636" y="13648"/>
                    <a:pt x="17468" y="13760"/>
                    <a:pt x="17299" y="13929"/>
                  </a:cubicBezTo>
                  <a:lnTo>
                    <a:pt x="16906" y="13480"/>
                  </a:lnTo>
                  <a:lnTo>
                    <a:pt x="16681" y="13648"/>
                  </a:lnTo>
                  <a:lnTo>
                    <a:pt x="17075" y="14097"/>
                  </a:lnTo>
                  <a:cubicBezTo>
                    <a:pt x="16906" y="14266"/>
                    <a:pt x="16738" y="14378"/>
                    <a:pt x="16569" y="14547"/>
                  </a:cubicBezTo>
                  <a:lnTo>
                    <a:pt x="16232" y="14041"/>
                  </a:lnTo>
                  <a:lnTo>
                    <a:pt x="15951" y="14210"/>
                  </a:lnTo>
                  <a:lnTo>
                    <a:pt x="16288" y="14715"/>
                  </a:lnTo>
                  <a:cubicBezTo>
                    <a:pt x="16120" y="14828"/>
                    <a:pt x="15951" y="14940"/>
                    <a:pt x="15727" y="14996"/>
                  </a:cubicBezTo>
                  <a:lnTo>
                    <a:pt x="15446" y="14491"/>
                  </a:lnTo>
                  <a:lnTo>
                    <a:pt x="15165" y="14603"/>
                  </a:lnTo>
                  <a:lnTo>
                    <a:pt x="15502" y="15165"/>
                  </a:lnTo>
                  <a:cubicBezTo>
                    <a:pt x="15277" y="15277"/>
                    <a:pt x="15109" y="15333"/>
                    <a:pt x="14884" y="15445"/>
                  </a:cubicBezTo>
                  <a:lnTo>
                    <a:pt x="14660" y="14884"/>
                  </a:lnTo>
                  <a:lnTo>
                    <a:pt x="14379" y="14996"/>
                  </a:lnTo>
                  <a:lnTo>
                    <a:pt x="14603" y="15558"/>
                  </a:lnTo>
                  <a:cubicBezTo>
                    <a:pt x="14379" y="15614"/>
                    <a:pt x="14210" y="15726"/>
                    <a:pt x="13986" y="15782"/>
                  </a:cubicBezTo>
                  <a:lnTo>
                    <a:pt x="13817" y="15165"/>
                  </a:lnTo>
                  <a:lnTo>
                    <a:pt x="13536" y="15277"/>
                  </a:lnTo>
                  <a:lnTo>
                    <a:pt x="13705" y="15839"/>
                  </a:lnTo>
                  <a:cubicBezTo>
                    <a:pt x="13480" y="15895"/>
                    <a:pt x="13255" y="15951"/>
                    <a:pt x="13031" y="16007"/>
                  </a:cubicBezTo>
                  <a:lnTo>
                    <a:pt x="12918" y="15445"/>
                  </a:lnTo>
                  <a:lnTo>
                    <a:pt x="12638" y="15502"/>
                  </a:lnTo>
                  <a:lnTo>
                    <a:pt x="12750" y="16063"/>
                  </a:lnTo>
                  <a:cubicBezTo>
                    <a:pt x="12525" y="16063"/>
                    <a:pt x="12357" y="16119"/>
                    <a:pt x="12132" y="16175"/>
                  </a:cubicBezTo>
                  <a:lnTo>
                    <a:pt x="12076" y="15558"/>
                  </a:lnTo>
                  <a:lnTo>
                    <a:pt x="11739" y="15558"/>
                  </a:lnTo>
                  <a:lnTo>
                    <a:pt x="11851" y="16175"/>
                  </a:lnTo>
                  <a:lnTo>
                    <a:pt x="11121" y="16175"/>
                  </a:lnTo>
                  <a:lnTo>
                    <a:pt x="11121" y="15670"/>
                  </a:lnTo>
                  <a:lnTo>
                    <a:pt x="10840" y="15670"/>
                  </a:lnTo>
                  <a:lnTo>
                    <a:pt x="10840" y="16288"/>
                  </a:lnTo>
                  <a:lnTo>
                    <a:pt x="10166" y="16288"/>
                  </a:lnTo>
                  <a:lnTo>
                    <a:pt x="10223" y="15670"/>
                  </a:lnTo>
                  <a:lnTo>
                    <a:pt x="9942" y="15670"/>
                  </a:lnTo>
                  <a:lnTo>
                    <a:pt x="9886" y="16288"/>
                  </a:lnTo>
                  <a:cubicBezTo>
                    <a:pt x="9661" y="16288"/>
                    <a:pt x="9436" y="16232"/>
                    <a:pt x="9155" y="16175"/>
                  </a:cubicBezTo>
                  <a:lnTo>
                    <a:pt x="9324" y="15558"/>
                  </a:lnTo>
                  <a:lnTo>
                    <a:pt x="8987" y="15558"/>
                  </a:lnTo>
                  <a:lnTo>
                    <a:pt x="8875" y="16119"/>
                  </a:lnTo>
                  <a:cubicBezTo>
                    <a:pt x="8650" y="16119"/>
                    <a:pt x="8481" y="16063"/>
                    <a:pt x="8257" y="16007"/>
                  </a:cubicBezTo>
                  <a:lnTo>
                    <a:pt x="8425" y="15389"/>
                  </a:lnTo>
                  <a:cubicBezTo>
                    <a:pt x="8369" y="15389"/>
                    <a:pt x="8257" y="15333"/>
                    <a:pt x="8144" y="15333"/>
                  </a:cubicBezTo>
                  <a:lnTo>
                    <a:pt x="7976" y="15895"/>
                  </a:lnTo>
                  <a:cubicBezTo>
                    <a:pt x="7751" y="15839"/>
                    <a:pt x="7527" y="15726"/>
                    <a:pt x="7358" y="15670"/>
                  </a:cubicBezTo>
                  <a:lnTo>
                    <a:pt x="7583" y="15108"/>
                  </a:lnTo>
                  <a:lnTo>
                    <a:pt x="7302" y="14996"/>
                  </a:lnTo>
                  <a:lnTo>
                    <a:pt x="7077" y="15558"/>
                  </a:lnTo>
                  <a:cubicBezTo>
                    <a:pt x="6853" y="15445"/>
                    <a:pt x="6684" y="15389"/>
                    <a:pt x="6516" y="15277"/>
                  </a:cubicBezTo>
                  <a:lnTo>
                    <a:pt x="6796" y="14715"/>
                  </a:lnTo>
                  <a:lnTo>
                    <a:pt x="6516" y="14603"/>
                  </a:lnTo>
                  <a:lnTo>
                    <a:pt x="6235" y="15108"/>
                  </a:lnTo>
                  <a:cubicBezTo>
                    <a:pt x="6010" y="14996"/>
                    <a:pt x="5842" y="14884"/>
                    <a:pt x="5673" y="14771"/>
                  </a:cubicBezTo>
                  <a:lnTo>
                    <a:pt x="6010" y="14266"/>
                  </a:lnTo>
                  <a:cubicBezTo>
                    <a:pt x="5898" y="14210"/>
                    <a:pt x="5842" y="14154"/>
                    <a:pt x="5729" y="14097"/>
                  </a:cubicBezTo>
                  <a:lnTo>
                    <a:pt x="5392" y="14603"/>
                  </a:lnTo>
                  <a:cubicBezTo>
                    <a:pt x="5224" y="14491"/>
                    <a:pt x="5055" y="14378"/>
                    <a:pt x="4887" y="14210"/>
                  </a:cubicBezTo>
                  <a:lnTo>
                    <a:pt x="5280" y="13760"/>
                  </a:lnTo>
                  <a:lnTo>
                    <a:pt x="5055" y="13592"/>
                  </a:lnTo>
                  <a:lnTo>
                    <a:pt x="4662" y="14041"/>
                  </a:lnTo>
                  <a:cubicBezTo>
                    <a:pt x="4494" y="13873"/>
                    <a:pt x="4325" y="13760"/>
                    <a:pt x="4157" y="13592"/>
                  </a:cubicBezTo>
                  <a:lnTo>
                    <a:pt x="4606" y="13143"/>
                  </a:lnTo>
                  <a:lnTo>
                    <a:pt x="4438" y="12862"/>
                  </a:lnTo>
                  <a:lnTo>
                    <a:pt x="4044" y="13311"/>
                  </a:lnTo>
                  <a:cubicBezTo>
                    <a:pt x="3876" y="13143"/>
                    <a:pt x="3764" y="12974"/>
                    <a:pt x="3595" y="12806"/>
                  </a:cubicBezTo>
                  <a:lnTo>
                    <a:pt x="4044" y="12412"/>
                  </a:lnTo>
                  <a:lnTo>
                    <a:pt x="3876" y="12188"/>
                  </a:lnTo>
                  <a:lnTo>
                    <a:pt x="3427" y="12581"/>
                  </a:lnTo>
                  <a:cubicBezTo>
                    <a:pt x="3258" y="12412"/>
                    <a:pt x="3146" y="12244"/>
                    <a:pt x="3033" y="12019"/>
                  </a:cubicBezTo>
                  <a:lnTo>
                    <a:pt x="3539" y="11682"/>
                  </a:lnTo>
                  <a:lnTo>
                    <a:pt x="3370" y="11458"/>
                  </a:lnTo>
                  <a:lnTo>
                    <a:pt x="2865" y="11795"/>
                  </a:lnTo>
                  <a:cubicBezTo>
                    <a:pt x="2753" y="11626"/>
                    <a:pt x="2640" y="11402"/>
                    <a:pt x="2528" y="11233"/>
                  </a:cubicBezTo>
                  <a:lnTo>
                    <a:pt x="3033" y="10952"/>
                  </a:lnTo>
                  <a:lnTo>
                    <a:pt x="2921" y="10671"/>
                  </a:lnTo>
                  <a:lnTo>
                    <a:pt x="2359" y="10952"/>
                  </a:lnTo>
                  <a:cubicBezTo>
                    <a:pt x="2247" y="10784"/>
                    <a:pt x="2191" y="10559"/>
                    <a:pt x="2079" y="10391"/>
                  </a:cubicBezTo>
                  <a:lnTo>
                    <a:pt x="2640" y="10110"/>
                  </a:lnTo>
                  <a:cubicBezTo>
                    <a:pt x="2584" y="10054"/>
                    <a:pt x="2584" y="9941"/>
                    <a:pt x="2528" y="9829"/>
                  </a:cubicBezTo>
                  <a:lnTo>
                    <a:pt x="1966" y="10054"/>
                  </a:lnTo>
                  <a:cubicBezTo>
                    <a:pt x="1910" y="9885"/>
                    <a:pt x="1798" y="9717"/>
                    <a:pt x="1742" y="9492"/>
                  </a:cubicBezTo>
                  <a:lnTo>
                    <a:pt x="2359" y="9323"/>
                  </a:lnTo>
                  <a:lnTo>
                    <a:pt x="2247" y="9043"/>
                  </a:lnTo>
                  <a:lnTo>
                    <a:pt x="1686" y="9211"/>
                  </a:lnTo>
                  <a:cubicBezTo>
                    <a:pt x="1629" y="8986"/>
                    <a:pt x="1573" y="8762"/>
                    <a:pt x="1517" y="8537"/>
                  </a:cubicBezTo>
                  <a:lnTo>
                    <a:pt x="2079" y="8425"/>
                  </a:lnTo>
                  <a:cubicBezTo>
                    <a:pt x="2079" y="8312"/>
                    <a:pt x="2079" y="8256"/>
                    <a:pt x="2023" y="8144"/>
                  </a:cubicBezTo>
                  <a:lnTo>
                    <a:pt x="1461" y="8256"/>
                  </a:lnTo>
                  <a:cubicBezTo>
                    <a:pt x="1461" y="8032"/>
                    <a:pt x="1405" y="7807"/>
                    <a:pt x="1349" y="7638"/>
                  </a:cubicBezTo>
                  <a:lnTo>
                    <a:pt x="1966" y="7582"/>
                  </a:lnTo>
                  <a:lnTo>
                    <a:pt x="1966" y="7245"/>
                  </a:lnTo>
                  <a:lnTo>
                    <a:pt x="1349" y="7301"/>
                  </a:lnTo>
                  <a:lnTo>
                    <a:pt x="1349" y="6628"/>
                  </a:lnTo>
                  <a:lnTo>
                    <a:pt x="1966" y="6628"/>
                  </a:lnTo>
                  <a:lnTo>
                    <a:pt x="1966" y="6291"/>
                  </a:lnTo>
                  <a:lnTo>
                    <a:pt x="1" y="6291"/>
                  </a:lnTo>
                  <a:lnTo>
                    <a:pt x="1" y="6571"/>
                  </a:lnTo>
                  <a:cubicBezTo>
                    <a:pt x="1" y="6908"/>
                    <a:pt x="1" y="7245"/>
                    <a:pt x="57" y="7582"/>
                  </a:cubicBezTo>
                  <a:cubicBezTo>
                    <a:pt x="57" y="7638"/>
                    <a:pt x="57" y="7695"/>
                    <a:pt x="57" y="7751"/>
                  </a:cubicBezTo>
                  <a:cubicBezTo>
                    <a:pt x="57" y="7975"/>
                    <a:pt x="113" y="8200"/>
                    <a:pt x="169" y="8481"/>
                  </a:cubicBezTo>
                  <a:cubicBezTo>
                    <a:pt x="169" y="8593"/>
                    <a:pt x="169" y="8649"/>
                    <a:pt x="225" y="8762"/>
                  </a:cubicBezTo>
                  <a:cubicBezTo>
                    <a:pt x="281" y="9043"/>
                    <a:pt x="338" y="9267"/>
                    <a:pt x="394" y="9548"/>
                  </a:cubicBezTo>
                  <a:cubicBezTo>
                    <a:pt x="450" y="9604"/>
                    <a:pt x="450" y="9717"/>
                    <a:pt x="450" y="9773"/>
                  </a:cubicBezTo>
                  <a:cubicBezTo>
                    <a:pt x="562" y="10054"/>
                    <a:pt x="675" y="10278"/>
                    <a:pt x="731" y="10559"/>
                  </a:cubicBezTo>
                  <a:cubicBezTo>
                    <a:pt x="731" y="10559"/>
                    <a:pt x="731" y="10615"/>
                    <a:pt x="731" y="10615"/>
                  </a:cubicBezTo>
                  <a:cubicBezTo>
                    <a:pt x="899" y="11008"/>
                    <a:pt x="1068" y="11402"/>
                    <a:pt x="1292" y="11738"/>
                  </a:cubicBezTo>
                  <a:lnTo>
                    <a:pt x="1349" y="11851"/>
                  </a:lnTo>
                  <a:cubicBezTo>
                    <a:pt x="1461" y="12075"/>
                    <a:pt x="1573" y="12300"/>
                    <a:pt x="1686" y="12469"/>
                  </a:cubicBezTo>
                  <a:lnTo>
                    <a:pt x="1854" y="12749"/>
                  </a:lnTo>
                  <a:cubicBezTo>
                    <a:pt x="2023" y="12974"/>
                    <a:pt x="2191" y="13199"/>
                    <a:pt x="2359" y="13367"/>
                  </a:cubicBezTo>
                  <a:lnTo>
                    <a:pt x="2472" y="13536"/>
                  </a:lnTo>
                  <a:cubicBezTo>
                    <a:pt x="2640" y="13760"/>
                    <a:pt x="2865" y="13985"/>
                    <a:pt x="3033" y="14210"/>
                  </a:cubicBezTo>
                  <a:lnTo>
                    <a:pt x="3146" y="14266"/>
                  </a:lnTo>
                  <a:cubicBezTo>
                    <a:pt x="3370" y="14491"/>
                    <a:pt x="3595" y="14771"/>
                    <a:pt x="3876" y="14996"/>
                  </a:cubicBezTo>
                  <a:lnTo>
                    <a:pt x="3932" y="15052"/>
                  </a:lnTo>
                  <a:cubicBezTo>
                    <a:pt x="4213" y="15221"/>
                    <a:pt x="4438" y="15445"/>
                    <a:pt x="4718" y="15614"/>
                  </a:cubicBezTo>
                  <a:lnTo>
                    <a:pt x="4943" y="15726"/>
                  </a:lnTo>
                  <a:cubicBezTo>
                    <a:pt x="5168" y="15895"/>
                    <a:pt x="5392" y="16063"/>
                    <a:pt x="5673" y="16175"/>
                  </a:cubicBezTo>
                  <a:lnTo>
                    <a:pt x="5842" y="16288"/>
                  </a:lnTo>
                  <a:cubicBezTo>
                    <a:pt x="6066" y="16400"/>
                    <a:pt x="6347" y="16512"/>
                    <a:pt x="6628" y="16625"/>
                  </a:cubicBezTo>
                  <a:lnTo>
                    <a:pt x="6740" y="16681"/>
                  </a:lnTo>
                  <a:cubicBezTo>
                    <a:pt x="7077" y="16849"/>
                    <a:pt x="7414" y="16962"/>
                    <a:pt x="7751" y="17074"/>
                  </a:cubicBezTo>
                  <a:lnTo>
                    <a:pt x="7976" y="17130"/>
                  </a:lnTo>
                  <a:cubicBezTo>
                    <a:pt x="8313" y="17243"/>
                    <a:pt x="8650" y="17299"/>
                    <a:pt x="8987" y="17355"/>
                  </a:cubicBezTo>
                  <a:cubicBezTo>
                    <a:pt x="9212" y="17411"/>
                    <a:pt x="9492" y="17467"/>
                    <a:pt x="9773" y="17467"/>
                  </a:cubicBezTo>
                  <a:lnTo>
                    <a:pt x="9942" y="17467"/>
                  </a:lnTo>
                  <a:cubicBezTo>
                    <a:pt x="10279" y="17467"/>
                    <a:pt x="10672" y="17523"/>
                    <a:pt x="11009" y="17523"/>
                  </a:cubicBezTo>
                  <a:cubicBezTo>
                    <a:pt x="12020" y="17523"/>
                    <a:pt x="13087" y="17411"/>
                    <a:pt x="14042" y="17130"/>
                  </a:cubicBezTo>
                  <a:lnTo>
                    <a:pt x="14323" y="17018"/>
                  </a:lnTo>
                  <a:cubicBezTo>
                    <a:pt x="15277" y="16737"/>
                    <a:pt x="16176" y="16344"/>
                    <a:pt x="17018" y="15782"/>
                  </a:cubicBezTo>
                  <a:lnTo>
                    <a:pt x="17131" y="15726"/>
                  </a:lnTo>
                  <a:cubicBezTo>
                    <a:pt x="17412" y="15502"/>
                    <a:pt x="17636" y="15333"/>
                    <a:pt x="17917" y="15165"/>
                  </a:cubicBezTo>
                  <a:lnTo>
                    <a:pt x="18142" y="14940"/>
                  </a:lnTo>
                  <a:cubicBezTo>
                    <a:pt x="18310" y="14771"/>
                    <a:pt x="18535" y="14603"/>
                    <a:pt x="18703" y="14434"/>
                  </a:cubicBezTo>
                  <a:lnTo>
                    <a:pt x="18928" y="14210"/>
                  </a:lnTo>
                  <a:cubicBezTo>
                    <a:pt x="19097" y="14041"/>
                    <a:pt x="19265" y="13817"/>
                    <a:pt x="19490" y="13648"/>
                  </a:cubicBezTo>
                  <a:cubicBezTo>
                    <a:pt x="19490" y="13592"/>
                    <a:pt x="19546" y="13536"/>
                    <a:pt x="19602" y="13480"/>
                  </a:cubicBezTo>
                  <a:lnTo>
                    <a:pt x="19658" y="13423"/>
                  </a:lnTo>
                  <a:cubicBezTo>
                    <a:pt x="20107" y="12862"/>
                    <a:pt x="20444" y="12300"/>
                    <a:pt x="20781" y="11682"/>
                  </a:cubicBezTo>
                  <a:lnTo>
                    <a:pt x="20894" y="11570"/>
                  </a:lnTo>
                  <a:cubicBezTo>
                    <a:pt x="21006" y="11345"/>
                    <a:pt x="21062" y="11121"/>
                    <a:pt x="21175" y="10896"/>
                  </a:cubicBezTo>
                  <a:cubicBezTo>
                    <a:pt x="21343" y="10503"/>
                    <a:pt x="21512" y="10166"/>
                    <a:pt x="21624" y="9773"/>
                  </a:cubicBezTo>
                  <a:cubicBezTo>
                    <a:pt x="21624" y="9717"/>
                    <a:pt x="21624" y="9660"/>
                    <a:pt x="21680" y="9548"/>
                  </a:cubicBezTo>
                  <a:cubicBezTo>
                    <a:pt x="21736" y="9211"/>
                    <a:pt x="21849" y="8874"/>
                    <a:pt x="21905" y="8537"/>
                  </a:cubicBezTo>
                  <a:cubicBezTo>
                    <a:pt x="21961" y="8144"/>
                    <a:pt x="22017" y="7807"/>
                    <a:pt x="22073" y="7414"/>
                  </a:cubicBezTo>
                  <a:lnTo>
                    <a:pt x="22073" y="6684"/>
                  </a:lnTo>
                  <a:cubicBezTo>
                    <a:pt x="22073" y="5954"/>
                    <a:pt x="22017" y="5223"/>
                    <a:pt x="21905" y="4493"/>
                  </a:cubicBezTo>
                  <a:cubicBezTo>
                    <a:pt x="21849" y="4156"/>
                    <a:pt x="21736" y="3819"/>
                    <a:pt x="21624" y="3426"/>
                  </a:cubicBezTo>
                  <a:cubicBezTo>
                    <a:pt x="21512" y="2977"/>
                    <a:pt x="21343" y="2584"/>
                    <a:pt x="21175" y="2134"/>
                  </a:cubicBezTo>
                  <a:cubicBezTo>
                    <a:pt x="20950" y="1573"/>
                    <a:pt x="20669" y="1011"/>
                    <a:pt x="20332" y="506"/>
                  </a:cubicBezTo>
                  <a:cubicBezTo>
                    <a:pt x="20164" y="337"/>
                    <a:pt x="20051" y="169"/>
                    <a:pt x="1993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19"/>
            <p:cNvSpPr/>
            <p:nvPr/>
          </p:nvSpPr>
          <p:spPr>
            <a:xfrm>
              <a:off x="3077595" y="-1307210"/>
              <a:ext cx="18468" cy="9234"/>
            </a:xfrm>
            <a:custGeom>
              <a:rect b="b" l="l" r="r" t="t"/>
              <a:pathLst>
                <a:path extrusionOk="0" h="169" w="338">
                  <a:moveTo>
                    <a:pt x="1" y="0"/>
                  </a:moveTo>
                  <a:lnTo>
                    <a:pt x="169" y="169"/>
                  </a:lnTo>
                  <a:lnTo>
                    <a:pt x="33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19"/>
            <p:cNvSpPr/>
            <p:nvPr/>
          </p:nvSpPr>
          <p:spPr>
            <a:xfrm>
              <a:off x="2334920" y="-1282677"/>
              <a:ext cx="816376" cy="721357"/>
            </a:xfrm>
            <a:custGeom>
              <a:rect b="b" l="l" r="r" t="t"/>
              <a:pathLst>
                <a:path extrusionOk="0" h="13202" w="14941">
                  <a:moveTo>
                    <a:pt x="11009" y="0"/>
                  </a:moveTo>
                  <a:lnTo>
                    <a:pt x="10672" y="618"/>
                  </a:lnTo>
                  <a:cubicBezTo>
                    <a:pt x="13031" y="2135"/>
                    <a:pt x="14154" y="5055"/>
                    <a:pt x="13424" y="7807"/>
                  </a:cubicBezTo>
                  <a:cubicBezTo>
                    <a:pt x="12975" y="9492"/>
                    <a:pt x="11852" y="10896"/>
                    <a:pt x="10335" y="11739"/>
                  </a:cubicBezTo>
                  <a:cubicBezTo>
                    <a:pt x="9313" y="12304"/>
                    <a:pt x="8236" y="12563"/>
                    <a:pt x="7187" y="12563"/>
                  </a:cubicBezTo>
                  <a:cubicBezTo>
                    <a:pt x="3855" y="12563"/>
                    <a:pt x="803" y="9951"/>
                    <a:pt x="675" y="6235"/>
                  </a:cubicBezTo>
                  <a:lnTo>
                    <a:pt x="1" y="6235"/>
                  </a:lnTo>
                  <a:cubicBezTo>
                    <a:pt x="113" y="9773"/>
                    <a:pt x="2753" y="12694"/>
                    <a:pt x="6291" y="13143"/>
                  </a:cubicBezTo>
                  <a:cubicBezTo>
                    <a:pt x="6595" y="13182"/>
                    <a:pt x="6897" y="13201"/>
                    <a:pt x="7196" y="13201"/>
                  </a:cubicBezTo>
                  <a:cubicBezTo>
                    <a:pt x="10333" y="13201"/>
                    <a:pt x="13170" y="11103"/>
                    <a:pt x="14042" y="7976"/>
                  </a:cubicBezTo>
                  <a:cubicBezTo>
                    <a:pt x="14941" y="4943"/>
                    <a:pt x="13705" y="1685"/>
                    <a:pt x="1100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19"/>
            <p:cNvSpPr/>
            <p:nvPr/>
          </p:nvSpPr>
          <p:spPr>
            <a:xfrm>
              <a:off x="2460757" y="-1150720"/>
              <a:ext cx="463456" cy="395921"/>
            </a:xfrm>
            <a:custGeom>
              <a:rect b="b" l="l" r="r" t="t"/>
              <a:pathLst>
                <a:path extrusionOk="0" h="7246" w="8482">
                  <a:moveTo>
                    <a:pt x="4944" y="1009"/>
                  </a:moveTo>
                  <a:cubicBezTo>
                    <a:pt x="7058" y="1009"/>
                    <a:pt x="8481" y="3708"/>
                    <a:pt x="6740" y="5448"/>
                  </a:cubicBezTo>
                  <a:lnTo>
                    <a:pt x="6684" y="5448"/>
                  </a:lnTo>
                  <a:cubicBezTo>
                    <a:pt x="6235" y="5954"/>
                    <a:pt x="5561" y="6235"/>
                    <a:pt x="4887" y="6235"/>
                  </a:cubicBezTo>
                  <a:cubicBezTo>
                    <a:pt x="2023" y="6235"/>
                    <a:pt x="1236" y="2303"/>
                    <a:pt x="3876" y="1236"/>
                  </a:cubicBezTo>
                  <a:cubicBezTo>
                    <a:pt x="4243" y="1080"/>
                    <a:pt x="4603" y="1009"/>
                    <a:pt x="4944" y="1009"/>
                  </a:cubicBezTo>
                  <a:close/>
                  <a:moveTo>
                    <a:pt x="4831" y="0"/>
                  </a:moveTo>
                  <a:cubicBezTo>
                    <a:pt x="1" y="0"/>
                    <a:pt x="1" y="7246"/>
                    <a:pt x="4831" y="7246"/>
                  </a:cubicBezTo>
                  <a:cubicBezTo>
                    <a:pt x="6853" y="7246"/>
                    <a:pt x="8482" y="5617"/>
                    <a:pt x="8482" y="3595"/>
                  </a:cubicBezTo>
                  <a:cubicBezTo>
                    <a:pt x="8482" y="1629"/>
                    <a:pt x="6853" y="0"/>
                    <a:pt x="483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19"/>
            <p:cNvSpPr/>
            <p:nvPr/>
          </p:nvSpPr>
          <p:spPr>
            <a:xfrm>
              <a:off x="6312211" y="-1132306"/>
              <a:ext cx="196431" cy="187251"/>
            </a:xfrm>
            <a:custGeom>
              <a:rect b="b" l="l" r="r" t="t"/>
              <a:pathLst>
                <a:path extrusionOk="0" h="3427" w="3595">
                  <a:moveTo>
                    <a:pt x="955" y="0"/>
                  </a:moveTo>
                  <a:lnTo>
                    <a:pt x="0" y="2191"/>
                  </a:lnTo>
                  <a:cubicBezTo>
                    <a:pt x="786" y="2528"/>
                    <a:pt x="1517" y="2977"/>
                    <a:pt x="2247" y="3427"/>
                  </a:cubicBezTo>
                  <a:lnTo>
                    <a:pt x="3595" y="1517"/>
                  </a:lnTo>
                  <a:cubicBezTo>
                    <a:pt x="2752" y="955"/>
                    <a:pt x="1854" y="450"/>
                    <a:pt x="955"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19"/>
            <p:cNvSpPr/>
            <p:nvPr/>
          </p:nvSpPr>
          <p:spPr>
            <a:xfrm>
              <a:off x="6115778" y="-1209021"/>
              <a:ext cx="184191" cy="168838"/>
            </a:xfrm>
            <a:custGeom>
              <a:rect b="b" l="l" r="r" t="t"/>
              <a:pathLst>
                <a:path extrusionOk="0" h="3090" w="3371">
                  <a:moveTo>
                    <a:pt x="506" y="0"/>
                  </a:moveTo>
                  <a:lnTo>
                    <a:pt x="1" y="2303"/>
                  </a:lnTo>
                  <a:cubicBezTo>
                    <a:pt x="843" y="2528"/>
                    <a:pt x="1629" y="2752"/>
                    <a:pt x="2416" y="3089"/>
                  </a:cubicBezTo>
                  <a:lnTo>
                    <a:pt x="3370" y="899"/>
                  </a:lnTo>
                  <a:cubicBezTo>
                    <a:pt x="2472" y="562"/>
                    <a:pt x="1461" y="225"/>
                    <a:pt x="50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19"/>
            <p:cNvSpPr/>
            <p:nvPr/>
          </p:nvSpPr>
          <p:spPr>
            <a:xfrm>
              <a:off x="6766384" y="-665840"/>
              <a:ext cx="187251" cy="196485"/>
            </a:xfrm>
            <a:custGeom>
              <a:rect b="b" l="l" r="r" t="t"/>
              <a:pathLst>
                <a:path extrusionOk="0" h="3596" w="3427">
                  <a:moveTo>
                    <a:pt x="2022" y="0"/>
                  </a:moveTo>
                  <a:lnTo>
                    <a:pt x="0" y="1292"/>
                  </a:lnTo>
                  <a:cubicBezTo>
                    <a:pt x="450" y="2022"/>
                    <a:pt x="899" y="2809"/>
                    <a:pt x="1236" y="3595"/>
                  </a:cubicBezTo>
                  <a:lnTo>
                    <a:pt x="3426" y="2696"/>
                  </a:lnTo>
                  <a:cubicBezTo>
                    <a:pt x="3033" y="1798"/>
                    <a:pt x="2584" y="843"/>
                    <a:pt x="202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19"/>
            <p:cNvSpPr/>
            <p:nvPr/>
          </p:nvSpPr>
          <p:spPr>
            <a:xfrm>
              <a:off x="5910165" y="-1242789"/>
              <a:ext cx="165778" cy="144304"/>
            </a:xfrm>
            <a:custGeom>
              <a:rect b="b" l="l" r="r" t="t"/>
              <a:pathLst>
                <a:path extrusionOk="0" h="2641" w="3034">
                  <a:moveTo>
                    <a:pt x="57" y="1"/>
                  </a:moveTo>
                  <a:lnTo>
                    <a:pt x="1" y="2359"/>
                  </a:lnTo>
                  <a:cubicBezTo>
                    <a:pt x="843" y="2416"/>
                    <a:pt x="1685" y="2528"/>
                    <a:pt x="2528" y="2640"/>
                  </a:cubicBezTo>
                  <a:lnTo>
                    <a:pt x="3033" y="338"/>
                  </a:lnTo>
                  <a:cubicBezTo>
                    <a:pt x="2022" y="169"/>
                    <a:pt x="1068" y="57"/>
                    <a:pt x="57"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19"/>
            <p:cNvSpPr/>
            <p:nvPr/>
          </p:nvSpPr>
          <p:spPr>
            <a:xfrm>
              <a:off x="6643606" y="-853038"/>
              <a:ext cx="199545" cy="199545"/>
            </a:xfrm>
            <a:custGeom>
              <a:rect b="b" l="l" r="r" t="t"/>
              <a:pathLst>
                <a:path extrusionOk="0" h="3652" w="3652">
                  <a:moveTo>
                    <a:pt x="1742" y="0"/>
                  </a:moveTo>
                  <a:lnTo>
                    <a:pt x="1" y="1629"/>
                  </a:lnTo>
                  <a:cubicBezTo>
                    <a:pt x="619" y="2247"/>
                    <a:pt x="1124" y="2921"/>
                    <a:pt x="1630" y="3651"/>
                  </a:cubicBezTo>
                  <a:lnTo>
                    <a:pt x="3652" y="2359"/>
                  </a:lnTo>
                  <a:cubicBezTo>
                    <a:pt x="3034" y="1517"/>
                    <a:pt x="2416" y="731"/>
                    <a:pt x="174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19"/>
            <p:cNvSpPr/>
            <p:nvPr/>
          </p:nvSpPr>
          <p:spPr>
            <a:xfrm>
              <a:off x="6490175" y="-1012643"/>
              <a:ext cx="199545" cy="199545"/>
            </a:xfrm>
            <a:custGeom>
              <a:rect b="b" l="l" r="r" t="t"/>
              <a:pathLst>
                <a:path extrusionOk="0" h="3652" w="3652">
                  <a:moveTo>
                    <a:pt x="1349" y="1"/>
                  </a:moveTo>
                  <a:lnTo>
                    <a:pt x="1" y="1967"/>
                  </a:lnTo>
                  <a:cubicBezTo>
                    <a:pt x="675" y="2472"/>
                    <a:pt x="1349" y="3034"/>
                    <a:pt x="1966" y="3652"/>
                  </a:cubicBezTo>
                  <a:lnTo>
                    <a:pt x="3651" y="2023"/>
                  </a:lnTo>
                  <a:cubicBezTo>
                    <a:pt x="2977" y="1293"/>
                    <a:pt x="2191" y="619"/>
                    <a:pt x="134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19"/>
            <p:cNvSpPr/>
            <p:nvPr/>
          </p:nvSpPr>
          <p:spPr>
            <a:xfrm>
              <a:off x="4783913" y="-705727"/>
              <a:ext cx="184191" cy="196431"/>
            </a:xfrm>
            <a:custGeom>
              <a:rect b="b" l="l" r="r" t="t"/>
              <a:pathLst>
                <a:path extrusionOk="0" h="3595" w="3371">
                  <a:moveTo>
                    <a:pt x="1460" y="0"/>
                  </a:moveTo>
                  <a:cubicBezTo>
                    <a:pt x="899" y="843"/>
                    <a:pt x="393" y="1741"/>
                    <a:pt x="0" y="2640"/>
                  </a:cubicBezTo>
                  <a:lnTo>
                    <a:pt x="2191" y="3595"/>
                  </a:lnTo>
                  <a:cubicBezTo>
                    <a:pt x="2528" y="2809"/>
                    <a:pt x="2921" y="2078"/>
                    <a:pt x="3370" y="1404"/>
                  </a:cubicBezTo>
                  <a:lnTo>
                    <a:pt x="146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19"/>
            <p:cNvSpPr/>
            <p:nvPr/>
          </p:nvSpPr>
          <p:spPr>
            <a:xfrm>
              <a:off x="5680019" y="-1242789"/>
              <a:ext cx="162663" cy="141244"/>
            </a:xfrm>
            <a:custGeom>
              <a:rect b="b" l="l" r="r" t="t"/>
              <a:pathLst>
                <a:path extrusionOk="0" h="2585" w="2977">
                  <a:moveTo>
                    <a:pt x="2977" y="1"/>
                  </a:moveTo>
                  <a:cubicBezTo>
                    <a:pt x="1966" y="1"/>
                    <a:pt x="1011" y="57"/>
                    <a:pt x="0" y="225"/>
                  </a:cubicBezTo>
                  <a:lnTo>
                    <a:pt x="393" y="2584"/>
                  </a:lnTo>
                  <a:cubicBezTo>
                    <a:pt x="1236" y="2416"/>
                    <a:pt x="2078" y="2359"/>
                    <a:pt x="2921" y="2359"/>
                  </a:cubicBezTo>
                  <a:lnTo>
                    <a:pt x="297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19"/>
            <p:cNvSpPr/>
            <p:nvPr/>
          </p:nvSpPr>
          <p:spPr>
            <a:xfrm>
              <a:off x="4903576" y="-886806"/>
              <a:ext cx="193371" cy="199545"/>
            </a:xfrm>
            <a:custGeom>
              <a:rect b="b" l="l" r="r" t="t"/>
              <a:pathLst>
                <a:path extrusionOk="0" h="3652" w="3539">
                  <a:moveTo>
                    <a:pt x="1910" y="1"/>
                  </a:moveTo>
                  <a:cubicBezTo>
                    <a:pt x="1236" y="731"/>
                    <a:pt x="562" y="1517"/>
                    <a:pt x="1" y="2303"/>
                  </a:cubicBezTo>
                  <a:lnTo>
                    <a:pt x="1910" y="3651"/>
                  </a:lnTo>
                  <a:cubicBezTo>
                    <a:pt x="2416" y="2977"/>
                    <a:pt x="2977" y="2360"/>
                    <a:pt x="3539" y="1742"/>
                  </a:cubicBezTo>
                  <a:lnTo>
                    <a:pt x="191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19"/>
            <p:cNvSpPr/>
            <p:nvPr/>
          </p:nvSpPr>
          <p:spPr>
            <a:xfrm>
              <a:off x="4707197" y="-500115"/>
              <a:ext cx="168838" cy="184191"/>
            </a:xfrm>
            <a:custGeom>
              <a:rect b="b" l="l" r="r" t="t"/>
              <a:pathLst>
                <a:path extrusionOk="0" h="3371" w="3090">
                  <a:moveTo>
                    <a:pt x="899" y="0"/>
                  </a:moveTo>
                  <a:cubicBezTo>
                    <a:pt x="506" y="955"/>
                    <a:pt x="225" y="1910"/>
                    <a:pt x="0" y="2865"/>
                  </a:cubicBezTo>
                  <a:lnTo>
                    <a:pt x="2303" y="3370"/>
                  </a:lnTo>
                  <a:cubicBezTo>
                    <a:pt x="2471" y="2584"/>
                    <a:pt x="2752" y="1741"/>
                    <a:pt x="3089" y="955"/>
                  </a:cubicBezTo>
                  <a:lnTo>
                    <a:pt x="89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19"/>
            <p:cNvSpPr/>
            <p:nvPr/>
          </p:nvSpPr>
          <p:spPr>
            <a:xfrm>
              <a:off x="5452932" y="-1218256"/>
              <a:ext cx="181077" cy="165778"/>
            </a:xfrm>
            <a:custGeom>
              <a:rect b="b" l="l" r="r" t="t"/>
              <a:pathLst>
                <a:path extrusionOk="0" h="3034" w="3314">
                  <a:moveTo>
                    <a:pt x="2921" y="1"/>
                  </a:moveTo>
                  <a:cubicBezTo>
                    <a:pt x="1910" y="226"/>
                    <a:pt x="955" y="506"/>
                    <a:pt x="0" y="843"/>
                  </a:cubicBezTo>
                  <a:lnTo>
                    <a:pt x="842" y="3034"/>
                  </a:lnTo>
                  <a:cubicBezTo>
                    <a:pt x="1685" y="2753"/>
                    <a:pt x="2471" y="2528"/>
                    <a:pt x="3314" y="2360"/>
                  </a:cubicBezTo>
                  <a:lnTo>
                    <a:pt x="292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19"/>
            <p:cNvSpPr/>
            <p:nvPr/>
          </p:nvSpPr>
          <p:spPr>
            <a:xfrm>
              <a:off x="5244205" y="-1147660"/>
              <a:ext cx="193426" cy="187251"/>
            </a:xfrm>
            <a:custGeom>
              <a:rect b="b" l="l" r="r" t="t"/>
              <a:pathLst>
                <a:path extrusionOk="0" h="3427" w="3540">
                  <a:moveTo>
                    <a:pt x="2641" y="1"/>
                  </a:moveTo>
                  <a:cubicBezTo>
                    <a:pt x="1742" y="394"/>
                    <a:pt x="843" y="899"/>
                    <a:pt x="1" y="1405"/>
                  </a:cubicBezTo>
                  <a:lnTo>
                    <a:pt x="1236" y="3427"/>
                  </a:lnTo>
                  <a:cubicBezTo>
                    <a:pt x="1967" y="2977"/>
                    <a:pt x="2753" y="2584"/>
                    <a:pt x="3539" y="2247"/>
                  </a:cubicBezTo>
                  <a:lnTo>
                    <a:pt x="264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19"/>
            <p:cNvSpPr/>
            <p:nvPr/>
          </p:nvSpPr>
          <p:spPr>
            <a:xfrm>
              <a:off x="5057006" y="-1034117"/>
              <a:ext cx="196485" cy="193426"/>
            </a:xfrm>
            <a:custGeom>
              <a:rect b="b" l="l" r="r" t="t"/>
              <a:pathLst>
                <a:path extrusionOk="0" h="3540" w="3596">
                  <a:moveTo>
                    <a:pt x="2360" y="1"/>
                  </a:moveTo>
                  <a:cubicBezTo>
                    <a:pt x="1517" y="562"/>
                    <a:pt x="731" y="1180"/>
                    <a:pt x="1" y="1854"/>
                  </a:cubicBezTo>
                  <a:lnTo>
                    <a:pt x="1630" y="3539"/>
                  </a:lnTo>
                  <a:cubicBezTo>
                    <a:pt x="2247" y="2977"/>
                    <a:pt x="2921" y="2472"/>
                    <a:pt x="3595" y="1967"/>
                  </a:cubicBezTo>
                  <a:lnTo>
                    <a:pt x="236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19"/>
            <p:cNvSpPr/>
            <p:nvPr/>
          </p:nvSpPr>
          <p:spPr>
            <a:xfrm>
              <a:off x="6855393" y="-454108"/>
              <a:ext cx="162663" cy="153538"/>
            </a:xfrm>
            <a:custGeom>
              <a:rect b="b" l="l" r="r" t="t"/>
              <a:pathLst>
                <a:path extrusionOk="0" h="2810" w="2977">
                  <a:moveTo>
                    <a:pt x="2247" y="1"/>
                  </a:moveTo>
                  <a:lnTo>
                    <a:pt x="0" y="843"/>
                  </a:lnTo>
                  <a:cubicBezTo>
                    <a:pt x="225" y="1461"/>
                    <a:pt x="393" y="2135"/>
                    <a:pt x="562" y="2809"/>
                  </a:cubicBezTo>
                  <a:lnTo>
                    <a:pt x="2977" y="2809"/>
                  </a:lnTo>
                  <a:cubicBezTo>
                    <a:pt x="2808" y="1854"/>
                    <a:pt x="2584" y="899"/>
                    <a:pt x="2247"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19"/>
            <p:cNvSpPr/>
            <p:nvPr/>
          </p:nvSpPr>
          <p:spPr>
            <a:xfrm>
              <a:off x="4903576" y="-1040237"/>
              <a:ext cx="1908848" cy="739662"/>
            </a:xfrm>
            <a:custGeom>
              <a:rect b="b" l="l" r="r" t="t"/>
              <a:pathLst>
                <a:path extrusionOk="0" h="13537" w="34935">
                  <a:moveTo>
                    <a:pt x="17468" y="0"/>
                  </a:moveTo>
                  <a:cubicBezTo>
                    <a:pt x="9268" y="0"/>
                    <a:pt x="2079" y="5561"/>
                    <a:pt x="1" y="13536"/>
                  </a:cubicBezTo>
                  <a:lnTo>
                    <a:pt x="338" y="13536"/>
                  </a:lnTo>
                  <a:cubicBezTo>
                    <a:pt x="2375" y="5773"/>
                    <a:pt x="9431" y="331"/>
                    <a:pt x="17433" y="331"/>
                  </a:cubicBezTo>
                  <a:cubicBezTo>
                    <a:pt x="17594" y="331"/>
                    <a:pt x="17755" y="333"/>
                    <a:pt x="17917" y="337"/>
                  </a:cubicBezTo>
                  <a:cubicBezTo>
                    <a:pt x="25780" y="506"/>
                    <a:pt x="32632" y="5898"/>
                    <a:pt x="34598" y="13536"/>
                  </a:cubicBezTo>
                  <a:lnTo>
                    <a:pt x="34935" y="13536"/>
                  </a:lnTo>
                  <a:cubicBezTo>
                    <a:pt x="32857" y="5561"/>
                    <a:pt x="25668" y="0"/>
                    <a:pt x="1746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19"/>
            <p:cNvSpPr/>
            <p:nvPr/>
          </p:nvSpPr>
          <p:spPr>
            <a:xfrm>
              <a:off x="5023293" y="-949424"/>
              <a:ext cx="1694004" cy="648850"/>
            </a:xfrm>
            <a:custGeom>
              <a:rect b="b" l="l" r="r" t="t"/>
              <a:pathLst>
                <a:path extrusionOk="0" h="11875" w="31003">
                  <a:moveTo>
                    <a:pt x="15289" y="1"/>
                  </a:moveTo>
                  <a:cubicBezTo>
                    <a:pt x="9303" y="1"/>
                    <a:pt x="3606" y="3317"/>
                    <a:pt x="730" y="8897"/>
                  </a:cubicBezTo>
                  <a:lnTo>
                    <a:pt x="1123" y="9122"/>
                  </a:lnTo>
                  <a:cubicBezTo>
                    <a:pt x="674" y="9964"/>
                    <a:pt x="281" y="10919"/>
                    <a:pt x="0" y="11874"/>
                  </a:cubicBezTo>
                  <a:lnTo>
                    <a:pt x="2640" y="11874"/>
                  </a:lnTo>
                  <a:cubicBezTo>
                    <a:pt x="3033" y="10751"/>
                    <a:pt x="3595" y="9684"/>
                    <a:pt x="4269" y="8729"/>
                  </a:cubicBezTo>
                  <a:cubicBezTo>
                    <a:pt x="4774" y="7943"/>
                    <a:pt x="5336" y="7269"/>
                    <a:pt x="6010" y="6651"/>
                  </a:cubicBezTo>
                  <a:lnTo>
                    <a:pt x="5279" y="5864"/>
                  </a:lnTo>
                  <a:cubicBezTo>
                    <a:pt x="7979" y="3276"/>
                    <a:pt x="11542" y="1875"/>
                    <a:pt x="15228" y="1875"/>
                  </a:cubicBezTo>
                  <a:cubicBezTo>
                    <a:pt x="15300" y="1875"/>
                    <a:pt x="15373" y="1876"/>
                    <a:pt x="15445" y="1877"/>
                  </a:cubicBezTo>
                  <a:lnTo>
                    <a:pt x="15445" y="2944"/>
                  </a:lnTo>
                  <a:cubicBezTo>
                    <a:pt x="19096" y="2944"/>
                    <a:pt x="22522" y="4460"/>
                    <a:pt x="24993" y="7100"/>
                  </a:cubicBezTo>
                  <a:cubicBezTo>
                    <a:pt x="25555" y="7718"/>
                    <a:pt x="26116" y="8336"/>
                    <a:pt x="26566" y="9066"/>
                  </a:cubicBezTo>
                  <a:lnTo>
                    <a:pt x="27464" y="8504"/>
                  </a:lnTo>
                  <a:cubicBezTo>
                    <a:pt x="28138" y="9571"/>
                    <a:pt x="28644" y="10695"/>
                    <a:pt x="29037" y="11874"/>
                  </a:cubicBezTo>
                  <a:lnTo>
                    <a:pt x="31003" y="11874"/>
                  </a:lnTo>
                  <a:cubicBezTo>
                    <a:pt x="30273" y="9291"/>
                    <a:pt x="28981" y="6988"/>
                    <a:pt x="27127" y="5078"/>
                  </a:cubicBezTo>
                  <a:cubicBezTo>
                    <a:pt x="26173" y="4067"/>
                    <a:pt x="25106" y="3169"/>
                    <a:pt x="23926" y="2438"/>
                  </a:cubicBezTo>
                  <a:lnTo>
                    <a:pt x="23701" y="2832"/>
                  </a:lnTo>
                  <a:cubicBezTo>
                    <a:pt x="22747" y="2214"/>
                    <a:pt x="21736" y="1764"/>
                    <a:pt x="20669" y="1371"/>
                  </a:cubicBezTo>
                  <a:lnTo>
                    <a:pt x="20837" y="978"/>
                  </a:lnTo>
                  <a:cubicBezTo>
                    <a:pt x="19010" y="316"/>
                    <a:pt x="17136" y="1"/>
                    <a:pt x="1528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19"/>
            <p:cNvSpPr/>
            <p:nvPr/>
          </p:nvSpPr>
          <p:spPr>
            <a:xfrm>
              <a:off x="5152136" y="-543062"/>
              <a:ext cx="1285898" cy="1122251"/>
            </a:xfrm>
            <a:custGeom>
              <a:rect b="b" l="l" r="r" t="t"/>
              <a:pathLst>
                <a:path extrusionOk="0" h="20539" w="23534">
                  <a:moveTo>
                    <a:pt x="13200" y="0"/>
                  </a:moveTo>
                  <a:cubicBezTo>
                    <a:pt x="4831" y="56"/>
                    <a:pt x="1" y="9604"/>
                    <a:pt x="5000" y="16344"/>
                  </a:cubicBezTo>
                  <a:cubicBezTo>
                    <a:pt x="7100" y="19200"/>
                    <a:pt x="10183" y="20538"/>
                    <a:pt x="13234" y="20538"/>
                  </a:cubicBezTo>
                  <a:cubicBezTo>
                    <a:pt x="17444" y="20538"/>
                    <a:pt x="21596" y="17991"/>
                    <a:pt x="23028" y="13367"/>
                  </a:cubicBezTo>
                  <a:lnTo>
                    <a:pt x="23028" y="13311"/>
                  </a:lnTo>
                  <a:cubicBezTo>
                    <a:pt x="23365" y="12300"/>
                    <a:pt x="23534" y="11289"/>
                    <a:pt x="23534" y="10222"/>
                  </a:cubicBezTo>
                  <a:lnTo>
                    <a:pt x="22298" y="10222"/>
                  </a:lnTo>
                  <a:lnTo>
                    <a:pt x="22298" y="10278"/>
                  </a:lnTo>
                  <a:cubicBezTo>
                    <a:pt x="22298" y="15719"/>
                    <a:pt x="17839" y="19330"/>
                    <a:pt x="13182" y="19330"/>
                  </a:cubicBezTo>
                  <a:cubicBezTo>
                    <a:pt x="10964" y="19330"/>
                    <a:pt x="8701" y="18511"/>
                    <a:pt x="6853" y="16681"/>
                  </a:cubicBezTo>
                  <a:cubicBezTo>
                    <a:pt x="1180" y="11008"/>
                    <a:pt x="5168" y="1236"/>
                    <a:pt x="13200" y="1236"/>
                  </a:cubicBezTo>
                  <a:lnTo>
                    <a:pt x="1320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19"/>
            <p:cNvSpPr/>
            <p:nvPr/>
          </p:nvSpPr>
          <p:spPr>
            <a:xfrm>
              <a:off x="5526533" y="-341056"/>
              <a:ext cx="758075" cy="694147"/>
            </a:xfrm>
            <a:custGeom>
              <a:rect b="b" l="l" r="r" t="t"/>
              <a:pathLst>
                <a:path extrusionOk="0" h="12704" w="13874">
                  <a:moveTo>
                    <a:pt x="6362" y="1"/>
                  </a:moveTo>
                  <a:cubicBezTo>
                    <a:pt x="6245" y="1"/>
                    <a:pt x="6128" y="4"/>
                    <a:pt x="6011" y="10"/>
                  </a:cubicBezTo>
                  <a:lnTo>
                    <a:pt x="6067" y="10"/>
                  </a:lnTo>
                  <a:cubicBezTo>
                    <a:pt x="3146" y="178"/>
                    <a:pt x="675" y="2200"/>
                    <a:pt x="1" y="5009"/>
                  </a:cubicBezTo>
                  <a:lnTo>
                    <a:pt x="450" y="5121"/>
                  </a:lnTo>
                  <a:cubicBezTo>
                    <a:pt x="1185" y="2220"/>
                    <a:pt x="3767" y="472"/>
                    <a:pt x="6425" y="472"/>
                  </a:cubicBezTo>
                  <a:cubicBezTo>
                    <a:pt x="7833" y="472"/>
                    <a:pt x="9261" y="962"/>
                    <a:pt x="10448" y="2032"/>
                  </a:cubicBezTo>
                  <a:cubicBezTo>
                    <a:pt x="13874" y="5065"/>
                    <a:pt x="12806" y="10681"/>
                    <a:pt x="8482" y="12310"/>
                  </a:cubicBezTo>
                  <a:lnTo>
                    <a:pt x="8650" y="12703"/>
                  </a:lnTo>
                  <a:cubicBezTo>
                    <a:pt x="11739" y="11580"/>
                    <a:pt x="13480" y="8435"/>
                    <a:pt x="12806" y="5233"/>
                  </a:cubicBezTo>
                  <a:cubicBezTo>
                    <a:pt x="12211" y="2147"/>
                    <a:pt x="9476" y="1"/>
                    <a:pt x="636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19"/>
            <p:cNvSpPr/>
            <p:nvPr/>
          </p:nvSpPr>
          <p:spPr>
            <a:xfrm>
              <a:off x="5722966" y="-154295"/>
              <a:ext cx="368328" cy="317076"/>
            </a:xfrm>
            <a:custGeom>
              <a:rect b="b" l="l" r="r" t="t"/>
              <a:pathLst>
                <a:path extrusionOk="0" h="5803" w="6741">
                  <a:moveTo>
                    <a:pt x="2918" y="0"/>
                  </a:moveTo>
                  <a:cubicBezTo>
                    <a:pt x="1424" y="0"/>
                    <a:pt x="0" y="1185"/>
                    <a:pt x="0" y="2939"/>
                  </a:cubicBezTo>
                  <a:cubicBezTo>
                    <a:pt x="0" y="4511"/>
                    <a:pt x="1292" y="5803"/>
                    <a:pt x="2921" y="5803"/>
                  </a:cubicBezTo>
                  <a:cubicBezTo>
                    <a:pt x="5505" y="5803"/>
                    <a:pt x="6740" y="2658"/>
                    <a:pt x="4943" y="860"/>
                  </a:cubicBezTo>
                  <a:cubicBezTo>
                    <a:pt x="4348" y="265"/>
                    <a:pt x="3625" y="0"/>
                    <a:pt x="291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19"/>
            <p:cNvSpPr/>
            <p:nvPr/>
          </p:nvSpPr>
          <p:spPr>
            <a:xfrm>
              <a:off x="5600189" y="-138012"/>
              <a:ext cx="633879" cy="427940"/>
            </a:xfrm>
            <a:custGeom>
              <a:rect b="b" l="l" r="r" t="t"/>
              <a:pathLst>
                <a:path extrusionOk="0" h="7832" w="11601">
                  <a:moveTo>
                    <a:pt x="9100" y="1"/>
                  </a:moveTo>
                  <a:lnTo>
                    <a:pt x="8763" y="282"/>
                  </a:lnTo>
                  <a:cubicBezTo>
                    <a:pt x="11035" y="3602"/>
                    <a:pt x="8276" y="7365"/>
                    <a:pt x="5009" y="7365"/>
                  </a:cubicBezTo>
                  <a:cubicBezTo>
                    <a:pt x="4076" y="7365"/>
                    <a:pt x="3102" y="7058"/>
                    <a:pt x="2191" y="6347"/>
                  </a:cubicBezTo>
                  <a:cubicBezTo>
                    <a:pt x="619" y="5112"/>
                    <a:pt x="57" y="3034"/>
                    <a:pt x="787" y="1180"/>
                  </a:cubicBezTo>
                  <a:lnTo>
                    <a:pt x="338" y="1012"/>
                  </a:lnTo>
                  <a:cubicBezTo>
                    <a:pt x="113" y="1573"/>
                    <a:pt x="1" y="2191"/>
                    <a:pt x="1" y="2809"/>
                  </a:cubicBezTo>
                  <a:cubicBezTo>
                    <a:pt x="1" y="4325"/>
                    <a:pt x="731" y="5786"/>
                    <a:pt x="1911" y="6741"/>
                  </a:cubicBezTo>
                  <a:cubicBezTo>
                    <a:pt x="2894" y="7503"/>
                    <a:pt x="3945" y="7832"/>
                    <a:pt x="4953" y="7832"/>
                  </a:cubicBezTo>
                  <a:cubicBezTo>
                    <a:pt x="8549" y="7832"/>
                    <a:pt x="11600" y="3642"/>
                    <a:pt x="910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19"/>
            <p:cNvSpPr/>
            <p:nvPr/>
          </p:nvSpPr>
          <p:spPr>
            <a:xfrm>
              <a:off x="1398926" y="-1267323"/>
              <a:ext cx="95183" cy="49121"/>
            </a:xfrm>
            <a:custGeom>
              <a:rect b="b" l="l" r="r" t="t"/>
              <a:pathLst>
                <a:path extrusionOk="0" h="899" w="1742">
                  <a:moveTo>
                    <a:pt x="1573" y="0"/>
                  </a:moveTo>
                  <a:lnTo>
                    <a:pt x="1" y="674"/>
                  </a:lnTo>
                  <a:lnTo>
                    <a:pt x="57" y="899"/>
                  </a:lnTo>
                  <a:lnTo>
                    <a:pt x="1686" y="281"/>
                  </a:lnTo>
                  <a:cubicBezTo>
                    <a:pt x="1742" y="225"/>
                    <a:pt x="1742" y="169"/>
                    <a:pt x="1742" y="113"/>
                  </a:cubicBezTo>
                  <a:cubicBezTo>
                    <a:pt x="1686" y="0"/>
                    <a:pt x="1630" y="0"/>
                    <a:pt x="157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19"/>
            <p:cNvSpPr/>
            <p:nvPr/>
          </p:nvSpPr>
          <p:spPr>
            <a:xfrm>
              <a:off x="1478756" y="-923962"/>
              <a:ext cx="101248" cy="24916"/>
            </a:xfrm>
            <a:custGeom>
              <a:rect b="b" l="l" r="r" t="t"/>
              <a:pathLst>
                <a:path extrusionOk="0" h="456" w="1853">
                  <a:moveTo>
                    <a:pt x="1721" y="0"/>
                  </a:moveTo>
                  <a:cubicBezTo>
                    <a:pt x="1710" y="0"/>
                    <a:pt x="1698" y="2"/>
                    <a:pt x="1685" y="7"/>
                  </a:cubicBezTo>
                  <a:lnTo>
                    <a:pt x="0" y="175"/>
                  </a:lnTo>
                  <a:lnTo>
                    <a:pt x="0" y="456"/>
                  </a:lnTo>
                  <a:lnTo>
                    <a:pt x="1685" y="287"/>
                  </a:lnTo>
                  <a:cubicBezTo>
                    <a:pt x="1841" y="287"/>
                    <a:pt x="1852" y="0"/>
                    <a:pt x="172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19"/>
            <p:cNvSpPr/>
            <p:nvPr/>
          </p:nvSpPr>
          <p:spPr>
            <a:xfrm>
              <a:off x="1435753" y="-1157277"/>
              <a:ext cx="100483" cy="43439"/>
            </a:xfrm>
            <a:custGeom>
              <a:rect b="b" l="l" r="r" t="t"/>
              <a:pathLst>
                <a:path extrusionOk="0" h="795" w="1839">
                  <a:moveTo>
                    <a:pt x="1672" y="1"/>
                  </a:moveTo>
                  <a:cubicBezTo>
                    <a:pt x="1659" y="1"/>
                    <a:pt x="1645" y="3"/>
                    <a:pt x="1630" y="8"/>
                  </a:cubicBezTo>
                  <a:lnTo>
                    <a:pt x="1" y="514"/>
                  </a:lnTo>
                  <a:cubicBezTo>
                    <a:pt x="1" y="626"/>
                    <a:pt x="57" y="682"/>
                    <a:pt x="57" y="794"/>
                  </a:cubicBezTo>
                  <a:lnTo>
                    <a:pt x="1686" y="289"/>
                  </a:lnTo>
                  <a:cubicBezTo>
                    <a:pt x="1839" y="238"/>
                    <a:pt x="1806" y="1"/>
                    <a:pt x="167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19"/>
            <p:cNvSpPr/>
            <p:nvPr/>
          </p:nvSpPr>
          <p:spPr>
            <a:xfrm>
              <a:off x="1463402" y="-1037559"/>
              <a:ext cx="100483" cy="31145"/>
            </a:xfrm>
            <a:custGeom>
              <a:rect b="b" l="l" r="r" t="t"/>
              <a:pathLst>
                <a:path extrusionOk="0" h="570" w="1839">
                  <a:moveTo>
                    <a:pt x="1672" y="0"/>
                  </a:moveTo>
                  <a:cubicBezTo>
                    <a:pt x="1659" y="0"/>
                    <a:pt x="1644" y="2"/>
                    <a:pt x="1629" y="8"/>
                  </a:cubicBezTo>
                  <a:lnTo>
                    <a:pt x="0" y="288"/>
                  </a:lnTo>
                  <a:lnTo>
                    <a:pt x="0" y="569"/>
                  </a:lnTo>
                  <a:lnTo>
                    <a:pt x="1685" y="232"/>
                  </a:lnTo>
                  <a:cubicBezTo>
                    <a:pt x="1838" y="232"/>
                    <a:pt x="1806" y="0"/>
                    <a:pt x="167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19"/>
            <p:cNvSpPr/>
            <p:nvPr/>
          </p:nvSpPr>
          <p:spPr>
            <a:xfrm>
              <a:off x="-212208" y="181144"/>
              <a:ext cx="58356" cy="92123"/>
            </a:xfrm>
            <a:custGeom>
              <a:rect b="b" l="l" r="r" t="t"/>
              <a:pathLst>
                <a:path extrusionOk="0" h="1686" w="1068">
                  <a:moveTo>
                    <a:pt x="843" y="1"/>
                  </a:moveTo>
                  <a:lnTo>
                    <a:pt x="0" y="1517"/>
                  </a:lnTo>
                  <a:cubicBezTo>
                    <a:pt x="0" y="1574"/>
                    <a:pt x="0" y="1630"/>
                    <a:pt x="57" y="1686"/>
                  </a:cubicBezTo>
                  <a:lnTo>
                    <a:pt x="113" y="1686"/>
                  </a:lnTo>
                  <a:cubicBezTo>
                    <a:pt x="169" y="1686"/>
                    <a:pt x="225" y="1686"/>
                    <a:pt x="225" y="1630"/>
                  </a:cubicBezTo>
                  <a:lnTo>
                    <a:pt x="1068" y="113"/>
                  </a:lnTo>
                  <a:lnTo>
                    <a:pt x="84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19"/>
            <p:cNvSpPr/>
            <p:nvPr/>
          </p:nvSpPr>
          <p:spPr>
            <a:xfrm>
              <a:off x="978521" y="129016"/>
              <a:ext cx="64475" cy="85949"/>
            </a:xfrm>
            <a:custGeom>
              <a:rect b="b" l="l" r="r" t="t"/>
              <a:pathLst>
                <a:path extrusionOk="0" h="1573" w="1180">
                  <a:moveTo>
                    <a:pt x="225" y="0"/>
                  </a:moveTo>
                  <a:lnTo>
                    <a:pt x="0" y="112"/>
                  </a:lnTo>
                  <a:lnTo>
                    <a:pt x="955" y="1517"/>
                  </a:lnTo>
                  <a:cubicBezTo>
                    <a:pt x="955" y="1573"/>
                    <a:pt x="1011" y="1573"/>
                    <a:pt x="1067" y="1573"/>
                  </a:cubicBezTo>
                  <a:lnTo>
                    <a:pt x="1124" y="1573"/>
                  </a:lnTo>
                  <a:cubicBezTo>
                    <a:pt x="1180" y="1517"/>
                    <a:pt x="1180" y="1460"/>
                    <a:pt x="1124" y="1404"/>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19"/>
            <p:cNvSpPr/>
            <p:nvPr/>
          </p:nvSpPr>
          <p:spPr>
            <a:xfrm>
              <a:off x="1067530" y="61481"/>
              <a:ext cx="73655" cy="82889"/>
            </a:xfrm>
            <a:custGeom>
              <a:rect b="b" l="l" r="r" t="t"/>
              <a:pathLst>
                <a:path extrusionOk="0" h="1517" w="1348">
                  <a:moveTo>
                    <a:pt x="225" y="0"/>
                  </a:moveTo>
                  <a:lnTo>
                    <a:pt x="0" y="169"/>
                  </a:lnTo>
                  <a:lnTo>
                    <a:pt x="1123" y="1461"/>
                  </a:lnTo>
                  <a:cubicBezTo>
                    <a:pt x="1123" y="1517"/>
                    <a:pt x="1179" y="1517"/>
                    <a:pt x="1236" y="1517"/>
                  </a:cubicBezTo>
                  <a:lnTo>
                    <a:pt x="1292" y="1517"/>
                  </a:lnTo>
                  <a:cubicBezTo>
                    <a:pt x="1348" y="1461"/>
                    <a:pt x="1348" y="1405"/>
                    <a:pt x="1292" y="1348"/>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19"/>
            <p:cNvSpPr/>
            <p:nvPr/>
          </p:nvSpPr>
          <p:spPr>
            <a:xfrm>
              <a:off x="1150365" y="-12175"/>
              <a:ext cx="76769" cy="79829"/>
            </a:xfrm>
            <a:custGeom>
              <a:rect b="b" l="l" r="r" t="t"/>
              <a:pathLst>
                <a:path extrusionOk="0" h="1461" w="1405">
                  <a:moveTo>
                    <a:pt x="169" y="1"/>
                  </a:moveTo>
                  <a:lnTo>
                    <a:pt x="0" y="169"/>
                  </a:lnTo>
                  <a:lnTo>
                    <a:pt x="1180" y="1405"/>
                  </a:lnTo>
                  <a:cubicBezTo>
                    <a:pt x="1180" y="1405"/>
                    <a:pt x="1236" y="1461"/>
                    <a:pt x="1292" y="1461"/>
                  </a:cubicBezTo>
                  <a:cubicBezTo>
                    <a:pt x="1292" y="1461"/>
                    <a:pt x="1348" y="1405"/>
                    <a:pt x="1348" y="1405"/>
                  </a:cubicBezTo>
                  <a:cubicBezTo>
                    <a:pt x="1405" y="1348"/>
                    <a:pt x="1405" y="1292"/>
                    <a:pt x="1348" y="1236"/>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19"/>
            <p:cNvSpPr/>
            <p:nvPr/>
          </p:nvSpPr>
          <p:spPr>
            <a:xfrm>
              <a:off x="886451" y="184258"/>
              <a:ext cx="58356" cy="92068"/>
            </a:xfrm>
            <a:custGeom>
              <a:rect b="b" l="l" r="r" t="t"/>
              <a:pathLst>
                <a:path extrusionOk="0" h="1685" w="1068">
                  <a:moveTo>
                    <a:pt x="225" y="0"/>
                  </a:moveTo>
                  <a:lnTo>
                    <a:pt x="0" y="112"/>
                  </a:lnTo>
                  <a:lnTo>
                    <a:pt x="787" y="1629"/>
                  </a:lnTo>
                  <a:cubicBezTo>
                    <a:pt x="787" y="1629"/>
                    <a:pt x="843" y="1685"/>
                    <a:pt x="899" y="1685"/>
                  </a:cubicBezTo>
                  <a:lnTo>
                    <a:pt x="955" y="1685"/>
                  </a:lnTo>
                  <a:cubicBezTo>
                    <a:pt x="1011" y="1629"/>
                    <a:pt x="1067" y="1573"/>
                    <a:pt x="1011" y="1517"/>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19"/>
            <p:cNvSpPr/>
            <p:nvPr/>
          </p:nvSpPr>
          <p:spPr>
            <a:xfrm>
              <a:off x="683898" y="270153"/>
              <a:ext cx="39942" cy="95183"/>
            </a:xfrm>
            <a:custGeom>
              <a:rect b="b" l="l" r="r" t="t"/>
              <a:pathLst>
                <a:path extrusionOk="0" h="1742" w="731">
                  <a:moveTo>
                    <a:pt x="225" y="1"/>
                  </a:moveTo>
                  <a:lnTo>
                    <a:pt x="0" y="57"/>
                  </a:lnTo>
                  <a:lnTo>
                    <a:pt x="450" y="1686"/>
                  </a:lnTo>
                  <a:cubicBezTo>
                    <a:pt x="506" y="1742"/>
                    <a:pt x="562" y="1742"/>
                    <a:pt x="618" y="1742"/>
                  </a:cubicBezTo>
                  <a:cubicBezTo>
                    <a:pt x="674" y="1742"/>
                    <a:pt x="731" y="1686"/>
                    <a:pt x="731" y="1629"/>
                  </a:cubicBez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19"/>
            <p:cNvSpPr/>
            <p:nvPr/>
          </p:nvSpPr>
          <p:spPr>
            <a:xfrm>
              <a:off x="573415" y="294741"/>
              <a:ext cx="33822" cy="101303"/>
            </a:xfrm>
            <a:custGeom>
              <a:rect b="b" l="l" r="r" t="t"/>
              <a:pathLst>
                <a:path extrusionOk="0" h="1854" w="619">
                  <a:moveTo>
                    <a:pt x="281" y="0"/>
                  </a:moveTo>
                  <a:lnTo>
                    <a:pt x="1" y="56"/>
                  </a:lnTo>
                  <a:lnTo>
                    <a:pt x="338" y="1741"/>
                  </a:lnTo>
                  <a:cubicBezTo>
                    <a:pt x="338" y="1797"/>
                    <a:pt x="394" y="1853"/>
                    <a:pt x="506" y="1853"/>
                  </a:cubicBezTo>
                  <a:cubicBezTo>
                    <a:pt x="562" y="1853"/>
                    <a:pt x="618" y="1741"/>
                    <a:pt x="562" y="1685"/>
                  </a:cubicBez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19"/>
            <p:cNvSpPr/>
            <p:nvPr/>
          </p:nvSpPr>
          <p:spPr>
            <a:xfrm>
              <a:off x="785147" y="233325"/>
              <a:ext cx="49176" cy="95183"/>
            </a:xfrm>
            <a:custGeom>
              <a:rect b="b" l="l" r="r" t="t"/>
              <a:pathLst>
                <a:path extrusionOk="0" h="1742" w="900">
                  <a:moveTo>
                    <a:pt x="226" y="1"/>
                  </a:moveTo>
                  <a:lnTo>
                    <a:pt x="1" y="57"/>
                  </a:lnTo>
                  <a:lnTo>
                    <a:pt x="619" y="1629"/>
                  </a:lnTo>
                  <a:cubicBezTo>
                    <a:pt x="675" y="1686"/>
                    <a:pt x="675" y="1742"/>
                    <a:pt x="731" y="1742"/>
                  </a:cubicBezTo>
                  <a:lnTo>
                    <a:pt x="787" y="1742"/>
                  </a:lnTo>
                  <a:cubicBezTo>
                    <a:pt x="843" y="1686"/>
                    <a:pt x="900" y="1629"/>
                    <a:pt x="900" y="1573"/>
                  </a:cubicBezTo>
                  <a:lnTo>
                    <a:pt x="22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19"/>
            <p:cNvSpPr/>
            <p:nvPr/>
          </p:nvSpPr>
          <p:spPr>
            <a:xfrm>
              <a:off x="1224021" y="-95010"/>
              <a:ext cx="85949" cy="70595"/>
            </a:xfrm>
            <a:custGeom>
              <a:rect b="b" l="l" r="r" t="t"/>
              <a:pathLst>
                <a:path extrusionOk="0" h="1292" w="1573">
                  <a:moveTo>
                    <a:pt x="169" y="0"/>
                  </a:moveTo>
                  <a:lnTo>
                    <a:pt x="0" y="225"/>
                  </a:lnTo>
                  <a:lnTo>
                    <a:pt x="1348" y="1292"/>
                  </a:lnTo>
                  <a:lnTo>
                    <a:pt x="1405" y="1292"/>
                  </a:lnTo>
                  <a:cubicBezTo>
                    <a:pt x="1461" y="1292"/>
                    <a:pt x="1517" y="1292"/>
                    <a:pt x="1517" y="1236"/>
                  </a:cubicBezTo>
                  <a:cubicBezTo>
                    <a:pt x="1573" y="1180"/>
                    <a:pt x="1573" y="1123"/>
                    <a:pt x="1517" y="1067"/>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19"/>
            <p:cNvSpPr/>
            <p:nvPr/>
          </p:nvSpPr>
          <p:spPr>
            <a:xfrm>
              <a:off x="1478756" y="-696548"/>
              <a:ext cx="101303" cy="24643"/>
            </a:xfrm>
            <a:custGeom>
              <a:rect b="b" l="l" r="r" t="t"/>
              <a:pathLst>
                <a:path extrusionOk="0" h="451" w="1854">
                  <a:moveTo>
                    <a:pt x="0" y="1"/>
                  </a:moveTo>
                  <a:lnTo>
                    <a:pt x="0" y="282"/>
                  </a:lnTo>
                  <a:lnTo>
                    <a:pt x="1685" y="450"/>
                  </a:lnTo>
                  <a:cubicBezTo>
                    <a:pt x="1741" y="450"/>
                    <a:pt x="1797" y="394"/>
                    <a:pt x="1853" y="338"/>
                  </a:cubicBezTo>
                  <a:cubicBezTo>
                    <a:pt x="1853" y="282"/>
                    <a:pt x="1797" y="169"/>
                    <a:pt x="1685" y="169"/>
                  </a:cubicBezTo>
                  <a:lnTo>
                    <a:pt x="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19"/>
            <p:cNvSpPr/>
            <p:nvPr/>
          </p:nvSpPr>
          <p:spPr>
            <a:xfrm>
              <a:off x="1288442" y="-180959"/>
              <a:ext cx="92123" cy="61415"/>
            </a:xfrm>
            <a:custGeom>
              <a:rect b="b" l="l" r="r" t="t"/>
              <a:pathLst>
                <a:path extrusionOk="0" h="1124" w="1686">
                  <a:moveTo>
                    <a:pt x="169" y="0"/>
                  </a:moveTo>
                  <a:lnTo>
                    <a:pt x="1" y="169"/>
                  </a:lnTo>
                  <a:lnTo>
                    <a:pt x="1405" y="1124"/>
                  </a:lnTo>
                  <a:lnTo>
                    <a:pt x="1517" y="1124"/>
                  </a:lnTo>
                  <a:cubicBezTo>
                    <a:pt x="1573" y="1124"/>
                    <a:pt x="1573" y="1124"/>
                    <a:pt x="1630" y="1068"/>
                  </a:cubicBezTo>
                  <a:cubicBezTo>
                    <a:pt x="1686" y="1011"/>
                    <a:pt x="1686" y="955"/>
                    <a:pt x="1630" y="899"/>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19"/>
            <p:cNvSpPr/>
            <p:nvPr/>
          </p:nvSpPr>
          <p:spPr>
            <a:xfrm>
              <a:off x="1460342" y="-583005"/>
              <a:ext cx="98243" cy="30762"/>
            </a:xfrm>
            <a:custGeom>
              <a:rect b="b" l="l" r="r" t="t"/>
              <a:pathLst>
                <a:path extrusionOk="0" h="563" w="1798">
                  <a:moveTo>
                    <a:pt x="56" y="1"/>
                  </a:moveTo>
                  <a:cubicBezTo>
                    <a:pt x="56" y="57"/>
                    <a:pt x="0" y="169"/>
                    <a:pt x="0" y="226"/>
                  </a:cubicBezTo>
                  <a:lnTo>
                    <a:pt x="1685" y="563"/>
                  </a:lnTo>
                  <a:cubicBezTo>
                    <a:pt x="1741" y="563"/>
                    <a:pt x="1797" y="506"/>
                    <a:pt x="1797" y="450"/>
                  </a:cubicBezTo>
                  <a:cubicBezTo>
                    <a:pt x="1797" y="394"/>
                    <a:pt x="1797" y="338"/>
                    <a:pt x="1741" y="338"/>
                  </a:cubicBezTo>
                  <a:lnTo>
                    <a:pt x="5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19"/>
            <p:cNvSpPr/>
            <p:nvPr/>
          </p:nvSpPr>
          <p:spPr>
            <a:xfrm>
              <a:off x="1484875" y="-802059"/>
              <a:ext cx="101303" cy="13496"/>
            </a:xfrm>
            <a:custGeom>
              <a:rect b="b" l="l" r="r" t="t"/>
              <a:pathLst>
                <a:path extrusionOk="0" h="247" w="1854">
                  <a:moveTo>
                    <a:pt x="1739" y="0"/>
                  </a:moveTo>
                  <a:cubicBezTo>
                    <a:pt x="1719" y="0"/>
                    <a:pt x="1700" y="7"/>
                    <a:pt x="1685" y="22"/>
                  </a:cubicBezTo>
                  <a:lnTo>
                    <a:pt x="0" y="22"/>
                  </a:lnTo>
                  <a:lnTo>
                    <a:pt x="0" y="78"/>
                  </a:lnTo>
                  <a:lnTo>
                    <a:pt x="0" y="247"/>
                  </a:lnTo>
                  <a:lnTo>
                    <a:pt x="1685" y="247"/>
                  </a:lnTo>
                  <a:cubicBezTo>
                    <a:pt x="1741" y="247"/>
                    <a:pt x="1854" y="191"/>
                    <a:pt x="1854" y="135"/>
                  </a:cubicBezTo>
                  <a:cubicBezTo>
                    <a:pt x="1854" y="52"/>
                    <a:pt x="1794" y="0"/>
                    <a:pt x="173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19"/>
            <p:cNvSpPr/>
            <p:nvPr/>
          </p:nvSpPr>
          <p:spPr>
            <a:xfrm>
              <a:off x="1346744" y="-276089"/>
              <a:ext cx="95238" cy="55296"/>
            </a:xfrm>
            <a:custGeom>
              <a:rect b="b" l="l" r="r" t="t"/>
              <a:pathLst>
                <a:path extrusionOk="0" h="1012" w="1743">
                  <a:moveTo>
                    <a:pt x="169" y="0"/>
                  </a:moveTo>
                  <a:lnTo>
                    <a:pt x="1" y="225"/>
                  </a:lnTo>
                  <a:lnTo>
                    <a:pt x="1517" y="1011"/>
                  </a:lnTo>
                  <a:lnTo>
                    <a:pt x="1574" y="1011"/>
                  </a:lnTo>
                  <a:cubicBezTo>
                    <a:pt x="1630" y="1011"/>
                    <a:pt x="1686" y="955"/>
                    <a:pt x="1686" y="955"/>
                  </a:cubicBezTo>
                  <a:cubicBezTo>
                    <a:pt x="1742" y="899"/>
                    <a:pt x="1742" y="787"/>
                    <a:pt x="1630" y="787"/>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19"/>
            <p:cNvSpPr/>
            <p:nvPr/>
          </p:nvSpPr>
          <p:spPr>
            <a:xfrm>
              <a:off x="1432693" y="-481701"/>
              <a:ext cx="101357" cy="43002"/>
            </a:xfrm>
            <a:custGeom>
              <a:rect b="b" l="l" r="r" t="t"/>
              <a:pathLst>
                <a:path extrusionOk="0" h="787" w="1855">
                  <a:moveTo>
                    <a:pt x="113" y="0"/>
                  </a:moveTo>
                  <a:cubicBezTo>
                    <a:pt x="113" y="113"/>
                    <a:pt x="57" y="169"/>
                    <a:pt x="1" y="281"/>
                  </a:cubicBezTo>
                  <a:lnTo>
                    <a:pt x="1629" y="787"/>
                  </a:lnTo>
                  <a:lnTo>
                    <a:pt x="1686" y="787"/>
                  </a:lnTo>
                  <a:cubicBezTo>
                    <a:pt x="1742" y="787"/>
                    <a:pt x="1798" y="731"/>
                    <a:pt x="1798" y="674"/>
                  </a:cubicBezTo>
                  <a:cubicBezTo>
                    <a:pt x="1854" y="618"/>
                    <a:pt x="1798" y="562"/>
                    <a:pt x="1742" y="506"/>
                  </a:cubicBez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19"/>
            <p:cNvSpPr/>
            <p:nvPr/>
          </p:nvSpPr>
          <p:spPr>
            <a:xfrm>
              <a:off x="1395866" y="-374278"/>
              <a:ext cx="95183" cy="49121"/>
            </a:xfrm>
            <a:custGeom>
              <a:rect b="b" l="l" r="r" t="t"/>
              <a:pathLst>
                <a:path extrusionOk="0" h="899" w="1742">
                  <a:moveTo>
                    <a:pt x="113" y="0"/>
                  </a:moveTo>
                  <a:cubicBezTo>
                    <a:pt x="57" y="112"/>
                    <a:pt x="1" y="169"/>
                    <a:pt x="1" y="225"/>
                  </a:cubicBezTo>
                  <a:lnTo>
                    <a:pt x="1573" y="899"/>
                  </a:lnTo>
                  <a:lnTo>
                    <a:pt x="1629" y="899"/>
                  </a:lnTo>
                  <a:cubicBezTo>
                    <a:pt x="1686" y="899"/>
                    <a:pt x="1686" y="843"/>
                    <a:pt x="1742" y="843"/>
                  </a:cubicBezTo>
                  <a:cubicBezTo>
                    <a:pt x="1742" y="730"/>
                    <a:pt x="1742" y="674"/>
                    <a:pt x="1686" y="674"/>
                  </a:cubicBez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19"/>
            <p:cNvSpPr/>
            <p:nvPr/>
          </p:nvSpPr>
          <p:spPr>
            <a:xfrm>
              <a:off x="355508" y="316215"/>
              <a:ext cx="15408" cy="101303"/>
            </a:xfrm>
            <a:custGeom>
              <a:rect b="b" l="l" r="r" t="t"/>
              <a:pathLst>
                <a:path extrusionOk="0" h="1854" w="282">
                  <a:moveTo>
                    <a:pt x="1" y="0"/>
                  </a:moveTo>
                  <a:lnTo>
                    <a:pt x="1" y="1685"/>
                  </a:lnTo>
                  <a:cubicBezTo>
                    <a:pt x="1" y="1797"/>
                    <a:pt x="57" y="1854"/>
                    <a:pt x="113" y="1854"/>
                  </a:cubicBezTo>
                  <a:cubicBezTo>
                    <a:pt x="226" y="1854"/>
                    <a:pt x="282" y="1797"/>
                    <a:pt x="282" y="1741"/>
                  </a:cubicBezTo>
                  <a:lnTo>
                    <a:pt x="28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19"/>
            <p:cNvSpPr/>
            <p:nvPr/>
          </p:nvSpPr>
          <p:spPr>
            <a:xfrm>
              <a:off x="238905" y="313101"/>
              <a:ext cx="24588" cy="98297"/>
            </a:xfrm>
            <a:custGeom>
              <a:rect b="b" l="l" r="r" t="t"/>
              <a:pathLst>
                <a:path extrusionOk="0" h="1799" w="450">
                  <a:moveTo>
                    <a:pt x="169" y="1"/>
                  </a:moveTo>
                  <a:lnTo>
                    <a:pt x="1" y="1686"/>
                  </a:lnTo>
                  <a:cubicBezTo>
                    <a:pt x="1" y="1742"/>
                    <a:pt x="57" y="1798"/>
                    <a:pt x="113" y="1798"/>
                  </a:cubicBezTo>
                  <a:cubicBezTo>
                    <a:pt x="169" y="1798"/>
                    <a:pt x="225" y="1742"/>
                    <a:pt x="281" y="1686"/>
                  </a:cubicBezTo>
                  <a:lnTo>
                    <a:pt x="45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19"/>
            <p:cNvSpPr/>
            <p:nvPr/>
          </p:nvSpPr>
          <p:spPr>
            <a:xfrm>
              <a:off x="119242" y="294741"/>
              <a:ext cx="30708" cy="98243"/>
            </a:xfrm>
            <a:custGeom>
              <a:rect b="b" l="l" r="r" t="t"/>
              <a:pathLst>
                <a:path extrusionOk="0" h="1798" w="562">
                  <a:moveTo>
                    <a:pt x="337" y="0"/>
                  </a:moveTo>
                  <a:lnTo>
                    <a:pt x="0" y="1685"/>
                  </a:lnTo>
                  <a:cubicBezTo>
                    <a:pt x="0" y="1741"/>
                    <a:pt x="56" y="1797"/>
                    <a:pt x="113" y="1797"/>
                  </a:cubicBezTo>
                  <a:cubicBezTo>
                    <a:pt x="169" y="1797"/>
                    <a:pt x="225" y="1741"/>
                    <a:pt x="225" y="1685"/>
                  </a:cubicBezTo>
                  <a:lnTo>
                    <a:pt x="562" y="56"/>
                  </a:lnTo>
                  <a:lnTo>
                    <a:pt x="33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19"/>
            <p:cNvSpPr/>
            <p:nvPr/>
          </p:nvSpPr>
          <p:spPr>
            <a:xfrm>
              <a:off x="-347225" y="58421"/>
              <a:ext cx="12294" cy="21528"/>
            </a:xfrm>
            <a:custGeom>
              <a:rect b="b" l="l" r="r" t="t"/>
              <a:pathLst>
                <a:path extrusionOk="0" h="394" w="225">
                  <a:moveTo>
                    <a:pt x="0" y="0"/>
                  </a:moveTo>
                  <a:lnTo>
                    <a:pt x="0" y="393"/>
                  </a:lnTo>
                  <a:lnTo>
                    <a:pt x="225" y="169"/>
                  </a:lnTo>
                  <a:lnTo>
                    <a:pt x="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19"/>
            <p:cNvSpPr/>
            <p:nvPr/>
          </p:nvSpPr>
          <p:spPr>
            <a:xfrm>
              <a:off x="469051" y="313101"/>
              <a:ext cx="21583" cy="98297"/>
            </a:xfrm>
            <a:custGeom>
              <a:rect b="b" l="l" r="r" t="t"/>
              <a:pathLst>
                <a:path extrusionOk="0" h="1799" w="395">
                  <a:moveTo>
                    <a:pt x="1" y="1"/>
                  </a:moveTo>
                  <a:lnTo>
                    <a:pt x="113" y="1686"/>
                  </a:lnTo>
                  <a:cubicBezTo>
                    <a:pt x="169" y="1742"/>
                    <a:pt x="226" y="1798"/>
                    <a:pt x="282" y="1798"/>
                  </a:cubicBezTo>
                  <a:cubicBezTo>
                    <a:pt x="338" y="1798"/>
                    <a:pt x="394" y="1742"/>
                    <a:pt x="394" y="1686"/>
                  </a:cubicBezTo>
                  <a:lnTo>
                    <a:pt x="22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19"/>
            <p:cNvSpPr/>
            <p:nvPr/>
          </p:nvSpPr>
          <p:spPr>
            <a:xfrm>
              <a:off x="-316572" y="125902"/>
              <a:ext cx="64530" cy="86003"/>
            </a:xfrm>
            <a:custGeom>
              <a:rect b="b" l="l" r="r" t="t"/>
              <a:pathLst>
                <a:path extrusionOk="0" h="1574" w="1181">
                  <a:moveTo>
                    <a:pt x="956" y="1"/>
                  </a:moveTo>
                  <a:lnTo>
                    <a:pt x="1" y="1405"/>
                  </a:lnTo>
                  <a:cubicBezTo>
                    <a:pt x="1" y="1461"/>
                    <a:pt x="1" y="1517"/>
                    <a:pt x="57" y="1574"/>
                  </a:cubicBezTo>
                  <a:lnTo>
                    <a:pt x="113" y="1574"/>
                  </a:lnTo>
                  <a:cubicBezTo>
                    <a:pt x="169" y="1574"/>
                    <a:pt x="226" y="1517"/>
                    <a:pt x="226" y="1517"/>
                  </a:cubicBezTo>
                  <a:lnTo>
                    <a:pt x="1180" y="113"/>
                  </a:lnTo>
                  <a:lnTo>
                    <a:pt x="95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19"/>
            <p:cNvSpPr/>
            <p:nvPr/>
          </p:nvSpPr>
          <p:spPr>
            <a:xfrm>
              <a:off x="5699" y="264033"/>
              <a:ext cx="43002" cy="98243"/>
            </a:xfrm>
            <a:custGeom>
              <a:rect b="b" l="l" r="r" t="t"/>
              <a:pathLst>
                <a:path extrusionOk="0" h="1798" w="787">
                  <a:moveTo>
                    <a:pt x="506" y="0"/>
                  </a:moveTo>
                  <a:lnTo>
                    <a:pt x="0" y="1685"/>
                  </a:lnTo>
                  <a:cubicBezTo>
                    <a:pt x="0" y="1741"/>
                    <a:pt x="56" y="1798"/>
                    <a:pt x="112" y="1798"/>
                  </a:cubicBezTo>
                  <a:lnTo>
                    <a:pt x="169" y="1798"/>
                  </a:lnTo>
                  <a:cubicBezTo>
                    <a:pt x="225" y="1798"/>
                    <a:pt x="281" y="1798"/>
                    <a:pt x="281" y="1741"/>
                  </a:cubicBezTo>
                  <a:lnTo>
                    <a:pt x="786" y="113"/>
                  </a:lnTo>
                  <a:lnTo>
                    <a:pt x="50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19"/>
            <p:cNvSpPr/>
            <p:nvPr/>
          </p:nvSpPr>
          <p:spPr>
            <a:xfrm>
              <a:off x="-107844" y="230265"/>
              <a:ext cx="49121" cy="95183"/>
            </a:xfrm>
            <a:custGeom>
              <a:rect b="b" l="l" r="r" t="t"/>
              <a:pathLst>
                <a:path extrusionOk="0" h="1742" w="899">
                  <a:moveTo>
                    <a:pt x="674" y="1"/>
                  </a:moveTo>
                  <a:lnTo>
                    <a:pt x="0" y="1573"/>
                  </a:lnTo>
                  <a:cubicBezTo>
                    <a:pt x="0" y="1629"/>
                    <a:pt x="0" y="1685"/>
                    <a:pt x="112" y="1742"/>
                  </a:cubicBezTo>
                  <a:cubicBezTo>
                    <a:pt x="169" y="1742"/>
                    <a:pt x="225" y="1685"/>
                    <a:pt x="281" y="1685"/>
                  </a:cubicBezTo>
                  <a:lnTo>
                    <a:pt x="899" y="113"/>
                  </a:lnTo>
                  <a:lnTo>
                    <a:pt x="67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19"/>
            <p:cNvSpPr/>
            <p:nvPr/>
          </p:nvSpPr>
          <p:spPr>
            <a:xfrm>
              <a:off x="1337564" y="-1212081"/>
              <a:ext cx="178072" cy="73709"/>
            </a:xfrm>
            <a:custGeom>
              <a:rect b="b" l="l" r="r" t="t"/>
              <a:pathLst>
                <a:path extrusionOk="0" h="1349" w="3259">
                  <a:moveTo>
                    <a:pt x="3090" y="0"/>
                  </a:moveTo>
                  <a:lnTo>
                    <a:pt x="0" y="1067"/>
                  </a:lnTo>
                  <a:cubicBezTo>
                    <a:pt x="57" y="1180"/>
                    <a:pt x="113" y="1236"/>
                    <a:pt x="113" y="1348"/>
                  </a:cubicBezTo>
                  <a:lnTo>
                    <a:pt x="3146" y="281"/>
                  </a:lnTo>
                  <a:cubicBezTo>
                    <a:pt x="3202" y="225"/>
                    <a:pt x="3258" y="169"/>
                    <a:pt x="3258" y="113"/>
                  </a:cubicBezTo>
                  <a:cubicBezTo>
                    <a:pt x="3202" y="0"/>
                    <a:pt x="3146" y="0"/>
                    <a:pt x="309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19"/>
            <p:cNvSpPr/>
            <p:nvPr/>
          </p:nvSpPr>
          <p:spPr>
            <a:xfrm>
              <a:off x="1297676" y="-1307210"/>
              <a:ext cx="159603" cy="70595"/>
            </a:xfrm>
            <a:custGeom>
              <a:rect b="b" l="l" r="r" t="t"/>
              <a:pathLst>
                <a:path extrusionOk="0" h="1292" w="2921">
                  <a:moveTo>
                    <a:pt x="2303" y="0"/>
                  </a:moveTo>
                  <a:lnTo>
                    <a:pt x="0" y="1067"/>
                  </a:lnTo>
                  <a:lnTo>
                    <a:pt x="113" y="1292"/>
                  </a:lnTo>
                  <a:lnTo>
                    <a:pt x="292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19"/>
            <p:cNvSpPr/>
            <p:nvPr/>
          </p:nvSpPr>
          <p:spPr>
            <a:xfrm>
              <a:off x="1398926" y="-865332"/>
              <a:ext cx="184191" cy="21528"/>
            </a:xfrm>
            <a:custGeom>
              <a:rect b="b" l="l" r="r" t="t"/>
              <a:pathLst>
                <a:path extrusionOk="0" h="394" w="3371">
                  <a:moveTo>
                    <a:pt x="3202" y="1"/>
                  </a:moveTo>
                  <a:cubicBezTo>
                    <a:pt x="3212" y="1"/>
                    <a:pt x="3222" y="1"/>
                    <a:pt x="3232" y="2"/>
                  </a:cubicBezTo>
                  <a:lnTo>
                    <a:pt x="3232" y="2"/>
                  </a:lnTo>
                  <a:lnTo>
                    <a:pt x="3258" y="1"/>
                  </a:lnTo>
                  <a:close/>
                  <a:moveTo>
                    <a:pt x="3232" y="2"/>
                  </a:moveTo>
                  <a:lnTo>
                    <a:pt x="1" y="169"/>
                  </a:lnTo>
                  <a:lnTo>
                    <a:pt x="1" y="394"/>
                  </a:lnTo>
                  <a:lnTo>
                    <a:pt x="3258" y="225"/>
                  </a:lnTo>
                  <a:cubicBezTo>
                    <a:pt x="3314" y="225"/>
                    <a:pt x="3371" y="169"/>
                    <a:pt x="3371" y="113"/>
                  </a:cubicBezTo>
                  <a:cubicBezTo>
                    <a:pt x="3371" y="62"/>
                    <a:pt x="3324" y="11"/>
                    <a:pt x="3232" y="2"/>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19"/>
            <p:cNvSpPr/>
            <p:nvPr/>
          </p:nvSpPr>
          <p:spPr>
            <a:xfrm>
              <a:off x="1368272" y="-1101598"/>
              <a:ext cx="181077" cy="58356"/>
            </a:xfrm>
            <a:custGeom>
              <a:rect b="b" l="l" r="r" t="t"/>
              <a:pathLst>
                <a:path extrusionOk="0" h="1068" w="3314">
                  <a:moveTo>
                    <a:pt x="3145" y="0"/>
                  </a:moveTo>
                  <a:lnTo>
                    <a:pt x="0" y="786"/>
                  </a:lnTo>
                  <a:lnTo>
                    <a:pt x="56" y="1067"/>
                  </a:lnTo>
                  <a:lnTo>
                    <a:pt x="3202" y="281"/>
                  </a:lnTo>
                  <a:cubicBezTo>
                    <a:pt x="3258" y="281"/>
                    <a:pt x="3314" y="169"/>
                    <a:pt x="3314" y="112"/>
                  </a:cubicBezTo>
                  <a:cubicBezTo>
                    <a:pt x="3258" y="56"/>
                    <a:pt x="3202" y="0"/>
                    <a:pt x="3145"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19"/>
            <p:cNvSpPr/>
            <p:nvPr/>
          </p:nvSpPr>
          <p:spPr>
            <a:xfrm>
              <a:off x="1389746" y="-981935"/>
              <a:ext cx="181077" cy="39942"/>
            </a:xfrm>
            <a:custGeom>
              <a:rect b="b" l="l" r="r" t="t"/>
              <a:pathLst>
                <a:path extrusionOk="0" h="731" w="3314">
                  <a:moveTo>
                    <a:pt x="3202" y="1"/>
                  </a:moveTo>
                  <a:lnTo>
                    <a:pt x="0" y="450"/>
                  </a:lnTo>
                  <a:cubicBezTo>
                    <a:pt x="0" y="618"/>
                    <a:pt x="0" y="618"/>
                    <a:pt x="0" y="731"/>
                  </a:cubicBezTo>
                  <a:lnTo>
                    <a:pt x="3202" y="281"/>
                  </a:lnTo>
                  <a:cubicBezTo>
                    <a:pt x="3314" y="225"/>
                    <a:pt x="3314" y="169"/>
                    <a:pt x="3314" y="113"/>
                  </a:cubicBezTo>
                  <a:cubicBezTo>
                    <a:pt x="3314" y="57"/>
                    <a:pt x="3258" y="1"/>
                    <a:pt x="320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19"/>
            <p:cNvSpPr/>
            <p:nvPr/>
          </p:nvSpPr>
          <p:spPr>
            <a:xfrm>
              <a:off x="180603" y="221086"/>
              <a:ext cx="39942" cy="184137"/>
            </a:xfrm>
            <a:custGeom>
              <a:rect b="b" l="l" r="r" t="t"/>
              <a:pathLst>
                <a:path extrusionOk="0" h="3370" w="731">
                  <a:moveTo>
                    <a:pt x="506" y="0"/>
                  </a:moveTo>
                  <a:lnTo>
                    <a:pt x="0" y="3201"/>
                  </a:lnTo>
                  <a:cubicBezTo>
                    <a:pt x="0" y="3314"/>
                    <a:pt x="57" y="3370"/>
                    <a:pt x="113" y="3370"/>
                  </a:cubicBezTo>
                  <a:cubicBezTo>
                    <a:pt x="225" y="3370"/>
                    <a:pt x="225" y="3314"/>
                    <a:pt x="281" y="3258"/>
                  </a:cubicBezTo>
                  <a:lnTo>
                    <a:pt x="731" y="56"/>
                  </a:lnTo>
                  <a:lnTo>
                    <a:pt x="50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19"/>
            <p:cNvSpPr/>
            <p:nvPr/>
          </p:nvSpPr>
          <p:spPr>
            <a:xfrm>
              <a:off x="978521" y="27713"/>
              <a:ext cx="116656" cy="153484"/>
            </a:xfrm>
            <a:custGeom>
              <a:rect b="b" l="l" r="r" t="t"/>
              <a:pathLst>
                <a:path extrusionOk="0" h="2809" w="2135">
                  <a:moveTo>
                    <a:pt x="169" y="1"/>
                  </a:moveTo>
                  <a:lnTo>
                    <a:pt x="0" y="169"/>
                  </a:lnTo>
                  <a:lnTo>
                    <a:pt x="1910" y="2753"/>
                  </a:lnTo>
                  <a:cubicBezTo>
                    <a:pt x="1910" y="2753"/>
                    <a:pt x="1966" y="2809"/>
                    <a:pt x="2022" y="2809"/>
                  </a:cubicBezTo>
                  <a:lnTo>
                    <a:pt x="2078" y="2809"/>
                  </a:lnTo>
                  <a:cubicBezTo>
                    <a:pt x="2134" y="2753"/>
                    <a:pt x="2134" y="2640"/>
                    <a:pt x="2078" y="2584"/>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19"/>
            <p:cNvSpPr/>
            <p:nvPr/>
          </p:nvSpPr>
          <p:spPr>
            <a:xfrm>
              <a:off x="889511" y="86014"/>
              <a:ext cx="104417" cy="165013"/>
            </a:xfrm>
            <a:custGeom>
              <a:rect b="b" l="l" r="r" t="t"/>
              <a:pathLst>
                <a:path extrusionOk="0" h="3020" w="1911">
                  <a:moveTo>
                    <a:pt x="225" y="1"/>
                  </a:moveTo>
                  <a:lnTo>
                    <a:pt x="0" y="113"/>
                  </a:lnTo>
                  <a:lnTo>
                    <a:pt x="1685" y="2921"/>
                  </a:lnTo>
                  <a:cubicBezTo>
                    <a:pt x="1685" y="2961"/>
                    <a:pt x="1713" y="3001"/>
                    <a:pt x="1750" y="3001"/>
                  </a:cubicBezTo>
                  <a:cubicBezTo>
                    <a:pt x="1765" y="3001"/>
                    <a:pt x="1781" y="2994"/>
                    <a:pt x="1798" y="2978"/>
                  </a:cubicBezTo>
                  <a:cubicBezTo>
                    <a:pt x="1798" y="3006"/>
                    <a:pt x="1812" y="3020"/>
                    <a:pt x="1826" y="3020"/>
                  </a:cubicBezTo>
                  <a:cubicBezTo>
                    <a:pt x="1840" y="3020"/>
                    <a:pt x="1854" y="3006"/>
                    <a:pt x="1854" y="2978"/>
                  </a:cubicBezTo>
                  <a:cubicBezTo>
                    <a:pt x="1910" y="2978"/>
                    <a:pt x="1910" y="2865"/>
                    <a:pt x="1910" y="2809"/>
                  </a:cubicBez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19"/>
            <p:cNvSpPr/>
            <p:nvPr/>
          </p:nvSpPr>
          <p:spPr>
            <a:xfrm>
              <a:off x="1055236" y="-36708"/>
              <a:ext cx="128950" cy="144250"/>
            </a:xfrm>
            <a:custGeom>
              <a:rect b="b" l="l" r="r" t="t"/>
              <a:pathLst>
                <a:path extrusionOk="0" h="2640" w="2360">
                  <a:moveTo>
                    <a:pt x="169" y="0"/>
                  </a:moveTo>
                  <a:lnTo>
                    <a:pt x="0" y="169"/>
                  </a:lnTo>
                  <a:lnTo>
                    <a:pt x="2135" y="2584"/>
                  </a:lnTo>
                  <a:cubicBezTo>
                    <a:pt x="2191" y="2584"/>
                    <a:pt x="2191" y="2640"/>
                    <a:pt x="2247" y="2640"/>
                  </a:cubicBezTo>
                  <a:lnTo>
                    <a:pt x="2359" y="2640"/>
                  </a:lnTo>
                  <a:cubicBezTo>
                    <a:pt x="2359" y="2584"/>
                    <a:pt x="2359" y="2471"/>
                    <a:pt x="2359" y="2415"/>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19"/>
            <p:cNvSpPr/>
            <p:nvPr/>
          </p:nvSpPr>
          <p:spPr>
            <a:xfrm>
              <a:off x="803561" y="132076"/>
              <a:ext cx="89063" cy="168838"/>
            </a:xfrm>
            <a:custGeom>
              <a:rect b="b" l="l" r="r" t="t"/>
              <a:pathLst>
                <a:path extrusionOk="0" h="3090" w="1630">
                  <a:moveTo>
                    <a:pt x="226" y="0"/>
                  </a:moveTo>
                  <a:lnTo>
                    <a:pt x="1" y="113"/>
                  </a:lnTo>
                  <a:lnTo>
                    <a:pt x="1405" y="3033"/>
                  </a:lnTo>
                  <a:cubicBezTo>
                    <a:pt x="1405" y="3089"/>
                    <a:pt x="1461" y="3089"/>
                    <a:pt x="1517" y="3089"/>
                  </a:cubicBezTo>
                  <a:lnTo>
                    <a:pt x="1573" y="3089"/>
                  </a:lnTo>
                  <a:cubicBezTo>
                    <a:pt x="1630" y="3089"/>
                    <a:pt x="1630" y="2977"/>
                    <a:pt x="1630" y="2921"/>
                  </a:cubicBezTo>
                  <a:lnTo>
                    <a:pt x="22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19"/>
            <p:cNvSpPr/>
            <p:nvPr/>
          </p:nvSpPr>
          <p:spPr>
            <a:xfrm>
              <a:off x="1128892" y="-110364"/>
              <a:ext cx="144304" cy="128950"/>
            </a:xfrm>
            <a:custGeom>
              <a:rect b="b" l="l" r="r" t="t"/>
              <a:pathLst>
                <a:path extrusionOk="0" h="2360" w="2641">
                  <a:moveTo>
                    <a:pt x="169" y="0"/>
                  </a:moveTo>
                  <a:lnTo>
                    <a:pt x="0" y="169"/>
                  </a:lnTo>
                  <a:lnTo>
                    <a:pt x="2359" y="2359"/>
                  </a:lnTo>
                  <a:lnTo>
                    <a:pt x="2472" y="2359"/>
                  </a:lnTo>
                  <a:cubicBezTo>
                    <a:pt x="2528" y="2359"/>
                    <a:pt x="2528" y="2359"/>
                    <a:pt x="2584" y="2303"/>
                  </a:cubicBezTo>
                  <a:cubicBezTo>
                    <a:pt x="2640" y="2247"/>
                    <a:pt x="2640" y="2191"/>
                    <a:pt x="2584" y="2135"/>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19"/>
            <p:cNvSpPr/>
            <p:nvPr/>
          </p:nvSpPr>
          <p:spPr>
            <a:xfrm>
              <a:off x="613303" y="202672"/>
              <a:ext cx="55296" cy="178017"/>
            </a:xfrm>
            <a:custGeom>
              <a:rect b="b" l="l" r="r" t="t"/>
              <a:pathLst>
                <a:path extrusionOk="0" h="3258" w="1012">
                  <a:moveTo>
                    <a:pt x="225" y="0"/>
                  </a:moveTo>
                  <a:lnTo>
                    <a:pt x="1" y="56"/>
                  </a:lnTo>
                  <a:lnTo>
                    <a:pt x="787" y="3201"/>
                  </a:lnTo>
                  <a:cubicBezTo>
                    <a:pt x="787" y="3258"/>
                    <a:pt x="843" y="3258"/>
                    <a:pt x="899" y="3258"/>
                  </a:cubicBezTo>
                  <a:cubicBezTo>
                    <a:pt x="955" y="3258"/>
                    <a:pt x="1012" y="3201"/>
                    <a:pt x="1012" y="3145"/>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19"/>
            <p:cNvSpPr/>
            <p:nvPr/>
          </p:nvSpPr>
          <p:spPr>
            <a:xfrm>
              <a:off x="705372" y="171964"/>
              <a:ext cx="76769" cy="174957"/>
            </a:xfrm>
            <a:custGeom>
              <a:rect b="b" l="l" r="r" t="t"/>
              <a:pathLst>
                <a:path extrusionOk="0" h="3202" w="1405">
                  <a:moveTo>
                    <a:pt x="281" y="0"/>
                  </a:moveTo>
                  <a:lnTo>
                    <a:pt x="1" y="113"/>
                  </a:lnTo>
                  <a:lnTo>
                    <a:pt x="1124" y="3146"/>
                  </a:lnTo>
                  <a:cubicBezTo>
                    <a:pt x="1124" y="3202"/>
                    <a:pt x="1180" y="3202"/>
                    <a:pt x="1236" y="3202"/>
                  </a:cubicBezTo>
                  <a:lnTo>
                    <a:pt x="1292" y="3202"/>
                  </a:lnTo>
                  <a:cubicBezTo>
                    <a:pt x="1349" y="3202"/>
                    <a:pt x="1405" y="3146"/>
                    <a:pt x="1349" y="3033"/>
                  </a:cubicBez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19"/>
            <p:cNvSpPr/>
            <p:nvPr/>
          </p:nvSpPr>
          <p:spPr>
            <a:xfrm>
              <a:off x="1193313" y="-187079"/>
              <a:ext cx="153484" cy="116656"/>
            </a:xfrm>
            <a:custGeom>
              <a:rect b="b" l="l" r="r" t="t"/>
              <a:pathLst>
                <a:path extrusionOk="0" h="2135" w="2809">
                  <a:moveTo>
                    <a:pt x="113" y="0"/>
                  </a:moveTo>
                  <a:cubicBezTo>
                    <a:pt x="57" y="56"/>
                    <a:pt x="1" y="112"/>
                    <a:pt x="1" y="225"/>
                  </a:cubicBezTo>
                  <a:lnTo>
                    <a:pt x="2584" y="2134"/>
                  </a:lnTo>
                  <a:lnTo>
                    <a:pt x="2640" y="2134"/>
                  </a:lnTo>
                  <a:cubicBezTo>
                    <a:pt x="2697" y="2134"/>
                    <a:pt x="2697" y="2134"/>
                    <a:pt x="2753" y="2078"/>
                  </a:cubicBezTo>
                  <a:cubicBezTo>
                    <a:pt x="2809" y="2022"/>
                    <a:pt x="2809" y="1966"/>
                    <a:pt x="2753" y="1910"/>
                  </a:cubicBez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19"/>
            <p:cNvSpPr/>
            <p:nvPr/>
          </p:nvSpPr>
          <p:spPr>
            <a:xfrm>
              <a:off x="1368272" y="-552297"/>
              <a:ext cx="178017" cy="55296"/>
            </a:xfrm>
            <a:custGeom>
              <a:rect b="b" l="l" r="r" t="t"/>
              <a:pathLst>
                <a:path extrusionOk="0" h="1012" w="3258">
                  <a:moveTo>
                    <a:pt x="56" y="1"/>
                  </a:moveTo>
                  <a:cubicBezTo>
                    <a:pt x="56" y="57"/>
                    <a:pt x="0" y="169"/>
                    <a:pt x="0" y="225"/>
                  </a:cubicBezTo>
                  <a:lnTo>
                    <a:pt x="3145" y="1012"/>
                  </a:lnTo>
                  <a:cubicBezTo>
                    <a:pt x="3258" y="1012"/>
                    <a:pt x="3258" y="787"/>
                    <a:pt x="3145" y="787"/>
                  </a:cubicBezTo>
                  <a:lnTo>
                    <a:pt x="3202" y="787"/>
                  </a:lnTo>
                  <a:lnTo>
                    <a:pt x="5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19"/>
            <p:cNvSpPr/>
            <p:nvPr/>
          </p:nvSpPr>
          <p:spPr>
            <a:xfrm>
              <a:off x="1389746" y="-653546"/>
              <a:ext cx="181077" cy="39942"/>
            </a:xfrm>
            <a:custGeom>
              <a:rect b="b" l="l" r="r" t="t"/>
              <a:pathLst>
                <a:path extrusionOk="0" h="731" w="3314">
                  <a:moveTo>
                    <a:pt x="0" y="0"/>
                  </a:moveTo>
                  <a:lnTo>
                    <a:pt x="0" y="225"/>
                  </a:lnTo>
                  <a:lnTo>
                    <a:pt x="3202" y="730"/>
                  </a:lnTo>
                  <a:cubicBezTo>
                    <a:pt x="3258" y="730"/>
                    <a:pt x="3314" y="674"/>
                    <a:pt x="3314" y="618"/>
                  </a:cubicBezTo>
                  <a:cubicBezTo>
                    <a:pt x="3314" y="506"/>
                    <a:pt x="3258" y="449"/>
                    <a:pt x="3202" y="449"/>
                  </a:cubicBezTo>
                  <a:lnTo>
                    <a:pt x="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19"/>
            <p:cNvSpPr/>
            <p:nvPr/>
          </p:nvSpPr>
          <p:spPr>
            <a:xfrm>
              <a:off x="1398926" y="-754849"/>
              <a:ext cx="184191" cy="24643"/>
            </a:xfrm>
            <a:custGeom>
              <a:rect b="b" l="l" r="r" t="t"/>
              <a:pathLst>
                <a:path extrusionOk="0" h="451" w="3371">
                  <a:moveTo>
                    <a:pt x="1" y="1"/>
                  </a:moveTo>
                  <a:lnTo>
                    <a:pt x="1" y="282"/>
                  </a:lnTo>
                  <a:lnTo>
                    <a:pt x="3258" y="450"/>
                  </a:lnTo>
                  <a:cubicBezTo>
                    <a:pt x="3314" y="450"/>
                    <a:pt x="3371" y="394"/>
                    <a:pt x="3371" y="338"/>
                  </a:cubicBezTo>
                  <a:cubicBezTo>
                    <a:pt x="3371" y="225"/>
                    <a:pt x="3314" y="169"/>
                    <a:pt x="3258" y="169"/>
                  </a:cubicBezTo>
                  <a:lnTo>
                    <a:pt x="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19"/>
            <p:cNvSpPr/>
            <p:nvPr/>
          </p:nvSpPr>
          <p:spPr>
            <a:xfrm>
              <a:off x="1337564" y="-457167"/>
              <a:ext cx="174957" cy="73709"/>
            </a:xfrm>
            <a:custGeom>
              <a:rect b="b" l="l" r="r" t="t"/>
              <a:pathLst>
                <a:path extrusionOk="0" h="1349" w="3202">
                  <a:moveTo>
                    <a:pt x="57" y="1"/>
                  </a:moveTo>
                  <a:cubicBezTo>
                    <a:pt x="57" y="57"/>
                    <a:pt x="0" y="169"/>
                    <a:pt x="0" y="225"/>
                  </a:cubicBezTo>
                  <a:lnTo>
                    <a:pt x="3033" y="1349"/>
                  </a:lnTo>
                  <a:lnTo>
                    <a:pt x="3090" y="1349"/>
                  </a:lnTo>
                  <a:cubicBezTo>
                    <a:pt x="3146" y="1292"/>
                    <a:pt x="3202" y="1292"/>
                    <a:pt x="3202" y="1236"/>
                  </a:cubicBezTo>
                  <a:cubicBezTo>
                    <a:pt x="3202" y="1180"/>
                    <a:pt x="3202" y="1124"/>
                    <a:pt x="3146" y="1068"/>
                  </a:cubicBezTo>
                  <a:lnTo>
                    <a:pt x="5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19"/>
            <p:cNvSpPr/>
            <p:nvPr/>
          </p:nvSpPr>
          <p:spPr>
            <a:xfrm>
              <a:off x="1251614" y="-273029"/>
              <a:ext cx="162718" cy="101303"/>
            </a:xfrm>
            <a:custGeom>
              <a:rect b="b" l="l" r="r" t="t"/>
              <a:pathLst>
                <a:path extrusionOk="0" h="1854" w="2978">
                  <a:moveTo>
                    <a:pt x="113" y="1"/>
                  </a:moveTo>
                  <a:lnTo>
                    <a:pt x="1" y="225"/>
                  </a:lnTo>
                  <a:lnTo>
                    <a:pt x="2753" y="1854"/>
                  </a:lnTo>
                  <a:lnTo>
                    <a:pt x="2809" y="1854"/>
                  </a:lnTo>
                  <a:cubicBezTo>
                    <a:pt x="2865" y="1854"/>
                    <a:pt x="2921" y="1854"/>
                    <a:pt x="2921" y="1798"/>
                  </a:cubicBezTo>
                  <a:cubicBezTo>
                    <a:pt x="2978" y="1742"/>
                    <a:pt x="2921" y="1685"/>
                    <a:pt x="2865" y="1629"/>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19"/>
            <p:cNvSpPr/>
            <p:nvPr/>
          </p:nvSpPr>
          <p:spPr>
            <a:xfrm>
              <a:off x="508994" y="221086"/>
              <a:ext cx="39942" cy="184137"/>
            </a:xfrm>
            <a:custGeom>
              <a:rect b="b" l="l" r="r" t="t"/>
              <a:pathLst>
                <a:path extrusionOk="0" h="3370" w="731">
                  <a:moveTo>
                    <a:pt x="281" y="0"/>
                  </a:moveTo>
                  <a:lnTo>
                    <a:pt x="0" y="56"/>
                  </a:lnTo>
                  <a:lnTo>
                    <a:pt x="449" y="3258"/>
                  </a:lnTo>
                  <a:cubicBezTo>
                    <a:pt x="506" y="3314"/>
                    <a:pt x="562" y="3370"/>
                    <a:pt x="618" y="3370"/>
                  </a:cubicBezTo>
                  <a:cubicBezTo>
                    <a:pt x="674" y="3370"/>
                    <a:pt x="730" y="3314"/>
                    <a:pt x="730" y="3201"/>
                  </a:cubicBez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19"/>
            <p:cNvSpPr/>
            <p:nvPr/>
          </p:nvSpPr>
          <p:spPr>
            <a:xfrm>
              <a:off x="1297676" y="-362038"/>
              <a:ext cx="168838" cy="89063"/>
            </a:xfrm>
            <a:custGeom>
              <a:rect b="b" l="l" r="r" t="t"/>
              <a:pathLst>
                <a:path extrusionOk="0" h="1630" w="3090">
                  <a:moveTo>
                    <a:pt x="113" y="1"/>
                  </a:moveTo>
                  <a:lnTo>
                    <a:pt x="0" y="225"/>
                  </a:lnTo>
                  <a:lnTo>
                    <a:pt x="2921" y="1630"/>
                  </a:lnTo>
                  <a:lnTo>
                    <a:pt x="2977" y="1630"/>
                  </a:lnTo>
                  <a:cubicBezTo>
                    <a:pt x="3033" y="1630"/>
                    <a:pt x="3089" y="1630"/>
                    <a:pt x="3089" y="1573"/>
                  </a:cubicBezTo>
                  <a:cubicBezTo>
                    <a:pt x="3089" y="1517"/>
                    <a:pt x="3089" y="1405"/>
                    <a:pt x="3033" y="1405"/>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19"/>
            <p:cNvSpPr/>
            <p:nvPr/>
          </p:nvSpPr>
          <p:spPr>
            <a:xfrm>
              <a:off x="410750" y="233325"/>
              <a:ext cx="21528" cy="184191"/>
            </a:xfrm>
            <a:custGeom>
              <a:rect b="b" l="l" r="r" t="t"/>
              <a:pathLst>
                <a:path extrusionOk="0" h="3371" w="394">
                  <a:moveTo>
                    <a:pt x="1" y="1"/>
                  </a:moveTo>
                  <a:lnTo>
                    <a:pt x="169" y="3258"/>
                  </a:lnTo>
                  <a:cubicBezTo>
                    <a:pt x="169" y="3314"/>
                    <a:pt x="225" y="3371"/>
                    <a:pt x="282" y="3371"/>
                  </a:cubicBezTo>
                  <a:cubicBezTo>
                    <a:pt x="338" y="3371"/>
                    <a:pt x="394" y="3314"/>
                    <a:pt x="394" y="3202"/>
                  </a:cubicBez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19"/>
            <p:cNvSpPr/>
            <p:nvPr/>
          </p:nvSpPr>
          <p:spPr>
            <a:xfrm>
              <a:off x="60940" y="202672"/>
              <a:ext cx="58356" cy="178017"/>
            </a:xfrm>
            <a:custGeom>
              <a:rect b="b" l="l" r="r" t="t"/>
              <a:pathLst>
                <a:path extrusionOk="0" h="3258" w="1068">
                  <a:moveTo>
                    <a:pt x="843" y="0"/>
                  </a:moveTo>
                  <a:lnTo>
                    <a:pt x="56" y="3089"/>
                  </a:lnTo>
                  <a:cubicBezTo>
                    <a:pt x="0" y="3145"/>
                    <a:pt x="56" y="3258"/>
                    <a:pt x="112" y="3258"/>
                  </a:cubicBezTo>
                  <a:cubicBezTo>
                    <a:pt x="169" y="3258"/>
                    <a:pt x="225" y="3201"/>
                    <a:pt x="281" y="3145"/>
                  </a:cubicBezTo>
                  <a:lnTo>
                    <a:pt x="1067" y="56"/>
                  </a:lnTo>
                  <a:lnTo>
                    <a:pt x="8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19"/>
            <p:cNvSpPr/>
            <p:nvPr/>
          </p:nvSpPr>
          <p:spPr>
            <a:xfrm>
              <a:off x="-49543" y="171964"/>
              <a:ext cx="76769" cy="174957"/>
            </a:xfrm>
            <a:custGeom>
              <a:rect b="b" l="l" r="r" t="t"/>
              <a:pathLst>
                <a:path extrusionOk="0" h="3202" w="1405">
                  <a:moveTo>
                    <a:pt x="1123" y="0"/>
                  </a:moveTo>
                  <a:lnTo>
                    <a:pt x="56" y="3033"/>
                  </a:lnTo>
                  <a:cubicBezTo>
                    <a:pt x="0" y="3089"/>
                    <a:pt x="56" y="3202"/>
                    <a:pt x="112" y="3202"/>
                  </a:cubicBezTo>
                  <a:lnTo>
                    <a:pt x="169" y="3202"/>
                  </a:lnTo>
                  <a:cubicBezTo>
                    <a:pt x="225" y="3202"/>
                    <a:pt x="281" y="3146"/>
                    <a:pt x="337" y="3089"/>
                  </a:cubicBezTo>
                  <a:lnTo>
                    <a:pt x="1404" y="57"/>
                  </a:lnTo>
                  <a:lnTo>
                    <a:pt x="112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19"/>
            <p:cNvSpPr/>
            <p:nvPr/>
          </p:nvSpPr>
          <p:spPr>
            <a:xfrm>
              <a:off x="-347225" y="-39768"/>
              <a:ext cx="24588" cy="39942"/>
            </a:xfrm>
            <a:custGeom>
              <a:rect b="b" l="l" r="r" t="t"/>
              <a:pathLst>
                <a:path extrusionOk="0" h="731" w="450">
                  <a:moveTo>
                    <a:pt x="281" y="0"/>
                  </a:moveTo>
                  <a:lnTo>
                    <a:pt x="0" y="337"/>
                  </a:lnTo>
                  <a:lnTo>
                    <a:pt x="0" y="730"/>
                  </a:lnTo>
                  <a:lnTo>
                    <a:pt x="450" y="225"/>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19"/>
            <p:cNvSpPr/>
            <p:nvPr/>
          </p:nvSpPr>
          <p:spPr>
            <a:xfrm>
              <a:off x="297207" y="233325"/>
              <a:ext cx="24643" cy="184191"/>
            </a:xfrm>
            <a:custGeom>
              <a:rect b="b" l="l" r="r" t="t"/>
              <a:pathLst>
                <a:path extrusionOk="0" h="3371" w="451">
                  <a:moveTo>
                    <a:pt x="169" y="1"/>
                  </a:moveTo>
                  <a:lnTo>
                    <a:pt x="1" y="3202"/>
                  </a:lnTo>
                  <a:cubicBezTo>
                    <a:pt x="1" y="3314"/>
                    <a:pt x="57" y="3371"/>
                    <a:pt x="113" y="3371"/>
                  </a:cubicBezTo>
                  <a:cubicBezTo>
                    <a:pt x="225" y="3371"/>
                    <a:pt x="282" y="3314"/>
                    <a:pt x="282" y="3202"/>
                  </a:cubicBezTo>
                  <a:lnTo>
                    <a:pt x="45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19"/>
            <p:cNvSpPr/>
            <p:nvPr/>
          </p:nvSpPr>
          <p:spPr>
            <a:xfrm>
              <a:off x="-163086" y="132076"/>
              <a:ext cx="92068" cy="168838"/>
            </a:xfrm>
            <a:custGeom>
              <a:rect b="b" l="l" r="r" t="t"/>
              <a:pathLst>
                <a:path extrusionOk="0" h="3090" w="1685">
                  <a:moveTo>
                    <a:pt x="1460" y="0"/>
                  </a:moveTo>
                  <a:lnTo>
                    <a:pt x="56" y="2921"/>
                  </a:lnTo>
                  <a:cubicBezTo>
                    <a:pt x="0" y="2977"/>
                    <a:pt x="56" y="3033"/>
                    <a:pt x="112" y="3089"/>
                  </a:cubicBezTo>
                  <a:lnTo>
                    <a:pt x="169" y="3089"/>
                  </a:lnTo>
                  <a:cubicBezTo>
                    <a:pt x="225" y="3089"/>
                    <a:pt x="281" y="3033"/>
                    <a:pt x="281" y="2977"/>
                  </a:cubicBezTo>
                  <a:lnTo>
                    <a:pt x="1685" y="113"/>
                  </a:lnTo>
                  <a:lnTo>
                    <a:pt x="146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19"/>
            <p:cNvSpPr/>
            <p:nvPr/>
          </p:nvSpPr>
          <p:spPr>
            <a:xfrm>
              <a:off x="-347225" y="24653"/>
              <a:ext cx="104362" cy="147364"/>
            </a:xfrm>
            <a:custGeom>
              <a:rect b="b" l="l" r="r" t="t"/>
              <a:pathLst>
                <a:path extrusionOk="0" h="2697" w="1910">
                  <a:moveTo>
                    <a:pt x="1685" y="1"/>
                  </a:moveTo>
                  <a:lnTo>
                    <a:pt x="0" y="2247"/>
                  </a:lnTo>
                  <a:lnTo>
                    <a:pt x="0" y="2696"/>
                  </a:lnTo>
                  <a:lnTo>
                    <a:pt x="1910" y="169"/>
                  </a:lnTo>
                  <a:lnTo>
                    <a:pt x="168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19"/>
            <p:cNvSpPr/>
            <p:nvPr/>
          </p:nvSpPr>
          <p:spPr>
            <a:xfrm>
              <a:off x="-264390" y="82954"/>
              <a:ext cx="104417" cy="162718"/>
            </a:xfrm>
            <a:custGeom>
              <a:rect b="b" l="l" r="r" t="t"/>
              <a:pathLst>
                <a:path extrusionOk="0" h="2978" w="1911">
                  <a:moveTo>
                    <a:pt x="1686" y="1"/>
                  </a:moveTo>
                  <a:lnTo>
                    <a:pt x="57" y="2809"/>
                  </a:lnTo>
                  <a:cubicBezTo>
                    <a:pt x="1" y="2865"/>
                    <a:pt x="1" y="2921"/>
                    <a:pt x="113" y="2977"/>
                  </a:cubicBezTo>
                  <a:lnTo>
                    <a:pt x="169" y="2977"/>
                  </a:lnTo>
                  <a:cubicBezTo>
                    <a:pt x="225" y="2977"/>
                    <a:pt x="225" y="2921"/>
                    <a:pt x="281" y="2921"/>
                  </a:cubicBezTo>
                  <a:lnTo>
                    <a:pt x="1910" y="113"/>
                  </a:lnTo>
                  <a:lnTo>
                    <a:pt x="168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19"/>
            <p:cNvSpPr/>
            <p:nvPr/>
          </p:nvSpPr>
          <p:spPr>
            <a:xfrm>
              <a:off x="-347225" y="-1307210"/>
              <a:ext cx="1896554" cy="1436267"/>
            </a:xfrm>
            <a:custGeom>
              <a:rect b="b" l="l" r="r" t="t"/>
              <a:pathLst>
                <a:path extrusionOk="0" h="26286" w="34710">
                  <a:moveTo>
                    <a:pt x="26791" y="0"/>
                  </a:moveTo>
                  <a:cubicBezTo>
                    <a:pt x="31677" y="7358"/>
                    <a:pt x="29936" y="17355"/>
                    <a:pt x="22747" y="22578"/>
                  </a:cubicBezTo>
                  <a:cubicBezTo>
                    <a:pt x="19818" y="24706"/>
                    <a:pt x="16413" y="25734"/>
                    <a:pt x="13035" y="25734"/>
                  </a:cubicBezTo>
                  <a:cubicBezTo>
                    <a:pt x="8121" y="25734"/>
                    <a:pt x="3262" y="23560"/>
                    <a:pt x="0" y="19433"/>
                  </a:cubicBezTo>
                  <a:lnTo>
                    <a:pt x="0" y="20163"/>
                  </a:lnTo>
                  <a:cubicBezTo>
                    <a:pt x="3258" y="24039"/>
                    <a:pt x="8032" y="26285"/>
                    <a:pt x="13087" y="26285"/>
                  </a:cubicBezTo>
                  <a:cubicBezTo>
                    <a:pt x="26566" y="26285"/>
                    <a:pt x="34710" y="11289"/>
                    <a:pt x="2729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19"/>
            <p:cNvSpPr/>
            <p:nvPr/>
          </p:nvSpPr>
          <p:spPr>
            <a:xfrm>
              <a:off x="67060" y="-1097773"/>
              <a:ext cx="107477" cy="106712"/>
            </a:xfrm>
            <a:custGeom>
              <a:rect b="b" l="l" r="r" t="t"/>
              <a:pathLst>
                <a:path extrusionOk="0" h="1953" w="1967">
                  <a:moveTo>
                    <a:pt x="169" y="0"/>
                  </a:moveTo>
                  <a:cubicBezTo>
                    <a:pt x="127" y="0"/>
                    <a:pt x="85" y="14"/>
                    <a:pt x="57" y="42"/>
                  </a:cubicBezTo>
                  <a:cubicBezTo>
                    <a:pt x="0" y="99"/>
                    <a:pt x="0" y="155"/>
                    <a:pt x="57" y="211"/>
                  </a:cubicBezTo>
                  <a:lnTo>
                    <a:pt x="1798" y="1952"/>
                  </a:lnTo>
                  <a:lnTo>
                    <a:pt x="1966" y="1727"/>
                  </a:lnTo>
                  <a:lnTo>
                    <a:pt x="281" y="42"/>
                  </a:lnTo>
                  <a:cubicBezTo>
                    <a:pt x="253" y="14"/>
                    <a:pt x="211" y="0"/>
                    <a:pt x="16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19"/>
            <p:cNvSpPr/>
            <p:nvPr/>
          </p:nvSpPr>
          <p:spPr>
            <a:xfrm>
              <a:off x="-187674" y="-810091"/>
              <a:ext cx="276260" cy="12349"/>
            </a:xfrm>
            <a:custGeom>
              <a:rect b="b" l="l" r="r" t="t"/>
              <a:pathLst>
                <a:path extrusionOk="0" h="226" w="5056">
                  <a:moveTo>
                    <a:pt x="113" y="1"/>
                  </a:moveTo>
                  <a:cubicBezTo>
                    <a:pt x="57" y="1"/>
                    <a:pt x="1" y="57"/>
                    <a:pt x="1" y="113"/>
                  </a:cubicBezTo>
                  <a:cubicBezTo>
                    <a:pt x="1" y="169"/>
                    <a:pt x="57" y="225"/>
                    <a:pt x="113" y="225"/>
                  </a:cubicBezTo>
                  <a:lnTo>
                    <a:pt x="5056" y="225"/>
                  </a:lnTo>
                  <a:lnTo>
                    <a:pt x="5056" y="169"/>
                  </a:lnTo>
                  <a:lnTo>
                    <a:pt x="505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19"/>
            <p:cNvSpPr/>
            <p:nvPr/>
          </p:nvSpPr>
          <p:spPr>
            <a:xfrm>
              <a:off x="355508" y="-1310325"/>
              <a:ext cx="15408" cy="230253"/>
            </a:xfrm>
            <a:custGeom>
              <a:rect b="b" l="l" r="r" t="t"/>
              <a:pathLst>
                <a:path extrusionOk="0" h="4214" w="282">
                  <a:moveTo>
                    <a:pt x="1" y="1"/>
                  </a:moveTo>
                  <a:lnTo>
                    <a:pt x="1" y="4213"/>
                  </a:lnTo>
                  <a:lnTo>
                    <a:pt x="282" y="4213"/>
                  </a:lnTo>
                  <a:lnTo>
                    <a:pt x="28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19"/>
            <p:cNvSpPr/>
            <p:nvPr/>
          </p:nvSpPr>
          <p:spPr>
            <a:xfrm>
              <a:off x="-34243" y="-1196727"/>
              <a:ext cx="948277" cy="943414"/>
            </a:xfrm>
            <a:custGeom>
              <a:rect b="b" l="l" r="r" t="t"/>
              <a:pathLst>
                <a:path extrusionOk="0" h="17266" w="17355">
                  <a:moveTo>
                    <a:pt x="9493" y="0"/>
                  </a:moveTo>
                  <a:lnTo>
                    <a:pt x="9212" y="899"/>
                  </a:lnTo>
                  <a:cubicBezTo>
                    <a:pt x="10167" y="1179"/>
                    <a:pt x="11065" y="1685"/>
                    <a:pt x="11852" y="2415"/>
                  </a:cubicBezTo>
                  <a:lnTo>
                    <a:pt x="10785" y="3482"/>
                  </a:lnTo>
                  <a:lnTo>
                    <a:pt x="11009" y="3651"/>
                  </a:lnTo>
                  <a:lnTo>
                    <a:pt x="12020" y="2584"/>
                  </a:lnTo>
                  <a:cubicBezTo>
                    <a:pt x="13200" y="3819"/>
                    <a:pt x="13874" y="5392"/>
                    <a:pt x="13930" y="7021"/>
                  </a:cubicBezTo>
                  <a:lnTo>
                    <a:pt x="12469" y="7021"/>
                  </a:lnTo>
                  <a:lnTo>
                    <a:pt x="12469" y="7245"/>
                  </a:lnTo>
                  <a:lnTo>
                    <a:pt x="12469" y="7358"/>
                  </a:lnTo>
                  <a:lnTo>
                    <a:pt x="13874" y="7358"/>
                  </a:lnTo>
                  <a:cubicBezTo>
                    <a:pt x="13817" y="8986"/>
                    <a:pt x="13200" y="10615"/>
                    <a:pt x="12020" y="11795"/>
                  </a:cubicBezTo>
                  <a:lnTo>
                    <a:pt x="11009" y="10784"/>
                  </a:lnTo>
                  <a:lnTo>
                    <a:pt x="10841" y="11008"/>
                  </a:lnTo>
                  <a:lnTo>
                    <a:pt x="11852" y="12019"/>
                  </a:lnTo>
                  <a:cubicBezTo>
                    <a:pt x="10616" y="13199"/>
                    <a:pt x="9043" y="13873"/>
                    <a:pt x="7359" y="13873"/>
                  </a:cubicBezTo>
                  <a:lnTo>
                    <a:pt x="7359" y="12412"/>
                  </a:lnTo>
                  <a:lnTo>
                    <a:pt x="7078" y="12412"/>
                  </a:lnTo>
                  <a:lnTo>
                    <a:pt x="7078" y="13873"/>
                  </a:lnTo>
                  <a:cubicBezTo>
                    <a:pt x="5393" y="13873"/>
                    <a:pt x="3820" y="13199"/>
                    <a:pt x="2585" y="12019"/>
                  </a:cubicBezTo>
                  <a:lnTo>
                    <a:pt x="3708" y="10896"/>
                  </a:lnTo>
                  <a:lnTo>
                    <a:pt x="3539" y="10727"/>
                  </a:lnTo>
                  <a:lnTo>
                    <a:pt x="2416" y="11851"/>
                  </a:lnTo>
                  <a:cubicBezTo>
                    <a:pt x="1686" y="11121"/>
                    <a:pt x="1180" y="10222"/>
                    <a:pt x="900" y="9211"/>
                  </a:cubicBezTo>
                  <a:lnTo>
                    <a:pt x="1" y="9492"/>
                  </a:lnTo>
                  <a:cubicBezTo>
                    <a:pt x="956" y="12637"/>
                    <a:pt x="3820" y="14771"/>
                    <a:pt x="7078" y="14827"/>
                  </a:cubicBezTo>
                  <a:lnTo>
                    <a:pt x="7078" y="17186"/>
                  </a:lnTo>
                  <a:cubicBezTo>
                    <a:pt x="7117" y="17226"/>
                    <a:pt x="7157" y="17266"/>
                    <a:pt x="7197" y="17266"/>
                  </a:cubicBezTo>
                  <a:cubicBezTo>
                    <a:pt x="7213" y="17266"/>
                    <a:pt x="7230" y="17259"/>
                    <a:pt x="7246" y="17243"/>
                  </a:cubicBezTo>
                  <a:cubicBezTo>
                    <a:pt x="7359" y="17243"/>
                    <a:pt x="7415" y="17186"/>
                    <a:pt x="7415" y="17130"/>
                  </a:cubicBezTo>
                  <a:lnTo>
                    <a:pt x="7415" y="14827"/>
                  </a:lnTo>
                  <a:cubicBezTo>
                    <a:pt x="11459" y="14715"/>
                    <a:pt x="14772" y="11401"/>
                    <a:pt x="14828" y="7358"/>
                  </a:cubicBezTo>
                  <a:lnTo>
                    <a:pt x="17187" y="7358"/>
                  </a:lnTo>
                  <a:cubicBezTo>
                    <a:pt x="17343" y="7358"/>
                    <a:pt x="17355" y="7070"/>
                    <a:pt x="17223" y="7070"/>
                  </a:cubicBezTo>
                  <a:cubicBezTo>
                    <a:pt x="17212" y="7070"/>
                    <a:pt x="17200" y="7072"/>
                    <a:pt x="17187" y="7077"/>
                  </a:cubicBezTo>
                  <a:lnTo>
                    <a:pt x="14828" y="7077"/>
                  </a:lnTo>
                  <a:cubicBezTo>
                    <a:pt x="14772" y="5111"/>
                    <a:pt x="13986" y="3258"/>
                    <a:pt x="12638" y="1910"/>
                  </a:cubicBezTo>
                  <a:lnTo>
                    <a:pt x="12638" y="1853"/>
                  </a:lnTo>
                  <a:cubicBezTo>
                    <a:pt x="12638" y="1835"/>
                    <a:pt x="12638" y="1828"/>
                    <a:pt x="12636" y="1828"/>
                  </a:cubicBezTo>
                  <a:cubicBezTo>
                    <a:pt x="12632" y="1828"/>
                    <a:pt x="12619" y="1853"/>
                    <a:pt x="12582" y="1853"/>
                  </a:cubicBezTo>
                  <a:cubicBezTo>
                    <a:pt x="11683" y="1011"/>
                    <a:pt x="10616" y="337"/>
                    <a:pt x="949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19"/>
            <p:cNvSpPr/>
            <p:nvPr/>
          </p:nvSpPr>
          <p:spPr>
            <a:xfrm>
              <a:off x="-175380" y="-1307210"/>
              <a:ext cx="1402500" cy="1288466"/>
            </a:xfrm>
            <a:custGeom>
              <a:rect b="b" l="l" r="r" t="t"/>
              <a:pathLst>
                <a:path extrusionOk="0" h="23581" w="25668">
                  <a:moveTo>
                    <a:pt x="18647" y="0"/>
                  </a:moveTo>
                  <a:cubicBezTo>
                    <a:pt x="21231" y="2415"/>
                    <a:pt x="22691" y="5785"/>
                    <a:pt x="22635" y="9267"/>
                  </a:cubicBezTo>
                  <a:cubicBezTo>
                    <a:pt x="22673" y="16981"/>
                    <a:pt x="16387" y="22072"/>
                    <a:pt x="9830" y="22072"/>
                  </a:cubicBezTo>
                  <a:cubicBezTo>
                    <a:pt x="6695" y="22072"/>
                    <a:pt x="3497" y="20908"/>
                    <a:pt x="899" y="18310"/>
                  </a:cubicBezTo>
                  <a:lnTo>
                    <a:pt x="0" y="19208"/>
                  </a:lnTo>
                  <a:cubicBezTo>
                    <a:pt x="2764" y="22118"/>
                    <a:pt x="6463" y="23580"/>
                    <a:pt x="10175" y="23580"/>
                  </a:cubicBezTo>
                  <a:cubicBezTo>
                    <a:pt x="13628" y="23580"/>
                    <a:pt x="17092" y="22315"/>
                    <a:pt x="19826" y="19770"/>
                  </a:cubicBezTo>
                  <a:cubicBezTo>
                    <a:pt x="25443" y="14434"/>
                    <a:pt x="25668" y="5617"/>
                    <a:pt x="2038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19"/>
            <p:cNvSpPr/>
            <p:nvPr/>
          </p:nvSpPr>
          <p:spPr>
            <a:xfrm>
              <a:off x="622537" y="-1307210"/>
              <a:ext cx="494110" cy="807142"/>
            </a:xfrm>
            <a:custGeom>
              <a:rect b="b" l="l" r="r" t="t"/>
              <a:pathLst>
                <a:path extrusionOk="0" h="14772" w="9043">
                  <a:moveTo>
                    <a:pt x="0" y="0"/>
                  </a:moveTo>
                  <a:cubicBezTo>
                    <a:pt x="730" y="393"/>
                    <a:pt x="1460" y="843"/>
                    <a:pt x="2134" y="1404"/>
                  </a:cubicBezTo>
                  <a:lnTo>
                    <a:pt x="2640" y="786"/>
                  </a:lnTo>
                  <a:cubicBezTo>
                    <a:pt x="6403" y="4156"/>
                    <a:pt x="7582" y="9548"/>
                    <a:pt x="5448" y="14154"/>
                  </a:cubicBezTo>
                  <a:lnTo>
                    <a:pt x="6740" y="14771"/>
                  </a:lnTo>
                  <a:cubicBezTo>
                    <a:pt x="9043" y="9717"/>
                    <a:pt x="7863" y="3763"/>
                    <a:pt x="381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19"/>
            <p:cNvSpPr/>
            <p:nvPr/>
          </p:nvSpPr>
          <p:spPr>
            <a:xfrm>
              <a:off x="-347225" y="-1304151"/>
              <a:ext cx="702780" cy="1190770"/>
            </a:xfrm>
            <a:custGeom>
              <a:rect b="b" l="l" r="r" t="t"/>
              <a:pathLst>
                <a:path extrusionOk="0" h="21793" w="12862">
                  <a:moveTo>
                    <a:pt x="4100" y="0"/>
                  </a:moveTo>
                  <a:cubicBezTo>
                    <a:pt x="1517" y="2415"/>
                    <a:pt x="56" y="5785"/>
                    <a:pt x="0" y="9324"/>
                  </a:cubicBezTo>
                  <a:cubicBezTo>
                    <a:pt x="0" y="10728"/>
                    <a:pt x="281" y="12132"/>
                    <a:pt x="730" y="13536"/>
                  </a:cubicBezTo>
                  <a:lnTo>
                    <a:pt x="1067" y="13424"/>
                  </a:lnTo>
                  <a:cubicBezTo>
                    <a:pt x="2808" y="18422"/>
                    <a:pt x="7526" y="21792"/>
                    <a:pt x="12862" y="21792"/>
                  </a:cubicBezTo>
                  <a:lnTo>
                    <a:pt x="12862" y="19883"/>
                  </a:lnTo>
                  <a:cubicBezTo>
                    <a:pt x="7863" y="19883"/>
                    <a:pt x="3482" y="16400"/>
                    <a:pt x="2471" y="11458"/>
                  </a:cubicBezTo>
                  <a:cubicBezTo>
                    <a:pt x="2359" y="10784"/>
                    <a:pt x="2303" y="10054"/>
                    <a:pt x="2303" y="9380"/>
                  </a:cubicBezTo>
                  <a:lnTo>
                    <a:pt x="1460" y="9380"/>
                  </a:lnTo>
                  <a:cubicBezTo>
                    <a:pt x="1460" y="6403"/>
                    <a:pt x="2640" y="3482"/>
                    <a:pt x="4718" y="1404"/>
                  </a:cubicBezTo>
                  <a:lnTo>
                    <a:pt x="5336" y="1966"/>
                  </a:lnTo>
                  <a:cubicBezTo>
                    <a:pt x="6066" y="1180"/>
                    <a:pt x="7021" y="506"/>
                    <a:pt x="797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19"/>
            <p:cNvSpPr/>
            <p:nvPr/>
          </p:nvSpPr>
          <p:spPr>
            <a:xfrm>
              <a:off x="407690" y="-935873"/>
              <a:ext cx="86003" cy="85949"/>
            </a:xfrm>
            <a:custGeom>
              <a:rect b="b" l="l" r="r" t="t"/>
              <a:pathLst>
                <a:path extrusionOk="0" h="1573" w="1574">
                  <a:moveTo>
                    <a:pt x="1236" y="0"/>
                  </a:moveTo>
                  <a:lnTo>
                    <a:pt x="1" y="1236"/>
                  </a:lnTo>
                  <a:cubicBezTo>
                    <a:pt x="113" y="1348"/>
                    <a:pt x="225" y="1460"/>
                    <a:pt x="338" y="1573"/>
                  </a:cubicBezTo>
                  <a:lnTo>
                    <a:pt x="1573" y="337"/>
                  </a:lnTo>
                  <a:lnTo>
                    <a:pt x="123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19"/>
            <p:cNvSpPr/>
            <p:nvPr/>
          </p:nvSpPr>
          <p:spPr>
            <a:xfrm>
              <a:off x="226611" y="-751789"/>
              <a:ext cx="82944" cy="86003"/>
            </a:xfrm>
            <a:custGeom>
              <a:rect b="b" l="l" r="r" t="t"/>
              <a:pathLst>
                <a:path extrusionOk="0" h="1574" w="1518">
                  <a:moveTo>
                    <a:pt x="1180" y="1"/>
                  </a:moveTo>
                  <a:lnTo>
                    <a:pt x="1" y="1237"/>
                  </a:lnTo>
                  <a:lnTo>
                    <a:pt x="338" y="1573"/>
                  </a:lnTo>
                  <a:lnTo>
                    <a:pt x="1517" y="338"/>
                  </a:lnTo>
                  <a:cubicBezTo>
                    <a:pt x="1405" y="226"/>
                    <a:pt x="1293" y="113"/>
                    <a:pt x="118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19"/>
            <p:cNvSpPr/>
            <p:nvPr/>
          </p:nvSpPr>
          <p:spPr>
            <a:xfrm>
              <a:off x="410750" y="-751789"/>
              <a:ext cx="82944" cy="86003"/>
            </a:xfrm>
            <a:custGeom>
              <a:rect b="b" l="l" r="r" t="t"/>
              <a:pathLst>
                <a:path extrusionOk="0" h="1574" w="1518">
                  <a:moveTo>
                    <a:pt x="282" y="1"/>
                  </a:moveTo>
                  <a:cubicBezTo>
                    <a:pt x="225" y="113"/>
                    <a:pt x="113" y="226"/>
                    <a:pt x="1" y="338"/>
                  </a:cubicBezTo>
                  <a:lnTo>
                    <a:pt x="1180" y="1573"/>
                  </a:lnTo>
                  <a:lnTo>
                    <a:pt x="1517" y="1237"/>
                  </a:lnTo>
                  <a:lnTo>
                    <a:pt x="28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19"/>
            <p:cNvSpPr/>
            <p:nvPr/>
          </p:nvSpPr>
          <p:spPr>
            <a:xfrm>
              <a:off x="226611" y="-935873"/>
              <a:ext cx="86003" cy="85949"/>
            </a:xfrm>
            <a:custGeom>
              <a:rect b="b" l="l" r="r" t="t"/>
              <a:pathLst>
                <a:path extrusionOk="0" h="1573" w="1574">
                  <a:moveTo>
                    <a:pt x="338" y="0"/>
                  </a:moveTo>
                  <a:lnTo>
                    <a:pt x="1" y="337"/>
                  </a:lnTo>
                  <a:lnTo>
                    <a:pt x="1237" y="1573"/>
                  </a:lnTo>
                  <a:cubicBezTo>
                    <a:pt x="1293" y="1460"/>
                    <a:pt x="1405" y="1348"/>
                    <a:pt x="1574" y="1236"/>
                  </a:cubicBezTo>
                  <a:lnTo>
                    <a:pt x="33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19"/>
            <p:cNvSpPr/>
            <p:nvPr/>
          </p:nvSpPr>
          <p:spPr>
            <a:xfrm>
              <a:off x="303381" y="-856098"/>
              <a:ext cx="132010" cy="113760"/>
            </a:xfrm>
            <a:custGeom>
              <a:rect b="b" l="l" r="r" t="t"/>
              <a:pathLst>
                <a:path extrusionOk="0" h="2082" w="2416">
                  <a:moveTo>
                    <a:pt x="1011" y="0"/>
                  </a:moveTo>
                  <a:cubicBezTo>
                    <a:pt x="449" y="0"/>
                    <a:pt x="0" y="450"/>
                    <a:pt x="0" y="1011"/>
                  </a:cubicBezTo>
                  <a:cubicBezTo>
                    <a:pt x="0" y="1665"/>
                    <a:pt x="526" y="2081"/>
                    <a:pt x="1074" y="2081"/>
                  </a:cubicBezTo>
                  <a:cubicBezTo>
                    <a:pt x="1327" y="2081"/>
                    <a:pt x="1585" y="1993"/>
                    <a:pt x="1797" y="1798"/>
                  </a:cubicBezTo>
                  <a:cubicBezTo>
                    <a:pt x="2415" y="1124"/>
                    <a:pt x="1966" y="0"/>
                    <a:pt x="101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19"/>
            <p:cNvSpPr/>
            <p:nvPr/>
          </p:nvSpPr>
          <p:spPr>
            <a:xfrm>
              <a:off x="3439753" y="-1034117"/>
              <a:ext cx="1157002" cy="616886"/>
            </a:xfrm>
            <a:custGeom>
              <a:rect b="b" l="l" r="r" t="t"/>
              <a:pathLst>
                <a:path extrusionOk="0" h="11290" w="21175">
                  <a:moveTo>
                    <a:pt x="0" y="1"/>
                  </a:moveTo>
                  <a:lnTo>
                    <a:pt x="0" y="169"/>
                  </a:lnTo>
                  <a:lnTo>
                    <a:pt x="5504" y="169"/>
                  </a:lnTo>
                  <a:lnTo>
                    <a:pt x="7751" y="11290"/>
                  </a:lnTo>
                  <a:lnTo>
                    <a:pt x="21174" y="11290"/>
                  </a:lnTo>
                  <a:lnTo>
                    <a:pt x="21174" y="11121"/>
                  </a:lnTo>
                  <a:lnTo>
                    <a:pt x="7919" y="11121"/>
                  </a:lnTo>
                  <a:lnTo>
                    <a:pt x="561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19"/>
            <p:cNvSpPr/>
            <p:nvPr/>
          </p:nvSpPr>
          <p:spPr>
            <a:xfrm>
              <a:off x="3412105" y="-1061710"/>
              <a:ext cx="64530" cy="64475"/>
            </a:xfrm>
            <a:custGeom>
              <a:rect b="b" l="l" r="r" t="t"/>
              <a:pathLst>
                <a:path extrusionOk="0" h="1180" w="1181">
                  <a:moveTo>
                    <a:pt x="1" y="0"/>
                  </a:moveTo>
                  <a:lnTo>
                    <a:pt x="1" y="1180"/>
                  </a:lnTo>
                  <a:lnTo>
                    <a:pt x="1180" y="1180"/>
                  </a:lnTo>
                  <a:lnTo>
                    <a:pt x="118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19"/>
            <p:cNvSpPr/>
            <p:nvPr/>
          </p:nvSpPr>
          <p:spPr>
            <a:xfrm>
              <a:off x="4566006" y="-454108"/>
              <a:ext cx="64475" cy="64530"/>
            </a:xfrm>
            <a:custGeom>
              <a:rect b="b" l="l" r="r" t="t"/>
              <a:pathLst>
                <a:path extrusionOk="0" h="1181" w="1180">
                  <a:moveTo>
                    <a:pt x="0" y="1"/>
                  </a:moveTo>
                  <a:lnTo>
                    <a:pt x="0" y="1180"/>
                  </a:lnTo>
                  <a:lnTo>
                    <a:pt x="1180" y="1180"/>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19"/>
            <p:cNvSpPr/>
            <p:nvPr/>
          </p:nvSpPr>
          <p:spPr>
            <a:xfrm>
              <a:off x="1641366" y="-1202902"/>
              <a:ext cx="472691" cy="583118"/>
            </a:xfrm>
            <a:custGeom>
              <a:rect b="b" l="l" r="r" t="t"/>
              <a:pathLst>
                <a:path extrusionOk="0" h="10672" w="8651">
                  <a:moveTo>
                    <a:pt x="1" y="1"/>
                  </a:moveTo>
                  <a:lnTo>
                    <a:pt x="1" y="169"/>
                  </a:lnTo>
                  <a:lnTo>
                    <a:pt x="4943" y="169"/>
                  </a:lnTo>
                  <a:lnTo>
                    <a:pt x="4943" y="10672"/>
                  </a:lnTo>
                  <a:lnTo>
                    <a:pt x="8650" y="10672"/>
                  </a:lnTo>
                  <a:lnTo>
                    <a:pt x="8650" y="10503"/>
                  </a:lnTo>
                  <a:lnTo>
                    <a:pt x="5112" y="10503"/>
                  </a:lnTo>
                  <a:lnTo>
                    <a:pt x="511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19"/>
            <p:cNvSpPr/>
            <p:nvPr/>
          </p:nvSpPr>
          <p:spPr>
            <a:xfrm>
              <a:off x="2083299" y="-656660"/>
              <a:ext cx="64475" cy="64530"/>
            </a:xfrm>
            <a:custGeom>
              <a:rect b="b" l="l" r="r" t="t"/>
              <a:pathLst>
                <a:path extrusionOk="0" h="1181" w="1180">
                  <a:moveTo>
                    <a:pt x="0" y="1"/>
                  </a:moveTo>
                  <a:lnTo>
                    <a:pt x="0" y="1180"/>
                  </a:lnTo>
                  <a:lnTo>
                    <a:pt x="1180" y="1180"/>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19"/>
            <p:cNvSpPr/>
            <p:nvPr/>
          </p:nvSpPr>
          <p:spPr>
            <a:xfrm>
              <a:off x="6787858" y="-1187548"/>
              <a:ext cx="537111" cy="273200"/>
            </a:xfrm>
            <a:custGeom>
              <a:rect b="b" l="l" r="r" t="t"/>
              <a:pathLst>
                <a:path extrusionOk="0" h="5000" w="9830">
                  <a:moveTo>
                    <a:pt x="3876" y="1"/>
                  </a:moveTo>
                  <a:lnTo>
                    <a:pt x="3876" y="4831"/>
                  </a:lnTo>
                  <a:lnTo>
                    <a:pt x="1" y="4831"/>
                  </a:lnTo>
                  <a:lnTo>
                    <a:pt x="1" y="4999"/>
                  </a:lnTo>
                  <a:lnTo>
                    <a:pt x="4044" y="4999"/>
                  </a:lnTo>
                  <a:lnTo>
                    <a:pt x="4044" y="169"/>
                  </a:lnTo>
                  <a:lnTo>
                    <a:pt x="9829" y="169"/>
                  </a:lnTo>
                  <a:lnTo>
                    <a:pt x="982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19"/>
            <p:cNvSpPr/>
            <p:nvPr/>
          </p:nvSpPr>
          <p:spPr>
            <a:xfrm>
              <a:off x="6766384" y="-951227"/>
              <a:ext cx="64475" cy="64475"/>
            </a:xfrm>
            <a:custGeom>
              <a:rect b="b" l="l" r="r" t="t"/>
              <a:pathLst>
                <a:path extrusionOk="0" h="1180" w="1180">
                  <a:moveTo>
                    <a:pt x="0" y="0"/>
                  </a:moveTo>
                  <a:lnTo>
                    <a:pt x="0" y="1180"/>
                  </a:lnTo>
                  <a:lnTo>
                    <a:pt x="1180" y="1180"/>
                  </a:lnTo>
                  <a:lnTo>
                    <a:pt x="118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19"/>
            <p:cNvSpPr/>
            <p:nvPr/>
          </p:nvSpPr>
          <p:spPr>
            <a:xfrm>
              <a:off x="3596244" y="-426459"/>
              <a:ext cx="270086" cy="383627"/>
            </a:xfrm>
            <a:custGeom>
              <a:rect b="b" l="l" r="r" t="t"/>
              <a:pathLst>
                <a:path extrusionOk="0" h="7021" w="4943">
                  <a:moveTo>
                    <a:pt x="1" y="0"/>
                  </a:moveTo>
                  <a:lnTo>
                    <a:pt x="1" y="7021"/>
                  </a:lnTo>
                  <a:lnTo>
                    <a:pt x="169" y="7021"/>
                  </a:lnTo>
                  <a:lnTo>
                    <a:pt x="169" y="169"/>
                  </a:lnTo>
                  <a:lnTo>
                    <a:pt x="4943" y="169"/>
                  </a:lnTo>
                  <a:lnTo>
                    <a:pt x="49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19"/>
            <p:cNvSpPr/>
            <p:nvPr/>
          </p:nvSpPr>
          <p:spPr>
            <a:xfrm>
              <a:off x="3568650" y="-79710"/>
              <a:ext cx="64475" cy="64530"/>
            </a:xfrm>
            <a:custGeom>
              <a:rect b="b" l="l" r="r" t="t"/>
              <a:pathLst>
                <a:path extrusionOk="0" h="1181" w="1180">
                  <a:moveTo>
                    <a:pt x="0" y="1"/>
                  </a:moveTo>
                  <a:lnTo>
                    <a:pt x="0" y="1180"/>
                  </a:lnTo>
                  <a:lnTo>
                    <a:pt x="1180" y="1180"/>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19"/>
            <p:cNvSpPr/>
            <p:nvPr/>
          </p:nvSpPr>
          <p:spPr>
            <a:xfrm>
              <a:off x="3835624" y="-457167"/>
              <a:ext cx="64475" cy="64530"/>
            </a:xfrm>
            <a:custGeom>
              <a:rect b="b" l="l" r="r" t="t"/>
              <a:pathLst>
                <a:path extrusionOk="0" h="1181" w="1180">
                  <a:moveTo>
                    <a:pt x="0" y="1"/>
                  </a:moveTo>
                  <a:lnTo>
                    <a:pt x="0" y="1180"/>
                  </a:lnTo>
                  <a:lnTo>
                    <a:pt x="1180" y="1180"/>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19"/>
            <p:cNvSpPr/>
            <p:nvPr/>
          </p:nvSpPr>
          <p:spPr>
            <a:xfrm>
              <a:off x="2295032" y="-128778"/>
              <a:ext cx="24643" cy="39942"/>
            </a:xfrm>
            <a:custGeom>
              <a:rect b="b" l="l" r="r" t="t"/>
              <a:pathLst>
                <a:path extrusionOk="0" h="731" w="451">
                  <a:moveTo>
                    <a:pt x="1" y="0"/>
                  </a:moveTo>
                  <a:lnTo>
                    <a:pt x="1" y="730"/>
                  </a:lnTo>
                  <a:lnTo>
                    <a:pt x="450" y="730"/>
                  </a:lnTo>
                  <a:lnTo>
                    <a:pt x="45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8" name="Google Shape;3788;p19"/>
          <p:cNvGrpSpPr/>
          <p:nvPr/>
        </p:nvGrpSpPr>
        <p:grpSpPr>
          <a:xfrm>
            <a:off x="-31476" y="4719701"/>
            <a:ext cx="9206952" cy="461886"/>
            <a:chOff x="12" y="4706850"/>
            <a:chExt cx="9519181" cy="461886"/>
          </a:xfrm>
        </p:grpSpPr>
        <p:sp>
          <p:nvSpPr>
            <p:cNvPr id="3789" name="Google Shape;3789;p19"/>
            <p:cNvSpPr/>
            <p:nvPr/>
          </p:nvSpPr>
          <p:spPr>
            <a:xfrm>
              <a:off x="12" y="4900567"/>
              <a:ext cx="9493606" cy="235503"/>
            </a:xfrm>
            <a:custGeom>
              <a:rect b="b" l="l" r="r" t="t"/>
              <a:pathLst>
                <a:path extrusionOk="0" h="3483" w="140412">
                  <a:moveTo>
                    <a:pt x="0" y="0"/>
                  </a:moveTo>
                  <a:lnTo>
                    <a:pt x="0" y="3482"/>
                  </a:lnTo>
                  <a:lnTo>
                    <a:pt x="140411" y="3482"/>
                  </a:lnTo>
                  <a:lnTo>
                    <a:pt x="1404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0" name="Google Shape;3790;p19"/>
            <p:cNvGrpSpPr/>
            <p:nvPr/>
          </p:nvGrpSpPr>
          <p:grpSpPr>
            <a:xfrm>
              <a:off x="1209078" y="4884373"/>
              <a:ext cx="258320" cy="284364"/>
              <a:chOff x="-95938" y="5196046"/>
              <a:chExt cx="289499" cy="318687"/>
            </a:xfrm>
          </p:grpSpPr>
          <p:sp>
            <p:nvSpPr>
              <p:cNvPr id="3791" name="Google Shape;3791;p19"/>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19"/>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19"/>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19"/>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19"/>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6" name="Google Shape;3796;p19"/>
            <p:cNvGrpSpPr/>
            <p:nvPr/>
          </p:nvGrpSpPr>
          <p:grpSpPr>
            <a:xfrm>
              <a:off x="500999" y="4884373"/>
              <a:ext cx="258320" cy="284364"/>
              <a:chOff x="-95938" y="5196046"/>
              <a:chExt cx="289499" cy="318687"/>
            </a:xfrm>
          </p:grpSpPr>
          <p:sp>
            <p:nvSpPr>
              <p:cNvPr id="3797" name="Google Shape;3797;p19"/>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19"/>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19"/>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19"/>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19"/>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2" name="Google Shape;3802;p19"/>
            <p:cNvSpPr/>
            <p:nvPr/>
          </p:nvSpPr>
          <p:spPr>
            <a:xfrm>
              <a:off x="12" y="4706850"/>
              <a:ext cx="9493606" cy="193785"/>
            </a:xfrm>
            <a:custGeom>
              <a:rect b="b" l="l" r="r" t="t"/>
              <a:pathLst>
                <a:path extrusionOk="0" h="2866" w="140412">
                  <a:moveTo>
                    <a:pt x="140411" y="2191"/>
                  </a:moveTo>
                  <a:lnTo>
                    <a:pt x="136648" y="1"/>
                  </a:lnTo>
                  <a:lnTo>
                    <a:pt x="3089" y="1"/>
                  </a:lnTo>
                  <a:lnTo>
                    <a:pt x="0" y="2247"/>
                  </a:lnTo>
                  <a:lnTo>
                    <a:pt x="0" y="2865"/>
                  </a:lnTo>
                  <a:lnTo>
                    <a:pt x="140411" y="2865"/>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3" name="Google Shape;3803;p19"/>
            <p:cNvGrpSpPr/>
            <p:nvPr/>
          </p:nvGrpSpPr>
          <p:grpSpPr>
            <a:xfrm>
              <a:off x="1917157" y="4884373"/>
              <a:ext cx="258320" cy="284364"/>
              <a:chOff x="-95938" y="5196046"/>
              <a:chExt cx="289499" cy="318687"/>
            </a:xfrm>
          </p:grpSpPr>
          <p:sp>
            <p:nvSpPr>
              <p:cNvPr id="3804" name="Google Shape;3804;p19"/>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19"/>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19"/>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19"/>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19"/>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9" name="Google Shape;3809;p19"/>
            <p:cNvGrpSpPr/>
            <p:nvPr/>
          </p:nvGrpSpPr>
          <p:grpSpPr>
            <a:xfrm>
              <a:off x="2625237" y="4884373"/>
              <a:ext cx="258320" cy="284364"/>
              <a:chOff x="-95938" y="5196046"/>
              <a:chExt cx="289499" cy="318687"/>
            </a:xfrm>
          </p:grpSpPr>
          <p:sp>
            <p:nvSpPr>
              <p:cNvPr id="3810" name="Google Shape;3810;p19"/>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19"/>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19"/>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19"/>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19"/>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5" name="Google Shape;3815;p19"/>
            <p:cNvGrpSpPr/>
            <p:nvPr/>
          </p:nvGrpSpPr>
          <p:grpSpPr>
            <a:xfrm>
              <a:off x="3333316" y="4884373"/>
              <a:ext cx="258320" cy="284364"/>
              <a:chOff x="-95938" y="5196046"/>
              <a:chExt cx="289499" cy="318687"/>
            </a:xfrm>
          </p:grpSpPr>
          <p:sp>
            <p:nvSpPr>
              <p:cNvPr id="3816" name="Google Shape;3816;p19"/>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19"/>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19"/>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19"/>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19"/>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1" name="Google Shape;3821;p19"/>
            <p:cNvGrpSpPr/>
            <p:nvPr/>
          </p:nvGrpSpPr>
          <p:grpSpPr>
            <a:xfrm>
              <a:off x="4041396" y="4884373"/>
              <a:ext cx="258320" cy="284364"/>
              <a:chOff x="-95938" y="5196046"/>
              <a:chExt cx="289499" cy="318687"/>
            </a:xfrm>
          </p:grpSpPr>
          <p:sp>
            <p:nvSpPr>
              <p:cNvPr id="3822" name="Google Shape;3822;p19"/>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19"/>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19"/>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19"/>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19"/>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7" name="Google Shape;3827;p19"/>
            <p:cNvGrpSpPr/>
            <p:nvPr/>
          </p:nvGrpSpPr>
          <p:grpSpPr>
            <a:xfrm>
              <a:off x="4749475" y="4884373"/>
              <a:ext cx="258320" cy="284364"/>
              <a:chOff x="-95938" y="5196046"/>
              <a:chExt cx="289499" cy="318687"/>
            </a:xfrm>
          </p:grpSpPr>
          <p:sp>
            <p:nvSpPr>
              <p:cNvPr id="3828" name="Google Shape;3828;p19"/>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19"/>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19"/>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19"/>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19"/>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3" name="Google Shape;3833;p19"/>
            <p:cNvGrpSpPr/>
            <p:nvPr/>
          </p:nvGrpSpPr>
          <p:grpSpPr>
            <a:xfrm>
              <a:off x="5457554" y="4884373"/>
              <a:ext cx="258320" cy="284364"/>
              <a:chOff x="-95938" y="5196046"/>
              <a:chExt cx="289499" cy="318687"/>
            </a:xfrm>
          </p:grpSpPr>
          <p:sp>
            <p:nvSpPr>
              <p:cNvPr id="3834" name="Google Shape;3834;p19"/>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19"/>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19"/>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19"/>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19"/>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9" name="Google Shape;3839;p19"/>
            <p:cNvGrpSpPr/>
            <p:nvPr/>
          </p:nvGrpSpPr>
          <p:grpSpPr>
            <a:xfrm>
              <a:off x="6165634" y="4884373"/>
              <a:ext cx="258320" cy="284364"/>
              <a:chOff x="-95938" y="5196046"/>
              <a:chExt cx="289499" cy="318687"/>
            </a:xfrm>
          </p:grpSpPr>
          <p:sp>
            <p:nvSpPr>
              <p:cNvPr id="3840" name="Google Shape;3840;p19"/>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19"/>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19"/>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19"/>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19"/>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5" name="Google Shape;3845;p19"/>
            <p:cNvGrpSpPr/>
            <p:nvPr/>
          </p:nvGrpSpPr>
          <p:grpSpPr>
            <a:xfrm>
              <a:off x="6873713" y="4884373"/>
              <a:ext cx="258320" cy="284364"/>
              <a:chOff x="-95938" y="5196046"/>
              <a:chExt cx="289499" cy="318687"/>
            </a:xfrm>
          </p:grpSpPr>
          <p:sp>
            <p:nvSpPr>
              <p:cNvPr id="3846" name="Google Shape;3846;p19"/>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19"/>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19"/>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19"/>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19"/>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1" name="Google Shape;3851;p19"/>
            <p:cNvGrpSpPr/>
            <p:nvPr/>
          </p:nvGrpSpPr>
          <p:grpSpPr>
            <a:xfrm>
              <a:off x="7581793" y="4884373"/>
              <a:ext cx="258320" cy="284364"/>
              <a:chOff x="-95938" y="5196046"/>
              <a:chExt cx="289499" cy="318687"/>
            </a:xfrm>
          </p:grpSpPr>
          <p:sp>
            <p:nvSpPr>
              <p:cNvPr id="3852" name="Google Shape;3852;p19"/>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19"/>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19"/>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19"/>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19"/>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7" name="Google Shape;3857;p19"/>
            <p:cNvGrpSpPr/>
            <p:nvPr/>
          </p:nvGrpSpPr>
          <p:grpSpPr>
            <a:xfrm>
              <a:off x="8289872" y="4884373"/>
              <a:ext cx="258320" cy="284364"/>
              <a:chOff x="-95938" y="5196046"/>
              <a:chExt cx="289499" cy="318687"/>
            </a:xfrm>
          </p:grpSpPr>
          <p:sp>
            <p:nvSpPr>
              <p:cNvPr id="3858" name="Google Shape;3858;p19"/>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19"/>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19"/>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19"/>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19"/>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3" name="Google Shape;3863;p19"/>
            <p:cNvGrpSpPr/>
            <p:nvPr/>
          </p:nvGrpSpPr>
          <p:grpSpPr>
            <a:xfrm>
              <a:off x="8997951" y="4884373"/>
              <a:ext cx="258320" cy="284364"/>
              <a:chOff x="-95938" y="5196046"/>
              <a:chExt cx="289499" cy="318687"/>
            </a:xfrm>
          </p:grpSpPr>
          <p:sp>
            <p:nvSpPr>
              <p:cNvPr id="3864" name="Google Shape;3864;p19"/>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19"/>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19"/>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19"/>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19"/>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9" name="Google Shape;3869;p19"/>
            <p:cNvSpPr/>
            <p:nvPr/>
          </p:nvSpPr>
          <p:spPr>
            <a:xfrm>
              <a:off x="12" y="4896780"/>
              <a:ext cx="9519181" cy="79786"/>
            </a:xfrm>
            <a:custGeom>
              <a:rect b="b" l="l" r="r" t="t"/>
              <a:pathLst>
                <a:path extrusionOk="0" h="1180" w="122327">
                  <a:moveTo>
                    <a:pt x="122045" y="0"/>
                  </a:moveTo>
                  <a:lnTo>
                    <a:pt x="0" y="56"/>
                  </a:lnTo>
                  <a:lnTo>
                    <a:pt x="0" y="1179"/>
                  </a:lnTo>
                  <a:lnTo>
                    <a:pt x="122326" y="1179"/>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0" name="Google Shape;3870;p19"/>
          <p:cNvSpPr txBox="1"/>
          <p:nvPr>
            <p:ph type="title"/>
          </p:nvPr>
        </p:nvSpPr>
        <p:spPr>
          <a:xfrm>
            <a:off x="714675" y="445025"/>
            <a:ext cx="7714800" cy="5781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71" name="Google Shape;3871;p19"/>
          <p:cNvSpPr txBox="1"/>
          <p:nvPr>
            <p:ph idx="1" type="subTitle"/>
          </p:nvPr>
        </p:nvSpPr>
        <p:spPr>
          <a:xfrm>
            <a:off x="714675" y="1185294"/>
            <a:ext cx="3812400" cy="504600"/>
          </a:xfrm>
          <a:prstGeom prst="rect">
            <a:avLst/>
          </a:prstGeom>
        </p:spPr>
        <p:txBody>
          <a:bodyPr anchorCtr="0" anchor="b" bIns="91425" lIns="91425" spcFirstLastPara="1" rIns="91425" wrap="square" tIns="91425">
            <a:normAutofit/>
          </a:bodyPr>
          <a:lstStyle>
            <a:lvl1pPr lvl="0">
              <a:spcBef>
                <a:spcPts val="0"/>
              </a:spcBef>
              <a:spcAft>
                <a:spcPts val="0"/>
              </a:spcAft>
              <a:buSzPts val="1800"/>
              <a:buNone/>
              <a:defRPr b="1" sz="1700">
                <a:latin typeface="Michroma"/>
                <a:ea typeface="Michroma"/>
                <a:cs typeface="Michroma"/>
                <a:sym typeface="Michr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72" name="Google Shape;3872;p19"/>
          <p:cNvSpPr txBox="1"/>
          <p:nvPr>
            <p:ph idx="2" type="subTitle"/>
          </p:nvPr>
        </p:nvSpPr>
        <p:spPr>
          <a:xfrm>
            <a:off x="714675" y="1613547"/>
            <a:ext cx="3259800" cy="12357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sz="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73" name="Google Shape;3873;p19"/>
          <p:cNvSpPr txBox="1"/>
          <p:nvPr>
            <p:ph idx="3" type="subTitle"/>
          </p:nvPr>
        </p:nvSpPr>
        <p:spPr>
          <a:xfrm>
            <a:off x="4584842" y="1185294"/>
            <a:ext cx="3812400" cy="504600"/>
          </a:xfrm>
          <a:prstGeom prst="rect">
            <a:avLst/>
          </a:prstGeom>
        </p:spPr>
        <p:txBody>
          <a:bodyPr anchorCtr="0" anchor="b" bIns="91425" lIns="91425" spcFirstLastPara="1" rIns="91425" wrap="square" tIns="91425">
            <a:normAutofit/>
          </a:bodyPr>
          <a:lstStyle>
            <a:lvl1pPr lvl="0">
              <a:spcBef>
                <a:spcPts val="0"/>
              </a:spcBef>
              <a:spcAft>
                <a:spcPts val="0"/>
              </a:spcAft>
              <a:buSzPts val="1800"/>
              <a:buNone/>
              <a:defRPr b="1" sz="1700">
                <a:latin typeface="Michroma"/>
                <a:ea typeface="Michroma"/>
                <a:cs typeface="Michroma"/>
                <a:sym typeface="Michr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74" name="Google Shape;3874;p19"/>
          <p:cNvSpPr txBox="1"/>
          <p:nvPr>
            <p:ph idx="4" type="subTitle"/>
          </p:nvPr>
        </p:nvSpPr>
        <p:spPr>
          <a:xfrm>
            <a:off x="4584842" y="1613547"/>
            <a:ext cx="3259800" cy="12357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sz="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75" name="Google Shape;3875;p19"/>
          <p:cNvSpPr txBox="1"/>
          <p:nvPr>
            <p:ph idx="5" type="subTitle"/>
          </p:nvPr>
        </p:nvSpPr>
        <p:spPr>
          <a:xfrm>
            <a:off x="714675" y="2802030"/>
            <a:ext cx="3812400" cy="504600"/>
          </a:xfrm>
          <a:prstGeom prst="rect">
            <a:avLst/>
          </a:prstGeom>
        </p:spPr>
        <p:txBody>
          <a:bodyPr anchorCtr="0" anchor="b" bIns="91425" lIns="91425" spcFirstLastPara="1" rIns="91425" wrap="square" tIns="91425">
            <a:normAutofit/>
          </a:bodyPr>
          <a:lstStyle>
            <a:lvl1pPr lvl="0">
              <a:spcBef>
                <a:spcPts val="0"/>
              </a:spcBef>
              <a:spcAft>
                <a:spcPts val="0"/>
              </a:spcAft>
              <a:buSzPts val="1800"/>
              <a:buNone/>
              <a:defRPr b="1" sz="1700">
                <a:latin typeface="Michroma"/>
                <a:ea typeface="Michroma"/>
                <a:cs typeface="Michroma"/>
                <a:sym typeface="Michr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76" name="Google Shape;3876;p19"/>
          <p:cNvSpPr txBox="1"/>
          <p:nvPr>
            <p:ph idx="6" type="subTitle"/>
          </p:nvPr>
        </p:nvSpPr>
        <p:spPr>
          <a:xfrm>
            <a:off x="714675" y="3230380"/>
            <a:ext cx="3259800" cy="12357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sz="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77" name="Google Shape;3877;p19"/>
          <p:cNvSpPr txBox="1"/>
          <p:nvPr>
            <p:ph idx="7" type="subTitle"/>
          </p:nvPr>
        </p:nvSpPr>
        <p:spPr>
          <a:xfrm>
            <a:off x="4584842" y="2802030"/>
            <a:ext cx="3812400" cy="504600"/>
          </a:xfrm>
          <a:prstGeom prst="rect">
            <a:avLst/>
          </a:prstGeom>
        </p:spPr>
        <p:txBody>
          <a:bodyPr anchorCtr="0" anchor="b" bIns="91425" lIns="91425" spcFirstLastPara="1" rIns="91425" wrap="square" tIns="91425">
            <a:normAutofit/>
          </a:bodyPr>
          <a:lstStyle>
            <a:lvl1pPr lvl="0">
              <a:spcBef>
                <a:spcPts val="0"/>
              </a:spcBef>
              <a:spcAft>
                <a:spcPts val="0"/>
              </a:spcAft>
              <a:buSzPts val="1800"/>
              <a:buNone/>
              <a:defRPr b="1" sz="1700">
                <a:latin typeface="Michroma"/>
                <a:ea typeface="Michroma"/>
                <a:cs typeface="Michroma"/>
                <a:sym typeface="Michr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78" name="Google Shape;3878;p19"/>
          <p:cNvSpPr txBox="1"/>
          <p:nvPr>
            <p:ph idx="8" type="subTitle"/>
          </p:nvPr>
        </p:nvSpPr>
        <p:spPr>
          <a:xfrm>
            <a:off x="4584842" y="3230380"/>
            <a:ext cx="3259800" cy="12357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sz="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3879" name="Google Shape;3879;p19"/>
          <p:cNvGrpSpPr/>
          <p:nvPr/>
        </p:nvGrpSpPr>
        <p:grpSpPr>
          <a:xfrm>
            <a:off x="1317510" y="4475313"/>
            <a:ext cx="7363237" cy="369909"/>
            <a:chOff x="1317510" y="4475313"/>
            <a:chExt cx="7363237" cy="369909"/>
          </a:xfrm>
        </p:grpSpPr>
        <p:grpSp>
          <p:nvGrpSpPr>
            <p:cNvPr id="3880" name="Google Shape;3880;p19"/>
            <p:cNvGrpSpPr/>
            <p:nvPr/>
          </p:nvGrpSpPr>
          <p:grpSpPr>
            <a:xfrm>
              <a:off x="1317510" y="4608254"/>
              <a:ext cx="208157" cy="236967"/>
              <a:chOff x="1317510" y="4608254"/>
              <a:chExt cx="208157" cy="236967"/>
            </a:xfrm>
          </p:grpSpPr>
          <p:sp>
            <p:nvSpPr>
              <p:cNvPr id="3881" name="Google Shape;3881;p19"/>
              <p:cNvSpPr/>
              <p:nvPr/>
            </p:nvSpPr>
            <p:spPr>
              <a:xfrm flipH="1">
                <a:off x="1317510" y="4608254"/>
                <a:ext cx="208157" cy="236967"/>
              </a:xfrm>
              <a:custGeom>
                <a:rect b="b" l="l" r="r" t="t"/>
                <a:pathLst>
                  <a:path extrusionOk="0" h="2303" w="2023">
                    <a:moveTo>
                      <a:pt x="394" y="1460"/>
                    </a:moveTo>
                    <a:cubicBezTo>
                      <a:pt x="1" y="562"/>
                      <a:pt x="1292" y="0"/>
                      <a:pt x="1686" y="843"/>
                    </a:cubicBezTo>
                    <a:cubicBezTo>
                      <a:pt x="2023" y="1741"/>
                      <a:pt x="731" y="2303"/>
                      <a:pt x="394" y="146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19"/>
              <p:cNvSpPr/>
              <p:nvPr/>
            </p:nvSpPr>
            <p:spPr>
              <a:xfrm flipH="1">
                <a:off x="1357947" y="4660217"/>
                <a:ext cx="127281" cy="127281"/>
              </a:xfrm>
              <a:custGeom>
                <a:rect b="b" l="l" r="r" t="t"/>
                <a:pathLst>
                  <a:path extrusionOk="0" h="1237" w="1237">
                    <a:moveTo>
                      <a:pt x="169" y="843"/>
                    </a:moveTo>
                    <a:cubicBezTo>
                      <a:pt x="1" y="562"/>
                      <a:pt x="169" y="281"/>
                      <a:pt x="394" y="169"/>
                    </a:cubicBezTo>
                    <a:cubicBezTo>
                      <a:pt x="843" y="1"/>
                      <a:pt x="1236" y="394"/>
                      <a:pt x="1068" y="787"/>
                    </a:cubicBezTo>
                    <a:cubicBezTo>
                      <a:pt x="956" y="1236"/>
                      <a:pt x="338" y="1236"/>
                      <a:pt x="169" y="84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19"/>
              <p:cNvSpPr/>
              <p:nvPr/>
            </p:nvSpPr>
            <p:spPr>
              <a:xfrm flipH="1">
                <a:off x="1352185" y="4665979"/>
                <a:ext cx="127281" cy="121519"/>
              </a:xfrm>
              <a:custGeom>
                <a:rect b="b" l="l" r="r" t="t"/>
                <a:pathLst>
                  <a:path extrusionOk="0" h="1181" w="1237">
                    <a:moveTo>
                      <a:pt x="113" y="787"/>
                    </a:moveTo>
                    <a:cubicBezTo>
                      <a:pt x="1" y="619"/>
                      <a:pt x="57" y="450"/>
                      <a:pt x="169" y="282"/>
                    </a:cubicBezTo>
                    <a:cubicBezTo>
                      <a:pt x="169" y="225"/>
                      <a:pt x="226" y="225"/>
                      <a:pt x="282" y="225"/>
                    </a:cubicBezTo>
                    <a:cubicBezTo>
                      <a:pt x="787" y="1"/>
                      <a:pt x="1237" y="506"/>
                      <a:pt x="900" y="956"/>
                    </a:cubicBezTo>
                    <a:cubicBezTo>
                      <a:pt x="900" y="1012"/>
                      <a:pt x="843" y="1012"/>
                      <a:pt x="787" y="1068"/>
                    </a:cubicBezTo>
                    <a:cubicBezTo>
                      <a:pt x="506" y="1180"/>
                      <a:pt x="169" y="1068"/>
                      <a:pt x="57" y="787"/>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19"/>
              <p:cNvSpPr/>
              <p:nvPr/>
            </p:nvSpPr>
            <p:spPr>
              <a:xfrm flipH="1">
                <a:off x="1386860" y="4694893"/>
                <a:ext cx="80978" cy="69454"/>
              </a:xfrm>
              <a:custGeom>
                <a:rect b="b" l="l" r="r" t="t"/>
                <a:pathLst>
                  <a:path extrusionOk="0" h="675" w="787">
                    <a:moveTo>
                      <a:pt x="450" y="618"/>
                    </a:moveTo>
                    <a:cubicBezTo>
                      <a:pt x="113" y="618"/>
                      <a:pt x="0" y="225"/>
                      <a:pt x="225" y="1"/>
                    </a:cubicBezTo>
                    <a:cubicBezTo>
                      <a:pt x="169" y="57"/>
                      <a:pt x="169" y="113"/>
                      <a:pt x="169" y="169"/>
                    </a:cubicBezTo>
                    <a:cubicBezTo>
                      <a:pt x="113" y="338"/>
                      <a:pt x="281" y="562"/>
                      <a:pt x="506" y="562"/>
                    </a:cubicBezTo>
                    <a:cubicBezTo>
                      <a:pt x="562" y="562"/>
                      <a:pt x="674" y="562"/>
                      <a:pt x="787" y="450"/>
                    </a:cubicBezTo>
                    <a:cubicBezTo>
                      <a:pt x="730" y="562"/>
                      <a:pt x="562" y="675"/>
                      <a:pt x="450" y="61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5" name="Google Shape;3885;p19"/>
            <p:cNvGrpSpPr/>
            <p:nvPr/>
          </p:nvGrpSpPr>
          <p:grpSpPr>
            <a:xfrm flipH="1">
              <a:off x="8524655" y="4475313"/>
              <a:ext cx="156092" cy="306422"/>
              <a:chOff x="474406" y="2974600"/>
              <a:chExt cx="106759" cy="209577"/>
            </a:xfrm>
          </p:grpSpPr>
          <p:sp>
            <p:nvSpPr>
              <p:cNvPr id="3886" name="Google Shape;3886;p19"/>
              <p:cNvSpPr/>
              <p:nvPr/>
            </p:nvSpPr>
            <p:spPr>
              <a:xfrm>
                <a:off x="474406" y="2974600"/>
                <a:ext cx="106759" cy="209577"/>
              </a:xfrm>
              <a:custGeom>
                <a:rect b="b" l="l" r="r" t="t"/>
                <a:pathLst>
                  <a:path extrusionOk="0" h="2978" w="1517">
                    <a:moveTo>
                      <a:pt x="1517" y="2977"/>
                    </a:moveTo>
                    <a:lnTo>
                      <a:pt x="0" y="2977"/>
                    </a:lnTo>
                    <a:lnTo>
                      <a:pt x="0" y="731"/>
                    </a:lnTo>
                    <a:cubicBezTo>
                      <a:pt x="0" y="0"/>
                      <a:pt x="1517" y="0"/>
                      <a:pt x="1517" y="73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19"/>
              <p:cNvSpPr/>
              <p:nvPr/>
            </p:nvSpPr>
            <p:spPr>
              <a:xfrm>
                <a:off x="474406" y="2982482"/>
                <a:ext cx="98877" cy="201695"/>
              </a:xfrm>
              <a:custGeom>
                <a:rect b="b" l="l" r="r" t="t"/>
                <a:pathLst>
                  <a:path extrusionOk="0" h="2866" w="1405">
                    <a:moveTo>
                      <a:pt x="1405" y="2865"/>
                    </a:moveTo>
                    <a:lnTo>
                      <a:pt x="0" y="2865"/>
                    </a:lnTo>
                    <a:lnTo>
                      <a:pt x="0" y="619"/>
                    </a:lnTo>
                    <a:cubicBezTo>
                      <a:pt x="0" y="506"/>
                      <a:pt x="57" y="338"/>
                      <a:pt x="169" y="282"/>
                    </a:cubicBezTo>
                    <a:cubicBezTo>
                      <a:pt x="618" y="1"/>
                      <a:pt x="1405" y="169"/>
                      <a:pt x="1405" y="675"/>
                    </a:cubicBezTo>
                    <a:lnTo>
                      <a:pt x="1405" y="2865"/>
                    </a:lnTo>
                    <a:close/>
                  </a:path>
                </a:pathLst>
              </a:custGeom>
              <a:solidFill>
                <a:srgbClr val="7A7A7A">
                  <a:alpha val="6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19"/>
              <p:cNvSpPr/>
              <p:nvPr/>
            </p:nvSpPr>
            <p:spPr>
              <a:xfrm>
                <a:off x="482288" y="3014151"/>
                <a:ext cx="83113" cy="98877"/>
              </a:xfrm>
              <a:custGeom>
                <a:rect b="b" l="l" r="r" t="t"/>
                <a:pathLst>
                  <a:path extrusionOk="0" h="1405" w="1181">
                    <a:moveTo>
                      <a:pt x="1068" y="618"/>
                    </a:moveTo>
                    <a:cubicBezTo>
                      <a:pt x="1180" y="1404"/>
                      <a:pt x="1" y="1404"/>
                      <a:pt x="57" y="618"/>
                    </a:cubicBezTo>
                    <a:cubicBezTo>
                      <a:pt x="169" y="0"/>
                      <a:pt x="1012" y="0"/>
                      <a:pt x="1068" y="61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19"/>
              <p:cNvSpPr/>
              <p:nvPr/>
            </p:nvSpPr>
            <p:spPr>
              <a:xfrm>
                <a:off x="482288" y="3029915"/>
                <a:ext cx="79172" cy="59397"/>
              </a:xfrm>
              <a:custGeom>
                <a:rect b="b" l="l" r="r" t="t"/>
                <a:pathLst>
                  <a:path extrusionOk="0" h="844" w="1125">
                    <a:moveTo>
                      <a:pt x="225" y="57"/>
                    </a:moveTo>
                    <a:cubicBezTo>
                      <a:pt x="338" y="1"/>
                      <a:pt x="394" y="1"/>
                      <a:pt x="506" y="1"/>
                    </a:cubicBezTo>
                    <a:cubicBezTo>
                      <a:pt x="899" y="1"/>
                      <a:pt x="1124" y="450"/>
                      <a:pt x="956" y="787"/>
                    </a:cubicBezTo>
                    <a:cubicBezTo>
                      <a:pt x="843" y="843"/>
                      <a:pt x="787" y="843"/>
                      <a:pt x="675" y="843"/>
                    </a:cubicBezTo>
                    <a:cubicBezTo>
                      <a:pt x="282" y="843"/>
                      <a:pt x="1" y="394"/>
                      <a:pt x="225" y="57"/>
                    </a:cubicBezTo>
                    <a:close/>
                  </a:path>
                </a:pathLst>
              </a:custGeom>
              <a:solidFill>
                <a:srgbClr val="7A7A7A">
                  <a:alpha val="6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0" name="Google Shape;3890;p19"/>
            <p:cNvGrpSpPr/>
            <p:nvPr/>
          </p:nvGrpSpPr>
          <p:grpSpPr>
            <a:xfrm flipH="1">
              <a:off x="3402513" y="4681212"/>
              <a:ext cx="356261" cy="81650"/>
              <a:chOff x="1962943" y="5517637"/>
              <a:chExt cx="356261" cy="81650"/>
            </a:xfrm>
          </p:grpSpPr>
          <p:sp>
            <p:nvSpPr>
              <p:cNvPr id="3891" name="Google Shape;3891;p19"/>
              <p:cNvSpPr/>
              <p:nvPr/>
            </p:nvSpPr>
            <p:spPr>
              <a:xfrm>
                <a:off x="1985205" y="5517637"/>
                <a:ext cx="70552" cy="81650"/>
              </a:xfrm>
              <a:custGeom>
                <a:rect b="b" l="l" r="r" t="t"/>
                <a:pathLst>
                  <a:path extrusionOk="0" h="1236" w="1068">
                    <a:moveTo>
                      <a:pt x="57" y="1236"/>
                    </a:moveTo>
                    <a:lnTo>
                      <a:pt x="0" y="0"/>
                    </a:lnTo>
                    <a:lnTo>
                      <a:pt x="1068" y="0"/>
                    </a:lnTo>
                    <a:lnTo>
                      <a:pt x="1068" y="1236"/>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19"/>
              <p:cNvSpPr/>
              <p:nvPr/>
            </p:nvSpPr>
            <p:spPr>
              <a:xfrm>
                <a:off x="2055690" y="5517637"/>
                <a:ext cx="263513" cy="81650"/>
              </a:xfrm>
              <a:custGeom>
                <a:rect b="b" l="l" r="r" t="t"/>
                <a:pathLst>
                  <a:path extrusionOk="0" h="1236" w="3989">
                    <a:moveTo>
                      <a:pt x="1" y="1236"/>
                    </a:moveTo>
                    <a:lnTo>
                      <a:pt x="1" y="0"/>
                    </a:lnTo>
                    <a:lnTo>
                      <a:pt x="3988" y="0"/>
                    </a:lnTo>
                    <a:lnTo>
                      <a:pt x="3988" y="123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19"/>
              <p:cNvSpPr/>
              <p:nvPr/>
            </p:nvSpPr>
            <p:spPr>
              <a:xfrm>
                <a:off x="1962943" y="5517637"/>
                <a:ext cx="26028" cy="81650"/>
              </a:xfrm>
              <a:custGeom>
                <a:rect b="b" l="l" r="r" t="t"/>
                <a:pathLst>
                  <a:path extrusionOk="0" h="1236" w="394">
                    <a:moveTo>
                      <a:pt x="0" y="1236"/>
                    </a:moveTo>
                    <a:lnTo>
                      <a:pt x="0" y="0"/>
                    </a:lnTo>
                    <a:lnTo>
                      <a:pt x="337" y="0"/>
                    </a:lnTo>
                    <a:lnTo>
                      <a:pt x="394" y="123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19"/>
              <p:cNvSpPr/>
              <p:nvPr/>
            </p:nvSpPr>
            <p:spPr>
              <a:xfrm>
                <a:off x="2055690" y="5580723"/>
                <a:ext cx="263513" cy="18563"/>
              </a:xfrm>
              <a:custGeom>
                <a:rect b="b" l="l" r="r" t="t"/>
                <a:pathLst>
                  <a:path extrusionOk="0" h="281" w="3989">
                    <a:moveTo>
                      <a:pt x="3988" y="0"/>
                    </a:moveTo>
                    <a:lnTo>
                      <a:pt x="3988" y="281"/>
                    </a:lnTo>
                    <a:lnTo>
                      <a:pt x="1" y="281"/>
                    </a:lnTo>
                    <a:lnTo>
                      <a:pt x="1" y="0"/>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19"/>
              <p:cNvSpPr/>
              <p:nvPr/>
            </p:nvSpPr>
            <p:spPr>
              <a:xfrm>
                <a:off x="1962943" y="5580723"/>
                <a:ext cx="26028" cy="18563"/>
              </a:xfrm>
              <a:custGeom>
                <a:rect b="b" l="l" r="r" t="t"/>
                <a:pathLst>
                  <a:path extrusionOk="0" h="281" w="394">
                    <a:moveTo>
                      <a:pt x="394" y="0"/>
                    </a:moveTo>
                    <a:lnTo>
                      <a:pt x="394" y="281"/>
                    </a:lnTo>
                    <a:lnTo>
                      <a:pt x="0" y="281"/>
                    </a:lnTo>
                    <a:lnTo>
                      <a:pt x="0" y="0"/>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6" name="Google Shape;3896;p19"/>
            <p:cNvGrpSpPr/>
            <p:nvPr/>
          </p:nvGrpSpPr>
          <p:grpSpPr>
            <a:xfrm flipH="1">
              <a:off x="4246467" y="4536578"/>
              <a:ext cx="252349" cy="252349"/>
              <a:chOff x="1647575" y="5358103"/>
              <a:chExt cx="252349" cy="252349"/>
            </a:xfrm>
          </p:grpSpPr>
          <p:sp>
            <p:nvSpPr>
              <p:cNvPr id="3897" name="Google Shape;3897;p19"/>
              <p:cNvSpPr/>
              <p:nvPr/>
            </p:nvSpPr>
            <p:spPr>
              <a:xfrm>
                <a:off x="1647575" y="5358103"/>
                <a:ext cx="252349" cy="252349"/>
              </a:xfrm>
              <a:custGeom>
                <a:rect b="b" l="l" r="r" t="t"/>
                <a:pathLst>
                  <a:path extrusionOk="0" h="3820" w="3820">
                    <a:moveTo>
                      <a:pt x="3707" y="2303"/>
                    </a:moveTo>
                    <a:cubicBezTo>
                      <a:pt x="3820" y="899"/>
                      <a:pt x="2247" y="0"/>
                      <a:pt x="1124" y="899"/>
                    </a:cubicBezTo>
                    <a:cubicBezTo>
                      <a:pt x="0" y="1741"/>
                      <a:pt x="506" y="3539"/>
                      <a:pt x="1910" y="3707"/>
                    </a:cubicBezTo>
                    <a:cubicBezTo>
                      <a:pt x="2809" y="3819"/>
                      <a:pt x="3595" y="3145"/>
                      <a:pt x="3707" y="230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19"/>
              <p:cNvSpPr/>
              <p:nvPr/>
            </p:nvSpPr>
            <p:spPr>
              <a:xfrm>
                <a:off x="1695798" y="5428588"/>
                <a:ext cx="163300" cy="141038"/>
              </a:xfrm>
              <a:custGeom>
                <a:rect b="b" l="l" r="r" t="t"/>
                <a:pathLst>
                  <a:path extrusionOk="0" h="2135" w="2472">
                    <a:moveTo>
                      <a:pt x="2416" y="1180"/>
                    </a:moveTo>
                    <a:cubicBezTo>
                      <a:pt x="2472" y="562"/>
                      <a:pt x="2079" y="57"/>
                      <a:pt x="1461" y="0"/>
                    </a:cubicBezTo>
                    <a:lnTo>
                      <a:pt x="1405" y="0"/>
                    </a:lnTo>
                    <a:cubicBezTo>
                      <a:pt x="1" y="0"/>
                      <a:pt x="1" y="2135"/>
                      <a:pt x="1405" y="2135"/>
                    </a:cubicBezTo>
                    <a:lnTo>
                      <a:pt x="1461" y="2135"/>
                    </a:lnTo>
                    <a:cubicBezTo>
                      <a:pt x="1966" y="2022"/>
                      <a:pt x="2360" y="1685"/>
                      <a:pt x="2416" y="1180"/>
                    </a:cubicBezTo>
                    <a:close/>
                  </a:path>
                </a:pathLst>
              </a:custGeom>
              <a:solidFill>
                <a:srgbClr val="EFF0F1">
                  <a:alpha val="4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19"/>
              <p:cNvSpPr/>
              <p:nvPr/>
            </p:nvSpPr>
            <p:spPr>
              <a:xfrm>
                <a:off x="1740322" y="5450850"/>
                <a:ext cx="85416" cy="85416"/>
              </a:xfrm>
              <a:custGeom>
                <a:rect b="b" l="l" r="r" t="t"/>
                <a:pathLst>
                  <a:path extrusionOk="0" h="1293" w="1293">
                    <a:moveTo>
                      <a:pt x="1236" y="787"/>
                    </a:moveTo>
                    <a:cubicBezTo>
                      <a:pt x="1292" y="281"/>
                      <a:pt x="731" y="0"/>
                      <a:pt x="394" y="281"/>
                    </a:cubicBezTo>
                    <a:cubicBezTo>
                      <a:pt x="1" y="618"/>
                      <a:pt x="169" y="1180"/>
                      <a:pt x="675" y="1236"/>
                    </a:cubicBezTo>
                    <a:cubicBezTo>
                      <a:pt x="955" y="1292"/>
                      <a:pt x="1180" y="1068"/>
                      <a:pt x="1236" y="78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19"/>
              <p:cNvSpPr/>
              <p:nvPr/>
            </p:nvSpPr>
            <p:spPr>
              <a:xfrm>
                <a:off x="1758885" y="5495374"/>
                <a:ext cx="22328" cy="22328"/>
              </a:xfrm>
              <a:custGeom>
                <a:rect b="b" l="l" r="r" t="t"/>
                <a:pathLst>
                  <a:path extrusionOk="0" h="338" w="338">
                    <a:moveTo>
                      <a:pt x="337" y="169"/>
                    </a:moveTo>
                    <a:cubicBezTo>
                      <a:pt x="337" y="113"/>
                      <a:pt x="281" y="0"/>
                      <a:pt x="225" y="0"/>
                    </a:cubicBezTo>
                    <a:cubicBezTo>
                      <a:pt x="113" y="0"/>
                      <a:pt x="57" y="57"/>
                      <a:pt x="57" y="169"/>
                    </a:cubicBezTo>
                    <a:cubicBezTo>
                      <a:pt x="0" y="225"/>
                      <a:pt x="57" y="337"/>
                      <a:pt x="169" y="337"/>
                    </a:cubicBezTo>
                    <a:cubicBezTo>
                      <a:pt x="281" y="337"/>
                      <a:pt x="337" y="281"/>
                      <a:pt x="337" y="16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_1_1_1_1">
    <p:bg>
      <p:bgPr>
        <a:gradFill>
          <a:gsLst>
            <a:gs pos="0">
              <a:schemeClr val="dk1"/>
            </a:gs>
            <a:gs pos="44000">
              <a:schemeClr val="accent6"/>
            </a:gs>
            <a:gs pos="100000">
              <a:schemeClr val="accent6"/>
            </a:gs>
          </a:gsLst>
          <a:lin ang="13500032" scaled="0"/>
        </a:gradFill>
      </p:bgPr>
    </p:bg>
    <p:spTree>
      <p:nvGrpSpPr>
        <p:cNvPr id="3901" name="Shape 3901"/>
        <p:cNvGrpSpPr/>
        <p:nvPr/>
      </p:nvGrpSpPr>
      <p:grpSpPr>
        <a:xfrm>
          <a:off x="0" y="0"/>
          <a:ext cx="0" cy="0"/>
          <a:chOff x="0" y="0"/>
          <a:chExt cx="0" cy="0"/>
        </a:xfrm>
      </p:grpSpPr>
      <p:grpSp>
        <p:nvGrpSpPr>
          <p:cNvPr id="3902" name="Google Shape;3902;p20"/>
          <p:cNvGrpSpPr/>
          <p:nvPr/>
        </p:nvGrpSpPr>
        <p:grpSpPr>
          <a:xfrm>
            <a:off x="-82849" y="2670990"/>
            <a:ext cx="9363767" cy="2555558"/>
            <a:chOff x="1851250" y="1720850"/>
            <a:chExt cx="3539775" cy="966075"/>
          </a:xfrm>
        </p:grpSpPr>
        <p:sp>
          <p:nvSpPr>
            <p:cNvPr id="3903" name="Google Shape;3903;p20"/>
            <p:cNvSpPr/>
            <p:nvPr/>
          </p:nvSpPr>
          <p:spPr>
            <a:xfrm>
              <a:off x="4361800" y="2473450"/>
              <a:ext cx="44950" cy="66025"/>
            </a:xfrm>
            <a:custGeom>
              <a:rect b="b" l="l" r="r" t="t"/>
              <a:pathLst>
                <a:path extrusionOk="0" h="2641" w="1798">
                  <a:moveTo>
                    <a:pt x="225" y="1"/>
                  </a:moveTo>
                  <a:lnTo>
                    <a:pt x="0" y="113"/>
                  </a:lnTo>
                  <a:lnTo>
                    <a:pt x="1573" y="2641"/>
                  </a:lnTo>
                  <a:lnTo>
                    <a:pt x="1797" y="2528"/>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20"/>
            <p:cNvSpPr/>
            <p:nvPr/>
          </p:nvSpPr>
          <p:spPr>
            <a:xfrm>
              <a:off x="4399700" y="2453800"/>
              <a:ext cx="36525" cy="70225"/>
            </a:xfrm>
            <a:custGeom>
              <a:rect b="b" l="l" r="r" t="t"/>
              <a:pathLst>
                <a:path extrusionOk="0" h="2809" w="1461">
                  <a:moveTo>
                    <a:pt x="225" y="1"/>
                  </a:moveTo>
                  <a:lnTo>
                    <a:pt x="1" y="113"/>
                  </a:lnTo>
                  <a:lnTo>
                    <a:pt x="1292" y="2809"/>
                  </a:lnTo>
                  <a:lnTo>
                    <a:pt x="1461" y="2697"/>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20"/>
            <p:cNvSpPr/>
            <p:nvPr/>
          </p:nvSpPr>
          <p:spPr>
            <a:xfrm>
              <a:off x="4439025" y="2436950"/>
              <a:ext cx="30900" cy="73050"/>
            </a:xfrm>
            <a:custGeom>
              <a:rect b="b" l="l" r="r" t="t"/>
              <a:pathLst>
                <a:path extrusionOk="0" h="2922" w="1236">
                  <a:moveTo>
                    <a:pt x="281" y="1"/>
                  </a:moveTo>
                  <a:lnTo>
                    <a:pt x="0" y="113"/>
                  </a:lnTo>
                  <a:lnTo>
                    <a:pt x="1011" y="2921"/>
                  </a:lnTo>
                  <a:lnTo>
                    <a:pt x="1236" y="2809"/>
                  </a:lnTo>
                  <a:lnTo>
                    <a:pt x="28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20"/>
            <p:cNvSpPr/>
            <p:nvPr/>
          </p:nvSpPr>
          <p:spPr>
            <a:xfrm>
              <a:off x="4326700" y="2497325"/>
              <a:ext cx="49150" cy="63225"/>
            </a:xfrm>
            <a:custGeom>
              <a:rect b="b" l="l" r="r" t="t"/>
              <a:pathLst>
                <a:path extrusionOk="0" h="2529" w="1966">
                  <a:moveTo>
                    <a:pt x="169" y="1"/>
                  </a:moveTo>
                  <a:lnTo>
                    <a:pt x="0" y="169"/>
                  </a:lnTo>
                  <a:lnTo>
                    <a:pt x="1741" y="2528"/>
                  </a:lnTo>
                  <a:lnTo>
                    <a:pt x="1966" y="2416"/>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20"/>
            <p:cNvSpPr/>
            <p:nvPr/>
          </p:nvSpPr>
          <p:spPr>
            <a:xfrm>
              <a:off x="4603300" y="2414500"/>
              <a:ext cx="11250" cy="73025"/>
            </a:xfrm>
            <a:custGeom>
              <a:rect b="b" l="l" r="r" t="t"/>
              <a:pathLst>
                <a:path extrusionOk="0" h="2921" w="450">
                  <a:moveTo>
                    <a:pt x="169" y="0"/>
                  </a:moveTo>
                  <a:lnTo>
                    <a:pt x="0" y="2921"/>
                  </a:lnTo>
                  <a:lnTo>
                    <a:pt x="281" y="2921"/>
                  </a:lnTo>
                  <a:lnTo>
                    <a:pt x="45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20"/>
            <p:cNvSpPr/>
            <p:nvPr/>
          </p:nvSpPr>
          <p:spPr>
            <a:xfrm>
              <a:off x="4563975" y="2414500"/>
              <a:ext cx="9850" cy="73025"/>
            </a:xfrm>
            <a:custGeom>
              <a:rect b="b" l="l" r="r" t="t"/>
              <a:pathLst>
                <a:path extrusionOk="0" h="2921" w="394">
                  <a:moveTo>
                    <a:pt x="1" y="0"/>
                  </a:moveTo>
                  <a:lnTo>
                    <a:pt x="169" y="2921"/>
                  </a:lnTo>
                  <a:lnTo>
                    <a:pt x="394" y="2921"/>
                  </a:lnTo>
                  <a:lnTo>
                    <a:pt x="28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20"/>
            <p:cNvSpPr/>
            <p:nvPr/>
          </p:nvSpPr>
          <p:spPr>
            <a:xfrm>
              <a:off x="4521850" y="2417300"/>
              <a:ext cx="16875" cy="74450"/>
            </a:xfrm>
            <a:custGeom>
              <a:rect b="b" l="l" r="r" t="t"/>
              <a:pathLst>
                <a:path extrusionOk="0" h="2978" w="675">
                  <a:moveTo>
                    <a:pt x="1" y="0"/>
                  </a:moveTo>
                  <a:lnTo>
                    <a:pt x="450" y="2977"/>
                  </a:lnTo>
                  <a:lnTo>
                    <a:pt x="675" y="2921"/>
                  </a:lnTo>
                  <a:lnTo>
                    <a:pt x="28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20"/>
            <p:cNvSpPr/>
            <p:nvPr/>
          </p:nvSpPr>
          <p:spPr>
            <a:xfrm>
              <a:off x="4479725" y="2425725"/>
              <a:ext cx="23900" cy="73025"/>
            </a:xfrm>
            <a:custGeom>
              <a:rect b="b" l="l" r="r" t="t"/>
              <a:pathLst>
                <a:path extrusionOk="0" h="2921" w="956">
                  <a:moveTo>
                    <a:pt x="282" y="0"/>
                  </a:moveTo>
                  <a:lnTo>
                    <a:pt x="1" y="57"/>
                  </a:lnTo>
                  <a:lnTo>
                    <a:pt x="731" y="2921"/>
                  </a:lnTo>
                  <a:lnTo>
                    <a:pt x="956" y="2865"/>
                  </a:lnTo>
                  <a:lnTo>
                    <a:pt x="28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20"/>
            <p:cNvSpPr/>
            <p:nvPr/>
          </p:nvSpPr>
          <p:spPr>
            <a:xfrm>
              <a:off x="4236825" y="2585800"/>
              <a:ext cx="63200" cy="49150"/>
            </a:xfrm>
            <a:custGeom>
              <a:rect b="b" l="l" r="r" t="t"/>
              <a:pathLst>
                <a:path extrusionOk="0" h="1966" w="2528">
                  <a:moveTo>
                    <a:pt x="169" y="0"/>
                  </a:moveTo>
                  <a:lnTo>
                    <a:pt x="1" y="225"/>
                  </a:lnTo>
                  <a:lnTo>
                    <a:pt x="2416" y="1966"/>
                  </a:lnTo>
                  <a:lnTo>
                    <a:pt x="2528" y="1797"/>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20"/>
            <p:cNvSpPr/>
            <p:nvPr/>
          </p:nvSpPr>
          <p:spPr>
            <a:xfrm>
              <a:off x="4263500" y="2553500"/>
              <a:ext cx="59000" cy="54775"/>
            </a:xfrm>
            <a:custGeom>
              <a:rect b="b" l="l" r="r" t="t"/>
              <a:pathLst>
                <a:path extrusionOk="0" h="2191" w="2360">
                  <a:moveTo>
                    <a:pt x="169" y="0"/>
                  </a:moveTo>
                  <a:lnTo>
                    <a:pt x="1" y="225"/>
                  </a:lnTo>
                  <a:lnTo>
                    <a:pt x="2191" y="2191"/>
                  </a:lnTo>
                  <a:lnTo>
                    <a:pt x="2360" y="2022"/>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20"/>
            <p:cNvSpPr/>
            <p:nvPr/>
          </p:nvSpPr>
          <p:spPr>
            <a:xfrm>
              <a:off x="4212950" y="2622300"/>
              <a:ext cx="67425" cy="43550"/>
            </a:xfrm>
            <a:custGeom>
              <a:rect b="b" l="l" r="r" t="t"/>
              <a:pathLst>
                <a:path extrusionOk="0" h="1742" w="2697">
                  <a:moveTo>
                    <a:pt x="169" y="0"/>
                  </a:moveTo>
                  <a:cubicBezTo>
                    <a:pt x="113" y="57"/>
                    <a:pt x="57" y="113"/>
                    <a:pt x="1" y="225"/>
                  </a:cubicBezTo>
                  <a:lnTo>
                    <a:pt x="2528" y="1742"/>
                  </a:lnTo>
                  <a:lnTo>
                    <a:pt x="2697" y="1517"/>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20"/>
            <p:cNvSpPr/>
            <p:nvPr/>
          </p:nvSpPr>
          <p:spPr>
            <a:xfrm>
              <a:off x="4294400" y="2522600"/>
              <a:ext cx="54775" cy="60400"/>
            </a:xfrm>
            <a:custGeom>
              <a:rect b="b" l="l" r="r" t="t"/>
              <a:pathLst>
                <a:path extrusionOk="0" h="2416" w="2191">
                  <a:moveTo>
                    <a:pt x="169" y="1"/>
                  </a:moveTo>
                  <a:lnTo>
                    <a:pt x="0" y="225"/>
                  </a:lnTo>
                  <a:lnTo>
                    <a:pt x="1966" y="2416"/>
                  </a:lnTo>
                  <a:lnTo>
                    <a:pt x="2191" y="2247"/>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20"/>
            <p:cNvSpPr/>
            <p:nvPr/>
          </p:nvSpPr>
          <p:spPr>
            <a:xfrm>
              <a:off x="4638400" y="2418700"/>
              <a:ext cx="16875" cy="73050"/>
            </a:xfrm>
            <a:custGeom>
              <a:rect b="b" l="l" r="r" t="t"/>
              <a:pathLst>
                <a:path extrusionOk="0" h="2922" w="675">
                  <a:moveTo>
                    <a:pt x="450" y="1"/>
                  </a:moveTo>
                  <a:lnTo>
                    <a:pt x="1" y="2921"/>
                  </a:lnTo>
                  <a:lnTo>
                    <a:pt x="225" y="2921"/>
                  </a:lnTo>
                  <a:lnTo>
                    <a:pt x="67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20"/>
            <p:cNvSpPr/>
            <p:nvPr/>
          </p:nvSpPr>
          <p:spPr>
            <a:xfrm>
              <a:off x="4740900" y="2455200"/>
              <a:ext cx="37925" cy="68825"/>
            </a:xfrm>
            <a:custGeom>
              <a:rect b="b" l="l" r="r" t="t"/>
              <a:pathLst>
                <a:path extrusionOk="0" h="2753" w="1517">
                  <a:moveTo>
                    <a:pt x="1236" y="1"/>
                  </a:moveTo>
                  <a:lnTo>
                    <a:pt x="1" y="2697"/>
                  </a:lnTo>
                  <a:lnTo>
                    <a:pt x="225" y="2753"/>
                  </a:lnTo>
                  <a:lnTo>
                    <a:pt x="1517" y="113"/>
                  </a:lnTo>
                  <a:lnTo>
                    <a:pt x="123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20"/>
            <p:cNvSpPr/>
            <p:nvPr/>
          </p:nvSpPr>
          <p:spPr>
            <a:xfrm>
              <a:off x="4673500" y="2425725"/>
              <a:ext cx="23900" cy="73025"/>
            </a:xfrm>
            <a:custGeom>
              <a:rect b="b" l="l" r="r" t="t"/>
              <a:pathLst>
                <a:path extrusionOk="0" h="2921" w="956">
                  <a:moveTo>
                    <a:pt x="731" y="0"/>
                  </a:moveTo>
                  <a:lnTo>
                    <a:pt x="1" y="2865"/>
                  </a:lnTo>
                  <a:lnTo>
                    <a:pt x="281" y="2921"/>
                  </a:lnTo>
                  <a:lnTo>
                    <a:pt x="955" y="113"/>
                  </a:lnTo>
                  <a:lnTo>
                    <a:pt x="73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20"/>
            <p:cNvSpPr/>
            <p:nvPr/>
          </p:nvSpPr>
          <p:spPr>
            <a:xfrm>
              <a:off x="4707200" y="2438350"/>
              <a:ext cx="30925" cy="71650"/>
            </a:xfrm>
            <a:custGeom>
              <a:rect b="b" l="l" r="r" t="t"/>
              <a:pathLst>
                <a:path extrusionOk="0" h="2866" w="1237">
                  <a:moveTo>
                    <a:pt x="955" y="1"/>
                  </a:moveTo>
                  <a:lnTo>
                    <a:pt x="1" y="2753"/>
                  </a:lnTo>
                  <a:lnTo>
                    <a:pt x="225" y="2865"/>
                  </a:lnTo>
                  <a:lnTo>
                    <a:pt x="1236" y="113"/>
                  </a:lnTo>
                  <a:lnTo>
                    <a:pt x="95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20"/>
            <p:cNvSpPr/>
            <p:nvPr/>
          </p:nvSpPr>
          <p:spPr>
            <a:xfrm>
              <a:off x="4829350" y="2571750"/>
              <a:ext cx="5650" cy="11250"/>
            </a:xfrm>
            <a:custGeom>
              <a:rect b="b" l="l" r="r" t="t"/>
              <a:pathLst>
                <a:path extrusionOk="0" h="450" w="226">
                  <a:moveTo>
                    <a:pt x="226" y="1"/>
                  </a:moveTo>
                  <a:lnTo>
                    <a:pt x="1" y="281"/>
                  </a:lnTo>
                  <a:lnTo>
                    <a:pt x="169" y="450"/>
                  </a:lnTo>
                  <a:lnTo>
                    <a:pt x="226" y="394"/>
                  </a:lnTo>
                  <a:lnTo>
                    <a:pt x="22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20"/>
            <p:cNvSpPr/>
            <p:nvPr/>
          </p:nvSpPr>
          <p:spPr>
            <a:xfrm>
              <a:off x="4771800" y="2473450"/>
              <a:ext cx="43550" cy="67425"/>
            </a:xfrm>
            <a:custGeom>
              <a:rect b="b" l="l" r="r" t="t"/>
              <a:pathLst>
                <a:path extrusionOk="0" h="2697" w="1742">
                  <a:moveTo>
                    <a:pt x="1517" y="1"/>
                  </a:moveTo>
                  <a:lnTo>
                    <a:pt x="0" y="2528"/>
                  </a:lnTo>
                  <a:lnTo>
                    <a:pt x="225" y="2697"/>
                  </a:lnTo>
                  <a:lnTo>
                    <a:pt x="1741" y="169"/>
                  </a:lnTo>
                  <a:lnTo>
                    <a:pt x="151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20"/>
            <p:cNvSpPr/>
            <p:nvPr/>
          </p:nvSpPr>
          <p:spPr>
            <a:xfrm>
              <a:off x="4801275" y="2512775"/>
              <a:ext cx="33725" cy="47775"/>
            </a:xfrm>
            <a:custGeom>
              <a:rect b="b" l="l" r="r" t="t"/>
              <a:pathLst>
                <a:path extrusionOk="0" h="1911" w="1349">
                  <a:moveTo>
                    <a:pt x="1349" y="1"/>
                  </a:moveTo>
                  <a:lnTo>
                    <a:pt x="1" y="1798"/>
                  </a:lnTo>
                  <a:lnTo>
                    <a:pt x="225" y="1910"/>
                  </a:lnTo>
                  <a:lnTo>
                    <a:pt x="1349" y="394"/>
                  </a:lnTo>
                  <a:lnTo>
                    <a:pt x="134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20"/>
            <p:cNvSpPr/>
            <p:nvPr/>
          </p:nvSpPr>
          <p:spPr>
            <a:xfrm>
              <a:off x="4309850" y="2509975"/>
              <a:ext cx="66000" cy="78650"/>
            </a:xfrm>
            <a:custGeom>
              <a:rect b="b" l="l" r="r" t="t"/>
              <a:pathLst>
                <a:path extrusionOk="0" h="3146" w="2640">
                  <a:moveTo>
                    <a:pt x="225" y="0"/>
                  </a:moveTo>
                  <a:lnTo>
                    <a:pt x="0" y="169"/>
                  </a:lnTo>
                  <a:lnTo>
                    <a:pt x="2471" y="3145"/>
                  </a:lnTo>
                  <a:lnTo>
                    <a:pt x="2640" y="2977"/>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20"/>
            <p:cNvSpPr/>
            <p:nvPr/>
          </p:nvSpPr>
          <p:spPr>
            <a:xfrm>
              <a:off x="4420775" y="2443975"/>
              <a:ext cx="42125" cy="92700"/>
            </a:xfrm>
            <a:custGeom>
              <a:rect b="b" l="l" r="r" t="t"/>
              <a:pathLst>
                <a:path extrusionOk="0" h="3708" w="1685">
                  <a:moveTo>
                    <a:pt x="225" y="1"/>
                  </a:moveTo>
                  <a:lnTo>
                    <a:pt x="0" y="113"/>
                  </a:lnTo>
                  <a:lnTo>
                    <a:pt x="1460" y="3707"/>
                  </a:lnTo>
                  <a:lnTo>
                    <a:pt x="1685" y="3595"/>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20"/>
            <p:cNvSpPr/>
            <p:nvPr/>
          </p:nvSpPr>
          <p:spPr>
            <a:xfrm>
              <a:off x="4381450" y="2462225"/>
              <a:ext cx="50575" cy="88500"/>
            </a:xfrm>
            <a:custGeom>
              <a:rect b="b" l="l" r="r" t="t"/>
              <a:pathLst>
                <a:path extrusionOk="0" h="3540" w="2023">
                  <a:moveTo>
                    <a:pt x="225" y="1"/>
                  </a:moveTo>
                  <a:lnTo>
                    <a:pt x="0" y="169"/>
                  </a:lnTo>
                  <a:lnTo>
                    <a:pt x="1798" y="3539"/>
                  </a:lnTo>
                  <a:lnTo>
                    <a:pt x="2022" y="3427"/>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20"/>
            <p:cNvSpPr/>
            <p:nvPr/>
          </p:nvSpPr>
          <p:spPr>
            <a:xfrm>
              <a:off x="4344950" y="2484700"/>
              <a:ext cx="59000" cy="82875"/>
            </a:xfrm>
            <a:custGeom>
              <a:rect b="b" l="l" r="r" t="t"/>
              <a:pathLst>
                <a:path extrusionOk="0" h="3315" w="2360">
                  <a:moveTo>
                    <a:pt x="225" y="0"/>
                  </a:moveTo>
                  <a:lnTo>
                    <a:pt x="0" y="113"/>
                  </a:lnTo>
                  <a:lnTo>
                    <a:pt x="2134" y="3314"/>
                  </a:lnTo>
                  <a:lnTo>
                    <a:pt x="2359" y="3202"/>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20"/>
            <p:cNvSpPr/>
            <p:nvPr/>
          </p:nvSpPr>
          <p:spPr>
            <a:xfrm>
              <a:off x="4460075" y="2431350"/>
              <a:ext cx="33725" cy="94100"/>
            </a:xfrm>
            <a:custGeom>
              <a:rect b="b" l="l" r="r" t="t"/>
              <a:pathLst>
                <a:path extrusionOk="0" h="3764" w="1349">
                  <a:moveTo>
                    <a:pt x="225" y="0"/>
                  </a:moveTo>
                  <a:lnTo>
                    <a:pt x="1" y="56"/>
                  </a:lnTo>
                  <a:lnTo>
                    <a:pt x="1068" y="3763"/>
                  </a:lnTo>
                  <a:lnTo>
                    <a:pt x="1349" y="3651"/>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20"/>
            <p:cNvSpPr/>
            <p:nvPr/>
          </p:nvSpPr>
          <p:spPr>
            <a:xfrm>
              <a:off x="4586450" y="2413075"/>
              <a:ext cx="7050" cy="96925"/>
            </a:xfrm>
            <a:custGeom>
              <a:rect b="b" l="l" r="r" t="t"/>
              <a:pathLst>
                <a:path extrusionOk="0" h="3877" w="282">
                  <a:moveTo>
                    <a:pt x="0" y="1"/>
                  </a:moveTo>
                  <a:lnTo>
                    <a:pt x="0" y="3876"/>
                  </a:lnTo>
                  <a:lnTo>
                    <a:pt x="281" y="3876"/>
                  </a:lnTo>
                  <a:lnTo>
                    <a:pt x="28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20"/>
            <p:cNvSpPr/>
            <p:nvPr/>
          </p:nvSpPr>
          <p:spPr>
            <a:xfrm>
              <a:off x="4502200" y="2421500"/>
              <a:ext cx="23900" cy="95525"/>
            </a:xfrm>
            <a:custGeom>
              <a:rect b="b" l="l" r="r" t="t"/>
              <a:pathLst>
                <a:path extrusionOk="0" h="3821" w="956">
                  <a:moveTo>
                    <a:pt x="225" y="1"/>
                  </a:moveTo>
                  <a:lnTo>
                    <a:pt x="1" y="57"/>
                  </a:lnTo>
                  <a:lnTo>
                    <a:pt x="675" y="3820"/>
                  </a:lnTo>
                  <a:lnTo>
                    <a:pt x="955" y="3764"/>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20"/>
            <p:cNvSpPr/>
            <p:nvPr/>
          </p:nvSpPr>
          <p:spPr>
            <a:xfrm>
              <a:off x="4542925" y="2414500"/>
              <a:ext cx="15475" cy="96900"/>
            </a:xfrm>
            <a:custGeom>
              <a:rect b="b" l="l" r="r" t="t"/>
              <a:pathLst>
                <a:path extrusionOk="0" h="3876" w="619">
                  <a:moveTo>
                    <a:pt x="281" y="0"/>
                  </a:moveTo>
                  <a:lnTo>
                    <a:pt x="0" y="56"/>
                  </a:lnTo>
                  <a:lnTo>
                    <a:pt x="394" y="3875"/>
                  </a:lnTo>
                  <a:lnTo>
                    <a:pt x="618" y="3875"/>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20"/>
            <p:cNvSpPr/>
            <p:nvPr/>
          </p:nvSpPr>
          <p:spPr>
            <a:xfrm>
              <a:off x="4278950" y="2536650"/>
              <a:ext cx="73025" cy="73025"/>
            </a:xfrm>
            <a:custGeom>
              <a:rect b="b" l="l" r="r" t="t"/>
              <a:pathLst>
                <a:path extrusionOk="0" h="2921" w="2921">
                  <a:moveTo>
                    <a:pt x="169" y="0"/>
                  </a:moveTo>
                  <a:lnTo>
                    <a:pt x="0" y="225"/>
                  </a:lnTo>
                  <a:lnTo>
                    <a:pt x="2752" y="2921"/>
                  </a:lnTo>
                  <a:cubicBezTo>
                    <a:pt x="2809" y="2865"/>
                    <a:pt x="2865" y="2809"/>
                    <a:pt x="2921" y="2752"/>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20"/>
            <p:cNvSpPr/>
            <p:nvPr/>
          </p:nvSpPr>
          <p:spPr>
            <a:xfrm>
              <a:off x="4249450" y="2568950"/>
              <a:ext cx="78675" cy="67425"/>
            </a:xfrm>
            <a:custGeom>
              <a:rect b="b" l="l" r="r" t="t"/>
              <a:pathLst>
                <a:path extrusionOk="0" h="2697" w="3147">
                  <a:moveTo>
                    <a:pt x="169" y="0"/>
                  </a:moveTo>
                  <a:cubicBezTo>
                    <a:pt x="113" y="113"/>
                    <a:pt x="57" y="169"/>
                    <a:pt x="1" y="225"/>
                  </a:cubicBezTo>
                  <a:lnTo>
                    <a:pt x="2978" y="2696"/>
                  </a:lnTo>
                  <a:lnTo>
                    <a:pt x="3146" y="2471"/>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20"/>
            <p:cNvSpPr/>
            <p:nvPr/>
          </p:nvSpPr>
          <p:spPr>
            <a:xfrm>
              <a:off x="4225600" y="2602650"/>
              <a:ext cx="82850" cy="59000"/>
            </a:xfrm>
            <a:custGeom>
              <a:rect b="b" l="l" r="r" t="t"/>
              <a:pathLst>
                <a:path extrusionOk="0" h="2360" w="3314">
                  <a:moveTo>
                    <a:pt x="113" y="0"/>
                  </a:moveTo>
                  <a:lnTo>
                    <a:pt x="0" y="225"/>
                  </a:lnTo>
                  <a:lnTo>
                    <a:pt x="3202" y="2359"/>
                  </a:lnTo>
                  <a:lnTo>
                    <a:pt x="3314" y="2134"/>
                  </a:ln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20"/>
            <p:cNvSpPr/>
            <p:nvPr/>
          </p:nvSpPr>
          <p:spPr>
            <a:xfrm>
              <a:off x="4618750" y="2417300"/>
              <a:ext cx="16875" cy="95500"/>
            </a:xfrm>
            <a:custGeom>
              <a:rect b="b" l="l" r="r" t="t"/>
              <a:pathLst>
                <a:path extrusionOk="0" h="3820" w="675">
                  <a:moveTo>
                    <a:pt x="393" y="0"/>
                  </a:moveTo>
                  <a:lnTo>
                    <a:pt x="0" y="3820"/>
                  </a:lnTo>
                  <a:lnTo>
                    <a:pt x="281" y="3820"/>
                  </a:lnTo>
                  <a:lnTo>
                    <a:pt x="67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20"/>
            <p:cNvSpPr/>
            <p:nvPr/>
          </p:nvSpPr>
          <p:spPr>
            <a:xfrm>
              <a:off x="4684725" y="2432750"/>
              <a:ext cx="33725" cy="92700"/>
            </a:xfrm>
            <a:custGeom>
              <a:rect b="b" l="l" r="r" t="t"/>
              <a:pathLst>
                <a:path extrusionOk="0" h="3708" w="1349">
                  <a:moveTo>
                    <a:pt x="1124" y="0"/>
                  </a:moveTo>
                  <a:lnTo>
                    <a:pt x="1" y="3651"/>
                  </a:lnTo>
                  <a:lnTo>
                    <a:pt x="226" y="3707"/>
                  </a:lnTo>
                  <a:lnTo>
                    <a:pt x="1349" y="56"/>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20"/>
            <p:cNvSpPr/>
            <p:nvPr/>
          </p:nvSpPr>
          <p:spPr>
            <a:xfrm>
              <a:off x="4652450" y="2421500"/>
              <a:ext cx="25300" cy="95525"/>
            </a:xfrm>
            <a:custGeom>
              <a:rect b="b" l="l" r="r" t="t"/>
              <a:pathLst>
                <a:path extrusionOk="0" h="3821" w="1012">
                  <a:moveTo>
                    <a:pt x="730" y="1"/>
                  </a:moveTo>
                  <a:lnTo>
                    <a:pt x="0" y="3764"/>
                  </a:lnTo>
                  <a:lnTo>
                    <a:pt x="281" y="3820"/>
                  </a:lnTo>
                  <a:lnTo>
                    <a:pt x="1011" y="57"/>
                  </a:lnTo>
                  <a:lnTo>
                    <a:pt x="73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20"/>
            <p:cNvSpPr/>
            <p:nvPr/>
          </p:nvSpPr>
          <p:spPr>
            <a:xfrm>
              <a:off x="4826550" y="2599825"/>
              <a:ext cx="8450" cy="12675"/>
            </a:xfrm>
            <a:custGeom>
              <a:rect b="b" l="l" r="r" t="t"/>
              <a:pathLst>
                <a:path extrusionOk="0" h="507" w="338">
                  <a:moveTo>
                    <a:pt x="338" y="1"/>
                  </a:moveTo>
                  <a:lnTo>
                    <a:pt x="1" y="338"/>
                  </a:lnTo>
                  <a:lnTo>
                    <a:pt x="169" y="506"/>
                  </a:lnTo>
                  <a:lnTo>
                    <a:pt x="338" y="338"/>
                  </a:lnTo>
                  <a:lnTo>
                    <a:pt x="33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20"/>
            <p:cNvSpPr/>
            <p:nvPr/>
          </p:nvSpPr>
          <p:spPr>
            <a:xfrm>
              <a:off x="4717025" y="2446775"/>
              <a:ext cx="42150" cy="89900"/>
            </a:xfrm>
            <a:custGeom>
              <a:rect b="b" l="l" r="r" t="t"/>
              <a:pathLst>
                <a:path extrusionOk="0" h="3596" w="1686">
                  <a:moveTo>
                    <a:pt x="1461" y="1"/>
                  </a:moveTo>
                  <a:lnTo>
                    <a:pt x="1" y="3539"/>
                  </a:lnTo>
                  <a:lnTo>
                    <a:pt x="225" y="3595"/>
                  </a:lnTo>
                  <a:lnTo>
                    <a:pt x="1686" y="113"/>
                  </a:lnTo>
                  <a:lnTo>
                    <a:pt x="146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20"/>
            <p:cNvSpPr/>
            <p:nvPr/>
          </p:nvSpPr>
          <p:spPr>
            <a:xfrm>
              <a:off x="4746525" y="2463625"/>
              <a:ext cx="50575" cy="88500"/>
            </a:xfrm>
            <a:custGeom>
              <a:rect b="b" l="l" r="r" t="t"/>
              <a:pathLst>
                <a:path extrusionOk="0" h="3540" w="2023">
                  <a:moveTo>
                    <a:pt x="1797" y="1"/>
                  </a:moveTo>
                  <a:lnTo>
                    <a:pt x="0" y="3371"/>
                  </a:lnTo>
                  <a:lnTo>
                    <a:pt x="225" y="3539"/>
                  </a:lnTo>
                  <a:lnTo>
                    <a:pt x="2022" y="113"/>
                  </a:lnTo>
                  <a:lnTo>
                    <a:pt x="179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20"/>
            <p:cNvSpPr/>
            <p:nvPr/>
          </p:nvSpPr>
          <p:spPr>
            <a:xfrm>
              <a:off x="4801275" y="2543675"/>
              <a:ext cx="33725" cy="44950"/>
            </a:xfrm>
            <a:custGeom>
              <a:rect b="b" l="l" r="r" t="t"/>
              <a:pathLst>
                <a:path extrusionOk="0" h="1798" w="1349">
                  <a:moveTo>
                    <a:pt x="1349" y="0"/>
                  </a:moveTo>
                  <a:lnTo>
                    <a:pt x="1" y="1629"/>
                  </a:lnTo>
                  <a:lnTo>
                    <a:pt x="225" y="1797"/>
                  </a:lnTo>
                  <a:lnTo>
                    <a:pt x="1349" y="393"/>
                  </a:lnTo>
                  <a:lnTo>
                    <a:pt x="134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20"/>
            <p:cNvSpPr/>
            <p:nvPr/>
          </p:nvSpPr>
          <p:spPr>
            <a:xfrm>
              <a:off x="4774600" y="2486100"/>
              <a:ext cx="60400" cy="82875"/>
            </a:xfrm>
            <a:custGeom>
              <a:rect b="b" l="l" r="r" t="t"/>
              <a:pathLst>
                <a:path extrusionOk="0" h="3315" w="2416">
                  <a:moveTo>
                    <a:pt x="2191" y="0"/>
                  </a:moveTo>
                  <a:lnTo>
                    <a:pt x="0" y="3202"/>
                  </a:lnTo>
                  <a:lnTo>
                    <a:pt x="225" y="3314"/>
                  </a:lnTo>
                  <a:lnTo>
                    <a:pt x="2416" y="113"/>
                  </a:lnTo>
                  <a:lnTo>
                    <a:pt x="219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20"/>
            <p:cNvSpPr/>
            <p:nvPr/>
          </p:nvSpPr>
          <p:spPr>
            <a:xfrm>
              <a:off x="4593475" y="2648975"/>
              <a:ext cx="120775" cy="37950"/>
            </a:xfrm>
            <a:custGeom>
              <a:rect b="b" l="l" r="r" t="t"/>
              <a:pathLst>
                <a:path extrusionOk="0" h="1518" w="4831">
                  <a:moveTo>
                    <a:pt x="0" y="1"/>
                  </a:moveTo>
                  <a:lnTo>
                    <a:pt x="0" y="1068"/>
                  </a:lnTo>
                  <a:cubicBezTo>
                    <a:pt x="899" y="1068"/>
                    <a:pt x="1741" y="1180"/>
                    <a:pt x="2584" y="1517"/>
                  </a:cubicBezTo>
                  <a:lnTo>
                    <a:pt x="4830" y="1517"/>
                  </a:lnTo>
                  <a:cubicBezTo>
                    <a:pt x="3426" y="506"/>
                    <a:pt x="1741" y="1"/>
                    <a:pt x="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20"/>
            <p:cNvSpPr/>
            <p:nvPr/>
          </p:nvSpPr>
          <p:spPr>
            <a:xfrm>
              <a:off x="4500800" y="2536650"/>
              <a:ext cx="37925" cy="94100"/>
            </a:xfrm>
            <a:custGeom>
              <a:rect b="b" l="l" r="r" t="t"/>
              <a:pathLst>
                <a:path extrusionOk="0" h="3764" w="1517">
                  <a:moveTo>
                    <a:pt x="113" y="0"/>
                  </a:moveTo>
                  <a:cubicBezTo>
                    <a:pt x="0" y="0"/>
                    <a:pt x="955" y="3763"/>
                    <a:pt x="955" y="3763"/>
                  </a:cubicBezTo>
                  <a:lnTo>
                    <a:pt x="1517" y="3595"/>
                  </a:ln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20"/>
            <p:cNvSpPr/>
            <p:nvPr/>
          </p:nvSpPr>
          <p:spPr>
            <a:xfrm>
              <a:off x="1972000" y="2504350"/>
              <a:ext cx="16875" cy="15475"/>
            </a:xfrm>
            <a:custGeom>
              <a:rect b="b" l="l" r="r" t="t"/>
              <a:pathLst>
                <a:path extrusionOk="0" h="619" w="675">
                  <a:moveTo>
                    <a:pt x="562" y="1"/>
                  </a:moveTo>
                  <a:lnTo>
                    <a:pt x="0" y="506"/>
                  </a:lnTo>
                  <a:lnTo>
                    <a:pt x="113" y="618"/>
                  </a:lnTo>
                  <a:lnTo>
                    <a:pt x="674" y="113"/>
                  </a:lnTo>
                  <a:lnTo>
                    <a:pt x="56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20"/>
            <p:cNvSpPr/>
            <p:nvPr/>
          </p:nvSpPr>
          <p:spPr>
            <a:xfrm>
              <a:off x="1980425" y="2515575"/>
              <a:ext cx="18275" cy="14075"/>
            </a:xfrm>
            <a:custGeom>
              <a:rect b="b" l="l" r="r" t="t"/>
              <a:pathLst>
                <a:path extrusionOk="0" h="563" w="731">
                  <a:moveTo>
                    <a:pt x="618" y="1"/>
                  </a:moveTo>
                  <a:lnTo>
                    <a:pt x="0" y="394"/>
                  </a:lnTo>
                  <a:cubicBezTo>
                    <a:pt x="56" y="450"/>
                    <a:pt x="56" y="506"/>
                    <a:pt x="113" y="563"/>
                  </a:cubicBezTo>
                  <a:lnTo>
                    <a:pt x="730" y="113"/>
                  </a:lnTo>
                  <a:lnTo>
                    <a:pt x="61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20"/>
            <p:cNvSpPr/>
            <p:nvPr/>
          </p:nvSpPr>
          <p:spPr>
            <a:xfrm>
              <a:off x="1994450" y="2540850"/>
              <a:ext cx="18275" cy="11275"/>
            </a:xfrm>
            <a:custGeom>
              <a:rect b="b" l="l" r="r" t="t"/>
              <a:pathLst>
                <a:path extrusionOk="0" h="451" w="731">
                  <a:moveTo>
                    <a:pt x="675" y="1"/>
                  </a:moveTo>
                  <a:lnTo>
                    <a:pt x="1" y="282"/>
                  </a:lnTo>
                  <a:lnTo>
                    <a:pt x="113" y="450"/>
                  </a:lnTo>
                  <a:lnTo>
                    <a:pt x="731" y="169"/>
                  </a:lnTo>
                  <a:lnTo>
                    <a:pt x="67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20"/>
            <p:cNvSpPr/>
            <p:nvPr/>
          </p:nvSpPr>
          <p:spPr>
            <a:xfrm>
              <a:off x="1988850" y="2528225"/>
              <a:ext cx="18275" cy="12650"/>
            </a:xfrm>
            <a:custGeom>
              <a:rect b="b" l="l" r="r" t="t"/>
              <a:pathLst>
                <a:path extrusionOk="0" h="506" w="731">
                  <a:moveTo>
                    <a:pt x="618" y="0"/>
                  </a:moveTo>
                  <a:lnTo>
                    <a:pt x="0" y="337"/>
                  </a:lnTo>
                  <a:lnTo>
                    <a:pt x="56" y="506"/>
                  </a:lnTo>
                  <a:lnTo>
                    <a:pt x="730" y="113"/>
                  </a:lnTo>
                  <a:lnTo>
                    <a:pt x="61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20"/>
            <p:cNvSpPr/>
            <p:nvPr/>
          </p:nvSpPr>
          <p:spPr>
            <a:xfrm>
              <a:off x="1879325" y="2455200"/>
              <a:ext cx="4225" cy="18275"/>
            </a:xfrm>
            <a:custGeom>
              <a:rect b="b" l="l" r="r" t="t"/>
              <a:pathLst>
                <a:path extrusionOk="0" h="731" w="169">
                  <a:moveTo>
                    <a:pt x="0" y="1"/>
                  </a:moveTo>
                  <a:lnTo>
                    <a:pt x="0" y="731"/>
                  </a:lnTo>
                  <a:lnTo>
                    <a:pt x="169" y="731"/>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20"/>
            <p:cNvSpPr/>
            <p:nvPr/>
          </p:nvSpPr>
          <p:spPr>
            <a:xfrm>
              <a:off x="2007100" y="2582975"/>
              <a:ext cx="18275" cy="7050"/>
            </a:xfrm>
            <a:custGeom>
              <a:rect b="b" l="l" r="r" t="t"/>
              <a:pathLst>
                <a:path extrusionOk="0" h="282" w="731">
                  <a:moveTo>
                    <a:pt x="730" y="1"/>
                  </a:moveTo>
                  <a:lnTo>
                    <a:pt x="0" y="113"/>
                  </a:lnTo>
                  <a:cubicBezTo>
                    <a:pt x="0" y="169"/>
                    <a:pt x="0" y="225"/>
                    <a:pt x="0" y="282"/>
                  </a:cubicBezTo>
                  <a:lnTo>
                    <a:pt x="730" y="225"/>
                  </a:lnTo>
                  <a:cubicBezTo>
                    <a:pt x="730" y="169"/>
                    <a:pt x="730" y="57"/>
                    <a:pt x="73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20"/>
            <p:cNvSpPr/>
            <p:nvPr/>
          </p:nvSpPr>
          <p:spPr>
            <a:xfrm>
              <a:off x="2004300" y="2568950"/>
              <a:ext cx="18275" cy="8450"/>
            </a:xfrm>
            <a:custGeom>
              <a:rect b="b" l="l" r="r" t="t"/>
              <a:pathLst>
                <a:path extrusionOk="0" h="338" w="731">
                  <a:moveTo>
                    <a:pt x="674" y="0"/>
                  </a:moveTo>
                  <a:lnTo>
                    <a:pt x="0" y="169"/>
                  </a:lnTo>
                  <a:lnTo>
                    <a:pt x="56" y="337"/>
                  </a:lnTo>
                  <a:lnTo>
                    <a:pt x="730" y="169"/>
                  </a:lnTo>
                  <a:cubicBezTo>
                    <a:pt x="730" y="113"/>
                    <a:pt x="730" y="56"/>
                    <a:pt x="674"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20"/>
            <p:cNvSpPr/>
            <p:nvPr/>
          </p:nvSpPr>
          <p:spPr>
            <a:xfrm>
              <a:off x="1962175" y="2493125"/>
              <a:ext cx="15450" cy="16875"/>
            </a:xfrm>
            <a:custGeom>
              <a:rect b="b" l="l" r="r" t="t"/>
              <a:pathLst>
                <a:path extrusionOk="0" h="675" w="618">
                  <a:moveTo>
                    <a:pt x="506" y="0"/>
                  </a:moveTo>
                  <a:lnTo>
                    <a:pt x="0" y="562"/>
                  </a:lnTo>
                  <a:lnTo>
                    <a:pt x="169" y="674"/>
                  </a:lnTo>
                  <a:lnTo>
                    <a:pt x="618" y="113"/>
                  </a:lnTo>
                  <a:lnTo>
                    <a:pt x="50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20"/>
            <p:cNvSpPr/>
            <p:nvPr/>
          </p:nvSpPr>
          <p:spPr>
            <a:xfrm>
              <a:off x="1904600" y="2459425"/>
              <a:ext cx="8450" cy="18275"/>
            </a:xfrm>
            <a:custGeom>
              <a:rect b="b" l="l" r="r" t="t"/>
              <a:pathLst>
                <a:path extrusionOk="0" h="731" w="338">
                  <a:moveTo>
                    <a:pt x="169" y="0"/>
                  </a:moveTo>
                  <a:lnTo>
                    <a:pt x="0" y="674"/>
                  </a:lnTo>
                  <a:lnTo>
                    <a:pt x="169" y="730"/>
                  </a:lnTo>
                  <a:lnTo>
                    <a:pt x="337" y="57"/>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20"/>
            <p:cNvSpPr/>
            <p:nvPr/>
          </p:nvSpPr>
          <p:spPr>
            <a:xfrm>
              <a:off x="1918625" y="2462225"/>
              <a:ext cx="9875" cy="19675"/>
            </a:xfrm>
            <a:custGeom>
              <a:rect b="b" l="l" r="r" t="t"/>
              <a:pathLst>
                <a:path extrusionOk="0" h="787" w="395">
                  <a:moveTo>
                    <a:pt x="226" y="1"/>
                  </a:moveTo>
                  <a:lnTo>
                    <a:pt x="1" y="731"/>
                  </a:lnTo>
                  <a:lnTo>
                    <a:pt x="113" y="787"/>
                  </a:lnTo>
                  <a:lnTo>
                    <a:pt x="394" y="113"/>
                  </a:lnTo>
                  <a:lnTo>
                    <a:pt x="22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20"/>
            <p:cNvSpPr/>
            <p:nvPr/>
          </p:nvSpPr>
          <p:spPr>
            <a:xfrm>
              <a:off x="1891950" y="2458025"/>
              <a:ext cx="7050" cy="16875"/>
            </a:xfrm>
            <a:custGeom>
              <a:rect b="b" l="l" r="r" t="t"/>
              <a:pathLst>
                <a:path extrusionOk="0" h="675" w="282">
                  <a:moveTo>
                    <a:pt x="113" y="0"/>
                  </a:moveTo>
                  <a:lnTo>
                    <a:pt x="1" y="674"/>
                  </a:lnTo>
                  <a:lnTo>
                    <a:pt x="169" y="674"/>
                  </a:lnTo>
                  <a:lnTo>
                    <a:pt x="28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20"/>
            <p:cNvSpPr/>
            <p:nvPr/>
          </p:nvSpPr>
          <p:spPr>
            <a:xfrm>
              <a:off x="2008500" y="2599825"/>
              <a:ext cx="18275" cy="4250"/>
            </a:xfrm>
            <a:custGeom>
              <a:rect b="b" l="l" r="r" t="t"/>
              <a:pathLst>
                <a:path extrusionOk="0" h="170" w="731">
                  <a:moveTo>
                    <a:pt x="1" y="1"/>
                  </a:moveTo>
                  <a:cubicBezTo>
                    <a:pt x="1" y="57"/>
                    <a:pt x="1" y="113"/>
                    <a:pt x="1" y="169"/>
                  </a:cubicBezTo>
                  <a:lnTo>
                    <a:pt x="731" y="169"/>
                  </a:lnTo>
                  <a:cubicBezTo>
                    <a:pt x="731" y="113"/>
                    <a:pt x="731" y="1"/>
                    <a:pt x="73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20"/>
            <p:cNvSpPr/>
            <p:nvPr/>
          </p:nvSpPr>
          <p:spPr>
            <a:xfrm>
              <a:off x="1952325" y="2484700"/>
              <a:ext cx="14075" cy="16875"/>
            </a:xfrm>
            <a:custGeom>
              <a:rect b="b" l="l" r="r" t="t"/>
              <a:pathLst>
                <a:path extrusionOk="0" h="675" w="563">
                  <a:moveTo>
                    <a:pt x="450" y="0"/>
                  </a:moveTo>
                  <a:lnTo>
                    <a:pt x="1" y="562"/>
                  </a:lnTo>
                  <a:lnTo>
                    <a:pt x="169" y="674"/>
                  </a:lnTo>
                  <a:lnTo>
                    <a:pt x="563" y="113"/>
                  </a:lnTo>
                  <a:cubicBezTo>
                    <a:pt x="563" y="56"/>
                    <a:pt x="506" y="0"/>
                    <a:pt x="45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20"/>
            <p:cNvSpPr/>
            <p:nvPr/>
          </p:nvSpPr>
          <p:spPr>
            <a:xfrm>
              <a:off x="1929875" y="2469250"/>
              <a:ext cx="11250" cy="18275"/>
            </a:xfrm>
            <a:custGeom>
              <a:rect b="b" l="l" r="r" t="t"/>
              <a:pathLst>
                <a:path extrusionOk="0" h="731" w="450">
                  <a:moveTo>
                    <a:pt x="337" y="1"/>
                  </a:moveTo>
                  <a:lnTo>
                    <a:pt x="0" y="674"/>
                  </a:lnTo>
                  <a:lnTo>
                    <a:pt x="169" y="731"/>
                  </a:lnTo>
                  <a:lnTo>
                    <a:pt x="450" y="57"/>
                  </a:lnTo>
                  <a:lnTo>
                    <a:pt x="33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20"/>
            <p:cNvSpPr/>
            <p:nvPr/>
          </p:nvSpPr>
          <p:spPr>
            <a:xfrm>
              <a:off x="1941100" y="2476275"/>
              <a:ext cx="12675" cy="16875"/>
            </a:xfrm>
            <a:custGeom>
              <a:rect b="b" l="l" r="r" t="t"/>
              <a:pathLst>
                <a:path extrusionOk="0" h="675" w="507">
                  <a:moveTo>
                    <a:pt x="394" y="0"/>
                  </a:moveTo>
                  <a:lnTo>
                    <a:pt x="1" y="618"/>
                  </a:lnTo>
                  <a:lnTo>
                    <a:pt x="169" y="674"/>
                  </a:lnTo>
                  <a:lnTo>
                    <a:pt x="506" y="56"/>
                  </a:lnTo>
                  <a:lnTo>
                    <a:pt x="39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20"/>
            <p:cNvSpPr/>
            <p:nvPr/>
          </p:nvSpPr>
          <p:spPr>
            <a:xfrm>
              <a:off x="2000075" y="2554900"/>
              <a:ext cx="18275" cy="9850"/>
            </a:xfrm>
            <a:custGeom>
              <a:rect b="b" l="l" r="r" t="t"/>
              <a:pathLst>
                <a:path extrusionOk="0" h="394" w="731">
                  <a:moveTo>
                    <a:pt x="674" y="1"/>
                  </a:moveTo>
                  <a:lnTo>
                    <a:pt x="1" y="225"/>
                  </a:lnTo>
                  <a:lnTo>
                    <a:pt x="57" y="394"/>
                  </a:lnTo>
                  <a:lnTo>
                    <a:pt x="731" y="169"/>
                  </a:lnTo>
                  <a:lnTo>
                    <a:pt x="67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20"/>
            <p:cNvSpPr/>
            <p:nvPr/>
          </p:nvSpPr>
          <p:spPr>
            <a:xfrm>
              <a:off x="1851250" y="2455200"/>
              <a:ext cx="22475" cy="19700"/>
            </a:xfrm>
            <a:custGeom>
              <a:rect b="b" l="l" r="r" t="t"/>
              <a:pathLst>
                <a:path extrusionOk="0" h="788" w="899">
                  <a:moveTo>
                    <a:pt x="899" y="1"/>
                  </a:moveTo>
                  <a:cubicBezTo>
                    <a:pt x="618" y="1"/>
                    <a:pt x="337" y="57"/>
                    <a:pt x="0" y="113"/>
                  </a:cubicBezTo>
                  <a:lnTo>
                    <a:pt x="0" y="787"/>
                  </a:lnTo>
                  <a:cubicBezTo>
                    <a:pt x="337" y="731"/>
                    <a:pt x="618" y="731"/>
                    <a:pt x="899" y="731"/>
                  </a:cubicBezTo>
                  <a:lnTo>
                    <a:pt x="89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20"/>
            <p:cNvSpPr/>
            <p:nvPr/>
          </p:nvSpPr>
          <p:spPr>
            <a:xfrm>
              <a:off x="1983225" y="2608250"/>
              <a:ext cx="42150" cy="78675"/>
            </a:xfrm>
            <a:custGeom>
              <a:rect b="b" l="l" r="r" t="t"/>
              <a:pathLst>
                <a:path extrusionOk="0" h="3147" w="1686">
                  <a:moveTo>
                    <a:pt x="1012" y="1"/>
                  </a:moveTo>
                  <a:cubicBezTo>
                    <a:pt x="1012" y="57"/>
                    <a:pt x="1012" y="113"/>
                    <a:pt x="1012" y="169"/>
                  </a:cubicBezTo>
                  <a:cubicBezTo>
                    <a:pt x="1012" y="225"/>
                    <a:pt x="1012" y="282"/>
                    <a:pt x="1012" y="338"/>
                  </a:cubicBezTo>
                  <a:cubicBezTo>
                    <a:pt x="1012" y="450"/>
                    <a:pt x="955" y="562"/>
                    <a:pt x="955" y="731"/>
                  </a:cubicBezTo>
                  <a:cubicBezTo>
                    <a:pt x="899" y="1236"/>
                    <a:pt x="731" y="1742"/>
                    <a:pt x="506" y="2247"/>
                  </a:cubicBezTo>
                  <a:lnTo>
                    <a:pt x="506" y="2304"/>
                  </a:lnTo>
                  <a:cubicBezTo>
                    <a:pt x="338" y="2584"/>
                    <a:pt x="169" y="2865"/>
                    <a:pt x="1" y="3146"/>
                  </a:cubicBezTo>
                  <a:lnTo>
                    <a:pt x="843" y="3146"/>
                  </a:lnTo>
                  <a:cubicBezTo>
                    <a:pt x="955" y="2978"/>
                    <a:pt x="1012" y="2865"/>
                    <a:pt x="1124" y="2697"/>
                  </a:cubicBezTo>
                  <a:lnTo>
                    <a:pt x="1180" y="2528"/>
                  </a:lnTo>
                  <a:cubicBezTo>
                    <a:pt x="1236" y="2416"/>
                    <a:pt x="1292" y="2247"/>
                    <a:pt x="1348" y="2135"/>
                  </a:cubicBezTo>
                  <a:lnTo>
                    <a:pt x="1348" y="2079"/>
                  </a:lnTo>
                  <a:cubicBezTo>
                    <a:pt x="1348" y="1967"/>
                    <a:pt x="1405" y="1910"/>
                    <a:pt x="1461" y="1798"/>
                  </a:cubicBezTo>
                  <a:cubicBezTo>
                    <a:pt x="1573" y="1349"/>
                    <a:pt x="1685" y="843"/>
                    <a:pt x="1685" y="394"/>
                  </a:cubicBezTo>
                  <a:cubicBezTo>
                    <a:pt x="1685" y="338"/>
                    <a:pt x="1685" y="282"/>
                    <a:pt x="1685" y="225"/>
                  </a:cubicBezTo>
                  <a:lnTo>
                    <a:pt x="168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20"/>
            <p:cNvSpPr/>
            <p:nvPr/>
          </p:nvSpPr>
          <p:spPr>
            <a:xfrm>
              <a:off x="1851250" y="2508425"/>
              <a:ext cx="123575" cy="178500"/>
            </a:xfrm>
            <a:custGeom>
              <a:rect b="b" l="l" r="r" t="t"/>
              <a:pathLst>
                <a:path extrusionOk="0" h="7140" w="4943">
                  <a:moveTo>
                    <a:pt x="922" y="1"/>
                  </a:moveTo>
                  <a:cubicBezTo>
                    <a:pt x="858" y="1"/>
                    <a:pt x="794" y="3"/>
                    <a:pt x="730" y="6"/>
                  </a:cubicBezTo>
                  <a:cubicBezTo>
                    <a:pt x="506" y="6"/>
                    <a:pt x="225" y="62"/>
                    <a:pt x="0" y="118"/>
                  </a:cubicBezTo>
                  <a:lnTo>
                    <a:pt x="0" y="568"/>
                  </a:lnTo>
                  <a:cubicBezTo>
                    <a:pt x="225" y="455"/>
                    <a:pt x="506" y="455"/>
                    <a:pt x="730" y="455"/>
                  </a:cubicBezTo>
                  <a:cubicBezTo>
                    <a:pt x="801" y="451"/>
                    <a:pt x="872" y="449"/>
                    <a:pt x="942" y="449"/>
                  </a:cubicBezTo>
                  <a:cubicBezTo>
                    <a:pt x="2816" y="449"/>
                    <a:pt x="4385" y="1876"/>
                    <a:pt x="4493" y="3825"/>
                  </a:cubicBezTo>
                  <a:cubicBezTo>
                    <a:pt x="4549" y="5173"/>
                    <a:pt x="3819" y="6521"/>
                    <a:pt x="2584" y="7139"/>
                  </a:cubicBezTo>
                  <a:lnTo>
                    <a:pt x="3314" y="7139"/>
                  </a:lnTo>
                  <a:cubicBezTo>
                    <a:pt x="4381" y="6353"/>
                    <a:pt x="4943" y="5061"/>
                    <a:pt x="4886" y="3769"/>
                  </a:cubicBezTo>
                  <a:cubicBezTo>
                    <a:pt x="4830" y="2702"/>
                    <a:pt x="4325" y="1747"/>
                    <a:pt x="3538" y="1017"/>
                  </a:cubicBezTo>
                  <a:cubicBezTo>
                    <a:pt x="2802" y="386"/>
                    <a:pt x="1868" y="1"/>
                    <a:pt x="92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20"/>
            <p:cNvSpPr/>
            <p:nvPr/>
          </p:nvSpPr>
          <p:spPr>
            <a:xfrm>
              <a:off x="1856850" y="2590150"/>
              <a:ext cx="40750" cy="34975"/>
            </a:xfrm>
            <a:custGeom>
              <a:rect b="b" l="l" r="r" t="t"/>
              <a:pathLst>
                <a:path extrusionOk="0" h="1399" w="1630">
                  <a:moveTo>
                    <a:pt x="675" y="1"/>
                  </a:moveTo>
                  <a:cubicBezTo>
                    <a:pt x="325" y="1"/>
                    <a:pt x="1" y="275"/>
                    <a:pt x="1" y="725"/>
                  </a:cubicBezTo>
                  <a:cubicBezTo>
                    <a:pt x="1" y="1118"/>
                    <a:pt x="282" y="1399"/>
                    <a:pt x="675" y="1399"/>
                  </a:cubicBezTo>
                  <a:cubicBezTo>
                    <a:pt x="1293" y="1399"/>
                    <a:pt x="1630" y="669"/>
                    <a:pt x="1180" y="219"/>
                  </a:cubicBezTo>
                  <a:cubicBezTo>
                    <a:pt x="1030" y="70"/>
                    <a:pt x="849" y="1"/>
                    <a:pt x="67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20"/>
            <p:cNvSpPr/>
            <p:nvPr/>
          </p:nvSpPr>
          <p:spPr>
            <a:xfrm>
              <a:off x="1977600" y="1880925"/>
              <a:ext cx="25300" cy="18275"/>
            </a:xfrm>
            <a:custGeom>
              <a:rect b="b" l="l" r="r" t="t"/>
              <a:pathLst>
                <a:path extrusionOk="0" h="731" w="1012">
                  <a:moveTo>
                    <a:pt x="900" y="1"/>
                  </a:moveTo>
                  <a:lnTo>
                    <a:pt x="1" y="562"/>
                  </a:lnTo>
                  <a:cubicBezTo>
                    <a:pt x="57" y="618"/>
                    <a:pt x="57" y="675"/>
                    <a:pt x="113" y="731"/>
                  </a:cubicBezTo>
                  <a:lnTo>
                    <a:pt x="1012" y="113"/>
                  </a:lnTo>
                  <a:lnTo>
                    <a:pt x="90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20"/>
            <p:cNvSpPr/>
            <p:nvPr/>
          </p:nvSpPr>
          <p:spPr>
            <a:xfrm>
              <a:off x="1970600" y="1868300"/>
              <a:ext cx="22475" cy="19675"/>
            </a:xfrm>
            <a:custGeom>
              <a:rect b="b" l="l" r="r" t="t"/>
              <a:pathLst>
                <a:path extrusionOk="0" h="787" w="899">
                  <a:moveTo>
                    <a:pt x="843" y="0"/>
                  </a:moveTo>
                  <a:lnTo>
                    <a:pt x="0" y="674"/>
                  </a:lnTo>
                  <a:lnTo>
                    <a:pt x="112" y="786"/>
                  </a:lnTo>
                  <a:lnTo>
                    <a:pt x="899" y="112"/>
                  </a:lnTo>
                  <a:cubicBezTo>
                    <a:pt x="899" y="56"/>
                    <a:pt x="843" y="0"/>
                    <a:pt x="84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20"/>
            <p:cNvSpPr/>
            <p:nvPr/>
          </p:nvSpPr>
          <p:spPr>
            <a:xfrm>
              <a:off x="1984625" y="1893575"/>
              <a:ext cx="25300" cy="15450"/>
            </a:xfrm>
            <a:custGeom>
              <a:rect b="b" l="l" r="r" t="t"/>
              <a:pathLst>
                <a:path extrusionOk="0" h="618" w="1012">
                  <a:moveTo>
                    <a:pt x="899" y="0"/>
                  </a:moveTo>
                  <a:lnTo>
                    <a:pt x="1" y="506"/>
                  </a:lnTo>
                  <a:cubicBezTo>
                    <a:pt x="1" y="562"/>
                    <a:pt x="57" y="562"/>
                    <a:pt x="57" y="618"/>
                  </a:cubicBezTo>
                  <a:lnTo>
                    <a:pt x="1012" y="112"/>
                  </a:lnTo>
                  <a:lnTo>
                    <a:pt x="89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20"/>
            <p:cNvSpPr/>
            <p:nvPr/>
          </p:nvSpPr>
          <p:spPr>
            <a:xfrm>
              <a:off x="1990250" y="1907600"/>
              <a:ext cx="26700" cy="12675"/>
            </a:xfrm>
            <a:custGeom>
              <a:rect b="b" l="l" r="r" t="t"/>
              <a:pathLst>
                <a:path extrusionOk="0" h="507" w="1068">
                  <a:moveTo>
                    <a:pt x="955" y="1"/>
                  </a:moveTo>
                  <a:lnTo>
                    <a:pt x="0" y="394"/>
                  </a:lnTo>
                  <a:lnTo>
                    <a:pt x="57" y="506"/>
                  </a:lnTo>
                  <a:lnTo>
                    <a:pt x="1067" y="113"/>
                  </a:lnTo>
                  <a:cubicBezTo>
                    <a:pt x="1011" y="57"/>
                    <a:pt x="1011" y="57"/>
                    <a:pt x="95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20"/>
            <p:cNvSpPr/>
            <p:nvPr/>
          </p:nvSpPr>
          <p:spPr>
            <a:xfrm>
              <a:off x="1962175" y="1857050"/>
              <a:ext cx="22475" cy="22500"/>
            </a:xfrm>
            <a:custGeom>
              <a:rect b="b" l="l" r="r" t="t"/>
              <a:pathLst>
                <a:path extrusionOk="0" h="900" w="899">
                  <a:moveTo>
                    <a:pt x="786" y="1"/>
                  </a:moveTo>
                  <a:lnTo>
                    <a:pt x="0" y="787"/>
                  </a:lnTo>
                  <a:lnTo>
                    <a:pt x="112" y="899"/>
                  </a:lnTo>
                  <a:lnTo>
                    <a:pt x="899" y="169"/>
                  </a:lnTo>
                  <a:lnTo>
                    <a:pt x="78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20"/>
            <p:cNvSpPr/>
            <p:nvPr/>
          </p:nvSpPr>
          <p:spPr>
            <a:xfrm>
              <a:off x="1998675" y="1935675"/>
              <a:ext cx="25300" cy="8450"/>
            </a:xfrm>
            <a:custGeom>
              <a:rect b="b" l="l" r="r" t="t"/>
              <a:pathLst>
                <a:path extrusionOk="0" h="338" w="1012">
                  <a:moveTo>
                    <a:pt x="1011" y="1"/>
                  </a:moveTo>
                  <a:lnTo>
                    <a:pt x="0" y="169"/>
                  </a:lnTo>
                  <a:cubicBezTo>
                    <a:pt x="0" y="226"/>
                    <a:pt x="0" y="282"/>
                    <a:pt x="0" y="338"/>
                  </a:cubicBezTo>
                  <a:lnTo>
                    <a:pt x="1011" y="169"/>
                  </a:lnTo>
                  <a:lnTo>
                    <a:pt x="101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20"/>
            <p:cNvSpPr/>
            <p:nvPr/>
          </p:nvSpPr>
          <p:spPr>
            <a:xfrm>
              <a:off x="1994450" y="1921650"/>
              <a:ext cx="26700" cy="11250"/>
            </a:xfrm>
            <a:custGeom>
              <a:rect b="b" l="l" r="r" t="t"/>
              <a:pathLst>
                <a:path extrusionOk="0" h="450" w="1068">
                  <a:moveTo>
                    <a:pt x="1012" y="0"/>
                  </a:moveTo>
                  <a:lnTo>
                    <a:pt x="1" y="281"/>
                  </a:lnTo>
                  <a:cubicBezTo>
                    <a:pt x="1" y="337"/>
                    <a:pt x="1" y="393"/>
                    <a:pt x="57" y="450"/>
                  </a:cubicBezTo>
                  <a:lnTo>
                    <a:pt x="1068" y="169"/>
                  </a:lnTo>
                  <a:cubicBezTo>
                    <a:pt x="1068" y="113"/>
                    <a:pt x="1012" y="56"/>
                    <a:pt x="101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20"/>
            <p:cNvSpPr/>
            <p:nvPr/>
          </p:nvSpPr>
          <p:spPr>
            <a:xfrm>
              <a:off x="1942500" y="1838800"/>
              <a:ext cx="18275" cy="23900"/>
            </a:xfrm>
            <a:custGeom>
              <a:rect b="b" l="l" r="r" t="t"/>
              <a:pathLst>
                <a:path extrusionOk="0" h="956" w="731">
                  <a:moveTo>
                    <a:pt x="562" y="1"/>
                  </a:moveTo>
                  <a:lnTo>
                    <a:pt x="1" y="899"/>
                  </a:lnTo>
                  <a:lnTo>
                    <a:pt x="169" y="955"/>
                  </a:lnTo>
                  <a:lnTo>
                    <a:pt x="731" y="113"/>
                  </a:lnTo>
                  <a:lnTo>
                    <a:pt x="56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20"/>
            <p:cNvSpPr/>
            <p:nvPr/>
          </p:nvSpPr>
          <p:spPr>
            <a:xfrm>
              <a:off x="1897575" y="1817750"/>
              <a:ext cx="8450" cy="25300"/>
            </a:xfrm>
            <a:custGeom>
              <a:rect b="b" l="l" r="r" t="t"/>
              <a:pathLst>
                <a:path extrusionOk="0" h="1012" w="338">
                  <a:moveTo>
                    <a:pt x="169" y="0"/>
                  </a:moveTo>
                  <a:lnTo>
                    <a:pt x="1" y="1011"/>
                  </a:lnTo>
                  <a:lnTo>
                    <a:pt x="169" y="1011"/>
                  </a:lnTo>
                  <a:lnTo>
                    <a:pt x="33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20"/>
            <p:cNvSpPr/>
            <p:nvPr/>
          </p:nvSpPr>
          <p:spPr>
            <a:xfrm>
              <a:off x="1908800" y="1820550"/>
              <a:ext cx="11275" cy="26700"/>
            </a:xfrm>
            <a:custGeom>
              <a:rect b="b" l="l" r="r" t="t"/>
              <a:pathLst>
                <a:path extrusionOk="0" h="1068" w="451">
                  <a:moveTo>
                    <a:pt x="338" y="0"/>
                  </a:moveTo>
                  <a:lnTo>
                    <a:pt x="1" y="1011"/>
                  </a:lnTo>
                  <a:lnTo>
                    <a:pt x="169" y="1068"/>
                  </a:lnTo>
                  <a:lnTo>
                    <a:pt x="450" y="57"/>
                  </a:lnTo>
                  <a:lnTo>
                    <a:pt x="33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20"/>
            <p:cNvSpPr/>
            <p:nvPr/>
          </p:nvSpPr>
          <p:spPr>
            <a:xfrm>
              <a:off x="1952325" y="1847225"/>
              <a:ext cx="21100" cy="23900"/>
            </a:xfrm>
            <a:custGeom>
              <a:rect b="b" l="l" r="r" t="t"/>
              <a:pathLst>
                <a:path extrusionOk="0" h="956" w="844">
                  <a:moveTo>
                    <a:pt x="731" y="1"/>
                  </a:moveTo>
                  <a:lnTo>
                    <a:pt x="1" y="843"/>
                  </a:lnTo>
                  <a:lnTo>
                    <a:pt x="169" y="955"/>
                  </a:lnTo>
                  <a:lnTo>
                    <a:pt x="843" y="113"/>
                  </a:lnTo>
                  <a:lnTo>
                    <a:pt x="73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20"/>
            <p:cNvSpPr/>
            <p:nvPr/>
          </p:nvSpPr>
          <p:spPr>
            <a:xfrm>
              <a:off x="1883525" y="1814925"/>
              <a:ext cx="8450" cy="26700"/>
            </a:xfrm>
            <a:custGeom>
              <a:rect b="b" l="l" r="r" t="t"/>
              <a:pathLst>
                <a:path extrusionOk="0" h="1068" w="338">
                  <a:moveTo>
                    <a:pt x="113" y="1"/>
                  </a:moveTo>
                  <a:lnTo>
                    <a:pt x="1" y="1068"/>
                  </a:lnTo>
                  <a:lnTo>
                    <a:pt x="226" y="1068"/>
                  </a:lnTo>
                  <a:lnTo>
                    <a:pt x="33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20"/>
            <p:cNvSpPr/>
            <p:nvPr/>
          </p:nvSpPr>
          <p:spPr>
            <a:xfrm>
              <a:off x="1921450" y="1824750"/>
              <a:ext cx="14050" cy="26725"/>
            </a:xfrm>
            <a:custGeom>
              <a:rect b="b" l="l" r="r" t="t"/>
              <a:pathLst>
                <a:path extrusionOk="0" h="1069" w="562">
                  <a:moveTo>
                    <a:pt x="393" y="1"/>
                  </a:moveTo>
                  <a:lnTo>
                    <a:pt x="0" y="1012"/>
                  </a:lnTo>
                  <a:lnTo>
                    <a:pt x="113" y="1068"/>
                  </a:lnTo>
                  <a:lnTo>
                    <a:pt x="562" y="57"/>
                  </a:lnTo>
                  <a:lnTo>
                    <a:pt x="39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20"/>
            <p:cNvSpPr/>
            <p:nvPr/>
          </p:nvSpPr>
          <p:spPr>
            <a:xfrm>
              <a:off x="1931275" y="1831775"/>
              <a:ext cx="16875" cy="25300"/>
            </a:xfrm>
            <a:custGeom>
              <a:rect b="b" l="l" r="r" t="t"/>
              <a:pathLst>
                <a:path extrusionOk="0" h="1012" w="675">
                  <a:moveTo>
                    <a:pt x="506" y="1"/>
                  </a:moveTo>
                  <a:lnTo>
                    <a:pt x="0" y="956"/>
                  </a:lnTo>
                  <a:lnTo>
                    <a:pt x="169" y="1012"/>
                  </a:lnTo>
                  <a:lnTo>
                    <a:pt x="674" y="57"/>
                  </a:lnTo>
                  <a:lnTo>
                    <a:pt x="50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20"/>
            <p:cNvSpPr/>
            <p:nvPr/>
          </p:nvSpPr>
          <p:spPr>
            <a:xfrm>
              <a:off x="2000075" y="1949725"/>
              <a:ext cx="26700" cy="7050"/>
            </a:xfrm>
            <a:custGeom>
              <a:rect b="b" l="l" r="r" t="t"/>
              <a:pathLst>
                <a:path extrusionOk="0" h="282" w="1068">
                  <a:moveTo>
                    <a:pt x="1068" y="1"/>
                  </a:moveTo>
                  <a:lnTo>
                    <a:pt x="57" y="113"/>
                  </a:lnTo>
                  <a:cubicBezTo>
                    <a:pt x="1" y="169"/>
                    <a:pt x="1" y="225"/>
                    <a:pt x="1" y="281"/>
                  </a:cubicBezTo>
                  <a:lnTo>
                    <a:pt x="1068" y="169"/>
                  </a:lnTo>
                  <a:lnTo>
                    <a:pt x="106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20"/>
            <p:cNvSpPr/>
            <p:nvPr/>
          </p:nvSpPr>
          <p:spPr>
            <a:xfrm>
              <a:off x="1851250" y="1965175"/>
              <a:ext cx="174125" cy="153075"/>
            </a:xfrm>
            <a:custGeom>
              <a:rect b="b" l="l" r="r" t="t"/>
              <a:pathLst>
                <a:path extrusionOk="0" h="6123" w="6965">
                  <a:moveTo>
                    <a:pt x="5954" y="0"/>
                  </a:moveTo>
                  <a:lnTo>
                    <a:pt x="5954" y="169"/>
                  </a:lnTo>
                  <a:lnTo>
                    <a:pt x="6291" y="169"/>
                  </a:lnTo>
                  <a:lnTo>
                    <a:pt x="6291" y="506"/>
                  </a:lnTo>
                  <a:lnTo>
                    <a:pt x="5954" y="506"/>
                  </a:lnTo>
                  <a:lnTo>
                    <a:pt x="5954" y="674"/>
                  </a:lnTo>
                  <a:lnTo>
                    <a:pt x="6291" y="674"/>
                  </a:lnTo>
                  <a:cubicBezTo>
                    <a:pt x="6291" y="787"/>
                    <a:pt x="6234" y="955"/>
                    <a:pt x="6234" y="1068"/>
                  </a:cubicBezTo>
                  <a:lnTo>
                    <a:pt x="5897" y="1011"/>
                  </a:lnTo>
                  <a:lnTo>
                    <a:pt x="5897" y="1068"/>
                  </a:lnTo>
                  <a:lnTo>
                    <a:pt x="5897" y="1180"/>
                  </a:lnTo>
                  <a:lnTo>
                    <a:pt x="6234" y="1236"/>
                  </a:lnTo>
                  <a:cubicBezTo>
                    <a:pt x="6234" y="1348"/>
                    <a:pt x="6178" y="1461"/>
                    <a:pt x="6178" y="1573"/>
                  </a:cubicBezTo>
                  <a:lnTo>
                    <a:pt x="5841" y="1461"/>
                  </a:lnTo>
                  <a:cubicBezTo>
                    <a:pt x="5841" y="1517"/>
                    <a:pt x="5785" y="1573"/>
                    <a:pt x="5785" y="1629"/>
                  </a:cubicBezTo>
                  <a:lnTo>
                    <a:pt x="6122" y="1742"/>
                  </a:lnTo>
                  <a:lnTo>
                    <a:pt x="6010" y="2079"/>
                  </a:lnTo>
                  <a:lnTo>
                    <a:pt x="5617" y="1910"/>
                  </a:lnTo>
                  <a:lnTo>
                    <a:pt x="5560" y="2079"/>
                  </a:lnTo>
                  <a:lnTo>
                    <a:pt x="5897" y="2191"/>
                  </a:lnTo>
                  <a:cubicBezTo>
                    <a:pt x="5841" y="2303"/>
                    <a:pt x="5785" y="2415"/>
                    <a:pt x="5729" y="2528"/>
                  </a:cubicBezTo>
                  <a:lnTo>
                    <a:pt x="5448" y="2359"/>
                  </a:lnTo>
                  <a:lnTo>
                    <a:pt x="5336" y="2528"/>
                  </a:lnTo>
                  <a:lnTo>
                    <a:pt x="5617" y="2696"/>
                  </a:lnTo>
                  <a:cubicBezTo>
                    <a:pt x="5560" y="2809"/>
                    <a:pt x="5504" y="2921"/>
                    <a:pt x="5448" y="2977"/>
                  </a:cubicBezTo>
                  <a:lnTo>
                    <a:pt x="5167" y="2809"/>
                  </a:lnTo>
                  <a:lnTo>
                    <a:pt x="5055" y="2977"/>
                  </a:lnTo>
                  <a:lnTo>
                    <a:pt x="5336" y="3146"/>
                  </a:lnTo>
                  <a:lnTo>
                    <a:pt x="5167" y="3426"/>
                  </a:lnTo>
                  <a:lnTo>
                    <a:pt x="4886" y="3202"/>
                  </a:lnTo>
                  <a:lnTo>
                    <a:pt x="4774" y="3314"/>
                  </a:lnTo>
                  <a:lnTo>
                    <a:pt x="4999" y="3539"/>
                  </a:lnTo>
                  <a:cubicBezTo>
                    <a:pt x="4943" y="3595"/>
                    <a:pt x="4830" y="3707"/>
                    <a:pt x="4774" y="3820"/>
                  </a:cubicBezTo>
                  <a:lnTo>
                    <a:pt x="4549" y="3539"/>
                  </a:lnTo>
                  <a:lnTo>
                    <a:pt x="4437" y="3707"/>
                  </a:lnTo>
                  <a:lnTo>
                    <a:pt x="4662" y="3932"/>
                  </a:lnTo>
                  <a:lnTo>
                    <a:pt x="4381" y="4157"/>
                  </a:lnTo>
                  <a:lnTo>
                    <a:pt x="4156" y="3876"/>
                  </a:lnTo>
                  <a:lnTo>
                    <a:pt x="4044" y="4044"/>
                  </a:lnTo>
                  <a:lnTo>
                    <a:pt x="4269" y="4269"/>
                  </a:lnTo>
                  <a:lnTo>
                    <a:pt x="3988" y="4494"/>
                  </a:lnTo>
                  <a:lnTo>
                    <a:pt x="3763" y="4213"/>
                  </a:lnTo>
                  <a:lnTo>
                    <a:pt x="3651" y="4325"/>
                  </a:lnTo>
                  <a:lnTo>
                    <a:pt x="3819" y="4606"/>
                  </a:lnTo>
                  <a:lnTo>
                    <a:pt x="3538" y="4774"/>
                  </a:lnTo>
                  <a:lnTo>
                    <a:pt x="3370" y="4494"/>
                  </a:lnTo>
                  <a:lnTo>
                    <a:pt x="3201" y="4550"/>
                  </a:lnTo>
                  <a:lnTo>
                    <a:pt x="3370" y="4831"/>
                  </a:lnTo>
                  <a:lnTo>
                    <a:pt x="3033" y="4999"/>
                  </a:lnTo>
                  <a:lnTo>
                    <a:pt x="2921" y="4718"/>
                  </a:lnTo>
                  <a:lnTo>
                    <a:pt x="2752" y="4774"/>
                  </a:lnTo>
                  <a:lnTo>
                    <a:pt x="2864" y="5111"/>
                  </a:lnTo>
                  <a:lnTo>
                    <a:pt x="2527" y="5224"/>
                  </a:lnTo>
                  <a:lnTo>
                    <a:pt x="2471" y="4887"/>
                  </a:lnTo>
                  <a:lnTo>
                    <a:pt x="2303" y="4943"/>
                  </a:lnTo>
                  <a:lnTo>
                    <a:pt x="2415" y="5280"/>
                  </a:lnTo>
                  <a:cubicBezTo>
                    <a:pt x="2247" y="5280"/>
                    <a:pt x="2134" y="5336"/>
                    <a:pt x="2022" y="5336"/>
                  </a:cubicBezTo>
                  <a:lnTo>
                    <a:pt x="1966" y="4999"/>
                  </a:lnTo>
                  <a:lnTo>
                    <a:pt x="1797" y="4999"/>
                  </a:lnTo>
                  <a:lnTo>
                    <a:pt x="1854" y="5336"/>
                  </a:lnTo>
                  <a:lnTo>
                    <a:pt x="1517" y="5448"/>
                  </a:lnTo>
                  <a:lnTo>
                    <a:pt x="1517" y="5111"/>
                  </a:lnTo>
                  <a:lnTo>
                    <a:pt x="1348" y="5111"/>
                  </a:lnTo>
                  <a:lnTo>
                    <a:pt x="1348" y="5448"/>
                  </a:lnTo>
                  <a:lnTo>
                    <a:pt x="955" y="5448"/>
                  </a:lnTo>
                  <a:lnTo>
                    <a:pt x="955" y="5111"/>
                  </a:lnTo>
                  <a:lnTo>
                    <a:pt x="786" y="5111"/>
                  </a:lnTo>
                  <a:lnTo>
                    <a:pt x="786" y="5448"/>
                  </a:lnTo>
                  <a:lnTo>
                    <a:pt x="449" y="5448"/>
                  </a:lnTo>
                  <a:lnTo>
                    <a:pt x="506" y="5111"/>
                  </a:lnTo>
                  <a:lnTo>
                    <a:pt x="337" y="5111"/>
                  </a:lnTo>
                  <a:lnTo>
                    <a:pt x="337" y="5448"/>
                  </a:lnTo>
                  <a:lnTo>
                    <a:pt x="0" y="5392"/>
                  </a:lnTo>
                  <a:lnTo>
                    <a:pt x="0" y="6066"/>
                  </a:lnTo>
                  <a:lnTo>
                    <a:pt x="225" y="6066"/>
                  </a:lnTo>
                  <a:lnTo>
                    <a:pt x="225" y="6122"/>
                  </a:lnTo>
                  <a:lnTo>
                    <a:pt x="1573" y="6122"/>
                  </a:lnTo>
                  <a:lnTo>
                    <a:pt x="2022" y="6066"/>
                  </a:lnTo>
                  <a:cubicBezTo>
                    <a:pt x="2191" y="6010"/>
                    <a:pt x="2415" y="5954"/>
                    <a:pt x="2584" y="5898"/>
                  </a:cubicBezTo>
                  <a:cubicBezTo>
                    <a:pt x="2808" y="5842"/>
                    <a:pt x="3089" y="5785"/>
                    <a:pt x="3314" y="5673"/>
                  </a:cubicBezTo>
                  <a:cubicBezTo>
                    <a:pt x="3595" y="5561"/>
                    <a:pt x="3932" y="5392"/>
                    <a:pt x="4212" y="5224"/>
                  </a:cubicBezTo>
                  <a:cubicBezTo>
                    <a:pt x="4606" y="4943"/>
                    <a:pt x="4999" y="4662"/>
                    <a:pt x="5280" y="4325"/>
                  </a:cubicBezTo>
                  <a:cubicBezTo>
                    <a:pt x="5841" y="3763"/>
                    <a:pt x="6291" y="3089"/>
                    <a:pt x="6627" y="2359"/>
                  </a:cubicBezTo>
                  <a:cubicBezTo>
                    <a:pt x="6684" y="2191"/>
                    <a:pt x="6684" y="2079"/>
                    <a:pt x="6740" y="1910"/>
                  </a:cubicBezTo>
                  <a:cubicBezTo>
                    <a:pt x="6852" y="1517"/>
                    <a:pt x="6964" y="1124"/>
                    <a:pt x="6964" y="787"/>
                  </a:cubicBezTo>
                  <a:lnTo>
                    <a:pt x="6964" y="618"/>
                  </a:lnTo>
                  <a:lnTo>
                    <a:pt x="6964" y="57"/>
                  </a:lnTo>
                  <a:lnTo>
                    <a:pt x="696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20"/>
            <p:cNvSpPr/>
            <p:nvPr/>
          </p:nvSpPr>
          <p:spPr>
            <a:xfrm>
              <a:off x="1851250" y="1813525"/>
              <a:ext cx="25300" cy="28100"/>
            </a:xfrm>
            <a:custGeom>
              <a:rect b="b" l="l" r="r" t="t"/>
              <a:pathLst>
                <a:path extrusionOk="0" h="1124" w="1012">
                  <a:moveTo>
                    <a:pt x="899" y="1"/>
                  </a:moveTo>
                  <a:cubicBezTo>
                    <a:pt x="674" y="1"/>
                    <a:pt x="506" y="1"/>
                    <a:pt x="337" y="57"/>
                  </a:cubicBezTo>
                  <a:lnTo>
                    <a:pt x="0" y="57"/>
                  </a:lnTo>
                  <a:lnTo>
                    <a:pt x="0" y="787"/>
                  </a:lnTo>
                  <a:lnTo>
                    <a:pt x="337" y="787"/>
                  </a:lnTo>
                  <a:lnTo>
                    <a:pt x="337" y="1124"/>
                  </a:lnTo>
                  <a:lnTo>
                    <a:pt x="506" y="1124"/>
                  </a:lnTo>
                  <a:lnTo>
                    <a:pt x="506" y="787"/>
                  </a:lnTo>
                  <a:lnTo>
                    <a:pt x="843" y="787"/>
                  </a:lnTo>
                  <a:lnTo>
                    <a:pt x="843" y="1124"/>
                  </a:lnTo>
                  <a:lnTo>
                    <a:pt x="1011" y="1124"/>
                  </a:lnTo>
                  <a:lnTo>
                    <a:pt x="101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20"/>
            <p:cNvSpPr/>
            <p:nvPr/>
          </p:nvSpPr>
          <p:spPr>
            <a:xfrm>
              <a:off x="1851250" y="1841600"/>
              <a:ext cx="25" cy="1450"/>
            </a:xfrm>
            <a:custGeom>
              <a:rect b="b" l="l" r="r" t="t"/>
              <a:pathLst>
                <a:path extrusionOk="0" h="58" w="1">
                  <a:moveTo>
                    <a:pt x="0" y="57"/>
                  </a:moveTo>
                  <a:lnTo>
                    <a:pt x="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20"/>
            <p:cNvSpPr/>
            <p:nvPr/>
          </p:nvSpPr>
          <p:spPr>
            <a:xfrm>
              <a:off x="1851250" y="1868300"/>
              <a:ext cx="21075" cy="12650"/>
            </a:xfrm>
            <a:custGeom>
              <a:rect b="b" l="l" r="r" t="t"/>
              <a:pathLst>
                <a:path extrusionOk="0" h="506" w="843">
                  <a:moveTo>
                    <a:pt x="843" y="0"/>
                  </a:moveTo>
                  <a:cubicBezTo>
                    <a:pt x="562" y="0"/>
                    <a:pt x="281" y="0"/>
                    <a:pt x="0" y="112"/>
                  </a:cubicBezTo>
                  <a:lnTo>
                    <a:pt x="0" y="506"/>
                  </a:lnTo>
                  <a:cubicBezTo>
                    <a:pt x="281" y="393"/>
                    <a:pt x="562" y="393"/>
                    <a:pt x="843" y="393"/>
                  </a:cubicBezTo>
                  <a:lnTo>
                    <a:pt x="8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20"/>
            <p:cNvSpPr/>
            <p:nvPr/>
          </p:nvSpPr>
          <p:spPr>
            <a:xfrm>
              <a:off x="1851250" y="2014325"/>
              <a:ext cx="105325" cy="51300"/>
            </a:xfrm>
            <a:custGeom>
              <a:rect b="b" l="l" r="r" t="t"/>
              <a:pathLst>
                <a:path extrusionOk="0" h="2052" w="4213">
                  <a:moveTo>
                    <a:pt x="3932" y="0"/>
                  </a:moveTo>
                  <a:cubicBezTo>
                    <a:pt x="3242" y="1058"/>
                    <a:pt x="2063" y="1664"/>
                    <a:pt x="826" y="1664"/>
                  </a:cubicBezTo>
                  <a:cubicBezTo>
                    <a:pt x="552" y="1664"/>
                    <a:pt x="275" y="1634"/>
                    <a:pt x="0" y="1573"/>
                  </a:cubicBezTo>
                  <a:lnTo>
                    <a:pt x="0" y="1966"/>
                  </a:lnTo>
                  <a:cubicBezTo>
                    <a:pt x="278" y="2023"/>
                    <a:pt x="558" y="2052"/>
                    <a:pt x="835" y="2052"/>
                  </a:cubicBezTo>
                  <a:cubicBezTo>
                    <a:pt x="2181" y="2052"/>
                    <a:pt x="3467" y="1389"/>
                    <a:pt x="4212" y="225"/>
                  </a:cubicBezTo>
                  <a:lnTo>
                    <a:pt x="393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20"/>
            <p:cNvSpPr/>
            <p:nvPr/>
          </p:nvSpPr>
          <p:spPr>
            <a:xfrm>
              <a:off x="1851250" y="1916025"/>
              <a:ext cx="74425" cy="102525"/>
            </a:xfrm>
            <a:custGeom>
              <a:rect b="b" l="l" r="r" t="t"/>
              <a:pathLst>
                <a:path extrusionOk="0" h="4101" w="2977">
                  <a:moveTo>
                    <a:pt x="899" y="1"/>
                  </a:moveTo>
                  <a:cubicBezTo>
                    <a:pt x="618" y="1"/>
                    <a:pt x="281" y="113"/>
                    <a:pt x="0" y="225"/>
                  </a:cubicBezTo>
                  <a:lnTo>
                    <a:pt x="0" y="899"/>
                  </a:lnTo>
                  <a:cubicBezTo>
                    <a:pt x="281" y="675"/>
                    <a:pt x="562" y="618"/>
                    <a:pt x="899" y="618"/>
                  </a:cubicBezTo>
                  <a:cubicBezTo>
                    <a:pt x="2808" y="618"/>
                    <a:pt x="2808" y="3483"/>
                    <a:pt x="899" y="3483"/>
                  </a:cubicBezTo>
                  <a:cubicBezTo>
                    <a:pt x="562" y="3483"/>
                    <a:pt x="281" y="3371"/>
                    <a:pt x="0" y="3202"/>
                  </a:cubicBezTo>
                  <a:lnTo>
                    <a:pt x="0" y="3876"/>
                  </a:lnTo>
                  <a:cubicBezTo>
                    <a:pt x="281" y="3988"/>
                    <a:pt x="618" y="4101"/>
                    <a:pt x="899" y="4101"/>
                  </a:cubicBezTo>
                  <a:cubicBezTo>
                    <a:pt x="2022" y="4101"/>
                    <a:pt x="2977" y="3146"/>
                    <a:pt x="2921" y="2023"/>
                  </a:cubicBezTo>
                  <a:cubicBezTo>
                    <a:pt x="2921" y="899"/>
                    <a:pt x="2022" y="1"/>
                    <a:pt x="89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20"/>
            <p:cNvSpPr/>
            <p:nvPr/>
          </p:nvSpPr>
          <p:spPr>
            <a:xfrm>
              <a:off x="2181200" y="2125250"/>
              <a:ext cx="344050" cy="333275"/>
            </a:xfrm>
            <a:custGeom>
              <a:rect b="b" l="l" r="r" t="t"/>
              <a:pathLst>
                <a:path extrusionOk="0" h="13331" w="13762">
                  <a:moveTo>
                    <a:pt x="9156" y="0"/>
                  </a:moveTo>
                  <a:lnTo>
                    <a:pt x="9043" y="393"/>
                  </a:lnTo>
                  <a:cubicBezTo>
                    <a:pt x="11683" y="1404"/>
                    <a:pt x="13368" y="4100"/>
                    <a:pt x="13199" y="6965"/>
                  </a:cubicBezTo>
                  <a:cubicBezTo>
                    <a:pt x="12919" y="10166"/>
                    <a:pt x="10391" y="12693"/>
                    <a:pt x="7190" y="12918"/>
                  </a:cubicBezTo>
                  <a:cubicBezTo>
                    <a:pt x="7000" y="12935"/>
                    <a:pt x="6812" y="12943"/>
                    <a:pt x="6625" y="12943"/>
                  </a:cubicBezTo>
                  <a:cubicBezTo>
                    <a:pt x="3651" y="12943"/>
                    <a:pt x="1025" y="10879"/>
                    <a:pt x="338" y="7919"/>
                  </a:cubicBezTo>
                  <a:lnTo>
                    <a:pt x="1" y="7976"/>
                  </a:lnTo>
                  <a:cubicBezTo>
                    <a:pt x="619" y="10952"/>
                    <a:pt x="3146" y="13087"/>
                    <a:pt x="6179" y="13311"/>
                  </a:cubicBezTo>
                  <a:cubicBezTo>
                    <a:pt x="6353" y="13324"/>
                    <a:pt x="6525" y="13331"/>
                    <a:pt x="6697" y="13331"/>
                  </a:cubicBezTo>
                  <a:cubicBezTo>
                    <a:pt x="10241" y="13331"/>
                    <a:pt x="13271" y="10607"/>
                    <a:pt x="13593" y="6965"/>
                  </a:cubicBezTo>
                  <a:cubicBezTo>
                    <a:pt x="13761" y="3932"/>
                    <a:pt x="12020" y="1123"/>
                    <a:pt x="915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20"/>
            <p:cNvSpPr/>
            <p:nvPr/>
          </p:nvSpPr>
          <p:spPr>
            <a:xfrm>
              <a:off x="2266850" y="2208775"/>
              <a:ext cx="170350" cy="154850"/>
            </a:xfrm>
            <a:custGeom>
              <a:rect b="b" l="l" r="r" t="t"/>
              <a:pathLst>
                <a:path extrusionOk="0" h="6194" w="6814">
                  <a:moveTo>
                    <a:pt x="3324" y="219"/>
                  </a:moveTo>
                  <a:cubicBezTo>
                    <a:pt x="4380" y="219"/>
                    <a:pt x="5437" y="773"/>
                    <a:pt x="5954" y="1995"/>
                  </a:cubicBezTo>
                  <a:cubicBezTo>
                    <a:pt x="6814" y="4123"/>
                    <a:pt x="5109" y="6012"/>
                    <a:pt x="3251" y="6012"/>
                  </a:cubicBezTo>
                  <a:cubicBezTo>
                    <a:pt x="2559" y="6012"/>
                    <a:pt x="1846" y="5750"/>
                    <a:pt x="1236" y="5140"/>
                  </a:cubicBezTo>
                  <a:cubicBezTo>
                    <a:pt x="731" y="4635"/>
                    <a:pt x="394" y="3904"/>
                    <a:pt x="394" y="3118"/>
                  </a:cubicBezTo>
                  <a:cubicBezTo>
                    <a:pt x="394" y="1289"/>
                    <a:pt x="1857" y="219"/>
                    <a:pt x="3324" y="219"/>
                  </a:cubicBezTo>
                  <a:close/>
                  <a:moveTo>
                    <a:pt x="3279" y="1"/>
                  </a:moveTo>
                  <a:cubicBezTo>
                    <a:pt x="1700" y="1"/>
                    <a:pt x="113" y="1040"/>
                    <a:pt x="1" y="3118"/>
                  </a:cubicBezTo>
                  <a:cubicBezTo>
                    <a:pt x="113" y="5168"/>
                    <a:pt x="1700" y="6193"/>
                    <a:pt x="3279" y="6193"/>
                  </a:cubicBezTo>
                  <a:cubicBezTo>
                    <a:pt x="4859" y="6193"/>
                    <a:pt x="6432" y="5168"/>
                    <a:pt x="6516" y="3118"/>
                  </a:cubicBezTo>
                  <a:cubicBezTo>
                    <a:pt x="6432" y="1040"/>
                    <a:pt x="4859" y="1"/>
                    <a:pt x="327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20"/>
            <p:cNvSpPr/>
            <p:nvPr/>
          </p:nvSpPr>
          <p:spPr>
            <a:xfrm>
              <a:off x="2321625" y="2266650"/>
              <a:ext cx="46350" cy="39750"/>
            </a:xfrm>
            <a:custGeom>
              <a:rect b="b" l="l" r="r" t="t"/>
              <a:pathLst>
                <a:path extrusionOk="0" h="1590" w="1854">
                  <a:moveTo>
                    <a:pt x="1072" y="0"/>
                  </a:moveTo>
                  <a:cubicBezTo>
                    <a:pt x="875" y="0"/>
                    <a:pt x="672" y="75"/>
                    <a:pt x="506" y="241"/>
                  </a:cubicBezTo>
                  <a:cubicBezTo>
                    <a:pt x="0" y="747"/>
                    <a:pt x="393" y="1589"/>
                    <a:pt x="1067" y="1589"/>
                  </a:cubicBezTo>
                  <a:cubicBezTo>
                    <a:pt x="1517" y="1589"/>
                    <a:pt x="1854" y="1196"/>
                    <a:pt x="1854" y="803"/>
                  </a:cubicBezTo>
                  <a:cubicBezTo>
                    <a:pt x="1854" y="313"/>
                    <a:pt x="1474" y="0"/>
                    <a:pt x="107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20"/>
            <p:cNvSpPr/>
            <p:nvPr/>
          </p:nvSpPr>
          <p:spPr>
            <a:xfrm>
              <a:off x="1851250" y="2564725"/>
              <a:ext cx="103925" cy="118925"/>
            </a:xfrm>
            <a:custGeom>
              <a:rect b="b" l="l" r="r" t="t"/>
              <a:pathLst>
                <a:path extrusionOk="0" h="4757" w="4157">
                  <a:moveTo>
                    <a:pt x="3426" y="1"/>
                  </a:moveTo>
                  <a:lnTo>
                    <a:pt x="3089" y="225"/>
                  </a:lnTo>
                  <a:cubicBezTo>
                    <a:pt x="3763" y="1180"/>
                    <a:pt x="3707" y="2472"/>
                    <a:pt x="2977" y="3371"/>
                  </a:cubicBezTo>
                  <a:cubicBezTo>
                    <a:pt x="2450" y="4019"/>
                    <a:pt x="1689" y="4375"/>
                    <a:pt x="905" y="4375"/>
                  </a:cubicBezTo>
                  <a:cubicBezTo>
                    <a:pt x="602" y="4375"/>
                    <a:pt x="297" y="4322"/>
                    <a:pt x="0" y="4213"/>
                  </a:cubicBezTo>
                  <a:lnTo>
                    <a:pt x="0" y="4606"/>
                  </a:lnTo>
                  <a:cubicBezTo>
                    <a:pt x="318" y="4707"/>
                    <a:pt x="639" y="4756"/>
                    <a:pt x="954" y="4756"/>
                  </a:cubicBezTo>
                  <a:cubicBezTo>
                    <a:pt x="1863" y="4756"/>
                    <a:pt x="2715" y="4346"/>
                    <a:pt x="3258" y="3595"/>
                  </a:cubicBezTo>
                  <a:cubicBezTo>
                    <a:pt x="4100" y="2584"/>
                    <a:pt x="4156" y="1124"/>
                    <a:pt x="3426"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20"/>
            <p:cNvSpPr/>
            <p:nvPr/>
          </p:nvSpPr>
          <p:spPr>
            <a:xfrm>
              <a:off x="1859675" y="2133675"/>
              <a:ext cx="190975" cy="304700"/>
            </a:xfrm>
            <a:custGeom>
              <a:rect b="b" l="l" r="r" t="t"/>
              <a:pathLst>
                <a:path extrusionOk="0" h="12188" w="7639">
                  <a:moveTo>
                    <a:pt x="0" y="0"/>
                  </a:moveTo>
                  <a:lnTo>
                    <a:pt x="0" y="1123"/>
                  </a:lnTo>
                  <a:lnTo>
                    <a:pt x="506" y="1123"/>
                  </a:lnTo>
                  <a:lnTo>
                    <a:pt x="506" y="5504"/>
                  </a:lnTo>
                  <a:lnTo>
                    <a:pt x="0" y="5504"/>
                  </a:lnTo>
                  <a:lnTo>
                    <a:pt x="0" y="6628"/>
                  </a:lnTo>
                  <a:lnTo>
                    <a:pt x="506" y="6628"/>
                  </a:lnTo>
                  <a:lnTo>
                    <a:pt x="506" y="11121"/>
                  </a:lnTo>
                  <a:lnTo>
                    <a:pt x="0" y="11121"/>
                  </a:lnTo>
                  <a:lnTo>
                    <a:pt x="0" y="12188"/>
                  </a:lnTo>
                  <a:lnTo>
                    <a:pt x="1123" y="12188"/>
                  </a:lnTo>
                  <a:lnTo>
                    <a:pt x="1123" y="11121"/>
                  </a:lnTo>
                  <a:lnTo>
                    <a:pt x="618" y="11121"/>
                  </a:lnTo>
                  <a:lnTo>
                    <a:pt x="618" y="6628"/>
                  </a:lnTo>
                  <a:lnTo>
                    <a:pt x="1123" y="6628"/>
                  </a:lnTo>
                  <a:lnTo>
                    <a:pt x="1123" y="6122"/>
                  </a:lnTo>
                  <a:lnTo>
                    <a:pt x="6571" y="6122"/>
                  </a:lnTo>
                  <a:lnTo>
                    <a:pt x="6571" y="6628"/>
                  </a:lnTo>
                  <a:lnTo>
                    <a:pt x="7638" y="6628"/>
                  </a:lnTo>
                  <a:lnTo>
                    <a:pt x="7638" y="5504"/>
                  </a:lnTo>
                  <a:lnTo>
                    <a:pt x="6571" y="5504"/>
                  </a:lnTo>
                  <a:lnTo>
                    <a:pt x="6571" y="6010"/>
                  </a:lnTo>
                  <a:lnTo>
                    <a:pt x="1123" y="6010"/>
                  </a:lnTo>
                  <a:lnTo>
                    <a:pt x="1123" y="5504"/>
                  </a:lnTo>
                  <a:lnTo>
                    <a:pt x="618" y="5504"/>
                  </a:lnTo>
                  <a:lnTo>
                    <a:pt x="618" y="1123"/>
                  </a:lnTo>
                  <a:lnTo>
                    <a:pt x="1123" y="1123"/>
                  </a:lnTo>
                  <a:lnTo>
                    <a:pt x="112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20"/>
            <p:cNvSpPr/>
            <p:nvPr/>
          </p:nvSpPr>
          <p:spPr>
            <a:xfrm>
              <a:off x="2553300" y="2136475"/>
              <a:ext cx="43550" cy="29500"/>
            </a:xfrm>
            <a:custGeom>
              <a:rect b="b" l="l" r="r" t="t"/>
              <a:pathLst>
                <a:path extrusionOk="0" h="1180" w="1742">
                  <a:moveTo>
                    <a:pt x="1685" y="0"/>
                  </a:moveTo>
                  <a:lnTo>
                    <a:pt x="0" y="1011"/>
                  </a:lnTo>
                  <a:lnTo>
                    <a:pt x="56" y="1180"/>
                  </a:lnTo>
                  <a:lnTo>
                    <a:pt x="1741" y="169"/>
                  </a:lnTo>
                  <a:lnTo>
                    <a:pt x="168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20"/>
            <p:cNvSpPr/>
            <p:nvPr/>
          </p:nvSpPr>
          <p:spPr>
            <a:xfrm>
              <a:off x="2564525" y="2161750"/>
              <a:ext cx="44950" cy="23900"/>
            </a:xfrm>
            <a:custGeom>
              <a:rect b="b" l="l" r="r" t="t"/>
              <a:pathLst>
                <a:path extrusionOk="0" h="956" w="1798">
                  <a:moveTo>
                    <a:pt x="1742" y="0"/>
                  </a:moveTo>
                  <a:lnTo>
                    <a:pt x="1" y="843"/>
                  </a:lnTo>
                  <a:cubicBezTo>
                    <a:pt x="1" y="899"/>
                    <a:pt x="1" y="955"/>
                    <a:pt x="57" y="955"/>
                  </a:cubicBezTo>
                  <a:lnTo>
                    <a:pt x="1798" y="169"/>
                  </a:lnTo>
                  <a:lnTo>
                    <a:pt x="174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20"/>
            <p:cNvSpPr/>
            <p:nvPr/>
          </p:nvSpPr>
          <p:spPr>
            <a:xfrm>
              <a:off x="2572950" y="2188425"/>
              <a:ext cx="47775" cy="19675"/>
            </a:xfrm>
            <a:custGeom>
              <a:rect b="b" l="l" r="r" t="t"/>
              <a:pathLst>
                <a:path extrusionOk="0" h="787" w="1911">
                  <a:moveTo>
                    <a:pt x="1854" y="1"/>
                  </a:moveTo>
                  <a:lnTo>
                    <a:pt x="1" y="675"/>
                  </a:lnTo>
                  <a:cubicBezTo>
                    <a:pt x="1" y="731"/>
                    <a:pt x="57" y="731"/>
                    <a:pt x="57" y="787"/>
                  </a:cubicBezTo>
                  <a:lnTo>
                    <a:pt x="1910" y="169"/>
                  </a:lnTo>
                  <a:lnTo>
                    <a:pt x="185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20"/>
            <p:cNvSpPr/>
            <p:nvPr/>
          </p:nvSpPr>
          <p:spPr>
            <a:xfrm>
              <a:off x="2539250" y="2112600"/>
              <a:ext cx="42150" cy="33725"/>
            </a:xfrm>
            <a:custGeom>
              <a:rect b="b" l="l" r="r" t="t"/>
              <a:pathLst>
                <a:path extrusionOk="0" h="1349" w="1686">
                  <a:moveTo>
                    <a:pt x="1573" y="1"/>
                  </a:moveTo>
                  <a:lnTo>
                    <a:pt x="1" y="1180"/>
                  </a:lnTo>
                  <a:lnTo>
                    <a:pt x="113" y="1349"/>
                  </a:lnTo>
                  <a:lnTo>
                    <a:pt x="1686" y="169"/>
                  </a:lnTo>
                  <a:lnTo>
                    <a:pt x="157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20"/>
            <p:cNvSpPr/>
            <p:nvPr/>
          </p:nvSpPr>
          <p:spPr>
            <a:xfrm>
              <a:off x="2587000" y="2269875"/>
              <a:ext cx="49175" cy="7025"/>
            </a:xfrm>
            <a:custGeom>
              <a:rect b="b" l="l" r="r" t="t"/>
              <a:pathLst>
                <a:path extrusionOk="0" h="281" w="1967">
                  <a:moveTo>
                    <a:pt x="1966" y="0"/>
                  </a:moveTo>
                  <a:lnTo>
                    <a:pt x="0" y="112"/>
                  </a:lnTo>
                  <a:cubicBezTo>
                    <a:pt x="0" y="169"/>
                    <a:pt x="0" y="281"/>
                    <a:pt x="0" y="281"/>
                  </a:cubicBezTo>
                  <a:lnTo>
                    <a:pt x="1966" y="169"/>
                  </a:lnTo>
                  <a:cubicBezTo>
                    <a:pt x="1966" y="112"/>
                    <a:pt x="1966" y="56"/>
                    <a:pt x="196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20"/>
            <p:cNvSpPr/>
            <p:nvPr/>
          </p:nvSpPr>
          <p:spPr>
            <a:xfrm>
              <a:off x="2585600" y="2243200"/>
              <a:ext cx="47750" cy="11250"/>
            </a:xfrm>
            <a:custGeom>
              <a:rect b="b" l="l" r="r" t="t"/>
              <a:pathLst>
                <a:path extrusionOk="0" h="450" w="1910">
                  <a:moveTo>
                    <a:pt x="1910" y="0"/>
                  </a:moveTo>
                  <a:lnTo>
                    <a:pt x="0" y="281"/>
                  </a:lnTo>
                  <a:cubicBezTo>
                    <a:pt x="0" y="337"/>
                    <a:pt x="0" y="393"/>
                    <a:pt x="0" y="449"/>
                  </a:cubicBezTo>
                  <a:lnTo>
                    <a:pt x="1910" y="168"/>
                  </a:lnTo>
                  <a:cubicBezTo>
                    <a:pt x="1910" y="112"/>
                    <a:pt x="1910" y="56"/>
                    <a:pt x="191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20"/>
            <p:cNvSpPr/>
            <p:nvPr/>
          </p:nvSpPr>
          <p:spPr>
            <a:xfrm>
              <a:off x="2579975" y="2215100"/>
              <a:ext cx="49175" cy="15475"/>
            </a:xfrm>
            <a:custGeom>
              <a:rect b="b" l="l" r="r" t="t"/>
              <a:pathLst>
                <a:path extrusionOk="0" h="619" w="1967">
                  <a:moveTo>
                    <a:pt x="1910" y="1"/>
                  </a:moveTo>
                  <a:lnTo>
                    <a:pt x="0" y="450"/>
                  </a:lnTo>
                  <a:lnTo>
                    <a:pt x="57" y="619"/>
                  </a:lnTo>
                  <a:lnTo>
                    <a:pt x="1966" y="113"/>
                  </a:lnTo>
                  <a:lnTo>
                    <a:pt x="191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20"/>
            <p:cNvSpPr/>
            <p:nvPr/>
          </p:nvSpPr>
          <p:spPr>
            <a:xfrm>
              <a:off x="2358125" y="1998875"/>
              <a:ext cx="7050" cy="49175"/>
            </a:xfrm>
            <a:custGeom>
              <a:rect b="b" l="l" r="r" t="t"/>
              <a:pathLst>
                <a:path extrusionOk="0" h="1967" w="282">
                  <a:moveTo>
                    <a:pt x="113" y="0"/>
                  </a:moveTo>
                  <a:lnTo>
                    <a:pt x="0" y="1966"/>
                  </a:lnTo>
                  <a:lnTo>
                    <a:pt x="169" y="1966"/>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20"/>
            <p:cNvSpPr/>
            <p:nvPr/>
          </p:nvSpPr>
          <p:spPr>
            <a:xfrm>
              <a:off x="2426925" y="2014325"/>
              <a:ext cx="21075" cy="47750"/>
            </a:xfrm>
            <a:custGeom>
              <a:rect b="b" l="l" r="r" t="t"/>
              <a:pathLst>
                <a:path extrusionOk="0" h="1910" w="843">
                  <a:moveTo>
                    <a:pt x="674" y="0"/>
                  </a:moveTo>
                  <a:lnTo>
                    <a:pt x="1" y="1854"/>
                  </a:lnTo>
                  <a:lnTo>
                    <a:pt x="169" y="1910"/>
                  </a:lnTo>
                  <a:lnTo>
                    <a:pt x="843" y="56"/>
                  </a:lnTo>
                  <a:lnTo>
                    <a:pt x="67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20"/>
            <p:cNvSpPr/>
            <p:nvPr/>
          </p:nvSpPr>
          <p:spPr>
            <a:xfrm>
              <a:off x="2405875" y="2007300"/>
              <a:ext cx="15450" cy="47750"/>
            </a:xfrm>
            <a:custGeom>
              <a:rect b="b" l="l" r="r" t="t"/>
              <a:pathLst>
                <a:path extrusionOk="0" h="1910" w="618">
                  <a:moveTo>
                    <a:pt x="449" y="0"/>
                  </a:moveTo>
                  <a:lnTo>
                    <a:pt x="0" y="1854"/>
                  </a:lnTo>
                  <a:lnTo>
                    <a:pt x="112" y="1910"/>
                  </a:lnTo>
                  <a:lnTo>
                    <a:pt x="618" y="57"/>
                  </a:lnTo>
                  <a:lnTo>
                    <a:pt x="44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20"/>
            <p:cNvSpPr/>
            <p:nvPr/>
          </p:nvSpPr>
          <p:spPr>
            <a:xfrm>
              <a:off x="2382000" y="2001675"/>
              <a:ext cx="11250" cy="49175"/>
            </a:xfrm>
            <a:custGeom>
              <a:rect b="b" l="l" r="r" t="t"/>
              <a:pathLst>
                <a:path extrusionOk="0" h="1967" w="450">
                  <a:moveTo>
                    <a:pt x="281" y="1"/>
                  </a:moveTo>
                  <a:lnTo>
                    <a:pt x="0" y="1966"/>
                  </a:lnTo>
                  <a:lnTo>
                    <a:pt x="169" y="1966"/>
                  </a:lnTo>
                  <a:lnTo>
                    <a:pt x="45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20"/>
            <p:cNvSpPr/>
            <p:nvPr/>
          </p:nvSpPr>
          <p:spPr>
            <a:xfrm>
              <a:off x="2488700" y="2053625"/>
              <a:ext cx="33725" cy="42150"/>
            </a:xfrm>
            <a:custGeom>
              <a:rect b="b" l="l" r="r" t="t"/>
              <a:pathLst>
                <a:path extrusionOk="0" h="1686" w="1349">
                  <a:moveTo>
                    <a:pt x="1180" y="1"/>
                  </a:moveTo>
                  <a:lnTo>
                    <a:pt x="1" y="1573"/>
                  </a:lnTo>
                  <a:lnTo>
                    <a:pt x="169" y="1686"/>
                  </a:lnTo>
                  <a:lnTo>
                    <a:pt x="1349" y="113"/>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20"/>
            <p:cNvSpPr/>
            <p:nvPr/>
          </p:nvSpPr>
          <p:spPr>
            <a:xfrm>
              <a:off x="2506950" y="2071875"/>
              <a:ext cx="36550" cy="39350"/>
            </a:xfrm>
            <a:custGeom>
              <a:rect b="b" l="l" r="r" t="t"/>
              <a:pathLst>
                <a:path extrusionOk="0" h="1574" w="1462">
                  <a:moveTo>
                    <a:pt x="1349" y="1"/>
                  </a:moveTo>
                  <a:lnTo>
                    <a:pt x="1" y="1461"/>
                  </a:lnTo>
                  <a:lnTo>
                    <a:pt x="169" y="1574"/>
                  </a:lnTo>
                  <a:lnTo>
                    <a:pt x="1461" y="113"/>
                  </a:lnTo>
                  <a:lnTo>
                    <a:pt x="134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20"/>
            <p:cNvSpPr/>
            <p:nvPr/>
          </p:nvSpPr>
          <p:spPr>
            <a:xfrm>
              <a:off x="2469050" y="2039600"/>
              <a:ext cx="29500" cy="43550"/>
            </a:xfrm>
            <a:custGeom>
              <a:rect b="b" l="l" r="r" t="t"/>
              <a:pathLst>
                <a:path extrusionOk="0" h="1742" w="1180">
                  <a:moveTo>
                    <a:pt x="1011" y="0"/>
                  </a:moveTo>
                  <a:lnTo>
                    <a:pt x="0" y="1629"/>
                  </a:lnTo>
                  <a:lnTo>
                    <a:pt x="169" y="1741"/>
                  </a:lnTo>
                  <a:lnTo>
                    <a:pt x="1180" y="56"/>
                  </a:lnTo>
                  <a:lnTo>
                    <a:pt x="101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20"/>
            <p:cNvSpPr/>
            <p:nvPr/>
          </p:nvSpPr>
          <p:spPr>
            <a:xfrm>
              <a:off x="2449400" y="2025550"/>
              <a:ext cx="25300" cy="46350"/>
            </a:xfrm>
            <a:custGeom>
              <a:rect b="b" l="l" r="r" t="t"/>
              <a:pathLst>
                <a:path extrusionOk="0" h="1854" w="1012">
                  <a:moveTo>
                    <a:pt x="843" y="0"/>
                  </a:moveTo>
                  <a:lnTo>
                    <a:pt x="0" y="1742"/>
                  </a:lnTo>
                  <a:lnTo>
                    <a:pt x="169" y="1854"/>
                  </a:lnTo>
                  <a:lnTo>
                    <a:pt x="1011" y="57"/>
                  </a:lnTo>
                  <a:lnTo>
                    <a:pt x="8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20"/>
            <p:cNvSpPr/>
            <p:nvPr/>
          </p:nvSpPr>
          <p:spPr>
            <a:xfrm>
              <a:off x="2525225" y="2091550"/>
              <a:ext cx="39325" cy="36525"/>
            </a:xfrm>
            <a:custGeom>
              <a:rect b="b" l="l" r="r" t="t"/>
              <a:pathLst>
                <a:path extrusionOk="0" h="1461" w="1573">
                  <a:moveTo>
                    <a:pt x="1460" y="0"/>
                  </a:moveTo>
                  <a:lnTo>
                    <a:pt x="0" y="1348"/>
                  </a:lnTo>
                  <a:lnTo>
                    <a:pt x="112" y="1461"/>
                  </a:lnTo>
                  <a:lnTo>
                    <a:pt x="1573" y="113"/>
                  </a:lnTo>
                  <a:lnTo>
                    <a:pt x="146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20"/>
            <p:cNvSpPr/>
            <p:nvPr/>
          </p:nvSpPr>
          <p:spPr>
            <a:xfrm>
              <a:off x="2521000" y="2102775"/>
              <a:ext cx="51975" cy="43550"/>
            </a:xfrm>
            <a:custGeom>
              <a:rect b="b" l="l" r="r" t="t"/>
              <a:pathLst>
                <a:path extrusionOk="0" h="1742" w="2079">
                  <a:moveTo>
                    <a:pt x="1966" y="1"/>
                  </a:moveTo>
                  <a:lnTo>
                    <a:pt x="1" y="1573"/>
                  </a:lnTo>
                  <a:lnTo>
                    <a:pt x="113" y="1742"/>
                  </a:lnTo>
                  <a:lnTo>
                    <a:pt x="2079" y="113"/>
                  </a:lnTo>
                  <a:lnTo>
                    <a:pt x="196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20"/>
            <p:cNvSpPr/>
            <p:nvPr/>
          </p:nvSpPr>
          <p:spPr>
            <a:xfrm>
              <a:off x="2556100" y="2175800"/>
              <a:ext cx="60400" cy="28100"/>
            </a:xfrm>
            <a:custGeom>
              <a:rect b="b" l="l" r="r" t="t"/>
              <a:pathLst>
                <a:path extrusionOk="0" h="1124" w="2416">
                  <a:moveTo>
                    <a:pt x="2360" y="0"/>
                  </a:moveTo>
                  <a:lnTo>
                    <a:pt x="1" y="955"/>
                  </a:lnTo>
                  <a:cubicBezTo>
                    <a:pt x="1" y="1011"/>
                    <a:pt x="1" y="1067"/>
                    <a:pt x="57" y="1123"/>
                  </a:cubicBezTo>
                  <a:lnTo>
                    <a:pt x="2416" y="112"/>
                  </a:lnTo>
                  <a:lnTo>
                    <a:pt x="236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20"/>
            <p:cNvSpPr/>
            <p:nvPr/>
          </p:nvSpPr>
          <p:spPr>
            <a:xfrm>
              <a:off x="2546275" y="2149100"/>
              <a:ext cx="57600" cy="33725"/>
            </a:xfrm>
            <a:custGeom>
              <a:rect b="b" l="l" r="r" t="t"/>
              <a:pathLst>
                <a:path extrusionOk="0" h="1349" w="2304">
                  <a:moveTo>
                    <a:pt x="2247" y="1"/>
                  </a:moveTo>
                  <a:lnTo>
                    <a:pt x="0" y="1237"/>
                  </a:lnTo>
                  <a:cubicBezTo>
                    <a:pt x="0" y="1237"/>
                    <a:pt x="0" y="1293"/>
                    <a:pt x="57" y="1349"/>
                  </a:cubicBezTo>
                  <a:lnTo>
                    <a:pt x="2303" y="169"/>
                  </a:lnTo>
                  <a:lnTo>
                    <a:pt x="224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20"/>
            <p:cNvSpPr/>
            <p:nvPr/>
          </p:nvSpPr>
          <p:spPr>
            <a:xfrm>
              <a:off x="2533650" y="2125250"/>
              <a:ext cx="54775" cy="39325"/>
            </a:xfrm>
            <a:custGeom>
              <a:rect b="b" l="l" r="r" t="t"/>
              <a:pathLst>
                <a:path extrusionOk="0" h="1573" w="2191">
                  <a:moveTo>
                    <a:pt x="2134" y="0"/>
                  </a:moveTo>
                  <a:lnTo>
                    <a:pt x="0" y="1404"/>
                  </a:lnTo>
                  <a:lnTo>
                    <a:pt x="112" y="1573"/>
                  </a:lnTo>
                  <a:lnTo>
                    <a:pt x="2190" y="169"/>
                  </a:lnTo>
                  <a:lnTo>
                    <a:pt x="213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20"/>
            <p:cNvSpPr/>
            <p:nvPr/>
          </p:nvSpPr>
          <p:spPr>
            <a:xfrm>
              <a:off x="2563125" y="2202475"/>
              <a:ext cx="61800" cy="21075"/>
            </a:xfrm>
            <a:custGeom>
              <a:rect b="b" l="l" r="r" t="t"/>
              <a:pathLst>
                <a:path extrusionOk="0" h="843" w="2472">
                  <a:moveTo>
                    <a:pt x="2416" y="0"/>
                  </a:moveTo>
                  <a:lnTo>
                    <a:pt x="0" y="674"/>
                  </a:lnTo>
                  <a:lnTo>
                    <a:pt x="57" y="843"/>
                  </a:lnTo>
                  <a:lnTo>
                    <a:pt x="2472" y="169"/>
                  </a:lnTo>
                  <a:cubicBezTo>
                    <a:pt x="2472" y="113"/>
                    <a:pt x="2416" y="56"/>
                    <a:pt x="241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20"/>
            <p:cNvSpPr/>
            <p:nvPr/>
          </p:nvSpPr>
          <p:spPr>
            <a:xfrm>
              <a:off x="2568750" y="2229150"/>
              <a:ext cx="63200" cy="16875"/>
            </a:xfrm>
            <a:custGeom>
              <a:rect b="b" l="l" r="r" t="t"/>
              <a:pathLst>
                <a:path extrusionOk="0" h="675" w="2528">
                  <a:moveTo>
                    <a:pt x="2528" y="0"/>
                  </a:moveTo>
                  <a:lnTo>
                    <a:pt x="56" y="506"/>
                  </a:lnTo>
                  <a:lnTo>
                    <a:pt x="0" y="674"/>
                  </a:lnTo>
                  <a:lnTo>
                    <a:pt x="2528" y="169"/>
                  </a:lnTo>
                  <a:cubicBezTo>
                    <a:pt x="2528" y="113"/>
                    <a:pt x="2528" y="57"/>
                    <a:pt x="252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20"/>
            <p:cNvSpPr/>
            <p:nvPr/>
          </p:nvSpPr>
          <p:spPr>
            <a:xfrm>
              <a:off x="2571550" y="2257225"/>
              <a:ext cx="63200" cy="9850"/>
            </a:xfrm>
            <a:custGeom>
              <a:rect b="b" l="l" r="r" t="t"/>
              <a:pathLst>
                <a:path extrusionOk="0" h="394" w="2528">
                  <a:moveTo>
                    <a:pt x="2528" y="1"/>
                  </a:moveTo>
                  <a:lnTo>
                    <a:pt x="0" y="225"/>
                  </a:lnTo>
                  <a:cubicBezTo>
                    <a:pt x="0" y="281"/>
                    <a:pt x="0" y="338"/>
                    <a:pt x="0" y="394"/>
                  </a:cubicBezTo>
                  <a:lnTo>
                    <a:pt x="2528" y="169"/>
                  </a:lnTo>
                  <a:lnTo>
                    <a:pt x="252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20"/>
            <p:cNvSpPr/>
            <p:nvPr/>
          </p:nvSpPr>
          <p:spPr>
            <a:xfrm>
              <a:off x="2412875" y="2010100"/>
              <a:ext cx="22500" cy="61800"/>
            </a:xfrm>
            <a:custGeom>
              <a:rect b="b" l="l" r="r" t="t"/>
              <a:pathLst>
                <a:path extrusionOk="0" h="2472" w="900">
                  <a:moveTo>
                    <a:pt x="731" y="1"/>
                  </a:moveTo>
                  <a:lnTo>
                    <a:pt x="1" y="2472"/>
                  </a:lnTo>
                  <a:lnTo>
                    <a:pt x="113" y="2472"/>
                  </a:lnTo>
                  <a:lnTo>
                    <a:pt x="900" y="57"/>
                  </a:lnTo>
                  <a:lnTo>
                    <a:pt x="73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20"/>
            <p:cNvSpPr/>
            <p:nvPr/>
          </p:nvSpPr>
          <p:spPr>
            <a:xfrm>
              <a:off x="2391825" y="2004500"/>
              <a:ext cx="16875" cy="61800"/>
            </a:xfrm>
            <a:custGeom>
              <a:rect b="b" l="l" r="r" t="t"/>
              <a:pathLst>
                <a:path extrusionOk="0" h="2472" w="675">
                  <a:moveTo>
                    <a:pt x="506" y="0"/>
                  </a:moveTo>
                  <a:lnTo>
                    <a:pt x="0" y="2471"/>
                  </a:lnTo>
                  <a:lnTo>
                    <a:pt x="169" y="2471"/>
                  </a:lnTo>
                  <a:lnTo>
                    <a:pt x="67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20"/>
            <p:cNvSpPr/>
            <p:nvPr/>
          </p:nvSpPr>
          <p:spPr>
            <a:xfrm>
              <a:off x="2369350" y="2000275"/>
              <a:ext cx="9850" cy="63200"/>
            </a:xfrm>
            <a:custGeom>
              <a:rect b="b" l="l" r="r" t="t"/>
              <a:pathLst>
                <a:path extrusionOk="0" h="2528" w="394">
                  <a:moveTo>
                    <a:pt x="225" y="1"/>
                  </a:moveTo>
                  <a:lnTo>
                    <a:pt x="1" y="2528"/>
                  </a:lnTo>
                  <a:lnTo>
                    <a:pt x="169" y="2528"/>
                  </a:lnTo>
                  <a:lnTo>
                    <a:pt x="39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20"/>
            <p:cNvSpPr/>
            <p:nvPr/>
          </p:nvSpPr>
          <p:spPr>
            <a:xfrm>
              <a:off x="2505550" y="2081725"/>
              <a:ext cx="47775" cy="47750"/>
            </a:xfrm>
            <a:custGeom>
              <a:rect b="b" l="l" r="r" t="t"/>
              <a:pathLst>
                <a:path extrusionOk="0" h="1910" w="1911">
                  <a:moveTo>
                    <a:pt x="1798" y="0"/>
                  </a:moveTo>
                  <a:lnTo>
                    <a:pt x="1" y="1797"/>
                  </a:lnTo>
                  <a:cubicBezTo>
                    <a:pt x="57" y="1854"/>
                    <a:pt x="113" y="1910"/>
                    <a:pt x="169" y="1910"/>
                  </a:cubicBezTo>
                  <a:lnTo>
                    <a:pt x="1910" y="112"/>
                  </a:lnTo>
                  <a:lnTo>
                    <a:pt x="179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20"/>
            <p:cNvSpPr/>
            <p:nvPr/>
          </p:nvSpPr>
          <p:spPr>
            <a:xfrm>
              <a:off x="2490100" y="2063450"/>
              <a:ext cx="43575" cy="50575"/>
            </a:xfrm>
            <a:custGeom>
              <a:rect b="b" l="l" r="r" t="t"/>
              <a:pathLst>
                <a:path extrusionOk="0" h="2023" w="1743">
                  <a:moveTo>
                    <a:pt x="1574" y="1"/>
                  </a:moveTo>
                  <a:lnTo>
                    <a:pt x="1" y="1967"/>
                  </a:lnTo>
                  <a:lnTo>
                    <a:pt x="113" y="2023"/>
                  </a:lnTo>
                  <a:lnTo>
                    <a:pt x="1742" y="113"/>
                  </a:lnTo>
                  <a:lnTo>
                    <a:pt x="157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20"/>
            <p:cNvSpPr/>
            <p:nvPr/>
          </p:nvSpPr>
          <p:spPr>
            <a:xfrm>
              <a:off x="2453600" y="2031175"/>
              <a:ext cx="32325" cy="59000"/>
            </a:xfrm>
            <a:custGeom>
              <a:rect b="b" l="l" r="r" t="t"/>
              <a:pathLst>
                <a:path extrusionOk="0" h="2360" w="1293">
                  <a:moveTo>
                    <a:pt x="1180" y="0"/>
                  </a:moveTo>
                  <a:lnTo>
                    <a:pt x="1" y="2247"/>
                  </a:lnTo>
                  <a:lnTo>
                    <a:pt x="113" y="2359"/>
                  </a:lnTo>
                  <a:lnTo>
                    <a:pt x="1292" y="112"/>
                  </a:lnTo>
                  <a:lnTo>
                    <a:pt x="118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20"/>
            <p:cNvSpPr/>
            <p:nvPr/>
          </p:nvSpPr>
          <p:spPr>
            <a:xfrm>
              <a:off x="2471850" y="2046600"/>
              <a:ext cx="39350" cy="54800"/>
            </a:xfrm>
            <a:custGeom>
              <a:rect b="b" l="l" r="r" t="t"/>
              <a:pathLst>
                <a:path extrusionOk="0" h="2192" w="1574">
                  <a:moveTo>
                    <a:pt x="1405" y="1"/>
                  </a:moveTo>
                  <a:lnTo>
                    <a:pt x="1" y="2135"/>
                  </a:lnTo>
                  <a:lnTo>
                    <a:pt x="169" y="2191"/>
                  </a:lnTo>
                  <a:lnTo>
                    <a:pt x="1573" y="113"/>
                  </a:lnTo>
                  <a:lnTo>
                    <a:pt x="140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20"/>
            <p:cNvSpPr/>
            <p:nvPr/>
          </p:nvSpPr>
          <p:spPr>
            <a:xfrm>
              <a:off x="2433950" y="2019925"/>
              <a:ext cx="28100" cy="60400"/>
            </a:xfrm>
            <a:custGeom>
              <a:rect b="b" l="l" r="r" t="t"/>
              <a:pathLst>
                <a:path extrusionOk="0" h="2416" w="1124">
                  <a:moveTo>
                    <a:pt x="955" y="1"/>
                  </a:moveTo>
                  <a:lnTo>
                    <a:pt x="0" y="2360"/>
                  </a:lnTo>
                  <a:lnTo>
                    <a:pt x="113" y="2416"/>
                  </a:lnTo>
                  <a:lnTo>
                    <a:pt x="1124" y="57"/>
                  </a:lnTo>
                  <a:lnTo>
                    <a:pt x="95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20"/>
            <p:cNvSpPr/>
            <p:nvPr/>
          </p:nvSpPr>
          <p:spPr>
            <a:xfrm>
              <a:off x="2053425" y="1998875"/>
              <a:ext cx="579925" cy="574825"/>
            </a:xfrm>
            <a:custGeom>
              <a:rect b="b" l="l" r="r" t="t"/>
              <a:pathLst>
                <a:path extrusionOk="0" h="22993" w="23197">
                  <a:moveTo>
                    <a:pt x="11739" y="0"/>
                  </a:moveTo>
                  <a:cubicBezTo>
                    <a:pt x="11402" y="0"/>
                    <a:pt x="11121" y="0"/>
                    <a:pt x="10784" y="57"/>
                  </a:cubicBezTo>
                  <a:lnTo>
                    <a:pt x="10616" y="57"/>
                  </a:lnTo>
                  <a:cubicBezTo>
                    <a:pt x="10279" y="57"/>
                    <a:pt x="9998" y="113"/>
                    <a:pt x="9661" y="169"/>
                  </a:cubicBezTo>
                  <a:lnTo>
                    <a:pt x="9493" y="225"/>
                  </a:lnTo>
                  <a:cubicBezTo>
                    <a:pt x="9156" y="281"/>
                    <a:pt x="8875" y="337"/>
                    <a:pt x="8538" y="450"/>
                  </a:cubicBezTo>
                  <a:lnTo>
                    <a:pt x="8425" y="506"/>
                  </a:lnTo>
                  <a:cubicBezTo>
                    <a:pt x="8145" y="562"/>
                    <a:pt x="7808" y="674"/>
                    <a:pt x="7471" y="843"/>
                  </a:cubicBezTo>
                  <a:lnTo>
                    <a:pt x="7358" y="899"/>
                  </a:lnTo>
                  <a:cubicBezTo>
                    <a:pt x="7021" y="1011"/>
                    <a:pt x="6741" y="1124"/>
                    <a:pt x="6404" y="1292"/>
                  </a:cubicBezTo>
                  <a:cubicBezTo>
                    <a:pt x="3708" y="2696"/>
                    <a:pt x="1686" y="5168"/>
                    <a:pt x="787" y="8088"/>
                  </a:cubicBezTo>
                  <a:lnTo>
                    <a:pt x="787" y="8200"/>
                  </a:lnTo>
                  <a:cubicBezTo>
                    <a:pt x="1" y="10728"/>
                    <a:pt x="113" y="13368"/>
                    <a:pt x="1124" y="15783"/>
                  </a:cubicBezTo>
                  <a:cubicBezTo>
                    <a:pt x="1236" y="16120"/>
                    <a:pt x="1405" y="16513"/>
                    <a:pt x="1573" y="16850"/>
                  </a:cubicBezTo>
                  <a:lnTo>
                    <a:pt x="1686" y="16962"/>
                  </a:lnTo>
                  <a:cubicBezTo>
                    <a:pt x="1742" y="17131"/>
                    <a:pt x="1798" y="17243"/>
                    <a:pt x="1910" y="17355"/>
                  </a:cubicBezTo>
                  <a:cubicBezTo>
                    <a:pt x="1910" y="17411"/>
                    <a:pt x="1910" y="17411"/>
                    <a:pt x="1967" y="17468"/>
                  </a:cubicBezTo>
                  <a:lnTo>
                    <a:pt x="2191" y="17861"/>
                  </a:lnTo>
                  <a:lnTo>
                    <a:pt x="2191" y="17917"/>
                  </a:lnTo>
                  <a:lnTo>
                    <a:pt x="2247" y="17973"/>
                  </a:lnTo>
                  <a:cubicBezTo>
                    <a:pt x="2304" y="18085"/>
                    <a:pt x="2416" y="18198"/>
                    <a:pt x="2472" y="18310"/>
                  </a:cubicBezTo>
                  <a:cubicBezTo>
                    <a:pt x="2809" y="18759"/>
                    <a:pt x="3202" y="19152"/>
                    <a:pt x="3595" y="19546"/>
                  </a:cubicBezTo>
                  <a:lnTo>
                    <a:pt x="3708" y="19714"/>
                  </a:lnTo>
                  <a:cubicBezTo>
                    <a:pt x="3764" y="19770"/>
                    <a:pt x="3876" y="19883"/>
                    <a:pt x="3988" y="19995"/>
                  </a:cubicBezTo>
                  <a:lnTo>
                    <a:pt x="4157" y="20107"/>
                  </a:lnTo>
                  <a:lnTo>
                    <a:pt x="4438" y="20332"/>
                  </a:lnTo>
                  <a:lnTo>
                    <a:pt x="4550" y="20444"/>
                  </a:lnTo>
                  <a:lnTo>
                    <a:pt x="4831" y="20669"/>
                  </a:lnTo>
                  <a:lnTo>
                    <a:pt x="4999" y="20781"/>
                  </a:lnTo>
                  <a:lnTo>
                    <a:pt x="5280" y="21006"/>
                  </a:lnTo>
                  <a:lnTo>
                    <a:pt x="5449" y="21118"/>
                  </a:lnTo>
                  <a:lnTo>
                    <a:pt x="5786" y="21343"/>
                  </a:lnTo>
                  <a:lnTo>
                    <a:pt x="5954" y="21455"/>
                  </a:lnTo>
                  <a:cubicBezTo>
                    <a:pt x="6235" y="21568"/>
                    <a:pt x="6516" y="21736"/>
                    <a:pt x="6797" y="21848"/>
                  </a:cubicBezTo>
                  <a:lnTo>
                    <a:pt x="6965" y="21961"/>
                  </a:lnTo>
                  <a:cubicBezTo>
                    <a:pt x="7246" y="22073"/>
                    <a:pt x="7527" y="22185"/>
                    <a:pt x="7864" y="22298"/>
                  </a:cubicBezTo>
                  <a:cubicBezTo>
                    <a:pt x="8032" y="22354"/>
                    <a:pt x="8145" y="22466"/>
                    <a:pt x="8313" y="22466"/>
                  </a:cubicBezTo>
                  <a:cubicBezTo>
                    <a:pt x="9464" y="22821"/>
                    <a:pt x="10634" y="22992"/>
                    <a:pt x="11787" y="22992"/>
                  </a:cubicBezTo>
                  <a:cubicBezTo>
                    <a:pt x="15920" y="22992"/>
                    <a:pt x="19829" y="20795"/>
                    <a:pt x="21849" y="17018"/>
                  </a:cubicBezTo>
                  <a:cubicBezTo>
                    <a:pt x="22242" y="16344"/>
                    <a:pt x="22523" y="15614"/>
                    <a:pt x="22747" y="14884"/>
                  </a:cubicBezTo>
                  <a:lnTo>
                    <a:pt x="22804" y="14772"/>
                  </a:lnTo>
                  <a:cubicBezTo>
                    <a:pt x="22804" y="14659"/>
                    <a:pt x="22860" y="14491"/>
                    <a:pt x="22916" y="14379"/>
                  </a:cubicBezTo>
                  <a:lnTo>
                    <a:pt x="22972" y="14210"/>
                  </a:lnTo>
                  <a:cubicBezTo>
                    <a:pt x="22972" y="14098"/>
                    <a:pt x="23028" y="13985"/>
                    <a:pt x="23028" y="13873"/>
                  </a:cubicBezTo>
                  <a:lnTo>
                    <a:pt x="23028" y="13705"/>
                  </a:lnTo>
                  <a:cubicBezTo>
                    <a:pt x="23028" y="13536"/>
                    <a:pt x="23084" y="13424"/>
                    <a:pt x="23141" y="13255"/>
                  </a:cubicBezTo>
                  <a:lnTo>
                    <a:pt x="23141" y="13087"/>
                  </a:lnTo>
                  <a:cubicBezTo>
                    <a:pt x="23141" y="12918"/>
                    <a:pt x="23141" y="12750"/>
                    <a:pt x="23141" y="12637"/>
                  </a:cubicBezTo>
                  <a:lnTo>
                    <a:pt x="23141" y="12581"/>
                  </a:lnTo>
                  <a:lnTo>
                    <a:pt x="23141" y="12188"/>
                  </a:lnTo>
                  <a:cubicBezTo>
                    <a:pt x="23197" y="12132"/>
                    <a:pt x="23197" y="12020"/>
                    <a:pt x="23141" y="12020"/>
                  </a:cubicBezTo>
                  <a:lnTo>
                    <a:pt x="23141" y="11626"/>
                  </a:lnTo>
                  <a:lnTo>
                    <a:pt x="23141" y="11514"/>
                  </a:lnTo>
                  <a:lnTo>
                    <a:pt x="20782" y="11514"/>
                  </a:lnTo>
                  <a:lnTo>
                    <a:pt x="20782" y="11683"/>
                  </a:lnTo>
                  <a:lnTo>
                    <a:pt x="21287" y="11683"/>
                  </a:lnTo>
                  <a:lnTo>
                    <a:pt x="21287" y="12413"/>
                  </a:lnTo>
                  <a:lnTo>
                    <a:pt x="20725" y="12300"/>
                  </a:lnTo>
                  <a:cubicBezTo>
                    <a:pt x="20725" y="12357"/>
                    <a:pt x="20725" y="12413"/>
                    <a:pt x="20725" y="12525"/>
                  </a:cubicBezTo>
                  <a:lnTo>
                    <a:pt x="21231" y="12525"/>
                  </a:lnTo>
                  <a:cubicBezTo>
                    <a:pt x="21231" y="12806"/>
                    <a:pt x="21175" y="13087"/>
                    <a:pt x="21119" y="13311"/>
                  </a:cubicBezTo>
                  <a:lnTo>
                    <a:pt x="20613" y="13199"/>
                  </a:lnTo>
                  <a:lnTo>
                    <a:pt x="20613" y="13368"/>
                  </a:lnTo>
                  <a:lnTo>
                    <a:pt x="21119" y="13480"/>
                  </a:lnTo>
                  <a:cubicBezTo>
                    <a:pt x="21062" y="13705"/>
                    <a:pt x="21006" y="13985"/>
                    <a:pt x="20894" y="14210"/>
                  </a:cubicBezTo>
                  <a:lnTo>
                    <a:pt x="20445" y="14042"/>
                  </a:lnTo>
                  <a:cubicBezTo>
                    <a:pt x="20445" y="14098"/>
                    <a:pt x="20388" y="14154"/>
                    <a:pt x="20388" y="14210"/>
                  </a:cubicBezTo>
                  <a:lnTo>
                    <a:pt x="20894" y="14322"/>
                  </a:lnTo>
                  <a:cubicBezTo>
                    <a:pt x="20782" y="14603"/>
                    <a:pt x="20725" y="14828"/>
                    <a:pt x="20613" y="15052"/>
                  </a:cubicBezTo>
                  <a:lnTo>
                    <a:pt x="20164" y="14884"/>
                  </a:lnTo>
                  <a:lnTo>
                    <a:pt x="20108" y="14996"/>
                  </a:lnTo>
                  <a:lnTo>
                    <a:pt x="20557" y="15221"/>
                  </a:lnTo>
                  <a:cubicBezTo>
                    <a:pt x="20445" y="15446"/>
                    <a:pt x="20332" y="15670"/>
                    <a:pt x="20220" y="15895"/>
                  </a:cubicBezTo>
                  <a:lnTo>
                    <a:pt x="19771" y="15670"/>
                  </a:lnTo>
                  <a:lnTo>
                    <a:pt x="19714" y="15839"/>
                  </a:lnTo>
                  <a:lnTo>
                    <a:pt x="20164" y="16063"/>
                  </a:lnTo>
                  <a:cubicBezTo>
                    <a:pt x="19995" y="16288"/>
                    <a:pt x="19883" y="16513"/>
                    <a:pt x="19714" y="16737"/>
                  </a:cubicBezTo>
                  <a:lnTo>
                    <a:pt x="19321" y="16457"/>
                  </a:lnTo>
                  <a:cubicBezTo>
                    <a:pt x="19321" y="16513"/>
                    <a:pt x="19265" y="16569"/>
                    <a:pt x="19209" y="16625"/>
                  </a:cubicBezTo>
                  <a:lnTo>
                    <a:pt x="19658" y="16906"/>
                  </a:lnTo>
                  <a:cubicBezTo>
                    <a:pt x="19490" y="17074"/>
                    <a:pt x="19378" y="17299"/>
                    <a:pt x="19209" y="17468"/>
                  </a:cubicBezTo>
                  <a:lnTo>
                    <a:pt x="18816" y="17187"/>
                  </a:lnTo>
                  <a:lnTo>
                    <a:pt x="18704" y="17299"/>
                  </a:lnTo>
                  <a:lnTo>
                    <a:pt x="19097" y="17636"/>
                  </a:lnTo>
                  <a:cubicBezTo>
                    <a:pt x="18928" y="17805"/>
                    <a:pt x="18760" y="18029"/>
                    <a:pt x="18591" y="18198"/>
                  </a:cubicBezTo>
                  <a:lnTo>
                    <a:pt x="18198" y="17861"/>
                  </a:lnTo>
                  <a:lnTo>
                    <a:pt x="18086" y="17973"/>
                  </a:lnTo>
                  <a:lnTo>
                    <a:pt x="18423" y="18310"/>
                  </a:lnTo>
                  <a:lnTo>
                    <a:pt x="17917" y="18816"/>
                  </a:lnTo>
                  <a:lnTo>
                    <a:pt x="17580" y="18422"/>
                  </a:lnTo>
                  <a:lnTo>
                    <a:pt x="17468" y="18535"/>
                  </a:lnTo>
                  <a:lnTo>
                    <a:pt x="17805" y="18928"/>
                  </a:lnTo>
                  <a:cubicBezTo>
                    <a:pt x="17580" y="19096"/>
                    <a:pt x="17356" y="19265"/>
                    <a:pt x="17131" y="19377"/>
                  </a:cubicBezTo>
                  <a:lnTo>
                    <a:pt x="16850" y="18984"/>
                  </a:lnTo>
                  <a:lnTo>
                    <a:pt x="16738" y="19040"/>
                  </a:lnTo>
                  <a:lnTo>
                    <a:pt x="17019" y="19489"/>
                  </a:lnTo>
                  <a:cubicBezTo>
                    <a:pt x="16794" y="19602"/>
                    <a:pt x="16569" y="19770"/>
                    <a:pt x="16401" y="19883"/>
                  </a:cubicBezTo>
                  <a:lnTo>
                    <a:pt x="16120" y="19433"/>
                  </a:lnTo>
                  <a:lnTo>
                    <a:pt x="16008" y="19489"/>
                  </a:lnTo>
                  <a:lnTo>
                    <a:pt x="16232" y="19939"/>
                  </a:lnTo>
                  <a:cubicBezTo>
                    <a:pt x="16008" y="20051"/>
                    <a:pt x="15783" y="20163"/>
                    <a:pt x="15502" y="20276"/>
                  </a:cubicBezTo>
                  <a:lnTo>
                    <a:pt x="15334" y="19826"/>
                  </a:lnTo>
                  <a:lnTo>
                    <a:pt x="15165" y="19883"/>
                  </a:lnTo>
                  <a:lnTo>
                    <a:pt x="15390" y="20332"/>
                  </a:lnTo>
                  <a:cubicBezTo>
                    <a:pt x="15109" y="20444"/>
                    <a:pt x="14884" y="20500"/>
                    <a:pt x="14660" y="20557"/>
                  </a:cubicBezTo>
                  <a:lnTo>
                    <a:pt x="14491" y="20107"/>
                  </a:lnTo>
                  <a:lnTo>
                    <a:pt x="14379" y="20163"/>
                  </a:lnTo>
                  <a:lnTo>
                    <a:pt x="14491" y="20613"/>
                  </a:lnTo>
                  <a:cubicBezTo>
                    <a:pt x="14267" y="20725"/>
                    <a:pt x="13986" y="20781"/>
                    <a:pt x="13761" y="20837"/>
                  </a:cubicBezTo>
                  <a:lnTo>
                    <a:pt x="13649" y="20332"/>
                  </a:lnTo>
                  <a:lnTo>
                    <a:pt x="13480" y="20332"/>
                  </a:lnTo>
                  <a:lnTo>
                    <a:pt x="13593" y="20837"/>
                  </a:lnTo>
                  <a:cubicBezTo>
                    <a:pt x="13312" y="20894"/>
                    <a:pt x="13087" y="20894"/>
                    <a:pt x="12862" y="20950"/>
                  </a:cubicBezTo>
                  <a:lnTo>
                    <a:pt x="12806" y="20444"/>
                  </a:lnTo>
                  <a:lnTo>
                    <a:pt x="12638" y="20444"/>
                  </a:lnTo>
                  <a:lnTo>
                    <a:pt x="12694" y="20950"/>
                  </a:lnTo>
                  <a:lnTo>
                    <a:pt x="11908" y="20950"/>
                  </a:lnTo>
                  <a:lnTo>
                    <a:pt x="11908" y="20444"/>
                  </a:lnTo>
                  <a:lnTo>
                    <a:pt x="11739" y="20444"/>
                  </a:lnTo>
                  <a:lnTo>
                    <a:pt x="11739" y="20950"/>
                  </a:lnTo>
                  <a:lnTo>
                    <a:pt x="11009" y="20950"/>
                  </a:lnTo>
                  <a:lnTo>
                    <a:pt x="11065" y="20444"/>
                  </a:lnTo>
                  <a:lnTo>
                    <a:pt x="10897" y="20444"/>
                  </a:lnTo>
                  <a:lnTo>
                    <a:pt x="10841" y="20950"/>
                  </a:lnTo>
                  <a:cubicBezTo>
                    <a:pt x="10560" y="20950"/>
                    <a:pt x="10335" y="20894"/>
                    <a:pt x="10054" y="20837"/>
                  </a:cubicBezTo>
                  <a:lnTo>
                    <a:pt x="10167" y="20332"/>
                  </a:lnTo>
                  <a:lnTo>
                    <a:pt x="9998" y="20332"/>
                  </a:lnTo>
                  <a:lnTo>
                    <a:pt x="9886" y="20837"/>
                  </a:lnTo>
                  <a:cubicBezTo>
                    <a:pt x="9661" y="20781"/>
                    <a:pt x="9436" y="20725"/>
                    <a:pt x="9212" y="20669"/>
                  </a:cubicBezTo>
                  <a:lnTo>
                    <a:pt x="9324" y="20163"/>
                  </a:lnTo>
                  <a:lnTo>
                    <a:pt x="9212" y="20107"/>
                  </a:lnTo>
                  <a:lnTo>
                    <a:pt x="9043" y="20613"/>
                  </a:lnTo>
                  <a:cubicBezTo>
                    <a:pt x="8819" y="20500"/>
                    <a:pt x="8538" y="20444"/>
                    <a:pt x="8313" y="20332"/>
                  </a:cubicBezTo>
                  <a:lnTo>
                    <a:pt x="8538" y="19883"/>
                  </a:lnTo>
                  <a:cubicBezTo>
                    <a:pt x="8482" y="19826"/>
                    <a:pt x="8425" y="19826"/>
                    <a:pt x="8369" y="19826"/>
                  </a:cubicBezTo>
                  <a:lnTo>
                    <a:pt x="8088" y="20220"/>
                  </a:lnTo>
                  <a:cubicBezTo>
                    <a:pt x="7864" y="20107"/>
                    <a:pt x="7639" y="19995"/>
                    <a:pt x="7414" y="19883"/>
                  </a:cubicBezTo>
                  <a:lnTo>
                    <a:pt x="7639" y="19489"/>
                  </a:lnTo>
                  <a:lnTo>
                    <a:pt x="7527" y="19377"/>
                  </a:lnTo>
                  <a:lnTo>
                    <a:pt x="7246" y="19826"/>
                  </a:lnTo>
                  <a:cubicBezTo>
                    <a:pt x="7021" y="19714"/>
                    <a:pt x="6797" y="19546"/>
                    <a:pt x="6628" y="19433"/>
                  </a:cubicBezTo>
                  <a:lnTo>
                    <a:pt x="6853" y="18984"/>
                  </a:lnTo>
                  <a:lnTo>
                    <a:pt x="6741" y="18928"/>
                  </a:lnTo>
                  <a:lnTo>
                    <a:pt x="6460" y="19321"/>
                  </a:lnTo>
                  <a:cubicBezTo>
                    <a:pt x="6235" y="19209"/>
                    <a:pt x="6067" y="19040"/>
                    <a:pt x="5842" y="18872"/>
                  </a:cubicBezTo>
                  <a:lnTo>
                    <a:pt x="6179" y="18479"/>
                  </a:lnTo>
                  <a:lnTo>
                    <a:pt x="6067" y="18366"/>
                  </a:lnTo>
                  <a:lnTo>
                    <a:pt x="5730" y="18759"/>
                  </a:lnTo>
                  <a:cubicBezTo>
                    <a:pt x="5561" y="18591"/>
                    <a:pt x="5336" y="18422"/>
                    <a:pt x="5168" y="18254"/>
                  </a:cubicBezTo>
                  <a:lnTo>
                    <a:pt x="5505" y="17917"/>
                  </a:lnTo>
                  <a:lnTo>
                    <a:pt x="5393" y="17748"/>
                  </a:lnTo>
                  <a:lnTo>
                    <a:pt x="5056" y="18142"/>
                  </a:lnTo>
                  <a:cubicBezTo>
                    <a:pt x="4887" y="17973"/>
                    <a:pt x="4719" y="17748"/>
                    <a:pt x="4550" y="17580"/>
                  </a:cubicBezTo>
                  <a:lnTo>
                    <a:pt x="4943" y="17243"/>
                  </a:lnTo>
                  <a:lnTo>
                    <a:pt x="4831" y="17131"/>
                  </a:lnTo>
                  <a:lnTo>
                    <a:pt x="4438" y="17468"/>
                  </a:lnTo>
                  <a:cubicBezTo>
                    <a:pt x="4269" y="17243"/>
                    <a:pt x="4101" y="17018"/>
                    <a:pt x="3988" y="16794"/>
                  </a:cubicBezTo>
                  <a:lnTo>
                    <a:pt x="4382" y="16569"/>
                  </a:lnTo>
                  <a:cubicBezTo>
                    <a:pt x="4382" y="16513"/>
                    <a:pt x="4325" y="16457"/>
                    <a:pt x="4269" y="16400"/>
                  </a:cubicBezTo>
                  <a:lnTo>
                    <a:pt x="3876" y="16681"/>
                  </a:lnTo>
                  <a:cubicBezTo>
                    <a:pt x="3764" y="16457"/>
                    <a:pt x="3595" y="16232"/>
                    <a:pt x="3483" y="16063"/>
                  </a:cubicBezTo>
                  <a:lnTo>
                    <a:pt x="3932" y="15783"/>
                  </a:lnTo>
                  <a:lnTo>
                    <a:pt x="3876" y="15670"/>
                  </a:lnTo>
                  <a:lnTo>
                    <a:pt x="3427" y="15895"/>
                  </a:lnTo>
                  <a:cubicBezTo>
                    <a:pt x="3314" y="15670"/>
                    <a:pt x="3202" y="15446"/>
                    <a:pt x="3090" y="15165"/>
                  </a:cubicBezTo>
                  <a:lnTo>
                    <a:pt x="3539" y="14996"/>
                  </a:lnTo>
                  <a:lnTo>
                    <a:pt x="3483" y="14828"/>
                  </a:lnTo>
                  <a:lnTo>
                    <a:pt x="3034" y="14996"/>
                  </a:lnTo>
                  <a:cubicBezTo>
                    <a:pt x="2921" y="14772"/>
                    <a:pt x="2865" y="14547"/>
                    <a:pt x="2809" y="14322"/>
                  </a:cubicBezTo>
                  <a:lnTo>
                    <a:pt x="3258" y="14154"/>
                  </a:lnTo>
                  <a:lnTo>
                    <a:pt x="3146" y="14042"/>
                  </a:lnTo>
                  <a:lnTo>
                    <a:pt x="2697" y="14154"/>
                  </a:lnTo>
                  <a:cubicBezTo>
                    <a:pt x="2640" y="13929"/>
                    <a:pt x="2528" y="13648"/>
                    <a:pt x="2528" y="13424"/>
                  </a:cubicBezTo>
                  <a:lnTo>
                    <a:pt x="2977" y="13311"/>
                  </a:lnTo>
                  <a:lnTo>
                    <a:pt x="2977" y="13143"/>
                  </a:lnTo>
                  <a:lnTo>
                    <a:pt x="2472" y="13255"/>
                  </a:lnTo>
                  <a:cubicBezTo>
                    <a:pt x="2472" y="12974"/>
                    <a:pt x="2416" y="12750"/>
                    <a:pt x="2360" y="12525"/>
                  </a:cubicBezTo>
                  <a:lnTo>
                    <a:pt x="2865" y="12469"/>
                  </a:lnTo>
                  <a:lnTo>
                    <a:pt x="2865" y="12300"/>
                  </a:lnTo>
                  <a:lnTo>
                    <a:pt x="2360" y="12357"/>
                  </a:lnTo>
                  <a:cubicBezTo>
                    <a:pt x="2360" y="12076"/>
                    <a:pt x="2360" y="11851"/>
                    <a:pt x="2360" y="11570"/>
                  </a:cubicBezTo>
                  <a:lnTo>
                    <a:pt x="2865" y="11570"/>
                  </a:lnTo>
                  <a:lnTo>
                    <a:pt x="2865" y="11514"/>
                  </a:lnTo>
                  <a:lnTo>
                    <a:pt x="2865" y="11402"/>
                  </a:lnTo>
                  <a:lnTo>
                    <a:pt x="2360" y="11402"/>
                  </a:lnTo>
                  <a:lnTo>
                    <a:pt x="2360" y="10728"/>
                  </a:lnTo>
                  <a:lnTo>
                    <a:pt x="2865" y="10784"/>
                  </a:lnTo>
                  <a:lnTo>
                    <a:pt x="2865" y="10615"/>
                  </a:lnTo>
                  <a:lnTo>
                    <a:pt x="2360" y="10559"/>
                  </a:lnTo>
                  <a:cubicBezTo>
                    <a:pt x="2360" y="10278"/>
                    <a:pt x="2416" y="10054"/>
                    <a:pt x="2472" y="9773"/>
                  </a:cubicBezTo>
                  <a:lnTo>
                    <a:pt x="2977" y="9885"/>
                  </a:lnTo>
                  <a:cubicBezTo>
                    <a:pt x="2977" y="9829"/>
                    <a:pt x="2977" y="9773"/>
                    <a:pt x="2977" y="9717"/>
                  </a:cubicBezTo>
                  <a:lnTo>
                    <a:pt x="2472" y="9605"/>
                  </a:lnTo>
                  <a:cubicBezTo>
                    <a:pt x="2528" y="9380"/>
                    <a:pt x="2584" y="9155"/>
                    <a:pt x="2640" y="8931"/>
                  </a:cubicBezTo>
                  <a:lnTo>
                    <a:pt x="3146" y="8987"/>
                  </a:lnTo>
                  <a:cubicBezTo>
                    <a:pt x="3202" y="8931"/>
                    <a:pt x="3202" y="8874"/>
                    <a:pt x="3202" y="8818"/>
                  </a:cubicBezTo>
                  <a:lnTo>
                    <a:pt x="2753" y="8706"/>
                  </a:lnTo>
                  <a:cubicBezTo>
                    <a:pt x="2809" y="8425"/>
                    <a:pt x="2921" y="8200"/>
                    <a:pt x="2977" y="7920"/>
                  </a:cubicBezTo>
                  <a:lnTo>
                    <a:pt x="3483" y="8144"/>
                  </a:lnTo>
                  <a:lnTo>
                    <a:pt x="3539" y="7976"/>
                  </a:lnTo>
                  <a:lnTo>
                    <a:pt x="3090" y="7807"/>
                  </a:lnTo>
                  <a:cubicBezTo>
                    <a:pt x="3146" y="7583"/>
                    <a:pt x="3258" y="7358"/>
                    <a:pt x="3371" y="7133"/>
                  </a:cubicBezTo>
                  <a:lnTo>
                    <a:pt x="3820" y="7358"/>
                  </a:lnTo>
                  <a:lnTo>
                    <a:pt x="3932" y="7189"/>
                  </a:lnTo>
                  <a:lnTo>
                    <a:pt x="3483" y="6965"/>
                  </a:lnTo>
                  <a:cubicBezTo>
                    <a:pt x="3595" y="6740"/>
                    <a:pt x="3708" y="6515"/>
                    <a:pt x="3876" y="6291"/>
                  </a:cubicBezTo>
                  <a:lnTo>
                    <a:pt x="4269" y="6572"/>
                  </a:lnTo>
                  <a:cubicBezTo>
                    <a:pt x="4325" y="6515"/>
                    <a:pt x="4325" y="6459"/>
                    <a:pt x="4382" y="6403"/>
                  </a:cubicBezTo>
                  <a:lnTo>
                    <a:pt x="3988" y="6122"/>
                  </a:lnTo>
                  <a:cubicBezTo>
                    <a:pt x="4101" y="5954"/>
                    <a:pt x="4269" y="5729"/>
                    <a:pt x="4382" y="5561"/>
                  </a:cubicBezTo>
                  <a:lnTo>
                    <a:pt x="4775" y="5841"/>
                  </a:lnTo>
                  <a:lnTo>
                    <a:pt x="4887" y="5729"/>
                  </a:lnTo>
                  <a:lnTo>
                    <a:pt x="4550" y="5392"/>
                  </a:lnTo>
                  <a:cubicBezTo>
                    <a:pt x="4719" y="5224"/>
                    <a:pt x="4943" y="4999"/>
                    <a:pt x="5112" y="4831"/>
                  </a:cubicBezTo>
                  <a:lnTo>
                    <a:pt x="5449" y="5224"/>
                  </a:lnTo>
                  <a:lnTo>
                    <a:pt x="5561" y="5055"/>
                  </a:lnTo>
                  <a:lnTo>
                    <a:pt x="5224" y="4718"/>
                  </a:lnTo>
                  <a:cubicBezTo>
                    <a:pt x="5393" y="4550"/>
                    <a:pt x="5561" y="4381"/>
                    <a:pt x="5786" y="4213"/>
                  </a:cubicBezTo>
                  <a:lnTo>
                    <a:pt x="6067" y="4606"/>
                  </a:lnTo>
                  <a:lnTo>
                    <a:pt x="6235" y="4494"/>
                  </a:lnTo>
                  <a:lnTo>
                    <a:pt x="5898" y="4100"/>
                  </a:lnTo>
                  <a:cubicBezTo>
                    <a:pt x="6123" y="3932"/>
                    <a:pt x="6291" y="3820"/>
                    <a:pt x="6516" y="3651"/>
                  </a:cubicBezTo>
                  <a:lnTo>
                    <a:pt x="6797" y="4044"/>
                  </a:lnTo>
                  <a:lnTo>
                    <a:pt x="6965" y="3988"/>
                  </a:lnTo>
                  <a:lnTo>
                    <a:pt x="6684" y="3539"/>
                  </a:lnTo>
                  <a:cubicBezTo>
                    <a:pt x="6853" y="3426"/>
                    <a:pt x="7077" y="3314"/>
                    <a:pt x="7302" y="3202"/>
                  </a:cubicBezTo>
                  <a:lnTo>
                    <a:pt x="7527" y="3595"/>
                  </a:lnTo>
                  <a:lnTo>
                    <a:pt x="7695" y="3539"/>
                  </a:lnTo>
                  <a:lnTo>
                    <a:pt x="7471" y="3089"/>
                  </a:lnTo>
                  <a:cubicBezTo>
                    <a:pt x="7695" y="2977"/>
                    <a:pt x="7920" y="2865"/>
                    <a:pt x="8145" y="2752"/>
                  </a:cubicBezTo>
                  <a:lnTo>
                    <a:pt x="8369" y="3202"/>
                  </a:lnTo>
                  <a:lnTo>
                    <a:pt x="8482" y="3146"/>
                  </a:lnTo>
                  <a:lnTo>
                    <a:pt x="8313" y="2696"/>
                  </a:lnTo>
                  <a:cubicBezTo>
                    <a:pt x="8538" y="2584"/>
                    <a:pt x="8762" y="2472"/>
                    <a:pt x="8987" y="2415"/>
                  </a:cubicBezTo>
                  <a:lnTo>
                    <a:pt x="9156" y="2921"/>
                  </a:lnTo>
                  <a:lnTo>
                    <a:pt x="9268" y="2865"/>
                  </a:lnTo>
                  <a:lnTo>
                    <a:pt x="9156" y="2359"/>
                  </a:lnTo>
                  <a:cubicBezTo>
                    <a:pt x="9380" y="2303"/>
                    <a:pt x="9661" y="2247"/>
                    <a:pt x="9886" y="2191"/>
                  </a:cubicBezTo>
                  <a:lnTo>
                    <a:pt x="9998" y="2696"/>
                  </a:lnTo>
                  <a:lnTo>
                    <a:pt x="10167" y="2696"/>
                  </a:lnTo>
                  <a:lnTo>
                    <a:pt x="10110" y="2191"/>
                  </a:lnTo>
                  <a:cubicBezTo>
                    <a:pt x="10335" y="2135"/>
                    <a:pt x="10560" y="2078"/>
                    <a:pt x="10784" y="2078"/>
                  </a:cubicBezTo>
                  <a:lnTo>
                    <a:pt x="10841" y="2584"/>
                  </a:lnTo>
                  <a:lnTo>
                    <a:pt x="11009" y="2584"/>
                  </a:lnTo>
                  <a:lnTo>
                    <a:pt x="10953" y="2078"/>
                  </a:lnTo>
                  <a:cubicBezTo>
                    <a:pt x="11234" y="2078"/>
                    <a:pt x="11514" y="2022"/>
                    <a:pt x="11739" y="2022"/>
                  </a:cubicBezTo>
                  <a:lnTo>
                    <a:pt x="11739" y="2528"/>
                  </a:lnTo>
                  <a:lnTo>
                    <a:pt x="11908" y="2528"/>
                  </a:lnTo>
                  <a:lnTo>
                    <a:pt x="1190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20"/>
            <p:cNvSpPr/>
            <p:nvPr/>
          </p:nvSpPr>
          <p:spPr>
            <a:xfrm>
              <a:off x="4888325" y="1885150"/>
              <a:ext cx="44975" cy="67400"/>
            </a:xfrm>
            <a:custGeom>
              <a:rect b="b" l="l" r="r" t="t"/>
              <a:pathLst>
                <a:path extrusionOk="0" h="2696" w="1799">
                  <a:moveTo>
                    <a:pt x="225" y="0"/>
                  </a:moveTo>
                  <a:lnTo>
                    <a:pt x="1" y="112"/>
                  </a:lnTo>
                  <a:lnTo>
                    <a:pt x="1573" y="2696"/>
                  </a:lnTo>
                  <a:lnTo>
                    <a:pt x="1798" y="2527"/>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20"/>
            <p:cNvSpPr/>
            <p:nvPr/>
          </p:nvSpPr>
          <p:spPr>
            <a:xfrm>
              <a:off x="4926250" y="1865475"/>
              <a:ext cx="36525" cy="70225"/>
            </a:xfrm>
            <a:custGeom>
              <a:rect b="b" l="l" r="r" t="t"/>
              <a:pathLst>
                <a:path extrusionOk="0" h="2809" w="1461">
                  <a:moveTo>
                    <a:pt x="225" y="1"/>
                  </a:moveTo>
                  <a:lnTo>
                    <a:pt x="0" y="113"/>
                  </a:lnTo>
                  <a:lnTo>
                    <a:pt x="1292" y="2809"/>
                  </a:lnTo>
                  <a:lnTo>
                    <a:pt x="1461" y="2697"/>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20"/>
            <p:cNvSpPr/>
            <p:nvPr/>
          </p:nvSpPr>
          <p:spPr>
            <a:xfrm>
              <a:off x="4965550" y="1848625"/>
              <a:ext cx="30925" cy="73050"/>
            </a:xfrm>
            <a:custGeom>
              <a:rect b="b" l="l" r="r" t="t"/>
              <a:pathLst>
                <a:path extrusionOk="0" h="2922" w="1237">
                  <a:moveTo>
                    <a:pt x="282" y="1"/>
                  </a:moveTo>
                  <a:lnTo>
                    <a:pt x="1" y="113"/>
                  </a:lnTo>
                  <a:lnTo>
                    <a:pt x="1012" y="2921"/>
                  </a:lnTo>
                  <a:lnTo>
                    <a:pt x="1236" y="2809"/>
                  </a:lnTo>
                  <a:lnTo>
                    <a:pt x="28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20"/>
            <p:cNvSpPr/>
            <p:nvPr/>
          </p:nvSpPr>
          <p:spPr>
            <a:xfrm>
              <a:off x="4853225" y="1909000"/>
              <a:ext cx="49175" cy="63225"/>
            </a:xfrm>
            <a:custGeom>
              <a:rect b="b" l="l" r="r" t="t"/>
              <a:pathLst>
                <a:path extrusionOk="0" h="2529" w="1967">
                  <a:moveTo>
                    <a:pt x="169" y="1"/>
                  </a:moveTo>
                  <a:lnTo>
                    <a:pt x="1" y="169"/>
                  </a:lnTo>
                  <a:lnTo>
                    <a:pt x="1742" y="2528"/>
                  </a:lnTo>
                  <a:lnTo>
                    <a:pt x="1966" y="2416"/>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20"/>
            <p:cNvSpPr/>
            <p:nvPr/>
          </p:nvSpPr>
          <p:spPr>
            <a:xfrm>
              <a:off x="5129850" y="1826175"/>
              <a:ext cx="11250" cy="74425"/>
            </a:xfrm>
            <a:custGeom>
              <a:rect b="b" l="l" r="r" t="t"/>
              <a:pathLst>
                <a:path extrusionOk="0" h="2977" w="450">
                  <a:moveTo>
                    <a:pt x="169" y="0"/>
                  </a:moveTo>
                  <a:lnTo>
                    <a:pt x="0" y="2977"/>
                  </a:lnTo>
                  <a:lnTo>
                    <a:pt x="281" y="2977"/>
                  </a:lnTo>
                  <a:lnTo>
                    <a:pt x="44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20"/>
            <p:cNvSpPr/>
            <p:nvPr/>
          </p:nvSpPr>
          <p:spPr>
            <a:xfrm>
              <a:off x="5090525" y="1826175"/>
              <a:ext cx="9850" cy="74425"/>
            </a:xfrm>
            <a:custGeom>
              <a:rect b="b" l="l" r="r" t="t"/>
              <a:pathLst>
                <a:path extrusionOk="0" h="2977" w="394">
                  <a:moveTo>
                    <a:pt x="0" y="0"/>
                  </a:moveTo>
                  <a:lnTo>
                    <a:pt x="169" y="2977"/>
                  </a:lnTo>
                  <a:lnTo>
                    <a:pt x="394" y="2977"/>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20"/>
            <p:cNvSpPr/>
            <p:nvPr/>
          </p:nvSpPr>
          <p:spPr>
            <a:xfrm>
              <a:off x="5048400" y="1830375"/>
              <a:ext cx="16875" cy="73050"/>
            </a:xfrm>
            <a:custGeom>
              <a:rect b="b" l="l" r="r" t="t"/>
              <a:pathLst>
                <a:path extrusionOk="0" h="2922" w="675">
                  <a:moveTo>
                    <a:pt x="1" y="1"/>
                  </a:moveTo>
                  <a:lnTo>
                    <a:pt x="450" y="2921"/>
                  </a:lnTo>
                  <a:lnTo>
                    <a:pt x="675" y="2921"/>
                  </a:lnTo>
                  <a:lnTo>
                    <a:pt x="28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20"/>
            <p:cNvSpPr/>
            <p:nvPr/>
          </p:nvSpPr>
          <p:spPr>
            <a:xfrm>
              <a:off x="5006275" y="1837400"/>
              <a:ext cx="23900" cy="74450"/>
            </a:xfrm>
            <a:custGeom>
              <a:rect b="b" l="l" r="r" t="t"/>
              <a:pathLst>
                <a:path extrusionOk="0" h="2978" w="956">
                  <a:moveTo>
                    <a:pt x="281" y="0"/>
                  </a:moveTo>
                  <a:lnTo>
                    <a:pt x="1" y="57"/>
                  </a:lnTo>
                  <a:lnTo>
                    <a:pt x="731" y="2977"/>
                  </a:lnTo>
                  <a:lnTo>
                    <a:pt x="955" y="2865"/>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20"/>
            <p:cNvSpPr/>
            <p:nvPr/>
          </p:nvSpPr>
          <p:spPr>
            <a:xfrm>
              <a:off x="4763375" y="1998875"/>
              <a:ext cx="63200" cy="49175"/>
            </a:xfrm>
            <a:custGeom>
              <a:rect b="b" l="l" r="r" t="t"/>
              <a:pathLst>
                <a:path extrusionOk="0" h="1967" w="2528">
                  <a:moveTo>
                    <a:pt x="169" y="0"/>
                  </a:moveTo>
                  <a:lnTo>
                    <a:pt x="0" y="169"/>
                  </a:lnTo>
                  <a:lnTo>
                    <a:pt x="2415" y="1966"/>
                  </a:lnTo>
                  <a:lnTo>
                    <a:pt x="2528" y="1741"/>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20"/>
            <p:cNvSpPr/>
            <p:nvPr/>
          </p:nvSpPr>
          <p:spPr>
            <a:xfrm>
              <a:off x="4790050" y="1966575"/>
              <a:ext cx="59000" cy="54775"/>
            </a:xfrm>
            <a:custGeom>
              <a:rect b="b" l="l" r="r" t="t"/>
              <a:pathLst>
                <a:path extrusionOk="0" h="2191" w="2360">
                  <a:moveTo>
                    <a:pt x="169" y="1"/>
                  </a:moveTo>
                  <a:lnTo>
                    <a:pt x="0" y="169"/>
                  </a:lnTo>
                  <a:lnTo>
                    <a:pt x="2191" y="2191"/>
                  </a:lnTo>
                  <a:lnTo>
                    <a:pt x="2359" y="1966"/>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20"/>
            <p:cNvSpPr/>
            <p:nvPr/>
          </p:nvSpPr>
          <p:spPr>
            <a:xfrm>
              <a:off x="4739500" y="2033975"/>
              <a:ext cx="67425" cy="43550"/>
            </a:xfrm>
            <a:custGeom>
              <a:rect b="b" l="l" r="r" t="t"/>
              <a:pathLst>
                <a:path extrusionOk="0" h="1742" w="2697">
                  <a:moveTo>
                    <a:pt x="169" y="0"/>
                  </a:moveTo>
                  <a:cubicBezTo>
                    <a:pt x="113" y="57"/>
                    <a:pt x="57" y="169"/>
                    <a:pt x="0" y="225"/>
                  </a:cubicBezTo>
                  <a:lnTo>
                    <a:pt x="2528" y="1742"/>
                  </a:lnTo>
                  <a:lnTo>
                    <a:pt x="2696" y="1517"/>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20"/>
            <p:cNvSpPr/>
            <p:nvPr/>
          </p:nvSpPr>
          <p:spPr>
            <a:xfrm>
              <a:off x="4820925" y="1935675"/>
              <a:ext cx="54800" cy="60425"/>
            </a:xfrm>
            <a:custGeom>
              <a:rect b="b" l="l" r="r" t="t"/>
              <a:pathLst>
                <a:path extrusionOk="0" h="2417" w="2192">
                  <a:moveTo>
                    <a:pt x="169" y="1"/>
                  </a:moveTo>
                  <a:lnTo>
                    <a:pt x="1" y="169"/>
                  </a:lnTo>
                  <a:lnTo>
                    <a:pt x="1967" y="2416"/>
                  </a:lnTo>
                  <a:lnTo>
                    <a:pt x="2191" y="2191"/>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20"/>
            <p:cNvSpPr/>
            <p:nvPr/>
          </p:nvSpPr>
          <p:spPr>
            <a:xfrm>
              <a:off x="5164950" y="1830375"/>
              <a:ext cx="16875" cy="74450"/>
            </a:xfrm>
            <a:custGeom>
              <a:rect b="b" l="l" r="r" t="t"/>
              <a:pathLst>
                <a:path extrusionOk="0" h="2978" w="675">
                  <a:moveTo>
                    <a:pt x="450" y="1"/>
                  </a:moveTo>
                  <a:lnTo>
                    <a:pt x="0" y="2921"/>
                  </a:lnTo>
                  <a:lnTo>
                    <a:pt x="225" y="2977"/>
                  </a:lnTo>
                  <a:lnTo>
                    <a:pt x="67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20"/>
            <p:cNvSpPr/>
            <p:nvPr/>
          </p:nvSpPr>
          <p:spPr>
            <a:xfrm>
              <a:off x="5267450" y="1866875"/>
              <a:ext cx="37925" cy="68825"/>
            </a:xfrm>
            <a:custGeom>
              <a:rect b="b" l="l" r="r" t="t"/>
              <a:pathLst>
                <a:path extrusionOk="0" h="2753" w="1517">
                  <a:moveTo>
                    <a:pt x="1236" y="1"/>
                  </a:moveTo>
                  <a:lnTo>
                    <a:pt x="0" y="2641"/>
                  </a:lnTo>
                  <a:lnTo>
                    <a:pt x="225" y="2753"/>
                  </a:lnTo>
                  <a:lnTo>
                    <a:pt x="1517" y="113"/>
                  </a:lnTo>
                  <a:lnTo>
                    <a:pt x="123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20"/>
            <p:cNvSpPr/>
            <p:nvPr/>
          </p:nvSpPr>
          <p:spPr>
            <a:xfrm>
              <a:off x="5200050" y="1838800"/>
              <a:ext cx="23900" cy="73050"/>
            </a:xfrm>
            <a:custGeom>
              <a:rect b="b" l="l" r="r" t="t"/>
              <a:pathLst>
                <a:path extrusionOk="0" h="2922" w="956">
                  <a:moveTo>
                    <a:pt x="730" y="1"/>
                  </a:moveTo>
                  <a:lnTo>
                    <a:pt x="0" y="2865"/>
                  </a:lnTo>
                  <a:lnTo>
                    <a:pt x="281" y="2921"/>
                  </a:lnTo>
                  <a:lnTo>
                    <a:pt x="955" y="57"/>
                  </a:lnTo>
                  <a:lnTo>
                    <a:pt x="73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20"/>
            <p:cNvSpPr/>
            <p:nvPr/>
          </p:nvSpPr>
          <p:spPr>
            <a:xfrm>
              <a:off x="5233750" y="1850025"/>
              <a:ext cx="30900" cy="71650"/>
            </a:xfrm>
            <a:custGeom>
              <a:rect b="b" l="l" r="r" t="t"/>
              <a:pathLst>
                <a:path extrusionOk="0" h="2866" w="1236">
                  <a:moveTo>
                    <a:pt x="955" y="1"/>
                  </a:moveTo>
                  <a:lnTo>
                    <a:pt x="0" y="2809"/>
                  </a:lnTo>
                  <a:lnTo>
                    <a:pt x="225" y="2865"/>
                  </a:lnTo>
                  <a:lnTo>
                    <a:pt x="1236" y="113"/>
                  </a:lnTo>
                  <a:lnTo>
                    <a:pt x="95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20"/>
            <p:cNvSpPr/>
            <p:nvPr/>
          </p:nvSpPr>
          <p:spPr>
            <a:xfrm>
              <a:off x="5355900" y="1984825"/>
              <a:ext cx="5650" cy="11275"/>
            </a:xfrm>
            <a:custGeom>
              <a:rect b="b" l="l" r="r" t="t"/>
              <a:pathLst>
                <a:path extrusionOk="0" h="451" w="226">
                  <a:moveTo>
                    <a:pt x="225" y="1"/>
                  </a:moveTo>
                  <a:lnTo>
                    <a:pt x="1" y="225"/>
                  </a:lnTo>
                  <a:lnTo>
                    <a:pt x="169" y="450"/>
                  </a:lnTo>
                  <a:lnTo>
                    <a:pt x="225" y="338"/>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20"/>
            <p:cNvSpPr/>
            <p:nvPr/>
          </p:nvSpPr>
          <p:spPr>
            <a:xfrm>
              <a:off x="5298325" y="1886550"/>
              <a:ext cx="43550" cy="66000"/>
            </a:xfrm>
            <a:custGeom>
              <a:rect b="b" l="l" r="r" t="t"/>
              <a:pathLst>
                <a:path extrusionOk="0" h="2640" w="1742">
                  <a:moveTo>
                    <a:pt x="1517" y="0"/>
                  </a:moveTo>
                  <a:lnTo>
                    <a:pt x="1" y="2528"/>
                  </a:lnTo>
                  <a:lnTo>
                    <a:pt x="225" y="2640"/>
                  </a:lnTo>
                  <a:lnTo>
                    <a:pt x="1742" y="113"/>
                  </a:lnTo>
                  <a:lnTo>
                    <a:pt x="151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20"/>
            <p:cNvSpPr/>
            <p:nvPr/>
          </p:nvSpPr>
          <p:spPr>
            <a:xfrm>
              <a:off x="5327825" y="1925850"/>
              <a:ext cx="33725" cy="47775"/>
            </a:xfrm>
            <a:custGeom>
              <a:rect b="b" l="l" r="r" t="t"/>
              <a:pathLst>
                <a:path extrusionOk="0" h="1911" w="1349">
                  <a:moveTo>
                    <a:pt x="1348" y="1"/>
                  </a:moveTo>
                  <a:lnTo>
                    <a:pt x="0" y="1742"/>
                  </a:lnTo>
                  <a:lnTo>
                    <a:pt x="225" y="1910"/>
                  </a:lnTo>
                  <a:lnTo>
                    <a:pt x="1348" y="394"/>
                  </a:lnTo>
                  <a:lnTo>
                    <a:pt x="134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20"/>
            <p:cNvSpPr/>
            <p:nvPr/>
          </p:nvSpPr>
          <p:spPr>
            <a:xfrm>
              <a:off x="4836375" y="1921650"/>
              <a:ext cx="66025" cy="78650"/>
            </a:xfrm>
            <a:custGeom>
              <a:rect b="b" l="l" r="r" t="t"/>
              <a:pathLst>
                <a:path extrusionOk="0" h="3146" w="2641">
                  <a:moveTo>
                    <a:pt x="225" y="0"/>
                  </a:moveTo>
                  <a:lnTo>
                    <a:pt x="1" y="169"/>
                  </a:lnTo>
                  <a:lnTo>
                    <a:pt x="2472" y="3146"/>
                  </a:lnTo>
                  <a:lnTo>
                    <a:pt x="2640" y="2977"/>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20"/>
            <p:cNvSpPr/>
            <p:nvPr/>
          </p:nvSpPr>
          <p:spPr>
            <a:xfrm>
              <a:off x="4947300" y="1857050"/>
              <a:ext cx="42150" cy="91300"/>
            </a:xfrm>
            <a:custGeom>
              <a:rect b="b" l="l" r="r" t="t"/>
              <a:pathLst>
                <a:path extrusionOk="0" h="3652" w="1686">
                  <a:moveTo>
                    <a:pt x="225" y="1"/>
                  </a:moveTo>
                  <a:lnTo>
                    <a:pt x="1" y="57"/>
                  </a:lnTo>
                  <a:lnTo>
                    <a:pt x="1461" y="3651"/>
                  </a:lnTo>
                  <a:lnTo>
                    <a:pt x="1686" y="3539"/>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20"/>
            <p:cNvSpPr/>
            <p:nvPr/>
          </p:nvSpPr>
          <p:spPr>
            <a:xfrm>
              <a:off x="4908000" y="1875300"/>
              <a:ext cx="50575" cy="88500"/>
            </a:xfrm>
            <a:custGeom>
              <a:rect b="b" l="l" r="r" t="t"/>
              <a:pathLst>
                <a:path extrusionOk="0" h="3540" w="2023">
                  <a:moveTo>
                    <a:pt x="225" y="1"/>
                  </a:moveTo>
                  <a:lnTo>
                    <a:pt x="0" y="113"/>
                  </a:lnTo>
                  <a:lnTo>
                    <a:pt x="1797" y="3539"/>
                  </a:lnTo>
                  <a:lnTo>
                    <a:pt x="2022" y="3427"/>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20"/>
            <p:cNvSpPr/>
            <p:nvPr/>
          </p:nvSpPr>
          <p:spPr>
            <a:xfrm>
              <a:off x="4871475" y="1896375"/>
              <a:ext cx="59000" cy="82875"/>
            </a:xfrm>
            <a:custGeom>
              <a:rect b="b" l="l" r="r" t="t"/>
              <a:pathLst>
                <a:path extrusionOk="0" h="3315" w="2360">
                  <a:moveTo>
                    <a:pt x="225" y="0"/>
                  </a:moveTo>
                  <a:lnTo>
                    <a:pt x="1" y="113"/>
                  </a:lnTo>
                  <a:lnTo>
                    <a:pt x="2135" y="3314"/>
                  </a:lnTo>
                  <a:lnTo>
                    <a:pt x="2360" y="3202"/>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20"/>
            <p:cNvSpPr/>
            <p:nvPr/>
          </p:nvSpPr>
          <p:spPr>
            <a:xfrm>
              <a:off x="4986625" y="1843025"/>
              <a:ext cx="33725" cy="94100"/>
            </a:xfrm>
            <a:custGeom>
              <a:rect b="b" l="l" r="r" t="t"/>
              <a:pathLst>
                <a:path extrusionOk="0" h="3764" w="1349">
                  <a:moveTo>
                    <a:pt x="225" y="0"/>
                  </a:moveTo>
                  <a:lnTo>
                    <a:pt x="0" y="56"/>
                  </a:lnTo>
                  <a:lnTo>
                    <a:pt x="1067" y="3763"/>
                  </a:lnTo>
                  <a:lnTo>
                    <a:pt x="1348" y="3707"/>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20"/>
            <p:cNvSpPr/>
            <p:nvPr/>
          </p:nvSpPr>
          <p:spPr>
            <a:xfrm>
              <a:off x="5113000" y="1826175"/>
              <a:ext cx="7025" cy="95500"/>
            </a:xfrm>
            <a:custGeom>
              <a:rect b="b" l="l" r="r" t="t"/>
              <a:pathLst>
                <a:path extrusionOk="0" h="3820" w="281">
                  <a:moveTo>
                    <a:pt x="0" y="0"/>
                  </a:moveTo>
                  <a:lnTo>
                    <a:pt x="0" y="3819"/>
                  </a:lnTo>
                  <a:lnTo>
                    <a:pt x="281" y="3819"/>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20"/>
            <p:cNvSpPr/>
            <p:nvPr/>
          </p:nvSpPr>
          <p:spPr>
            <a:xfrm>
              <a:off x="5028750" y="1833175"/>
              <a:ext cx="23900" cy="95525"/>
            </a:xfrm>
            <a:custGeom>
              <a:rect b="b" l="l" r="r" t="t"/>
              <a:pathLst>
                <a:path extrusionOk="0" h="3821" w="956">
                  <a:moveTo>
                    <a:pt x="225" y="1"/>
                  </a:moveTo>
                  <a:lnTo>
                    <a:pt x="0" y="57"/>
                  </a:lnTo>
                  <a:lnTo>
                    <a:pt x="674" y="3820"/>
                  </a:lnTo>
                  <a:lnTo>
                    <a:pt x="955" y="3764"/>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20"/>
            <p:cNvSpPr/>
            <p:nvPr/>
          </p:nvSpPr>
          <p:spPr>
            <a:xfrm>
              <a:off x="5069475" y="1827575"/>
              <a:ext cx="15450" cy="95500"/>
            </a:xfrm>
            <a:custGeom>
              <a:rect b="b" l="l" r="r" t="t"/>
              <a:pathLst>
                <a:path extrusionOk="0" h="3820" w="618">
                  <a:moveTo>
                    <a:pt x="0" y="0"/>
                  </a:moveTo>
                  <a:lnTo>
                    <a:pt x="393" y="3819"/>
                  </a:lnTo>
                  <a:lnTo>
                    <a:pt x="618" y="3819"/>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20"/>
            <p:cNvSpPr/>
            <p:nvPr/>
          </p:nvSpPr>
          <p:spPr>
            <a:xfrm>
              <a:off x="4805500" y="1949725"/>
              <a:ext cx="73025" cy="73050"/>
            </a:xfrm>
            <a:custGeom>
              <a:rect b="b" l="l" r="r" t="t"/>
              <a:pathLst>
                <a:path extrusionOk="0" h="2922" w="2921">
                  <a:moveTo>
                    <a:pt x="169" y="1"/>
                  </a:moveTo>
                  <a:lnTo>
                    <a:pt x="0" y="169"/>
                  </a:lnTo>
                  <a:lnTo>
                    <a:pt x="2752" y="2921"/>
                  </a:lnTo>
                  <a:cubicBezTo>
                    <a:pt x="2808" y="2865"/>
                    <a:pt x="2864" y="2809"/>
                    <a:pt x="2921" y="2753"/>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20"/>
            <p:cNvSpPr/>
            <p:nvPr/>
          </p:nvSpPr>
          <p:spPr>
            <a:xfrm>
              <a:off x="4776000" y="1982025"/>
              <a:ext cx="78650" cy="66025"/>
            </a:xfrm>
            <a:custGeom>
              <a:rect b="b" l="l" r="r" t="t"/>
              <a:pathLst>
                <a:path extrusionOk="0" h="2641" w="3146">
                  <a:moveTo>
                    <a:pt x="169" y="0"/>
                  </a:moveTo>
                  <a:cubicBezTo>
                    <a:pt x="113" y="57"/>
                    <a:pt x="57" y="113"/>
                    <a:pt x="1" y="169"/>
                  </a:cubicBezTo>
                  <a:lnTo>
                    <a:pt x="2977" y="2640"/>
                  </a:lnTo>
                  <a:lnTo>
                    <a:pt x="3146" y="2415"/>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20"/>
            <p:cNvSpPr/>
            <p:nvPr/>
          </p:nvSpPr>
          <p:spPr>
            <a:xfrm>
              <a:off x="4752125" y="2015725"/>
              <a:ext cx="82875" cy="59000"/>
            </a:xfrm>
            <a:custGeom>
              <a:rect b="b" l="l" r="r" t="t"/>
              <a:pathLst>
                <a:path extrusionOk="0" h="2360" w="3315">
                  <a:moveTo>
                    <a:pt x="113" y="0"/>
                  </a:moveTo>
                  <a:lnTo>
                    <a:pt x="1" y="169"/>
                  </a:lnTo>
                  <a:lnTo>
                    <a:pt x="3202" y="2359"/>
                  </a:lnTo>
                  <a:lnTo>
                    <a:pt x="3315" y="2135"/>
                  </a:ln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20"/>
            <p:cNvSpPr/>
            <p:nvPr/>
          </p:nvSpPr>
          <p:spPr>
            <a:xfrm>
              <a:off x="5145275" y="1827575"/>
              <a:ext cx="15475" cy="96900"/>
            </a:xfrm>
            <a:custGeom>
              <a:rect b="b" l="l" r="r" t="t"/>
              <a:pathLst>
                <a:path extrusionOk="0" h="3876" w="619">
                  <a:moveTo>
                    <a:pt x="394" y="0"/>
                  </a:moveTo>
                  <a:lnTo>
                    <a:pt x="1" y="3876"/>
                  </a:lnTo>
                  <a:lnTo>
                    <a:pt x="282" y="3876"/>
                  </a:lnTo>
                  <a:lnTo>
                    <a:pt x="61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20"/>
            <p:cNvSpPr/>
            <p:nvPr/>
          </p:nvSpPr>
          <p:spPr>
            <a:xfrm>
              <a:off x="5211275" y="1844425"/>
              <a:ext cx="33725" cy="92700"/>
            </a:xfrm>
            <a:custGeom>
              <a:rect b="b" l="l" r="r" t="t"/>
              <a:pathLst>
                <a:path extrusionOk="0" h="3708" w="1349">
                  <a:moveTo>
                    <a:pt x="1124" y="0"/>
                  </a:moveTo>
                  <a:lnTo>
                    <a:pt x="1" y="3651"/>
                  </a:lnTo>
                  <a:lnTo>
                    <a:pt x="225" y="3707"/>
                  </a:lnTo>
                  <a:lnTo>
                    <a:pt x="1349" y="56"/>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20"/>
            <p:cNvSpPr/>
            <p:nvPr/>
          </p:nvSpPr>
          <p:spPr>
            <a:xfrm>
              <a:off x="5178975" y="1833175"/>
              <a:ext cx="25300" cy="95525"/>
            </a:xfrm>
            <a:custGeom>
              <a:rect b="b" l="l" r="r" t="t"/>
              <a:pathLst>
                <a:path extrusionOk="0" h="3821" w="1012">
                  <a:moveTo>
                    <a:pt x="731" y="1"/>
                  </a:moveTo>
                  <a:lnTo>
                    <a:pt x="1" y="3764"/>
                  </a:lnTo>
                  <a:lnTo>
                    <a:pt x="282" y="3820"/>
                  </a:lnTo>
                  <a:lnTo>
                    <a:pt x="1012" y="57"/>
                  </a:lnTo>
                  <a:lnTo>
                    <a:pt x="73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20"/>
            <p:cNvSpPr/>
            <p:nvPr/>
          </p:nvSpPr>
          <p:spPr>
            <a:xfrm>
              <a:off x="5353100" y="2011500"/>
              <a:ext cx="8450" cy="12675"/>
            </a:xfrm>
            <a:custGeom>
              <a:rect b="b" l="l" r="r" t="t"/>
              <a:pathLst>
                <a:path extrusionOk="0" h="507" w="338">
                  <a:moveTo>
                    <a:pt x="337" y="1"/>
                  </a:moveTo>
                  <a:lnTo>
                    <a:pt x="0" y="338"/>
                  </a:lnTo>
                  <a:lnTo>
                    <a:pt x="169" y="506"/>
                  </a:lnTo>
                  <a:lnTo>
                    <a:pt x="337" y="394"/>
                  </a:lnTo>
                  <a:lnTo>
                    <a:pt x="33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20"/>
            <p:cNvSpPr/>
            <p:nvPr/>
          </p:nvSpPr>
          <p:spPr>
            <a:xfrm>
              <a:off x="5243575" y="1858450"/>
              <a:ext cx="42150" cy="91300"/>
            </a:xfrm>
            <a:custGeom>
              <a:rect b="b" l="l" r="r" t="t"/>
              <a:pathLst>
                <a:path extrusionOk="0" h="3652" w="1686">
                  <a:moveTo>
                    <a:pt x="1461" y="1"/>
                  </a:moveTo>
                  <a:lnTo>
                    <a:pt x="0" y="3539"/>
                  </a:lnTo>
                  <a:lnTo>
                    <a:pt x="225" y="3652"/>
                  </a:lnTo>
                  <a:lnTo>
                    <a:pt x="1685" y="57"/>
                  </a:lnTo>
                  <a:lnTo>
                    <a:pt x="146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20"/>
            <p:cNvSpPr/>
            <p:nvPr/>
          </p:nvSpPr>
          <p:spPr>
            <a:xfrm>
              <a:off x="5273050" y="1875300"/>
              <a:ext cx="50575" cy="88500"/>
            </a:xfrm>
            <a:custGeom>
              <a:rect b="b" l="l" r="r" t="t"/>
              <a:pathLst>
                <a:path extrusionOk="0" h="3540" w="2023">
                  <a:moveTo>
                    <a:pt x="1798" y="1"/>
                  </a:moveTo>
                  <a:lnTo>
                    <a:pt x="1" y="3427"/>
                  </a:lnTo>
                  <a:lnTo>
                    <a:pt x="226" y="3539"/>
                  </a:lnTo>
                  <a:lnTo>
                    <a:pt x="2023" y="113"/>
                  </a:lnTo>
                  <a:lnTo>
                    <a:pt x="179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20"/>
            <p:cNvSpPr/>
            <p:nvPr/>
          </p:nvSpPr>
          <p:spPr>
            <a:xfrm>
              <a:off x="5327825" y="1955350"/>
              <a:ext cx="33725" cy="46350"/>
            </a:xfrm>
            <a:custGeom>
              <a:rect b="b" l="l" r="r" t="t"/>
              <a:pathLst>
                <a:path extrusionOk="0" h="1854" w="1349">
                  <a:moveTo>
                    <a:pt x="1348" y="0"/>
                  </a:moveTo>
                  <a:lnTo>
                    <a:pt x="0" y="1629"/>
                  </a:lnTo>
                  <a:lnTo>
                    <a:pt x="225" y="1854"/>
                  </a:lnTo>
                  <a:lnTo>
                    <a:pt x="1348" y="450"/>
                  </a:lnTo>
                  <a:lnTo>
                    <a:pt x="134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20"/>
            <p:cNvSpPr/>
            <p:nvPr/>
          </p:nvSpPr>
          <p:spPr>
            <a:xfrm>
              <a:off x="5301150" y="1897775"/>
              <a:ext cx="59000" cy="84275"/>
            </a:xfrm>
            <a:custGeom>
              <a:rect b="b" l="l" r="r" t="t"/>
              <a:pathLst>
                <a:path extrusionOk="0" h="3371" w="2360">
                  <a:moveTo>
                    <a:pt x="2191" y="1"/>
                  </a:moveTo>
                  <a:lnTo>
                    <a:pt x="0" y="3202"/>
                  </a:lnTo>
                  <a:lnTo>
                    <a:pt x="225" y="3370"/>
                  </a:lnTo>
                  <a:lnTo>
                    <a:pt x="2359" y="169"/>
                  </a:lnTo>
                  <a:lnTo>
                    <a:pt x="219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20"/>
            <p:cNvSpPr/>
            <p:nvPr/>
          </p:nvSpPr>
          <p:spPr>
            <a:xfrm>
              <a:off x="4903775" y="2062050"/>
              <a:ext cx="487250" cy="430375"/>
            </a:xfrm>
            <a:custGeom>
              <a:rect b="b" l="l" r="r" t="t"/>
              <a:pathLst>
                <a:path extrusionOk="0" h="17215" w="19490">
                  <a:moveTo>
                    <a:pt x="8650" y="1"/>
                  </a:moveTo>
                  <a:lnTo>
                    <a:pt x="8650" y="1012"/>
                  </a:lnTo>
                  <a:cubicBezTo>
                    <a:pt x="15446" y="1012"/>
                    <a:pt x="18816" y="9156"/>
                    <a:pt x="14042" y="13986"/>
                  </a:cubicBezTo>
                  <a:cubicBezTo>
                    <a:pt x="12496" y="15532"/>
                    <a:pt x="10590" y="16224"/>
                    <a:pt x="8721" y="16224"/>
                  </a:cubicBezTo>
                  <a:cubicBezTo>
                    <a:pt x="4817" y="16224"/>
                    <a:pt x="1068" y="13207"/>
                    <a:pt x="1068" y="8650"/>
                  </a:cubicBezTo>
                  <a:lnTo>
                    <a:pt x="1" y="8650"/>
                  </a:lnTo>
                  <a:cubicBezTo>
                    <a:pt x="41" y="13703"/>
                    <a:pt x="4214" y="17215"/>
                    <a:pt x="8664" y="17215"/>
                  </a:cubicBezTo>
                  <a:cubicBezTo>
                    <a:pt x="10397" y="17215"/>
                    <a:pt x="12171" y="16683"/>
                    <a:pt x="13761" y="15502"/>
                  </a:cubicBezTo>
                  <a:cubicBezTo>
                    <a:pt x="19490" y="11346"/>
                    <a:pt x="17973" y="2472"/>
                    <a:pt x="11234" y="338"/>
                  </a:cubicBezTo>
                  <a:lnTo>
                    <a:pt x="11234" y="394"/>
                  </a:lnTo>
                  <a:cubicBezTo>
                    <a:pt x="10391" y="113"/>
                    <a:pt x="9549" y="1"/>
                    <a:pt x="865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20"/>
            <p:cNvSpPr/>
            <p:nvPr/>
          </p:nvSpPr>
          <p:spPr>
            <a:xfrm>
              <a:off x="4982400" y="2160350"/>
              <a:ext cx="330000" cy="255575"/>
            </a:xfrm>
            <a:custGeom>
              <a:rect b="b" l="l" r="r" t="t"/>
              <a:pathLst>
                <a:path extrusionOk="0" h="10223" w="13200">
                  <a:moveTo>
                    <a:pt x="8538" y="0"/>
                  </a:moveTo>
                  <a:lnTo>
                    <a:pt x="8313" y="337"/>
                  </a:lnTo>
                  <a:cubicBezTo>
                    <a:pt x="10167" y="1573"/>
                    <a:pt x="11065" y="3876"/>
                    <a:pt x="10447" y="6066"/>
                  </a:cubicBezTo>
                  <a:cubicBezTo>
                    <a:pt x="10054" y="7358"/>
                    <a:pt x="9212" y="8481"/>
                    <a:pt x="7976" y="9099"/>
                  </a:cubicBezTo>
                  <a:cubicBezTo>
                    <a:pt x="7184" y="9542"/>
                    <a:pt x="6347" y="9744"/>
                    <a:pt x="5530" y="9744"/>
                  </a:cubicBezTo>
                  <a:cubicBezTo>
                    <a:pt x="2930" y="9744"/>
                    <a:pt x="536" y="7694"/>
                    <a:pt x="450" y="4830"/>
                  </a:cubicBezTo>
                  <a:lnTo>
                    <a:pt x="1" y="4830"/>
                  </a:lnTo>
                  <a:cubicBezTo>
                    <a:pt x="57" y="7246"/>
                    <a:pt x="1686" y="9324"/>
                    <a:pt x="4045" y="9998"/>
                  </a:cubicBezTo>
                  <a:cubicBezTo>
                    <a:pt x="4550" y="10110"/>
                    <a:pt x="5056" y="10222"/>
                    <a:pt x="5561" y="10222"/>
                  </a:cubicBezTo>
                  <a:cubicBezTo>
                    <a:pt x="11065" y="10166"/>
                    <a:pt x="13199" y="2977"/>
                    <a:pt x="853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20"/>
            <p:cNvSpPr/>
            <p:nvPr/>
          </p:nvSpPr>
          <p:spPr>
            <a:xfrm>
              <a:off x="5028675" y="2210725"/>
              <a:ext cx="175600" cy="133675"/>
            </a:xfrm>
            <a:custGeom>
              <a:rect b="b" l="l" r="r" t="t"/>
              <a:pathLst>
                <a:path extrusionOk="0" h="5347" w="7024">
                  <a:moveTo>
                    <a:pt x="3631" y="463"/>
                  </a:moveTo>
                  <a:cubicBezTo>
                    <a:pt x="4755" y="463"/>
                    <a:pt x="5844" y="1327"/>
                    <a:pt x="5844" y="2647"/>
                  </a:cubicBezTo>
                  <a:cubicBezTo>
                    <a:pt x="5901" y="3826"/>
                    <a:pt x="4890" y="4894"/>
                    <a:pt x="3654" y="4894"/>
                  </a:cubicBezTo>
                  <a:cubicBezTo>
                    <a:pt x="1688" y="4837"/>
                    <a:pt x="677" y="2478"/>
                    <a:pt x="2081" y="1131"/>
                  </a:cubicBezTo>
                  <a:cubicBezTo>
                    <a:pt x="2524" y="669"/>
                    <a:pt x="3082" y="463"/>
                    <a:pt x="3631" y="463"/>
                  </a:cubicBezTo>
                  <a:close/>
                  <a:moveTo>
                    <a:pt x="3444" y="1"/>
                  </a:moveTo>
                  <a:cubicBezTo>
                    <a:pt x="0" y="1"/>
                    <a:pt x="17" y="5347"/>
                    <a:pt x="3495" y="5347"/>
                  </a:cubicBezTo>
                  <a:cubicBezTo>
                    <a:pt x="3547" y="5347"/>
                    <a:pt x="3600" y="5345"/>
                    <a:pt x="3654" y="5343"/>
                  </a:cubicBezTo>
                  <a:cubicBezTo>
                    <a:pt x="7024" y="5118"/>
                    <a:pt x="7024" y="176"/>
                    <a:pt x="3654" y="7"/>
                  </a:cubicBezTo>
                  <a:cubicBezTo>
                    <a:pt x="3583" y="3"/>
                    <a:pt x="3513" y="1"/>
                    <a:pt x="3444"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20"/>
            <p:cNvSpPr/>
            <p:nvPr/>
          </p:nvSpPr>
          <p:spPr>
            <a:xfrm>
              <a:off x="5027350" y="1948325"/>
              <a:ext cx="37925" cy="94100"/>
            </a:xfrm>
            <a:custGeom>
              <a:rect b="b" l="l" r="r" t="t"/>
              <a:pathLst>
                <a:path extrusionOk="0" h="3764" w="1517">
                  <a:moveTo>
                    <a:pt x="112" y="0"/>
                  </a:moveTo>
                  <a:cubicBezTo>
                    <a:pt x="0" y="0"/>
                    <a:pt x="955" y="3763"/>
                    <a:pt x="955" y="3763"/>
                  </a:cubicBezTo>
                  <a:lnTo>
                    <a:pt x="1517" y="3595"/>
                  </a:lnTo>
                  <a:lnTo>
                    <a:pt x="11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20"/>
            <p:cNvSpPr/>
            <p:nvPr/>
          </p:nvSpPr>
          <p:spPr>
            <a:xfrm>
              <a:off x="3496850" y="1723675"/>
              <a:ext cx="8450" cy="37925"/>
            </a:xfrm>
            <a:custGeom>
              <a:rect b="b" l="l" r="r" t="t"/>
              <a:pathLst>
                <a:path extrusionOk="0" h="1517" w="338">
                  <a:moveTo>
                    <a:pt x="113" y="0"/>
                  </a:moveTo>
                  <a:cubicBezTo>
                    <a:pt x="1" y="0"/>
                    <a:pt x="1" y="56"/>
                    <a:pt x="1" y="112"/>
                  </a:cubicBezTo>
                  <a:lnTo>
                    <a:pt x="113" y="1517"/>
                  </a:lnTo>
                  <a:lnTo>
                    <a:pt x="338" y="1460"/>
                  </a:lnTo>
                  <a:lnTo>
                    <a:pt x="225" y="56"/>
                  </a:lnTo>
                  <a:cubicBezTo>
                    <a:pt x="225" y="0"/>
                    <a:pt x="169" y="0"/>
                    <a:pt x="11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20"/>
            <p:cNvSpPr/>
            <p:nvPr/>
          </p:nvSpPr>
          <p:spPr>
            <a:xfrm>
              <a:off x="3211825" y="1856000"/>
              <a:ext cx="30925" cy="30575"/>
            </a:xfrm>
            <a:custGeom>
              <a:rect b="b" l="l" r="r" t="t"/>
              <a:pathLst>
                <a:path extrusionOk="0" h="1223" w="1237">
                  <a:moveTo>
                    <a:pt x="141" y="1"/>
                  </a:moveTo>
                  <a:cubicBezTo>
                    <a:pt x="113" y="1"/>
                    <a:pt x="85" y="15"/>
                    <a:pt x="57" y="43"/>
                  </a:cubicBezTo>
                  <a:cubicBezTo>
                    <a:pt x="0" y="99"/>
                    <a:pt x="0" y="155"/>
                    <a:pt x="57" y="211"/>
                  </a:cubicBezTo>
                  <a:lnTo>
                    <a:pt x="1068" y="1222"/>
                  </a:lnTo>
                  <a:lnTo>
                    <a:pt x="1236" y="1054"/>
                  </a:lnTo>
                  <a:lnTo>
                    <a:pt x="225" y="43"/>
                  </a:lnTo>
                  <a:cubicBezTo>
                    <a:pt x="197" y="15"/>
                    <a:pt x="169" y="1"/>
                    <a:pt x="14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20"/>
            <p:cNvSpPr/>
            <p:nvPr/>
          </p:nvSpPr>
          <p:spPr>
            <a:xfrm>
              <a:off x="3245525" y="1826525"/>
              <a:ext cx="28100" cy="31950"/>
            </a:xfrm>
            <a:custGeom>
              <a:rect b="b" l="l" r="r" t="t"/>
              <a:pathLst>
                <a:path extrusionOk="0" h="1278" w="1124">
                  <a:moveTo>
                    <a:pt x="141" y="0"/>
                  </a:moveTo>
                  <a:cubicBezTo>
                    <a:pt x="113" y="0"/>
                    <a:pt x="85" y="14"/>
                    <a:pt x="57" y="42"/>
                  </a:cubicBezTo>
                  <a:cubicBezTo>
                    <a:pt x="0" y="42"/>
                    <a:pt x="0" y="155"/>
                    <a:pt x="57" y="155"/>
                  </a:cubicBezTo>
                  <a:lnTo>
                    <a:pt x="955" y="1278"/>
                  </a:lnTo>
                  <a:lnTo>
                    <a:pt x="1124" y="1166"/>
                  </a:lnTo>
                  <a:lnTo>
                    <a:pt x="225" y="42"/>
                  </a:lnTo>
                  <a:cubicBezTo>
                    <a:pt x="197" y="14"/>
                    <a:pt x="169" y="0"/>
                    <a:pt x="14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20"/>
            <p:cNvSpPr/>
            <p:nvPr/>
          </p:nvSpPr>
          <p:spPr>
            <a:xfrm>
              <a:off x="3283425" y="1798075"/>
              <a:ext cx="25300" cy="33725"/>
            </a:xfrm>
            <a:custGeom>
              <a:rect b="b" l="l" r="r" t="t"/>
              <a:pathLst>
                <a:path extrusionOk="0" h="1349" w="1012">
                  <a:moveTo>
                    <a:pt x="57" y="1"/>
                  </a:moveTo>
                  <a:cubicBezTo>
                    <a:pt x="1" y="57"/>
                    <a:pt x="1" y="113"/>
                    <a:pt x="57" y="169"/>
                  </a:cubicBezTo>
                  <a:lnTo>
                    <a:pt x="787" y="1349"/>
                  </a:lnTo>
                  <a:lnTo>
                    <a:pt x="1012" y="1236"/>
                  </a:lnTo>
                  <a:lnTo>
                    <a:pt x="225" y="57"/>
                  </a:lnTo>
                  <a:cubicBezTo>
                    <a:pt x="169" y="1"/>
                    <a:pt x="113" y="1"/>
                    <a:pt x="57"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20"/>
            <p:cNvSpPr/>
            <p:nvPr/>
          </p:nvSpPr>
          <p:spPr>
            <a:xfrm>
              <a:off x="3451925" y="1730100"/>
              <a:ext cx="12675" cy="38525"/>
            </a:xfrm>
            <a:custGeom>
              <a:rect b="b" l="l" r="r" t="t"/>
              <a:pathLst>
                <a:path extrusionOk="0" h="1541" w="507">
                  <a:moveTo>
                    <a:pt x="161" y="1"/>
                  </a:moveTo>
                  <a:cubicBezTo>
                    <a:pt x="146" y="1"/>
                    <a:pt x="129" y="7"/>
                    <a:pt x="113" y="24"/>
                  </a:cubicBezTo>
                  <a:cubicBezTo>
                    <a:pt x="57" y="24"/>
                    <a:pt x="1" y="80"/>
                    <a:pt x="1" y="136"/>
                  </a:cubicBezTo>
                  <a:lnTo>
                    <a:pt x="281" y="1540"/>
                  </a:lnTo>
                  <a:lnTo>
                    <a:pt x="506" y="1484"/>
                  </a:lnTo>
                  <a:lnTo>
                    <a:pt x="225" y="80"/>
                  </a:lnTo>
                  <a:cubicBezTo>
                    <a:pt x="225" y="40"/>
                    <a:pt x="197" y="1"/>
                    <a:pt x="16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20"/>
            <p:cNvSpPr/>
            <p:nvPr/>
          </p:nvSpPr>
          <p:spPr>
            <a:xfrm>
              <a:off x="3363475" y="1755375"/>
              <a:ext cx="19675" cy="37125"/>
            </a:xfrm>
            <a:custGeom>
              <a:rect b="b" l="l" r="r" t="t"/>
              <a:pathLst>
                <a:path extrusionOk="0" h="1485" w="787">
                  <a:moveTo>
                    <a:pt x="160" y="1"/>
                  </a:moveTo>
                  <a:cubicBezTo>
                    <a:pt x="145" y="1"/>
                    <a:pt x="129" y="7"/>
                    <a:pt x="113" y="24"/>
                  </a:cubicBezTo>
                  <a:cubicBezTo>
                    <a:pt x="56" y="24"/>
                    <a:pt x="0" y="80"/>
                    <a:pt x="56" y="136"/>
                  </a:cubicBezTo>
                  <a:lnTo>
                    <a:pt x="618" y="1484"/>
                  </a:lnTo>
                  <a:lnTo>
                    <a:pt x="787" y="1372"/>
                  </a:lnTo>
                  <a:lnTo>
                    <a:pt x="225" y="80"/>
                  </a:lnTo>
                  <a:cubicBezTo>
                    <a:pt x="225" y="40"/>
                    <a:pt x="197" y="1"/>
                    <a:pt x="16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20"/>
            <p:cNvSpPr/>
            <p:nvPr/>
          </p:nvSpPr>
          <p:spPr>
            <a:xfrm>
              <a:off x="3407000" y="1739100"/>
              <a:ext cx="15475" cy="39350"/>
            </a:xfrm>
            <a:custGeom>
              <a:rect b="b" l="l" r="r" t="t"/>
              <a:pathLst>
                <a:path extrusionOk="0" h="1574" w="619">
                  <a:moveTo>
                    <a:pt x="56" y="1"/>
                  </a:moveTo>
                  <a:cubicBezTo>
                    <a:pt x="0" y="57"/>
                    <a:pt x="0" y="113"/>
                    <a:pt x="0" y="169"/>
                  </a:cubicBezTo>
                  <a:lnTo>
                    <a:pt x="393" y="1574"/>
                  </a:lnTo>
                  <a:lnTo>
                    <a:pt x="618" y="1517"/>
                  </a:lnTo>
                  <a:lnTo>
                    <a:pt x="225" y="113"/>
                  </a:lnTo>
                  <a:cubicBezTo>
                    <a:pt x="169" y="1"/>
                    <a:pt x="113" y="1"/>
                    <a:pt x="56"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20"/>
            <p:cNvSpPr/>
            <p:nvPr/>
          </p:nvSpPr>
          <p:spPr>
            <a:xfrm>
              <a:off x="3321350" y="1775025"/>
              <a:ext cx="22475" cy="35725"/>
            </a:xfrm>
            <a:custGeom>
              <a:rect b="b" l="l" r="r" t="t"/>
              <a:pathLst>
                <a:path extrusionOk="0" h="1429" w="899">
                  <a:moveTo>
                    <a:pt x="106" y="1"/>
                  </a:moveTo>
                  <a:cubicBezTo>
                    <a:pt x="89" y="1"/>
                    <a:pt x="73" y="8"/>
                    <a:pt x="56" y="24"/>
                  </a:cubicBezTo>
                  <a:cubicBezTo>
                    <a:pt x="0" y="24"/>
                    <a:pt x="0" y="137"/>
                    <a:pt x="0" y="193"/>
                  </a:cubicBezTo>
                  <a:lnTo>
                    <a:pt x="730" y="1428"/>
                  </a:lnTo>
                  <a:lnTo>
                    <a:pt x="899" y="1316"/>
                  </a:lnTo>
                  <a:lnTo>
                    <a:pt x="225" y="80"/>
                  </a:lnTo>
                  <a:cubicBezTo>
                    <a:pt x="185" y="41"/>
                    <a:pt x="146" y="1"/>
                    <a:pt x="106"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20"/>
            <p:cNvSpPr/>
            <p:nvPr/>
          </p:nvSpPr>
          <p:spPr>
            <a:xfrm>
              <a:off x="3093875" y="2050825"/>
              <a:ext cx="39350" cy="16875"/>
            </a:xfrm>
            <a:custGeom>
              <a:rect b="b" l="l" r="r" t="t"/>
              <a:pathLst>
                <a:path extrusionOk="0" h="675" w="1574">
                  <a:moveTo>
                    <a:pt x="169" y="0"/>
                  </a:moveTo>
                  <a:cubicBezTo>
                    <a:pt x="113" y="0"/>
                    <a:pt x="57" y="57"/>
                    <a:pt x="57" y="113"/>
                  </a:cubicBezTo>
                  <a:cubicBezTo>
                    <a:pt x="1" y="169"/>
                    <a:pt x="57" y="225"/>
                    <a:pt x="113" y="225"/>
                  </a:cubicBezTo>
                  <a:lnTo>
                    <a:pt x="1517" y="674"/>
                  </a:lnTo>
                  <a:lnTo>
                    <a:pt x="1573" y="450"/>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20"/>
            <p:cNvSpPr/>
            <p:nvPr/>
          </p:nvSpPr>
          <p:spPr>
            <a:xfrm>
              <a:off x="3082650" y="2095175"/>
              <a:ext cx="39325" cy="13250"/>
            </a:xfrm>
            <a:custGeom>
              <a:rect b="b" l="l" r="r" t="t"/>
              <a:pathLst>
                <a:path extrusionOk="0" h="530" w="1573">
                  <a:moveTo>
                    <a:pt x="121" y="0"/>
                  </a:moveTo>
                  <a:cubicBezTo>
                    <a:pt x="85" y="0"/>
                    <a:pt x="56" y="40"/>
                    <a:pt x="56" y="80"/>
                  </a:cubicBezTo>
                  <a:cubicBezTo>
                    <a:pt x="0" y="136"/>
                    <a:pt x="56" y="192"/>
                    <a:pt x="113" y="248"/>
                  </a:cubicBezTo>
                  <a:lnTo>
                    <a:pt x="1517" y="529"/>
                  </a:lnTo>
                  <a:lnTo>
                    <a:pt x="1573" y="305"/>
                  </a:lnTo>
                  <a:lnTo>
                    <a:pt x="169" y="24"/>
                  </a:lnTo>
                  <a:cubicBezTo>
                    <a:pt x="152" y="7"/>
                    <a:pt x="136" y="0"/>
                    <a:pt x="12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20"/>
            <p:cNvSpPr/>
            <p:nvPr/>
          </p:nvSpPr>
          <p:spPr>
            <a:xfrm>
              <a:off x="3075625" y="2140675"/>
              <a:ext cx="37925" cy="9875"/>
            </a:xfrm>
            <a:custGeom>
              <a:rect b="b" l="l" r="r" t="t"/>
              <a:pathLst>
                <a:path extrusionOk="0" h="395" w="1517">
                  <a:moveTo>
                    <a:pt x="113" y="1"/>
                  </a:moveTo>
                  <a:cubicBezTo>
                    <a:pt x="57" y="1"/>
                    <a:pt x="0" y="57"/>
                    <a:pt x="0" y="113"/>
                  </a:cubicBezTo>
                  <a:cubicBezTo>
                    <a:pt x="0" y="169"/>
                    <a:pt x="57" y="226"/>
                    <a:pt x="113" y="226"/>
                  </a:cubicBezTo>
                  <a:lnTo>
                    <a:pt x="1517" y="394"/>
                  </a:lnTo>
                  <a:lnTo>
                    <a:pt x="1517" y="169"/>
                  </a:ln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20"/>
            <p:cNvSpPr/>
            <p:nvPr/>
          </p:nvSpPr>
          <p:spPr>
            <a:xfrm>
              <a:off x="3128975" y="1966000"/>
              <a:ext cx="36550" cy="23075"/>
            </a:xfrm>
            <a:custGeom>
              <a:rect b="b" l="l" r="r" t="t"/>
              <a:pathLst>
                <a:path extrusionOk="0" h="923" w="1462">
                  <a:moveTo>
                    <a:pt x="166" y="0"/>
                  </a:moveTo>
                  <a:cubicBezTo>
                    <a:pt x="113" y="0"/>
                    <a:pt x="57" y="40"/>
                    <a:pt x="57" y="80"/>
                  </a:cubicBezTo>
                  <a:cubicBezTo>
                    <a:pt x="1" y="136"/>
                    <a:pt x="57" y="192"/>
                    <a:pt x="113" y="192"/>
                  </a:cubicBezTo>
                  <a:lnTo>
                    <a:pt x="1349" y="922"/>
                  </a:lnTo>
                  <a:lnTo>
                    <a:pt x="1461" y="698"/>
                  </a:lnTo>
                  <a:lnTo>
                    <a:pt x="225" y="24"/>
                  </a:lnTo>
                  <a:cubicBezTo>
                    <a:pt x="209" y="7"/>
                    <a:pt x="188" y="0"/>
                    <a:pt x="16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20"/>
            <p:cNvSpPr/>
            <p:nvPr/>
          </p:nvSpPr>
          <p:spPr>
            <a:xfrm>
              <a:off x="3109625" y="2007075"/>
              <a:ext cx="37625" cy="19900"/>
            </a:xfrm>
            <a:custGeom>
              <a:rect b="b" l="l" r="r" t="t"/>
              <a:pathLst>
                <a:path extrusionOk="0" h="796" w="1505">
                  <a:moveTo>
                    <a:pt x="162" y="0"/>
                  </a:moveTo>
                  <a:cubicBezTo>
                    <a:pt x="34" y="0"/>
                    <a:pt x="1" y="184"/>
                    <a:pt x="101" y="234"/>
                  </a:cubicBezTo>
                  <a:lnTo>
                    <a:pt x="1449" y="796"/>
                  </a:lnTo>
                  <a:lnTo>
                    <a:pt x="1505" y="571"/>
                  </a:lnTo>
                  <a:lnTo>
                    <a:pt x="213" y="9"/>
                  </a:lnTo>
                  <a:cubicBezTo>
                    <a:pt x="195" y="3"/>
                    <a:pt x="178" y="0"/>
                    <a:pt x="16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20"/>
            <p:cNvSpPr/>
            <p:nvPr/>
          </p:nvSpPr>
          <p:spPr>
            <a:xfrm>
              <a:off x="3154250" y="1926200"/>
              <a:ext cx="35125" cy="24950"/>
            </a:xfrm>
            <a:custGeom>
              <a:rect b="b" l="l" r="r" t="t"/>
              <a:pathLst>
                <a:path extrusionOk="0" h="998" w="1405">
                  <a:moveTo>
                    <a:pt x="113" y="1"/>
                  </a:moveTo>
                  <a:cubicBezTo>
                    <a:pt x="85" y="1"/>
                    <a:pt x="57" y="15"/>
                    <a:pt x="57" y="43"/>
                  </a:cubicBezTo>
                  <a:cubicBezTo>
                    <a:pt x="1" y="99"/>
                    <a:pt x="1" y="155"/>
                    <a:pt x="57" y="211"/>
                  </a:cubicBezTo>
                  <a:lnTo>
                    <a:pt x="1236" y="998"/>
                  </a:lnTo>
                  <a:lnTo>
                    <a:pt x="1405" y="829"/>
                  </a:lnTo>
                  <a:lnTo>
                    <a:pt x="169" y="43"/>
                  </a:lnTo>
                  <a:cubicBezTo>
                    <a:pt x="169" y="15"/>
                    <a:pt x="141" y="1"/>
                    <a:pt x="11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20"/>
            <p:cNvSpPr/>
            <p:nvPr/>
          </p:nvSpPr>
          <p:spPr>
            <a:xfrm>
              <a:off x="3180925" y="1890750"/>
              <a:ext cx="32325" cy="28100"/>
            </a:xfrm>
            <a:custGeom>
              <a:rect b="b" l="l" r="r" t="t"/>
              <a:pathLst>
                <a:path extrusionOk="0" h="1124" w="1293">
                  <a:moveTo>
                    <a:pt x="57" y="1"/>
                  </a:moveTo>
                  <a:cubicBezTo>
                    <a:pt x="1" y="57"/>
                    <a:pt x="1" y="113"/>
                    <a:pt x="57" y="169"/>
                  </a:cubicBezTo>
                  <a:lnTo>
                    <a:pt x="1124" y="1124"/>
                  </a:lnTo>
                  <a:lnTo>
                    <a:pt x="1293" y="955"/>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20"/>
            <p:cNvSpPr/>
            <p:nvPr/>
          </p:nvSpPr>
          <p:spPr>
            <a:xfrm>
              <a:off x="3849300" y="1858800"/>
              <a:ext cx="29500" cy="29175"/>
            </a:xfrm>
            <a:custGeom>
              <a:rect b="b" l="l" r="r" t="t"/>
              <a:pathLst>
                <a:path extrusionOk="0" h="1167" w="1180">
                  <a:moveTo>
                    <a:pt x="1095" y="1"/>
                  </a:moveTo>
                  <a:cubicBezTo>
                    <a:pt x="1067" y="1"/>
                    <a:pt x="1039" y="15"/>
                    <a:pt x="1011" y="43"/>
                  </a:cubicBezTo>
                  <a:lnTo>
                    <a:pt x="0" y="1054"/>
                  </a:lnTo>
                  <a:lnTo>
                    <a:pt x="112" y="1166"/>
                  </a:lnTo>
                  <a:lnTo>
                    <a:pt x="1180" y="155"/>
                  </a:lnTo>
                  <a:cubicBezTo>
                    <a:pt x="1180" y="99"/>
                    <a:pt x="1180" y="43"/>
                    <a:pt x="1180" y="43"/>
                  </a:cubicBezTo>
                  <a:cubicBezTo>
                    <a:pt x="1151" y="15"/>
                    <a:pt x="1123" y="1"/>
                    <a:pt x="109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20"/>
            <p:cNvSpPr/>
            <p:nvPr/>
          </p:nvSpPr>
          <p:spPr>
            <a:xfrm>
              <a:off x="3901250" y="1930075"/>
              <a:ext cx="35125" cy="23900"/>
            </a:xfrm>
            <a:custGeom>
              <a:rect b="b" l="l" r="r" t="t"/>
              <a:pathLst>
                <a:path extrusionOk="0" h="956" w="1405">
                  <a:moveTo>
                    <a:pt x="1180" y="0"/>
                  </a:moveTo>
                  <a:lnTo>
                    <a:pt x="0" y="843"/>
                  </a:lnTo>
                  <a:cubicBezTo>
                    <a:pt x="113" y="843"/>
                    <a:pt x="169" y="899"/>
                    <a:pt x="169" y="955"/>
                  </a:cubicBezTo>
                  <a:lnTo>
                    <a:pt x="1348" y="169"/>
                  </a:lnTo>
                  <a:cubicBezTo>
                    <a:pt x="1404" y="113"/>
                    <a:pt x="1404" y="56"/>
                    <a:pt x="134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20"/>
            <p:cNvSpPr/>
            <p:nvPr/>
          </p:nvSpPr>
          <p:spPr>
            <a:xfrm>
              <a:off x="3074225" y="2185625"/>
              <a:ext cx="37925" cy="5625"/>
            </a:xfrm>
            <a:custGeom>
              <a:rect b="b" l="l" r="r" t="t"/>
              <a:pathLst>
                <a:path extrusionOk="0" h="225" w="1517">
                  <a:moveTo>
                    <a:pt x="113" y="0"/>
                  </a:moveTo>
                  <a:cubicBezTo>
                    <a:pt x="56" y="0"/>
                    <a:pt x="0" y="56"/>
                    <a:pt x="0" y="113"/>
                  </a:cubicBezTo>
                  <a:cubicBezTo>
                    <a:pt x="0" y="169"/>
                    <a:pt x="56" y="225"/>
                    <a:pt x="113" y="225"/>
                  </a:cubicBezTo>
                  <a:lnTo>
                    <a:pt x="1517" y="225"/>
                  </a:lnTo>
                  <a:lnTo>
                    <a:pt x="151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20"/>
            <p:cNvSpPr/>
            <p:nvPr/>
          </p:nvSpPr>
          <p:spPr>
            <a:xfrm>
              <a:off x="3875975" y="1891375"/>
              <a:ext cx="34575" cy="27475"/>
            </a:xfrm>
            <a:custGeom>
              <a:rect b="b" l="l" r="r" t="t"/>
              <a:pathLst>
                <a:path extrusionOk="0" h="1099" w="1383">
                  <a:moveTo>
                    <a:pt x="1193" y="1"/>
                  </a:moveTo>
                  <a:cubicBezTo>
                    <a:pt x="1170" y="1"/>
                    <a:pt x="1145" y="10"/>
                    <a:pt x="1124" y="32"/>
                  </a:cubicBezTo>
                  <a:lnTo>
                    <a:pt x="0" y="930"/>
                  </a:lnTo>
                  <a:lnTo>
                    <a:pt x="169" y="1099"/>
                  </a:lnTo>
                  <a:lnTo>
                    <a:pt x="1292" y="200"/>
                  </a:lnTo>
                  <a:cubicBezTo>
                    <a:pt x="1382" y="155"/>
                    <a:pt x="1291" y="1"/>
                    <a:pt x="119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20"/>
            <p:cNvSpPr/>
            <p:nvPr/>
          </p:nvSpPr>
          <p:spPr>
            <a:xfrm>
              <a:off x="3943375" y="2010100"/>
              <a:ext cx="36525" cy="19675"/>
            </a:xfrm>
            <a:custGeom>
              <a:rect b="b" l="l" r="r" t="t"/>
              <a:pathLst>
                <a:path extrusionOk="0" h="787" w="1461">
                  <a:moveTo>
                    <a:pt x="1292" y="1"/>
                  </a:moveTo>
                  <a:lnTo>
                    <a:pt x="0" y="562"/>
                  </a:lnTo>
                  <a:lnTo>
                    <a:pt x="56" y="787"/>
                  </a:lnTo>
                  <a:lnTo>
                    <a:pt x="1404" y="225"/>
                  </a:lnTo>
                  <a:cubicBezTo>
                    <a:pt x="1460" y="169"/>
                    <a:pt x="1460" y="113"/>
                    <a:pt x="1460" y="57"/>
                  </a:cubicBezTo>
                  <a:cubicBezTo>
                    <a:pt x="1404" y="1"/>
                    <a:pt x="1348" y="1"/>
                    <a:pt x="129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20"/>
            <p:cNvSpPr/>
            <p:nvPr/>
          </p:nvSpPr>
          <p:spPr>
            <a:xfrm>
              <a:off x="3923700" y="1967400"/>
              <a:ext cx="36550" cy="23075"/>
            </a:xfrm>
            <a:custGeom>
              <a:rect b="b" l="l" r="r" t="t"/>
              <a:pathLst>
                <a:path extrusionOk="0" h="923" w="1462">
                  <a:moveTo>
                    <a:pt x="1342" y="0"/>
                  </a:moveTo>
                  <a:cubicBezTo>
                    <a:pt x="1326" y="0"/>
                    <a:pt x="1309" y="7"/>
                    <a:pt x="1293" y="24"/>
                  </a:cubicBezTo>
                  <a:lnTo>
                    <a:pt x="1" y="698"/>
                  </a:lnTo>
                  <a:cubicBezTo>
                    <a:pt x="57" y="754"/>
                    <a:pt x="57" y="866"/>
                    <a:pt x="113" y="922"/>
                  </a:cubicBezTo>
                  <a:lnTo>
                    <a:pt x="1405" y="192"/>
                  </a:lnTo>
                  <a:cubicBezTo>
                    <a:pt x="1461" y="192"/>
                    <a:pt x="1461" y="136"/>
                    <a:pt x="1461" y="80"/>
                  </a:cubicBezTo>
                  <a:cubicBezTo>
                    <a:pt x="1421" y="40"/>
                    <a:pt x="1382" y="0"/>
                    <a:pt x="134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20"/>
            <p:cNvSpPr/>
            <p:nvPr/>
          </p:nvSpPr>
          <p:spPr>
            <a:xfrm>
              <a:off x="3974250" y="2142100"/>
              <a:ext cx="36550" cy="9850"/>
            </a:xfrm>
            <a:custGeom>
              <a:rect b="b" l="l" r="r" t="t"/>
              <a:pathLst>
                <a:path extrusionOk="0" h="394" w="1462">
                  <a:moveTo>
                    <a:pt x="1349" y="0"/>
                  </a:moveTo>
                  <a:lnTo>
                    <a:pt x="1" y="169"/>
                  </a:lnTo>
                  <a:lnTo>
                    <a:pt x="1" y="393"/>
                  </a:lnTo>
                  <a:lnTo>
                    <a:pt x="1405" y="225"/>
                  </a:lnTo>
                  <a:cubicBezTo>
                    <a:pt x="1461" y="225"/>
                    <a:pt x="1461" y="169"/>
                    <a:pt x="1461" y="112"/>
                  </a:cubicBezTo>
                  <a:cubicBezTo>
                    <a:pt x="1461" y="56"/>
                    <a:pt x="1405" y="0"/>
                    <a:pt x="134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20"/>
            <p:cNvSpPr/>
            <p:nvPr/>
          </p:nvSpPr>
          <p:spPr>
            <a:xfrm>
              <a:off x="3956000" y="2052050"/>
              <a:ext cx="40375" cy="17050"/>
            </a:xfrm>
            <a:custGeom>
              <a:rect b="b" l="l" r="r" t="t"/>
              <a:pathLst>
                <a:path extrusionOk="0" h="682" w="1615">
                  <a:moveTo>
                    <a:pt x="1435" y="0"/>
                  </a:moveTo>
                  <a:cubicBezTo>
                    <a:pt x="1425" y="0"/>
                    <a:pt x="1415" y="3"/>
                    <a:pt x="1405" y="8"/>
                  </a:cubicBezTo>
                  <a:lnTo>
                    <a:pt x="1" y="457"/>
                  </a:lnTo>
                  <a:lnTo>
                    <a:pt x="57" y="682"/>
                  </a:lnTo>
                  <a:lnTo>
                    <a:pt x="1461" y="232"/>
                  </a:lnTo>
                  <a:cubicBezTo>
                    <a:pt x="1614" y="232"/>
                    <a:pt x="1535" y="0"/>
                    <a:pt x="1435"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20"/>
            <p:cNvSpPr/>
            <p:nvPr/>
          </p:nvSpPr>
          <p:spPr>
            <a:xfrm>
              <a:off x="3967225" y="2098575"/>
              <a:ext cx="39350" cy="12650"/>
            </a:xfrm>
            <a:custGeom>
              <a:rect b="b" l="l" r="r" t="t"/>
              <a:pathLst>
                <a:path extrusionOk="0" h="506" w="1574">
                  <a:moveTo>
                    <a:pt x="1405" y="0"/>
                  </a:moveTo>
                  <a:lnTo>
                    <a:pt x="1" y="281"/>
                  </a:lnTo>
                  <a:cubicBezTo>
                    <a:pt x="1" y="337"/>
                    <a:pt x="57" y="393"/>
                    <a:pt x="57" y="506"/>
                  </a:cubicBezTo>
                  <a:lnTo>
                    <a:pt x="1461" y="225"/>
                  </a:lnTo>
                  <a:cubicBezTo>
                    <a:pt x="1574" y="169"/>
                    <a:pt x="1517" y="0"/>
                    <a:pt x="1405"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20"/>
            <p:cNvSpPr/>
            <p:nvPr/>
          </p:nvSpPr>
          <p:spPr>
            <a:xfrm>
              <a:off x="3668150" y="1740525"/>
              <a:ext cx="15475" cy="39325"/>
            </a:xfrm>
            <a:custGeom>
              <a:rect b="b" l="l" r="r" t="t"/>
              <a:pathLst>
                <a:path extrusionOk="0" h="1573" w="619">
                  <a:moveTo>
                    <a:pt x="563" y="0"/>
                  </a:moveTo>
                  <a:cubicBezTo>
                    <a:pt x="506" y="0"/>
                    <a:pt x="394" y="0"/>
                    <a:pt x="394" y="56"/>
                  </a:cubicBezTo>
                  <a:lnTo>
                    <a:pt x="1" y="1460"/>
                  </a:lnTo>
                  <a:lnTo>
                    <a:pt x="169" y="1573"/>
                  </a:lnTo>
                  <a:lnTo>
                    <a:pt x="619" y="169"/>
                  </a:lnTo>
                  <a:cubicBezTo>
                    <a:pt x="619" y="56"/>
                    <a:pt x="619" y="0"/>
                    <a:pt x="56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20"/>
            <p:cNvSpPr/>
            <p:nvPr/>
          </p:nvSpPr>
          <p:spPr>
            <a:xfrm>
              <a:off x="3627450" y="1728700"/>
              <a:ext cx="12650" cy="38525"/>
            </a:xfrm>
            <a:custGeom>
              <a:rect b="b" l="l" r="r" t="t"/>
              <a:pathLst>
                <a:path extrusionOk="0" h="1541" w="506">
                  <a:moveTo>
                    <a:pt x="345" y="1"/>
                  </a:moveTo>
                  <a:cubicBezTo>
                    <a:pt x="309" y="1"/>
                    <a:pt x="281" y="40"/>
                    <a:pt x="281" y="80"/>
                  </a:cubicBezTo>
                  <a:lnTo>
                    <a:pt x="0" y="1484"/>
                  </a:lnTo>
                  <a:lnTo>
                    <a:pt x="225" y="1540"/>
                  </a:lnTo>
                  <a:lnTo>
                    <a:pt x="506" y="136"/>
                  </a:lnTo>
                  <a:cubicBezTo>
                    <a:pt x="506" y="80"/>
                    <a:pt x="449" y="24"/>
                    <a:pt x="393" y="24"/>
                  </a:cubicBezTo>
                  <a:cubicBezTo>
                    <a:pt x="377" y="7"/>
                    <a:pt x="360" y="1"/>
                    <a:pt x="34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20"/>
            <p:cNvSpPr/>
            <p:nvPr/>
          </p:nvSpPr>
          <p:spPr>
            <a:xfrm>
              <a:off x="3543200" y="1720850"/>
              <a:ext cx="5625" cy="37950"/>
            </a:xfrm>
            <a:custGeom>
              <a:rect b="b" l="l" r="r" t="t"/>
              <a:pathLst>
                <a:path extrusionOk="0" h="1518" w="225">
                  <a:moveTo>
                    <a:pt x="113" y="1"/>
                  </a:moveTo>
                  <a:cubicBezTo>
                    <a:pt x="56" y="1"/>
                    <a:pt x="0" y="1"/>
                    <a:pt x="0" y="113"/>
                  </a:cubicBezTo>
                  <a:lnTo>
                    <a:pt x="0" y="1517"/>
                  </a:lnTo>
                  <a:lnTo>
                    <a:pt x="225" y="1517"/>
                  </a:lnTo>
                  <a:lnTo>
                    <a:pt x="225" y="113"/>
                  </a:lnTo>
                  <a:cubicBezTo>
                    <a:pt x="225" y="1"/>
                    <a:pt x="169" y="1"/>
                    <a:pt x="11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20"/>
            <p:cNvSpPr/>
            <p:nvPr/>
          </p:nvSpPr>
          <p:spPr>
            <a:xfrm>
              <a:off x="3817000" y="1826525"/>
              <a:ext cx="28100" cy="33375"/>
            </a:xfrm>
            <a:custGeom>
              <a:rect b="b" l="l" r="r" t="t"/>
              <a:pathLst>
                <a:path extrusionOk="0" h="1335" w="1124">
                  <a:moveTo>
                    <a:pt x="983" y="0"/>
                  </a:moveTo>
                  <a:cubicBezTo>
                    <a:pt x="955" y="0"/>
                    <a:pt x="927" y="14"/>
                    <a:pt x="899" y="42"/>
                  </a:cubicBezTo>
                  <a:lnTo>
                    <a:pt x="0" y="1166"/>
                  </a:lnTo>
                  <a:lnTo>
                    <a:pt x="169" y="1334"/>
                  </a:lnTo>
                  <a:lnTo>
                    <a:pt x="1067" y="211"/>
                  </a:lnTo>
                  <a:cubicBezTo>
                    <a:pt x="1124" y="155"/>
                    <a:pt x="1124" y="98"/>
                    <a:pt x="1067" y="42"/>
                  </a:cubicBezTo>
                  <a:cubicBezTo>
                    <a:pt x="1039" y="14"/>
                    <a:pt x="1011" y="0"/>
                    <a:pt x="98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20"/>
            <p:cNvSpPr/>
            <p:nvPr/>
          </p:nvSpPr>
          <p:spPr>
            <a:xfrm>
              <a:off x="3585325" y="1722250"/>
              <a:ext cx="8450" cy="37950"/>
            </a:xfrm>
            <a:custGeom>
              <a:rect b="b" l="l" r="r" t="t"/>
              <a:pathLst>
                <a:path extrusionOk="0" h="1518" w="338">
                  <a:moveTo>
                    <a:pt x="225" y="1"/>
                  </a:moveTo>
                  <a:cubicBezTo>
                    <a:pt x="169" y="1"/>
                    <a:pt x="113" y="57"/>
                    <a:pt x="113" y="113"/>
                  </a:cubicBezTo>
                  <a:lnTo>
                    <a:pt x="0" y="1517"/>
                  </a:lnTo>
                  <a:lnTo>
                    <a:pt x="169" y="1517"/>
                  </a:lnTo>
                  <a:lnTo>
                    <a:pt x="337" y="113"/>
                  </a:lnTo>
                  <a:cubicBezTo>
                    <a:pt x="337" y="57"/>
                    <a:pt x="281" y="1"/>
                    <a:pt x="22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20"/>
            <p:cNvSpPr/>
            <p:nvPr/>
          </p:nvSpPr>
          <p:spPr>
            <a:xfrm>
              <a:off x="3781900" y="1799850"/>
              <a:ext cx="26700" cy="34775"/>
            </a:xfrm>
            <a:custGeom>
              <a:rect b="b" l="l" r="r" t="t"/>
              <a:pathLst>
                <a:path extrusionOk="0" h="1391" w="1068">
                  <a:moveTo>
                    <a:pt x="983" y="0"/>
                  </a:moveTo>
                  <a:cubicBezTo>
                    <a:pt x="955" y="0"/>
                    <a:pt x="927" y="14"/>
                    <a:pt x="899" y="42"/>
                  </a:cubicBezTo>
                  <a:lnTo>
                    <a:pt x="0" y="1222"/>
                  </a:lnTo>
                  <a:lnTo>
                    <a:pt x="225" y="1390"/>
                  </a:lnTo>
                  <a:lnTo>
                    <a:pt x="1067" y="154"/>
                  </a:lnTo>
                  <a:cubicBezTo>
                    <a:pt x="1067" y="154"/>
                    <a:pt x="1067" y="42"/>
                    <a:pt x="1067" y="42"/>
                  </a:cubicBezTo>
                  <a:cubicBezTo>
                    <a:pt x="1039" y="14"/>
                    <a:pt x="1011" y="0"/>
                    <a:pt x="98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20"/>
            <p:cNvSpPr/>
            <p:nvPr/>
          </p:nvSpPr>
          <p:spPr>
            <a:xfrm>
              <a:off x="3745375" y="1775625"/>
              <a:ext cx="23900" cy="36525"/>
            </a:xfrm>
            <a:custGeom>
              <a:rect b="b" l="l" r="r" t="t"/>
              <a:pathLst>
                <a:path extrusionOk="0" h="1461" w="956">
                  <a:moveTo>
                    <a:pt x="900" y="0"/>
                  </a:moveTo>
                  <a:cubicBezTo>
                    <a:pt x="843" y="0"/>
                    <a:pt x="731" y="0"/>
                    <a:pt x="731" y="56"/>
                  </a:cubicBezTo>
                  <a:lnTo>
                    <a:pt x="1" y="1348"/>
                  </a:lnTo>
                  <a:lnTo>
                    <a:pt x="226" y="1460"/>
                  </a:lnTo>
                  <a:lnTo>
                    <a:pt x="900" y="169"/>
                  </a:lnTo>
                  <a:cubicBezTo>
                    <a:pt x="956" y="113"/>
                    <a:pt x="956" y="56"/>
                    <a:pt x="90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20"/>
            <p:cNvSpPr/>
            <p:nvPr/>
          </p:nvSpPr>
          <p:spPr>
            <a:xfrm>
              <a:off x="3708875" y="1756775"/>
              <a:ext cx="19675" cy="37125"/>
            </a:xfrm>
            <a:custGeom>
              <a:rect b="b" l="l" r="r" t="t"/>
              <a:pathLst>
                <a:path extrusionOk="0" h="1485" w="787">
                  <a:moveTo>
                    <a:pt x="627" y="1"/>
                  </a:moveTo>
                  <a:cubicBezTo>
                    <a:pt x="590" y="1"/>
                    <a:pt x="562" y="41"/>
                    <a:pt x="562" y="80"/>
                  </a:cubicBezTo>
                  <a:lnTo>
                    <a:pt x="1" y="1372"/>
                  </a:lnTo>
                  <a:lnTo>
                    <a:pt x="169" y="1484"/>
                  </a:lnTo>
                  <a:lnTo>
                    <a:pt x="731" y="136"/>
                  </a:lnTo>
                  <a:cubicBezTo>
                    <a:pt x="787" y="80"/>
                    <a:pt x="731" y="24"/>
                    <a:pt x="675" y="24"/>
                  </a:cubicBezTo>
                  <a:cubicBezTo>
                    <a:pt x="658" y="8"/>
                    <a:pt x="642" y="1"/>
                    <a:pt x="627"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20"/>
            <p:cNvSpPr/>
            <p:nvPr/>
          </p:nvSpPr>
          <p:spPr>
            <a:xfrm>
              <a:off x="3319950" y="2568950"/>
              <a:ext cx="22475" cy="36525"/>
            </a:xfrm>
            <a:custGeom>
              <a:rect b="b" l="l" r="r" t="t"/>
              <a:pathLst>
                <a:path extrusionOk="0" h="1461" w="899">
                  <a:moveTo>
                    <a:pt x="730" y="0"/>
                  </a:moveTo>
                  <a:lnTo>
                    <a:pt x="0" y="1292"/>
                  </a:lnTo>
                  <a:cubicBezTo>
                    <a:pt x="0" y="1348"/>
                    <a:pt x="0" y="1404"/>
                    <a:pt x="56" y="1460"/>
                  </a:cubicBezTo>
                  <a:lnTo>
                    <a:pt x="112" y="1460"/>
                  </a:lnTo>
                  <a:cubicBezTo>
                    <a:pt x="169" y="1404"/>
                    <a:pt x="225" y="1404"/>
                    <a:pt x="225" y="1348"/>
                  </a:cubicBezTo>
                  <a:lnTo>
                    <a:pt x="899" y="113"/>
                  </a:lnTo>
                  <a:lnTo>
                    <a:pt x="73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20"/>
            <p:cNvSpPr/>
            <p:nvPr/>
          </p:nvSpPr>
          <p:spPr>
            <a:xfrm>
              <a:off x="3780500" y="2547875"/>
              <a:ext cx="25275" cy="35125"/>
            </a:xfrm>
            <a:custGeom>
              <a:rect b="b" l="l" r="r" t="t"/>
              <a:pathLst>
                <a:path extrusionOk="0" h="1405" w="1011">
                  <a:moveTo>
                    <a:pt x="169" y="1"/>
                  </a:moveTo>
                  <a:lnTo>
                    <a:pt x="0" y="169"/>
                  </a:lnTo>
                  <a:lnTo>
                    <a:pt x="786" y="1349"/>
                  </a:lnTo>
                  <a:cubicBezTo>
                    <a:pt x="786" y="1405"/>
                    <a:pt x="843" y="1405"/>
                    <a:pt x="899" y="1405"/>
                  </a:cubicBezTo>
                  <a:lnTo>
                    <a:pt x="955" y="1405"/>
                  </a:lnTo>
                  <a:cubicBezTo>
                    <a:pt x="1011" y="1349"/>
                    <a:pt x="1011" y="1293"/>
                    <a:pt x="955" y="1236"/>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20"/>
            <p:cNvSpPr/>
            <p:nvPr/>
          </p:nvSpPr>
          <p:spPr>
            <a:xfrm>
              <a:off x="3815600" y="2522600"/>
              <a:ext cx="28100" cy="32325"/>
            </a:xfrm>
            <a:custGeom>
              <a:rect b="b" l="l" r="r" t="t"/>
              <a:pathLst>
                <a:path extrusionOk="0" h="1293" w="1124">
                  <a:moveTo>
                    <a:pt x="169" y="1"/>
                  </a:moveTo>
                  <a:lnTo>
                    <a:pt x="0" y="113"/>
                  </a:lnTo>
                  <a:lnTo>
                    <a:pt x="899" y="1236"/>
                  </a:lnTo>
                  <a:cubicBezTo>
                    <a:pt x="899" y="1236"/>
                    <a:pt x="955" y="1236"/>
                    <a:pt x="1011" y="1293"/>
                  </a:cubicBezTo>
                  <a:lnTo>
                    <a:pt x="1067" y="1293"/>
                  </a:lnTo>
                  <a:cubicBezTo>
                    <a:pt x="1123" y="1236"/>
                    <a:pt x="1123" y="1124"/>
                    <a:pt x="1067" y="1124"/>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20"/>
            <p:cNvSpPr/>
            <p:nvPr/>
          </p:nvSpPr>
          <p:spPr>
            <a:xfrm>
              <a:off x="3846475" y="2494525"/>
              <a:ext cx="30925" cy="30575"/>
            </a:xfrm>
            <a:custGeom>
              <a:rect b="b" l="l" r="r" t="t"/>
              <a:pathLst>
                <a:path extrusionOk="0" h="1223" w="1237">
                  <a:moveTo>
                    <a:pt x="169" y="0"/>
                  </a:moveTo>
                  <a:lnTo>
                    <a:pt x="1" y="169"/>
                  </a:lnTo>
                  <a:lnTo>
                    <a:pt x="1012" y="1180"/>
                  </a:lnTo>
                  <a:cubicBezTo>
                    <a:pt x="1040" y="1208"/>
                    <a:pt x="1068" y="1222"/>
                    <a:pt x="1096" y="1222"/>
                  </a:cubicBezTo>
                  <a:cubicBezTo>
                    <a:pt x="1124" y="1222"/>
                    <a:pt x="1152" y="1208"/>
                    <a:pt x="1180" y="1180"/>
                  </a:cubicBezTo>
                  <a:cubicBezTo>
                    <a:pt x="1236" y="1124"/>
                    <a:pt x="1236" y="1068"/>
                    <a:pt x="1180" y="1011"/>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20"/>
            <p:cNvSpPr/>
            <p:nvPr/>
          </p:nvSpPr>
          <p:spPr>
            <a:xfrm>
              <a:off x="3745375" y="2570350"/>
              <a:ext cx="22500" cy="35125"/>
            </a:xfrm>
            <a:custGeom>
              <a:rect b="b" l="l" r="r" t="t"/>
              <a:pathLst>
                <a:path extrusionOk="0" h="1405" w="900">
                  <a:moveTo>
                    <a:pt x="169" y="0"/>
                  </a:moveTo>
                  <a:lnTo>
                    <a:pt x="1" y="113"/>
                  </a:lnTo>
                  <a:lnTo>
                    <a:pt x="675" y="1348"/>
                  </a:lnTo>
                  <a:cubicBezTo>
                    <a:pt x="675" y="1404"/>
                    <a:pt x="731" y="1404"/>
                    <a:pt x="787" y="1404"/>
                  </a:cubicBezTo>
                  <a:lnTo>
                    <a:pt x="843" y="1404"/>
                  </a:lnTo>
                  <a:cubicBezTo>
                    <a:pt x="900" y="1404"/>
                    <a:pt x="900" y="1292"/>
                    <a:pt x="843" y="1292"/>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20"/>
            <p:cNvSpPr/>
            <p:nvPr/>
          </p:nvSpPr>
          <p:spPr>
            <a:xfrm>
              <a:off x="3666750" y="2602650"/>
              <a:ext cx="15475" cy="39325"/>
            </a:xfrm>
            <a:custGeom>
              <a:rect b="b" l="l" r="r" t="t"/>
              <a:pathLst>
                <a:path extrusionOk="0" h="1573" w="619">
                  <a:moveTo>
                    <a:pt x="225" y="0"/>
                  </a:moveTo>
                  <a:lnTo>
                    <a:pt x="1" y="56"/>
                  </a:lnTo>
                  <a:lnTo>
                    <a:pt x="394" y="1460"/>
                  </a:lnTo>
                  <a:cubicBezTo>
                    <a:pt x="394" y="1517"/>
                    <a:pt x="450" y="1573"/>
                    <a:pt x="506" y="1573"/>
                  </a:cubicBezTo>
                  <a:lnTo>
                    <a:pt x="562" y="1573"/>
                  </a:lnTo>
                  <a:cubicBezTo>
                    <a:pt x="619" y="1517"/>
                    <a:pt x="619" y="1460"/>
                    <a:pt x="619" y="1404"/>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20"/>
            <p:cNvSpPr/>
            <p:nvPr/>
          </p:nvSpPr>
          <p:spPr>
            <a:xfrm>
              <a:off x="3624625" y="2613875"/>
              <a:ext cx="12675" cy="37925"/>
            </a:xfrm>
            <a:custGeom>
              <a:rect b="b" l="l" r="r" t="t"/>
              <a:pathLst>
                <a:path extrusionOk="0" h="1517" w="507">
                  <a:moveTo>
                    <a:pt x="1" y="0"/>
                  </a:moveTo>
                  <a:lnTo>
                    <a:pt x="282" y="1405"/>
                  </a:lnTo>
                  <a:cubicBezTo>
                    <a:pt x="282" y="1461"/>
                    <a:pt x="338" y="1517"/>
                    <a:pt x="394" y="1517"/>
                  </a:cubicBezTo>
                  <a:cubicBezTo>
                    <a:pt x="450" y="1517"/>
                    <a:pt x="506" y="1461"/>
                    <a:pt x="450" y="1405"/>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20"/>
            <p:cNvSpPr/>
            <p:nvPr/>
          </p:nvSpPr>
          <p:spPr>
            <a:xfrm>
              <a:off x="3706075" y="2588600"/>
              <a:ext cx="18275" cy="36525"/>
            </a:xfrm>
            <a:custGeom>
              <a:rect b="b" l="l" r="r" t="t"/>
              <a:pathLst>
                <a:path extrusionOk="0" h="1461" w="731">
                  <a:moveTo>
                    <a:pt x="169" y="0"/>
                  </a:moveTo>
                  <a:lnTo>
                    <a:pt x="0" y="57"/>
                  </a:lnTo>
                  <a:lnTo>
                    <a:pt x="506" y="1405"/>
                  </a:lnTo>
                  <a:cubicBezTo>
                    <a:pt x="562" y="1461"/>
                    <a:pt x="562" y="1461"/>
                    <a:pt x="618" y="1461"/>
                  </a:cubicBezTo>
                  <a:lnTo>
                    <a:pt x="674" y="1461"/>
                  </a:lnTo>
                  <a:cubicBezTo>
                    <a:pt x="730" y="1461"/>
                    <a:pt x="730" y="1405"/>
                    <a:pt x="730" y="1348"/>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20"/>
            <p:cNvSpPr/>
            <p:nvPr/>
          </p:nvSpPr>
          <p:spPr>
            <a:xfrm>
              <a:off x="3875975" y="2462225"/>
              <a:ext cx="32325" cy="28100"/>
            </a:xfrm>
            <a:custGeom>
              <a:rect b="b" l="l" r="r" t="t"/>
              <a:pathLst>
                <a:path extrusionOk="0" h="1124" w="1293">
                  <a:moveTo>
                    <a:pt x="113" y="1"/>
                  </a:moveTo>
                  <a:lnTo>
                    <a:pt x="0" y="169"/>
                  </a:lnTo>
                  <a:lnTo>
                    <a:pt x="1124" y="1124"/>
                  </a:lnTo>
                  <a:lnTo>
                    <a:pt x="1180" y="1124"/>
                  </a:lnTo>
                  <a:cubicBezTo>
                    <a:pt x="1180" y="1124"/>
                    <a:pt x="1236" y="1068"/>
                    <a:pt x="1236" y="1068"/>
                  </a:cubicBezTo>
                  <a:cubicBezTo>
                    <a:pt x="1292" y="1012"/>
                    <a:pt x="1292" y="955"/>
                    <a:pt x="1236" y="899"/>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20"/>
            <p:cNvSpPr/>
            <p:nvPr/>
          </p:nvSpPr>
          <p:spPr>
            <a:xfrm>
              <a:off x="3975650" y="2230550"/>
              <a:ext cx="37950" cy="9850"/>
            </a:xfrm>
            <a:custGeom>
              <a:rect b="b" l="l" r="r" t="t"/>
              <a:pathLst>
                <a:path extrusionOk="0" h="394" w="1518">
                  <a:moveTo>
                    <a:pt x="1" y="1"/>
                  </a:moveTo>
                  <a:lnTo>
                    <a:pt x="1" y="225"/>
                  </a:lnTo>
                  <a:lnTo>
                    <a:pt x="1405" y="394"/>
                  </a:lnTo>
                  <a:cubicBezTo>
                    <a:pt x="1461" y="394"/>
                    <a:pt x="1517" y="338"/>
                    <a:pt x="1517" y="281"/>
                  </a:cubicBezTo>
                  <a:cubicBezTo>
                    <a:pt x="1517" y="225"/>
                    <a:pt x="1461" y="169"/>
                    <a:pt x="1405" y="169"/>
                  </a:cubicBezTo>
                  <a:lnTo>
                    <a:pt x="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20"/>
            <p:cNvSpPr/>
            <p:nvPr/>
          </p:nvSpPr>
          <p:spPr>
            <a:xfrm>
              <a:off x="3901250" y="2428525"/>
              <a:ext cx="35125" cy="25300"/>
            </a:xfrm>
            <a:custGeom>
              <a:rect b="b" l="l" r="r" t="t"/>
              <a:pathLst>
                <a:path extrusionOk="0" h="1012" w="1405">
                  <a:moveTo>
                    <a:pt x="113" y="1"/>
                  </a:moveTo>
                  <a:lnTo>
                    <a:pt x="0" y="225"/>
                  </a:lnTo>
                  <a:lnTo>
                    <a:pt x="1180" y="1012"/>
                  </a:lnTo>
                  <a:lnTo>
                    <a:pt x="1236" y="1012"/>
                  </a:lnTo>
                  <a:cubicBezTo>
                    <a:pt x="1348" y="1012"/>
                    <a:pt x="1404" y="843"/>
                    <a:pt x="1292" y="843"/>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20"/>
            <p:cNvSpPr/>
            <p:nvPr/>
          </p:nvSpPr>
          <p:spPr>
            <a:xfrm>
              <a:off x="3967225" y="2274075"/>
              <a:ext cx="37950" cy="12675"/>
            </a:xfrm>
            <a:custGeom>
              <a:rect b="b" l="l" r="r" t="t"/>
              <a:pathLst>
                <a:path extrusionOk="0" h="507" w="1518">
                  <a:moveTo>
                    <a:pt x="57" y="1"/>
                  </a:moveTo>
                  <a:lnTo>
                    <a:pt x="1" y="169"/>
                  </a:lnTo>
                  <a:lnTo>
                    <a:pt x="1405" y="506"/>
                  </a:lnTo>
                  <a:cubicBezTo>
                    <a:pt x="1461" y="450"/>
                    <a:pt x="1517" y="450"/>
                    <a:pt x="1517" y="394"/>
                  </a:cubicBezTo>
                  <a:cubicBezTo>
                    <a:pt x="1517" y="338"/>
                    <a:pt x="1461" y="281"/>
                    <a:pt x="1461" y="281"/>
                  </a:cubicBezTo>
                  <a:lnTo>
                    <a:pt x="5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20"/>
            <p:cNvSpPr/>
            <p:nvPr/>
          </p:nvSpPr>
          <p:spPr>
            <a:xfrm>
              <a:off x="3977075" y="2189825"/>
              <a:ext cx="37925" cy="5650"/>
            </a:xfrm>
            <a:custGeom>
              <a:rect b="b" l="l" r="r" t="t"/>
              <a:pathLst>
                <a:path extrusionOk="0" h="226" w="1517">
                  <a:moveTo>
                    <a:pt x="0" y="1"/>
                  </a:moveTo>
                  <a:lnTo>
                    <a:pt x="0" y="57"/>
                  </a:lnTo>
                  <a:cubicBezTo>
                    <a:pt x="0" y="113"/>
                    <a:pt x="0" y="169"/>
                    <a:pt x="0" y="225"/>
                  </a:cubicBezTo>
                  <a:lnTo>
                    <a:pt x="1404" y="225"/>
                  </a:lnTo>
                  <a:cubicBezTo>
                    <a:pt x="1460" y="225"/>
                    <a:pt x="1517" y="169"/>
                    <a:pt x="1517" y="113"/>
                  </a:cubicBezTo>
                  <a:cubicBezTo>
                    <a:pt x="1517" y="57"/>
                    <a:pt x="1460" y="1"/>
                    <a:pt x="1404"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20"/>
            <p:cNvSpPr/>
            <p:nvPr/>
          </p:nvSpPr>
          <p:spPr>
            <a:xfrm>
              <a:off x="3923700" y="2392025"/>
              <a:ext cx="36550" cy="22500"/>
            </a:xfrm>
            <a:custGeom>
              <a:rect b="b" l="l" r="r" t="t"/>
              <a:pathLst>
                <a:path extrusionOk="0" h="900" w="1462">
                  <a:moveTo>
                    <a:pt x="113" y="0"/>
                  </a:moveTo>
                  <a:lnTo>
                    <a:pt x="1" y="169"/>
                  </a:lnTo>
                  <a:lnTo>
                    <a:pt x="1236" y="899"/>
                  </a:lnTo>
                  <a:lnTo>
                    <a:pt x="1293" y="899"/>
                  </a:lnTo>
                  <a:cubicBezTo>
                    <a:pt x="1349" y="899"/>
                    <a:pt x="1405" y="843"/>
                    <a:pt x="1405" y="843"/>
                  </a:cubicBezTo>
                  <a:cubicBezTo>
                    <a:pt x="1461" y="787"/>
                    <a:pt x="1405" y="731"/>
                    <a:pt x="1349" y="674"/>
                  </a:cubicBez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20"/>
            <p:cNvSpPr/>
            <p:nvPr/>
          </p:nvSpPr>
          <p:spPr>
            <a:xfrm>
              <a:off x="3956000" y="2313400"/>
              <a:ext cx="37950" cy="15475"/>
            </a:xfrm>
            <a:custGeom>
              <a:rect b="b" l="l" r="r" t="t"/>
              <a:pathLst>
                <a:path extrusionOk="0" h="619" w="1518">
                  <a:moveTo>
                    <a:pt x="57" y="0"/>
                  </a:moveTo>
                  <a:lnTo>
                    <a:pt x="1" y="225"/>
                  </a:lnTo>
                  <a:lnTo>
                    <a:pt x="1405" y="618"/>
                  </a:lnTo>
                  <a:cubicBezTo>
                    <a:pt x="1461" y="618"/>
                    <a:pt x="1517" y="618"/>
                    <a:pt x="1517" y="562"/>
                  </a:cubicBezTo>
                  <a:cubicBezTo>
                    <a:pt x="1517" y="506"/>
                    <a:pt x="1517" y="450"/>
                    <a:pt x="1461" y="450"/>
                  </a:cubicBezTo>
                  <a:lnTo>
                    <a:pt x="5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20"/>
            <p:cNvSpPr/>
            <p:nvPr/>
          </p:nvSpPr>
          <p:spPr>
            <a:xfrm>
              <a:off x="3941950" y="2354125"/>
              <a:ext cx="36550" cy="19675"/>
            </a:xfrm>
            <a:custGeom>
              <a:rect b="b" l="l" r="r" t="t"/>
              <a:pathLst>
                <a:path extrusionOk="0" h="787" w="1462">
                  <a:moveTo>
                    <a:pt x="57" y="0"/>
                  </a:moveTo>
                  <a:lnTo>
                    <a:pt x="1" y="225"/>
                  </a:lnTo>
                  <a:lnTo>
                    <a:pt x="1293" y="786"/>
                  </a:lnTo>
                  <a:lnTo>
                    <a:pt x="1349" y="786"/>
                  </a:lnTo>
                  <a:cubicBezTo>
                    <a:pt x="1405" y="786"/>
                    <a:pt x="1405" y="730"/>
                    <a:pt x="1461" y="730"/>
                  </a:cubicBezTo>
                  <a:cubicBezTo>
                    <a:pt x="1461" y="618"/>
                    <a:pt x="1461" y="562"/>
                    <a:pt x="1405" y="562"/>
                  </a:cubicBezTo>
                  <a:lnTo>
                    <a:pt x="5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20"/>
            <p:cNvSpPr/>
            <p:nvPr/>
          </p:nvSpPr>
          <p:spPr>
            <a:xfrm>
              <a:off x="3152850" y="2427125"/>
              <a:ext cx="32325" cy="23900"/>
            </a:xfrm>
            <a:custGeom>
              <a:rect b="b" l="l" r="r" t="t"/>
              <a:pathLst>
                <a:path extrusionOk="0" h="956" w="1293">
                  <a:moveTo>
                    <a:pt x="1236" y="1"/>
                  </a:moveTo>
                  <a:lnTo>
                    <a:pt x="1" y="787"/>
                  </a:lnTo>
                  <a:cubicBezTo>
                    <a:pt x="1" y="787"/>
                    <a:pt x="1" y="899"/>
                    <a:pt x="1" y="899"/>
                  </a:cubicBezTo>
                  <a:cubicBezTo>
                    <a:pt x="57" y="955"/>
                    <a:pt x="57" y="955"/>
                    <a:pt x="113" y="955"/>
                  </a:cubicBezTo>
                  <a:lnTo>
                    <a:pt x="169" y="955"/>
                  </a:lnTo>
                  <a:lnTo>
                    <a:pt x="1292" y="169"/>
                  </a:lnTo>
                  <a:lnTo>
                    <a:pt x="123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20"/>
            <p:cNvSpPr/>
            <p:nvPr/>
          </p:nvSpPr>
          <p:spPr>
            <a:xfrm>
              <a:off x="3077025" y="2229150"/>
              <a:ext cx="37950" cy="9850"/>
            </a:xfrm>
            <a:custGeom>
              <a:rect b="b" l="l" r="r" t="t"/>
              <a:pathLst>
                <a:path extrusionOk="0" h="394" w="1518">
                  <a:moveTo>
                    <a:pt x="1517" y="0"/>
                  </a:moveTo>
                  <a:lnTo>
                    <a:pt x="113" y="169"/>
                  </a:lnTo>
                  <a:cubicBezTo>
                    <a:pt x="57" y="169"/>
                    <a:pt x="1" y="225"/>
                    <a:pt x="57" y="281"/>
                  </a:cubicBezTo>
                  <a:cubicBezTo>
                    <a:pt x="57" y="337"/>
                    <a:pt x="57" y="394"/>
                    <a:pt x="113" y="394"/>
                  </a:cubicBezTo>
                  <a:lnTo>
                    <a:pt x="1517" y="225"/>
                  </a:lnTo>
                  <a:lnTo>
                    <a:pt x="151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20"/>
            <p:cNvSpPr/>
            <p:nvPr/>
          </p:nvSpPr>
          <p:spPr>
            <a:xfrm>
              <a:off x="3179525" y="2460825"/>
              <a:ext cx="32325" cy="28100"/>
            </a:xfrm>
            <a:custGeom>
              <a:rect b="b" l="l" r="r" t="t"/>
              <a:pathLst>
                <a:path extrusionOk="0" h="1124" w="1293">
                  <a:moveTo>
                    <a:pt x="1180" y="1"/>
                  </a:moveTo>
                  <a:lnTo>
                    <a:pt x="57" y="955"/>
                  </a:lnTo>
                  <a:cubicBezTo>
                    <a:pt x="1" y="1011"/>
                    <a:pt x="1" y="1124"/>
                    <a:pt x="113" y="1124"/>
                  </a:cubicBezTo>
                  <a:lnTo>
                    <a:pt x="169" y="1124"/>
                  </a:lnTo>
                  <a:lnTo>
                    <a:pt x="1292" y="225"/>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20"/>
            <p:cNvSpPr/>
            <p:nvPr/>
          </p:nvSpPr>
          <p:spPr>
            <a:xfrm>
              <a:off x="3128975" y="2390625"/>
              <a:ext cx="36550" cy="22475"/>
            </a:xfrm>
            <a:custGeom>
              <a:rect b="b" l="l" r="r" t="t"/>
              <a:pathLst>
                <a:path extrusionOk="0" h="899" w="1462">
                  <a:moveTo>
                    <a:pt x="1349" y="0"/>
                  </a:moveTo>
                  <a:lnTo>
                    <a:pt x="57" y="730"/>
                  </a:lnTo>
                  <a:cubicBezTo>
                    <a:pt x="1" y="730"/>
                    <a:pt x="1" y="787"/>
                    <a:pt x="1" y="843"/>
                  </a:cubicBezTo>
                  <a:cubicBezTo>
                    <a:pt x="57" y="899"/>
                    <a:pt x="57" y="899"/>
                    <a:pt x="113" y="899"/>
                  </a:cubicBezTo>
                  <a:lnTo>
                    <a:pt x="169" y="899"/>
                  </a:lnTo>
                  <a:lnTo>
                    <a:pt x="1461" y="225"/>
                  </a:lnTo>
                  <a:lnTo>
                    <a:pt x="134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20"/>
            <p:cNvSpPr/>
            <p:nvPr/>
          </p:nvSpPr>
          <p:spPr>
            <a:xfrm>
              <a:off x="3109325" y="2351300"/>
              <a:ext cx="36525" cy="19675"/>
            </a:xfrm>
            <a:custGeom>
              <a:rect b="b" l="l" r="r" t="t"/>
              <a:pathLst>
                <a:path extrusionOk="0" h="787" w="1461">
                  <a:moveTo>
                    <a:pt x="1405" y="1"/>
                  </a:moveTo>
                  <a:lnTo>
                    <a:pt x="57" y="562"/>
                  </a:lnTo>
                  <a:cubicBezTo>
                    <a:pt x="0" y="562"/>
                    <a:pt x="0" y="618"/>
                    <a:pt x="0" y="675"/>
                  </a:cubicBezTo>
                  <a:cubicBezTo>
                    <a:pt x="0" y="731"/>
                    <a:pt x="57" y="787"/>
                    <a:pt x="113" y="787"/>
                  </a:cubicBezTo>
                  <a:lnTo>
                    <a:pt x="169" y="787"/>
                  </a:lnTo>
                  <a:lnTo>
                    <a:pt x="1461" y="225"/>
                  </a:lnTo>
                  <a:cubicBezTo>
                    <a:pt x="1461" y="169"/>
                    <a:pt x="1405" y="57"/>
                    <a:pt x="140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20"/>
            <p:cNvSpPr/>
            <p:nvPr/>
          </p:nvSpPr>
          <p:spPr>
            <a:xfrm>
              <a:off x="3082650" y="2269875"/>
              <a:ext cx="37925" cy="12650"/>
            </a:xfrm>
            <a:custGeom>
              <a:rect b="b" l="l" r="r" t="t"/>
              <a:pathLst>
                <a:path extrusionOk="0" h="506" w="1517">
                  <a:moveTo>
                    <a:pt x="1517" y="0"/>
                  </a:moveTo>
                  <a:lnTo>
                    <a:pt x="113" y="281"/>
                  </a:lnTo>
                  <a:cubicBezTo>
                    <a:pt x="56" y="281"/>
                    <a:pt x="0" y="337"/>
                    <a:pt x="0" y="449"/>
                  </a:cubicBezTo>
                  <a:cubicBezTo>
                    <a:pt x="56" y="449"/>
                    <a:pt x="56" y="506"/>
                    <a:pt x="113" y="506"/>
                  </a:cubicBezTo>
                  <a:lnTo>
                    <a:pt x="1517" y="225"/>
                  </a:lnTo>
                  <a:cubicBezTo>
                    <a:pt x="1517" y="169"/>
                    <a:pt x="1517" y="112"/>
                    <a:pt x="1517"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20"/>
            <p:cNvSpPr/>
            <p:nvPr/>
          </p:nvSpPr>
          <p:spPr>
            <a:xfrm>
              <a:off x="3092475" y="2312000"/>
              <a:ext cx="39350" cy="16875"/>
            </a:xfrm>
            <a:custGeom>
              <a:rect b="b" l="l" r="r" t="t"/>
              <a:pathLst>
                <a:path extrusionOk="0" h="675" w="1574">
                  <a:moveTo>
                    <a:pt x="1517" y="0"/>
                  </a:moveTo>
                  <a:lnTo>
                    <a:pt x="113" y="449"/>
                  </a:lnTo>
                  <a:cubicBezTo>
                    <a:pt x="57" y="449"/>
                    <a:pt x="0" y="506"/>
                    <a:pt x="57" y="562"/>
                  </a:cubicBezTo>
                  <a:cubicBezTo>
                    <a:pt x="57" y="618"/>
                    <a:pt x="113" y="674"/>
                    <a:pt x="169" y="674"/>
                  </a:cubicBezTo>
                  <a:lnTo>
                    <a:pt x="1573" y="225"/>
                  </a:lnTo>
                  <a:lnTo>
                    <a:pt x="151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20"/>
            <p:cNvSpPr/>
            <p:nvPr/>
          </p:nvSpPr>
          <p:spPr>
            <a:xfrm>
              <a:off x="3210425" y="2491725"/>
              <a:ext cx="29500" cy="30550"/>
            </a:xfrm>
            <a:custGeom>
              <a:rect b="b" l="l" r="r" t="t"/>
              <a:pathLst>
                <a:path extrusionOk="0" h="1222" w="1180">
                  <a:moveTo>
                    <a:pt x="1067" y="0"/>
                  </a:moveTo>
                  <a:lnTo>
                    <a:pt x="0" y="1067"/>
                  </a:lnTo>
                  <a:cubicBezTo>
                    <a:pt x="0" y="1067"/>
                    <a:pt x="0" y="1180"/>
                    <a:pt x="0" y="1180"/>
                  </a:cubicBezTo>
                  <a:cubicBezTo>
                    <a:pt x="28" y="1208"/>
                    <a:pt x="56" y="1222"/>
                    <a:pt x="85" y="1222"/>
                  </a:cubicBezTo>
                  <a:cubicBezTo>
                    <a:pt x="113" y="1222"/>
                    <a:pt x="141" y="1208"/>
                    <a:pt x="169" y="1180"/>
                  </a:cubicBezTo>
                  <a:lnTo>
                    <a:pt x="1180" y="169"/>
                  </a:lnTo>
                  <a:cubicBezTo>
                    <a:pt x="1124" y="112"/>
                    <a:pt x="1067" y="56"/>
                    <a:pt x="1067"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20"/>
            <p:cNvSpPr/>
            <p:nvPr/>
          </p:nvSpPr>
          <p:spPr>
            <a:xfrm>
              <a:off x="3540375" y="2622300"/>
              <a:ext cx="5650" cy="37925"/>
            </a:xfrm>
            <a:custGeom>
              <a:rect b="b" l="l" r="r" t="t"/>
              <a:pathLst>
                <a:path extrusionOk="0" h="1517" w="226">
                  <a:moveTo>
                    <a:pt x="1" y="0"/>
                  </a:moveTo>
                  <a:lnTo>
                    <a:pt x="1" y="1405"/>
                  </a:lnTo>
                  <a:cubicBezTo>
                    <a:pt x="1" y="1461"/>
                    <a:pt x="57" y="1517"/>
                    <a:pt x="113" y="1517"/>
                  </a:cubicBezTo>
                  <a:cubicBezTo>
                    <a:pt x="169" y="1517"/>
                    <a:pt x="226" y="1461"/>
                    <a:pt x="226" y="1405"/>
                  </a:cubicBezTo>
                  <a:lnTo>
                    <a:pt x="22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20"/>
            <p:cNvSpPr/>
            <p:nvPr/>
          </p:nvSpPr>
          <p:spPr>
            <a:xfrm>
              <a:off x="3495450" y="2619500"/>
              <a:ext cx="8450" cy="39325"/>
            </a:xfrm>
            <a:custGeom>
              <a:rect b="b" l="l" r="r" t="t"/>
              <a:pathLst>
                <a:path extrusionOk="0" h="1573" w="338">
                  <a:moveTo>
                    <a:pt x="113" y="0"/>
                  </a:moveTo>
                  <a:lnTo>
                    <a:pt x="1" y="1460"/>
                  </a:lnTo>
                  <a:cubicBezTo>
                    <a:pt x="1" y="1517"/>
                    <a:pt x="1" y="1517"/>
                    <a:pt x="113" y="1573"/>
                  </a:cubicBezTo>
                  <a:cubicBezTo>
                    <a:pt x="113" y="1573"/>
                    <a:pt x="169" y="1517"/>
                    <a:pt x="169" y="1460"/>
                  </a:cubicBezTo>
                  <a:lnTo>
                    <a:pt x="33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20"/>
            <p:cNvSpPr/>
            <p:nvPr/>
          </p:nvSpPr>
          <p:spPr>
            <a:xfrm>
              <a:off x="3449125" y="2612475"/>
              <a:ext cx="11250" cy="39325"/>
            </a:xfrm>
            <a:custGeom>
              <a:rect b="b" l="l" r="r" t="t"/>
              <a:pathLst>
                <a:path extrusionOk="0" h="1573" w="450">
                  <a:moveTo>
                    <a:pt x="281" y="0"/>
                  </a:moveTo>
                  <a:lnTo>
                    <a:pt x="0" y="1404"/>
                  </a:lnTo>
                  <a:cubicBezTo>
                    <a:pt x="0" y="1461"/>
                    <a:pt x="0" y="1517"/>
                    <a:pt x="56" y="1573"/>
                  </a:cubicBezTo>
                  <a:cubicBezTo>
                    <a:pt x="113" y="1573"/>
                    <a:pt x="169" y="1517"/>
                    <a:pt x="169" y="1461"/>
                  </a:cubicBezTo>
                  <a:lnTo>
                    <a:pt x="450" y="56"/>
                  </a:lnTo>
                  <a:cubicBezTo>
                    <a:pt x="393" y="56"/>
                    <a:pt x="337" y="56"/>
                    <a:pt x="28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20"/>
            <p:cNvSpPr/>
            <p:nvPr/>
          </p:nvSpPr>
          <p:spPr>
            <a:xfrm>
              <a:off x="3244125" y="2522600"/>
              <a:ext cx="28100" cy="31975"/>
            </a:xfrm>
            <a:custGeom>
              <a:rect b="b" l="l" r="r" t="t"/>
              <a:pathLst>
                <a:path extrusionOk="0" h="1279" w="1124">
                  <a:moveTo>
                    <a:pt x="955" y="1"/>
                  </a:moveTo>
                  <a:lnTo>
                    <a:pt x="56" y="1068"/>
                  </a:lnTo>
                  <a:cubicBezTo>
                    <a:pt x="0" y="1124"/>
                    <a:pt x="0" y="1180"/>
                    <a:pt x="56" y="1236"/>
                  </a:cubicBezTo>
                  <a:cubicBezTo>
                    <a:pt x="56" y="1264"/>
                    <a:pt x="84" y="1278"/>
                    <a:pt x="113" y="1278"/>
                  </a:cubicBezTo>
                  <a:cubicBezTo>
                    <a:pt x="141" y="1278"/>
                    <a:pt x="169" y="1264"/>
                    <a:pt x="169" y="1236"/>
                  </a:cubicBezTo>
                  <a:lnTo>
                    <a:pt x="1124" y="113"/>
                  </a:lnTo>
                  <a:lnTo>
                    <a:pt x="95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20"/>
            <p:cNvSpPr/>
            <p:nvPr/>
          </p:nvSpPr>
          <p:spPr>
            <a:xfrm>
              <a:off x="3583925" y="2619500"/>
              <a:ext cx="8450" cy="37925"/>
            </a:xfrm>
            <a:custGeom>
              <a:rect b="b" l="l" r="r" t="t"/>
              <a:pathLst>
                <a:path extrusionOk="0" h="1517" w="338">
                  <a:moveTo>
                    <a:pt x="0" y="0"/>
                  </a:moveTo>
                  <a:lnTo>
                    <a:pt x="112" y="1404"/>
                  </a:lnTo>
                  <a:cubicBezTo>
                    <a:pt x="112" y="1460"/>
                    <a:pt x="169" y="1517"/>
                    <a:pt x="225" y="1517"/>
                  </a:cubicBezTo>
                  <a:cubicBezTo>
                    <a:pt x="281" y="1517"/>
                    <a:pt x="337" y="1460"/>
                    <a:pt x="337" y="1404"/>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20"/>
            <p:cNvSpPr/>
            <p:nvPr/>
          </p:nvSpPr>
          <p:spPr>
            <a:xfrm>
              <a:off x="3279225" y="2546475"/>
              <a:ext cx="25300" cy="33725"/>
            </a:xfrm>
            <a:custGeom>
              <a:rect b="b" l="l" r="r" t="t"/>
              <a:pathLst>
                <a:path extrusionOk="0" h="1349" w="1012">
                  <a:moveTo>
                    <a:pt x="899" y="1"/>
                  </a:moveTo>
                  <a:lnTo>
                    <a:pt x="57" y="1180"/>
                  </a:lnTo>
                  <a:cubicBezTo>
                    <a:pt x="0" y="1236"/>
                    <a:pt x="0" y="1292"/>
                    <a:pt x="57" y="1349"/>
                  </a:cubicBezTo>
                  <a:lnTo>
                    <a:pt x="113" y="1349"/>
                  </a:lnTo>
                  <a:cubicBezTo>
                    <a:pt x="169" y="1349"/>
                    <a:pt x="225" y="1349"/>
                    <a:pt x="225" y="1292"/>
                  </a:cubicBezTo>
                  <a:lnTo>
                    <a:pt x="1011" y="113"/>
                  </a:lnTo>
                  <a:lnTo>
                    <a:pt x="89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20"/>
            <p:cNvSpPr/>
            <p:nvPr/>
          </p:nvSpPr>
          <p:spPr>
            <a:xfrm>
              <a:off x="3405600" y="2601225"/>
              <a:ext cx="14050" cy="39350"/>
            </a:xfrm>
            <a:custGeom>
              <a:rect b="b" l="l" r="r" t="t"/>
              <a:pathLst>
                <a:path extrusionOk="0" h="1574" w="562">
                  <a:moveTo>
                    <a:pt x="393" y="1"/>
                  </a:moveTo>
                  <a:lnTo>
                    <a:pt x="0" y="1405"/>
                  </a:lnTo>
                  <a:cubicBezTo>
                    <a:pt x="0" y="1461"/>
                    <a:pt x="0" y="1517"/>
                    <a:pt x="56" y="1574"/>
                  </a:cubicBezTo>
                  <a:cubicBezTo>
                    <a:pt x="112" y="1574"/>
                    <a:pt x="169" y="1517"/>
                    <a:pt x="169" y="1461"/>
                  </a:cubicBezTo>
                  <a:lnTo>
                    <a:pt x="562" y="57"/>
                  </a:lnTo>
                  <a:lnTo>
                    <a:pt x="39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20"/>
            <p:cNvSpPr/>
            <p:nvPr/>
          </p:nvSpPr>
          <p:spPr>
            <a:xfrm>
              <a:off x="3360650" y="2587200"/>
              <a:ext cx="19700" cy="36525"/>
            </a:xfrm>
            <a:custGeom>
              <a:rect b="b" l="l" r="r" t="t"/>
              <a:pathLst>
                <a:path extrusionOk="0" h="1461" w="788">
                  <a:moveTo>
                    <a:pt x="563" y="0"/>
                  </a:moveTo>
                  <a:lnTo>
                    <a:pt x="1" y="1348"/>
                  </a:lnTo>
                  <a:cubicBezTo>
                    <a:pt x="1" y="1404"/>
                    <a:pt x="57" y="1461"/>
                    <a:pt x="113" y="1461"/>
                  </a:cubicBezTo>
                  <a:cubicBezTo>
                    <a:pt x="169" y="1461"/>
                    <a:pt x="226" y="1461"/>
                    <a:pt x="226" y="1404"/>
                  </a:cubicBezTo>
                  <a:lnTo>
                    <a:pt x="787" y="56"/>
                  </a:lnTo>
                  <a:lnTo>
                    <a:pt x="56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20"/>
            <p:cNvSpPr/>
            <p:nvPr/>
          </p:nvSpPr>
          <p:spPr>
            <a:xfrm>
              <a:off x="3301675" y="1786275"/>
              <a:ext cx="40750" cy="62375"/>
            </a:xfrm>
            <a:custGeom>
              <a:rect b="b" l="l" r="r" t="t"/>
              <a:pathLst>
                <a:path extrusionOk="0" h="2495" w="1630">
                  <a:moveTo>
                    <a:pt x="106" y="0"/>
                  </a:moveTo>
                  <a:cubicBezTo>
                    <a:pt x="90" y="0"/>
                    <a:pt x="74" y="7"/>
                    <a:pt x="57" y="24"/>
                  </a:cubicBezTo>
                  <a:cubicBezTo>
                    <a:pt x="1" y="24"/>
                    <a:pt x="1" y="136"/>
                    <a:pt x="57" y="192"/>
                  </a:cubicBezTo>
                  <a:lnTo>
                    <a:pt x="1461" y="2495"/>
                  </a:lnTo>
                  <a:lnTo>
                    <a:pt x="1630" y="2382"/>
                  </a:lnTo>
                  <a:lnTo>
                    <a:pt x="226" y="80"/>
                  </a:lnTo>
                  <a:cubicBezTo>
                    <a:pt x="186" y="40"/>
                    <a:pt x="146" y="0"/>
                    <a:pt x="10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20"/>
            <p:cNvSpPr/>
            <p:nvPr/>
          </p:nvSpPr>
          <p:spPr>
            <a:xfrm>
              <a:off x="3261650" y="1812575"/>
              <a:ext cx="47075" cy="58550"/>
            </a:xfrm>
            <a:custGeom>
              <a:rect b="b" l="l" r="r" t="t"/>
              <a:pathLst>
                <a:path extrusionOk="0" h="2342" w="1883">
                  <a:moveTo>
                    <a:pt x="191" y="1"/>
                  </a:moveTo>
                  <a:cubicBezTo>
                    <a:pt x="109" y="1"/>
                    <a:pt x="0" y="108"/>
                    <a:pt x="86" y="151"/>
                  </a:cubicBezTo>
                  <a:lnTo>
                    <a:pt x="1714" y="2341"/>
                  </a:lnTo>
                  <a:lnTo>
                    <a:pt x="1883" y="2229"/>
                  </a:lnTo>
                  <a:lnTo>
                    <a:pt x="254" y="39"/>
                  </a:lnTo>
                  <a:cubicBezTo>
                    <a:pt x="241" y="12"/>
                    <a:pt x="217" y="1"/>
                    <a:pt x="19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20"/>
            <p:cNvSpPr/>
            <p:nvPr/>
          </p:nvSpPr>
          <p:spPr>
            <a:xfrm>
              <a:off x="3341000" y="1765800"/>
              <a:ext cx="35125" cy="64600"/>
            </a:xfrm>
            <a:custGeom>
              <a:rect b="b" l="l" r="r" t="t"/>
              <a:pathLst>
                <a:path extrusionOk="0" h="2584" w="1405">
                  <a:moveTo>
                    <a:pt x="113" y="0"/>
                  </a:moveTo>
                  <a:cubicBezTo>
                    <a:pt x="57" y="0"/>
                    <a:pt x="1" y="112"/>
                    <a:pt x="57" y="169"/>
                  </a:cubicBezTo>
                  <a:lnTo>
                    <a:pt x="1236" y="2584"/>
                  </a:lnTo>
                  <a:lnTo>
                    <a:pt x="1405" y="2471"/>
                  </a:lnTo>
                  <a:lnTo>
                    <a:pt x="225" y="56"/>
                  </a:lnTo>
                  <a:cubicBezTo>
                    <a:pt x="225" y="0"/>
                    <a:pt x="169" y="0"/>
                    <a:pt x="11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20"/>
            <p:cNvSpPr/>
            <p:nvPr/>
          </p:nvSpPr>
          <p:spPr>
            <a:xfrm>
              <a:off x="3226525" y="1840675"/>
              <a:ext cx="52725" cy="55725"/>
            </a:xfrm>
            <a:custGeom>
              <a:rect b="b" l="l" r="r" t="t"/>
              <a:pathLst>
                <a:path extrusionOk="0" h="2229" w="2109">
                  <a:moveTo>
                    <a:pt x="195" y="1"/>
                  </a:moveTo>
                  <a:cubicBezTo>
                    <a:pt x="113" y="1"/>
                    <a:pt x="0" y="120"/>
                    <a:pt x="86" y="206"/>
                  </a:cubicBezTo>
                  <a:lnTo>
                    <a:pt x="1940" y="2228"/>
                  </a:lnTo>
                  <a:lnTo>
                    <a:pt x="2108" y="2060"/>
                  </a:lnTo>
                  <a:lnTo>
                    <a:pt x="255" y="38"/>
                  </a:lnTo>
                  <a:cubicBezTo>
                    <a:pt x="242" y="12"/>
                    <a:pt x="220" y="1"/>
                    <a:pt x="19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20"/>
            <p:cNvSpPr/>
            <p:nvPr/>
          </p:nvSpPr>
          <p:spPr>
            <a:xfrm>
              <a:off x="3384525" y="1747525"/>
              <a:ext cx="29525" cy="68825"/>
            </a:xfrm>
            <a:custGeom>
              <a:rect b="b" l="l" r="r" t="t"/>
              <a:pathLst>
                <a:path extrusionOk="0" h="2753" w="1181">
                  <a:moveTo>
                    <a:pt x="113" y="1"/>
                  </a:moveTo>
                  <a:cubicBezTo>
                    <a:pt x="57" y="57"/>
                    <a:pt x="1" y="113"/>
                    <a:pt x="57" y="169"/>
                  </a:cubicBezTo>
                  <a:lnTo>
                    <a:pt x="955" y="2753"/>
                  </a:lnTo>
                  <a:lnTo>
                    <a:pt x="1180" y="2641"/>
                  </a:lnTo>
                  <a:lnTo>
                    <a:pt x="225" y="113"/>
                  </a:lnTo>
                  <a:cubicBezTo>
                    <a:pt x="225" y="57"/>
                    <a:pt x="169" y="1"/>
                    <a:pt x="11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20"/>
            <p:cNvSpPr/>
            <p:nvPr/>
          </p:nvSpPr>
          <p:spPr>
            <a:xfrm>
              <a:off x="3519325" y="1720850"/>
              <a:ext cx="8450" cy="71650"/>
            </a:xfrm>
            <a:custGeom>
              <a:rect b="b" l="l" r="r" t="t"/>
              <a:pathLst>
                <a:path extrusionOk="0" h="2866" w="338">
                  <a:moveTo>
                    <a:pt x="113" y="1"/>
                  </a:moveTo>
                  <a:cubicBezTo>
                    <a:pt x="57" y="1"/>
                    <a:pt x="0" y="57"/>
                    <a:pt x="0" y="113"/>
                  </a:cubicBezTo>
                  <a:lnTo>
                    <a:pt x="113" y="2865"/>
                  </a:lnTo>
                  <a:lnTo>
                    <a:pt x="337" y="2809"/>
                  </a:lnTo>
                  <a:lnTo>
                    <a:pt x="225" y="113"/>
                  </a:lnTo>
                  <a:cubicBezTo>
                    <a:pt x="225" y="57"/>
                    <a:pt x="169" y="1"/>
                    <a:pt x="11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20"/>
            <p:cNvSpPr/>
            <p:nvPr/>
          </p:nvSpPr>
          <p:spPr>
            <a:xfrm>
              <a:off x="3428050" y="1734325"/>
              <a:ext cx="22500" cy="69400"/>
            </a:xfrm>
            <a:custGeom>
              <a:rect b="b" l="l" r="r" t="t"/>
              <a:pathLst>
                <a:path extrusionOk="0" h="2776" w="900">
                  <a:moveTo>
                    <a:pt x="141" y="0"/>
                  </a:moveTo>
                  <a:cubicBezTo>
                    <a:pt x="118" y="0"/>
                    <a:pt x="90" y="7"/>
                    <a:pt x="57" y="23"/>
                  </a:cubicBezTo>
                  <a:cubicBezTo>
                    <a:pt x="1" y="23"/>
                    <a:pt x="1" y="80"/>
                    <a:pt x="1" y="136"/>
                  </a:cubicBezTo>
                  <a:lnTo>
                    <a:pt x="675" y="2775"/>
                  </a:lnTo>
                  <a:lnTo>
                    <a:pt x="899" y="2719"/>
                  </a:lnTo>
                  <a:lnTo>
                    <a:pt x="225" y="80"/>
                  </a:lnTo>
                  <a:cubicBezTo>
                    <a:pt x="225" y="40"/>
                    <a:pt x="197" y="0"/>
                    <a:pt x="14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20"/>
            <p:cNvSpPr/>
            <p:nvPr/>
          </p:nvSpPr>
          <p:spPr>
            <a:xfrm>
              <a:off x="3474400" y="1725075"/>
              <a:ext cx="15450" cy="70225"/>
            </a:xfrm>
            <a:custGeom>
              <a:rect b="b" l="l" r="r" t="t"/>
              <a:pathLst>
                <a:path extrusionOk="0" h="2809" w="618">
                  <a:moveTo>
                    <a:pt x="113" y="0"/>
                  </a:moveTo>
                  <a:cubicBezTo>
                    <a:pt x="0" y="0"/>
                    <a:pt x="0" y="56"/>
                    <a:pt x="0" y="113"/>
                  </a:cubicBezTo>
                  <a:lnTo>
                    <a:pt x="393" y="2809"/>
                  </a:lnTo>
                  <a:lnTo>
                    <a:pt x="618" y="2809"/>
                  </a:lnTo>
                  <a:lnTo>
                    <a:pt x="225" y="113"/>
                  </a:lnTo>
                  <a:cubicBezTo>
                    <a:pt x="169" y="56"/>
                    <a:pt x="169" y="0"/>
                    <a:pt x="11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20"/>
            <p:cNvSpPr/>
            <p:nvPr/>
          </p:nvSpPr>
          <p:spPr>
            <a:xfrm>
              <a:off x="3100900" y="2030575"/>
              <a:ext cx="68825" cy="27300"/>
            </a:xfrm>
            <a:custGeom>
              <a:rect b="b" l="l" r="r" t="t"/>
              <a:pathLst>
                <a:path extrusionOk="0" h="1092" w="2753">
                  <a:moveTo>
                    <a:pt x="121" y="1"/>
                  </a:moveTo>
                  <a:cubicBezTo>
                    <a:pt x="85" y="1"/>
                    <a:pt x="57" y="41"/>
                    <a:pt x="57" y="80"/>
                  </a:cubicBezTo>
                  <a:cubicBezTo>
                    <a:pt x="0" y="136"/>
                    <a:pt x="57" y="193"/>
                    <a:pt x="113" y="193"/>
                  </a:cubicBezTo>
                  <a:lnTo>
                    <a:pt x="2696" y="1091"/>
                  </a:lnTo>
                  <a:lnTo>
                    <a:pt x="2753" y="923"/>
                  </a:lnTo>
                  <a:lnTo>
                    <a:pt x="169" y="24"/>
                  </a:lnTo>
                  <a:cubicBezTo>
                    <a:pt x="152" y="8"/>
                    <a:pt x="136" y="1"/>
                    <a:pt x="12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20"/>
            <p:cNvSpPr/>
            <p:nvPr/>
          </p:nvSpPr>
          <p:spPr>
            <a:xfrm>
              <a:off x="3194975" y="1874250"/>
              <a:ext cx="56200" cy="51625"/>
            </a:xfrm>
            <a:custGeom>
              <a:rect b="b" l="l" r="r" t="t"/>
              <a:pathLst>
                <a:path extrusionOk="0" h="2065" w="2248">
                  <a:moveTo>
                    <a:pt x="120" y="1"/>
                  </a:moveTo>
                  <a:cubicBezTo>
                    <a:pt x="85" y="1"/>
                    <a:pt x="57" y="15"/>
                    <a:pt x="57" y="43"/>
                  </a:cubicBezTo>
                  <a:cubicBezTo>
                    <a:pt x="0" y="99"/>
                    <a:pt x="0" y="155"/>
                    <a:pt x="57" y="211"/>
                  </a:cubicBezTo>
                  <a:lnTo>
                    <a:pt x="2079" y="2065"/>
                  </a:lnTo>
                  <a:lnTo>
                    <a:pt x="2247" y="1896"/>
                  </a:lnTo>
                  <a:lnTo>
                    <a:pt x="225" y="43"/>
                  </a:lnTo>
                  <a:cubicBezTo>
                    <a:pt x="197" y="15"/>
                    <a:pt x="155" y="1"/>
                    <a:pt x="12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20"/>
            <p:cNvSpPr/>
            <p:nvPr/>
          </p:nvSpPr>
          <p:spPr>
            <a:xfrm>
              <a:off x="3078425" y="2118225"/>
              <a:ext cx="70250" cy="16875"/>
            </a:xfrm>
            <a:custGeom>
              <a:rect b="b" l="l" r="r" t="t"/>
              <a:pathLst>
                <a:path extrusionOk="0" h="675" w="2810">
                  <a:moveTo>
                    <a:pt x="169" y="0"/>
                  </a:moveTo>
                  <a:cubicBezTo>
                    <a:pt x="113" y="0"/>
                    <a:pt x="57" y="57"/>
                    <a:pt x="57" y="113"/>
                  </a:cubicBezTo>
                  <a:cubicBezTo>
                    <a:pt x="1" y="169"/>
                    <a:pt x="57" y="225"/>
                    <a:pt x="113" y="281"/>
                  </a:cubicBezTo>
                  <a:lnTo>
                    <a:pt x="2809" y="674"/>
                  </a:lnTo>
                  <a:lnTo>
                    <a:pt x="2809" y="450"/>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20"/>
            <p:cNvSpPr/>
            <p:nvPr/>
          </p:nvSpPr>
          <p:spPr>
            <a:xfrm>
              <a:off x="3088250" y="2074100"/>
              <a:ext cx="70250" cy="21675"/>
            </a:xfrm>
            <a:custGeom>
              <a:rect b="b" l="l" r="r" t="t"/>
              <a:pathLst>
                <a:path extrusionOk="0" h="867" w="2810">
                  <a:moveTo>
                    <a:pt x="110" y="1"/>
                  </a:moveTo>
                  <a:cubicBezTo>
                    <a:pt x="57" y="1"/>
                    <a:pt x="1" y="41"/>
                    <a:pt x="1" y="80"/>
                  </a:cubicBezTo>
                  <a:cubicBezTo>
                    <a:pt x="1" y="137"/>
                    <a:pt x="57" y="137"/>
                    <a:pt x="113" y="193"/>
                  </a:cubicBezTo>
                  <a:lnTo>
                    <a:pt x="2753" y="867"/>
                  </a:lnTo>
                  <a:cubicBezTo>
                    <a:pt x="2753" y="811"/>
                    <a:pt x="2753" y="754"/>
                    <a:pt x="2809" y="642"/>
                  </a:cubicBezTo>
                  <a:lnTo>
                    <a:pt x="169" y="24"/>
                  </a:lnTo>
                  <a:cubicBezTo>
                    <a:pt x="153" y="8"/>
                    <a:pt x="132" y="1"/>
                    <a:pt x="11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20"/>
            <p:cNvSpPr/>
            <p:nvPr/>
          </p:nvSpPr>
          <p:spPr>
            <a:xfrm>
              <a:off x="3119150" y="1987050"/>
              <a:ext cx="66025" cy="34300"/>
            </a:xfrm>
            <a:custGeom>
              <a:rect b="b" l="l" r="r" t="t"/>
              <a:pathLst>
                <a:path extrusionOk="0" h="1372" w="2641">
                  <a:moveTo>
                    <a:pt x="121" y="1"/>
                  </a:moveTo>
                  <a:cubicBezTo>
                    <a:pt x="85" y="1"/>
                    <a:pt x="57" y="41"/>
                    <a:pt x="57" y="80"/>
                  </a:cubicBezTo>
                  <a:cubicBezTo>
                    <a:pt x="1" y="80"/>
                    <a:pt x="1" y="193"/>
                    <a:pt x="57" y="193"/>
                  </a:cubicBezTo>
                  <a:lnTo>
                    <a:pt x="2528" y="1372"/>
                  </a:lnTo>
                  <a:cubicBezTo>
                    <a:pt x="2584" y="1316"/>
                    <a:pt x="2584" y="1260"/>
                    <a:pt x="2640" y="1204"/>
                  </a:cubicBezTo>
                  <a:lnTo>
                    <a:pt x="169" y="24"/>
                  </a:lnTo>
                  <a:cubicBezTo>
                    <a:pt x="153" y="8"/>
                    <a:pt x="136" y="1"/>
                    <a:pt x="12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20"/>
            <p:cNvSpPr/>
            <p:nvPr/>
          </p:nvSpPr>
          <p:spPr>
            <a:xfrm>
              <a:off x="3166900" y="1907950"/>
              <a:ext cx="59000" cy="46025"/>
            </a:xfrm>
            <a:custGeom>
              <a:rect b="b" l="l" r="r" t="t"/>
              <a:pathLst>
                <a:path extrusionOk="0" h="1841" w="2360">
                  <a:moveTo>
                    <a:pt x="84" y="1"/>
                  </a:moveTo>
                  <a:cubicBezTo>
                    <a:pt x="56" y="1"/>
                    <a:pt x="28" y="15"/>
                    <a:pt x="0" y="43"/>
                  </a:cubicBezTo>
                  <a:cubicBezTo>
                    <a:pt x="0" y="99"/>
                    <a:pt x="0" y="155"/>
                    <a:pt x="0" y="211"/>
                  </a:cubicBezTo>
                  <a:lnTo>
                    <a:pt x="2247" y="1840"/>
                  </a:lnTo>
                  <a:lnTo>
                    <a:pt x="2359" y="1672"/>
                  </a:lnTo>
                  <a:lnTo>
                    <a:pt x="169" y="43"/>
                  </a:lnTo>
                  <a:cubicBezTo>
                    <a:pt x="141" y="15"/>
                    <a:pt x="113" y="1"/>
                    <a:pt x="84"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20"/>
            <p:cNvSpPr/>
            <p:nvPr/>
          </p:nvSpPr>
          <p:spPr>
            <a:xfrm>
              <a:off x="3140225" y="1947275"/>
              <a:ext cx="63200" cy="40400"/>
            </a:xfrm>
            <a:custGeom>
              <a:rect b="b" l="l" r="r" t="t"/>
              <a:pathLst>
                <a:path extrusionOk="0" h="1616" w="2528">
                  <a:moveTo>
                    <a:pt x="112" y="0"/>
                  </a:moveTo>
                  <a:cubicBezTo>
                    <a:pt x="84" y="0"/>
                    <a:pt x="56" y="14"/>
                    <a:pt x="56" y="42"/>
                  </a:cubicBezTo>
                  <a:cubicBezTo>
                    <a:pt x="0" y="42"/>
                    <a:pt x="0" y="155"/>
                    <a:pt x="56" y="155"/>
                  </a:cubicBezTo>
                  <a:lnTo>
                    <a:pt x="2415" y="1615"/>
                  </a:lnTo>
                  <a:lnTo>
                    <a:pt x="2527" y="1447"/>
                  </a:lnTo>
                  <a:lnTo>
                    <a:pt x="169" y="42"/>
                  </a:lnTo>
                  <a:cubicBezTo>
                    <a:pt x="169" y="14"/>
                    <a:pt x="140" y="0"/>
                    <a:pt x="11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20"/>
            <p:cNvSpPr/>
            <p:nvPr/>
          </p:nvSpPr>
          <p:spPr>
            <a:xfrm>
              <a:off x="3676575" y="1747525"/>
              <a:ext cx="28125" cy="67425"/>
            </a:xfrm>
            <a:custGeom>
              <a:rect b="b" l="l" r="r" t="t"/>
              <a:pathLst>
                <a:path extrusionOk="0" h="2697" w="1125">
                  <a:moveTo>
                    <a:pt x="1068" y="1"/>
                  </a:moveTo>
                  <a:cubicBezTo>
                    <a:pt x="1012" y="1"/>
                    <a:pt x="956" y="1"/>
                    <a:pt x="900" y="57"/>
                  </a:cubicBezTo>
                  <a:lnTo>
                    <a:pt x="1" y="2641"/>
                  </a:lnTo>
                  <a:lnTo>
                    <a:pt x="226" y="2697"/>
                  </a:lnTo>
                  <a:lnTo>
                    <a:pt x="1124" y="169"/>
                  </a:lnTo>
                  <a:cubicBezTo>
                    <a:pt x="1124" y="113"/>
                    <a:pt x="1124" y="57"/>
                    <a:pt x="1068"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20"/>
            <p:cNvSpPr/>
            <p:nvPr/>
          </p:nvSpPr>
          <p:spPr>
            <a:xfrm>
              <a:off x="3919500" y="2031175"/>
              <a:ext cx="68825" cy="28100"/>
            </a:xfrm>
            <a:custGeom>
              <a:rect b="b" l="l" r="r" t="t"/>
              <a:pathLst>
                <a:path extrusionOk="0" h="1124" w="2753">
                  <a:moveTo>
                    <a:pt x="2584" y="0"/>
                  </a:moveTo>
                  <a:lnTo>
                    <a:pt x="0" y="899"/>
                  </a:lnTo>
                  <a:cubicBezTo>
                    <a:pt x="56" y="1011"/>
                    <a:pt x="56" y="1067"/>
                    <a:pt x="113" y="1123"/>
                  </a:cubicBezTo>
                  <a:lnTo>
                    <a:pt x="2640" y="225"/>
                  </a:lnTo>
                  <a:cubicBezTo>
                    <a:pt x="2696" y="169"/>
                    <a:pt x="2752" y="112"/>
                    <a:pt x="2696" y="56"/>
                  </a:cubicBezTo>
                  <a:cubicBezTo>
                    <a:pt x="2696" y="0"/>
                    <a:pt x="2640" y="0"/>
                    <a:pt x="2584"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20"/>
            <p:cNvSpPr/>
            <p:nvPr/>
          </p:nvSpPr>
          <p:spPr>
            <a:xfrm>
              <a:off x="3904050" y="1987650"/>
              <a:ext cx="66025" cy="35125"/>
            </a:xfrm>
            <a:custGeom>
              <a:rect b="b" l="l" r="r" t="t"/>
              <a:pathLst>
                <a:path extrusionOk="0" h="1405" w="2641">
                  <a:moveTo>
                    <a:pt x="2472" y="0"/>
                  </a:moveTo>
                  <a:lnTo>
                    <a:pt x="1" y="1180"/>
                  </a:lnTo>
                  <a:lnTo>
                    <a:pt x="113" y="1404"/>
                  </a:lnTo>
                  <a:lnTo>
                    <a:pt x="2584" y="225"/>
                  </a:lnTo>
                  <a:cubicBezTo>
                    <a:pt x="2640" y="169"/>
                    <a:pt x="2640" y="112"/>
                    <a:pt x="2640" y="56"/>
                  </a:cubicBezTo>
                  <a:cubicBezTo>
                    <a:pt x="2584" y="0"/>
                    <a:pt x="2528" y="0"/>
                    <a:pt x="247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20"/>
            <p:cNvSpPr/>
            <p:nvPr/>
          </p:nvSpPr>
          <p:spPr>
            <a:xfrm>
              <a:off x="3885800" y="1948325"/>
              <a:ext cx="63200" cy="39350"/>
            </a:xfrm>
            <a:custGeom>
              <a:rect b="b" l="l" r="r" t="t"/>
              <a:pathLst>
                <a:path extrusionOk="0" h="1574" w="2528">
                  <a:moveTo>
                    <a:pt x="2359" y="0"/>
                  </a:moveTo>
                  <a:lnTo>
                    <a:pt x="0" y="1405"/>
                  </a:lnTo>
                  <a:lnTo>
                    <a:pt x="113" y="1573"/>
                  </a:lnTo>
                  <a:lnTo>
                    <a:pt x="2472" y="169"/>
                  </a:lnTo>
                  <a:cubicBezTo>
                    <a:pt x="2528" y="169"/>
                    <a:pt x="2528" y="113"/>
                    <a:pt x="2528" y="57"/>
                  </a:cubicBezTo>
                  <a:cubicBezTo>
                    <a:pt x="2472" y="0"/>
                    <a:pt x="2415" y="0"/>
                    <a:pt x="235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20"/>
            <p:cNvSpPr/>
            <p:nvPr/>
          </p:nvSpPr>
          <p:spPr>
            <a:xfrm>
              <a:off x="3863325" y="1909350"/>
              <a:ext cx="59000" cy="46025"/>
            </a:xfrm>
            <a:custGeom>
              <a:rect b="b" l="l" r="r" t="t"/>
              <a:pathLst>
                <a:path extrusionOk="0" h="1841" w="2360">
                  <a:moveTo>
                    <a:pt x="2254" y="1"/>
                  </a:moveTo>
                  <a:cubicBezTo>
                    <a:pt x="2219" y="1"/>
                    <a:pt x="2191" y="15"/>
                    <a:pt x="2191" y="43"/>
                  </a:cubicBezTo>
                  <a:lnTo>
                    <a:pt x="1" y="1672"/>
                  </a:lnTo>
                  <a:cubicBezTo>
                    <a:pt x="57" y="1728"/>
                    <a:pt x="113" y="1784"/>
                    <a:pt x="169" y="1840"/>
                  </a:cubicBezTo>
                  <a:lnTo>
                    <a:pt x="2360" y="211"/>
                  </a:lnTo>
                  <a:cubicBezTo>
                    <a:pt x="2360" y="155"/>
                    <a:pt x="2360" y="99"/>
                    <a:pt x="2360" y="43"/>
                  </a:cubicBezTo>
                  <a:cubicBezTo>
                    <a:pt x="2332" y="15"/>
                    <a:pt x="2289" y="1"/>
                    <a:pt x="2254"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20"/>
            <p:cNvSpPr/>
            <p:nvPr/>
          </p:nvSpPr>
          <p:spPr>
            <a:xfrm>
              <a:off x="3941950" y="2164550"/>
              <a:ext cx="71650" cy="9850"/>
            </a:xfrm>
            <a:custGeom>
              <a:rect b="b" l="l" r="r" t="t"/>
              <a:pathLst>
                <a:path extrusionOk="0" h="394" w="2866">
                  <a:moveTo>
                    <a:pt x="2753" y="1"/>
                  </a:moveTo>
                  <a:lnTo>
                    <a:pt x="1" y="169"/>
                  </a:lnTo>
                  <a:lnTo>
                    <a:pt x="1" y="394"/>
                  </a:lnTo>
                  <a:lnTo>
                    <a:pt x="2753" y="225"/>
                  </a:lnTo>
                  <a:cubicBezTo>
                    <a:pt x="2809" y="225"/>
                    <a:pt x="2865" y="169"/>
                    <a:pt x="2865" y="113"/>
                  </a:cubicBezTo>
                  <a:cubicBezTo>
                    <a:pt x="2865" y="57"/>
                    <a:pt x="2809" y="1"/>
                    <a:pt x="275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20"/>
            <p:cNvSpPr/>
            <p:nvPr/>
          </p:nvSpPr>
          <p:spPr>
            <a:xfrm>
              <a:off x="3839450" y="1874250"/>
              <a:ext cx="54800" cy="51625"/>
            </a:xfrm>
            <a:custGeom>
              <a:rect b="b" l="l" r="r" t="t"/>
              <a:pathLst>
                <a:path extrusionOk="0" h="2065" w="2192">
                  <a:moveTo>
                    <a:pt x="2079" y="1"/>
                  </a:moveTo>
                  <a:cubicBezTo>
                    <a:pt x="2051" y="1"/>
                    <a:pt x="2023" y="15"/>
                    <a:pt x="2023" y="43"/>
                  </a:cubicBezTo>
                  <a:lnTo>
                    <a:pt x="1" y="1896"/>
                  </a:lnTo>
                  <a:lnTo>
                    <a:pt x="113" y="2065"/>
                  </a:lnTo>
                  <a:lnTo>
                    <a:pt x="2135" y="211"/>
                  </a:lnTo>
                  <a:cubicBezTo>
                    <a:pt x="2191" y="155"/>
                    <a:pt x="2191" y="99"/>
                    <a:pt x="2135" y="43"/>
                  </a:cubicBezTo>
                  <a:cubicBezTo>
                    <a:pt x="2135" y="15"/>
                    <a:pt x="2107" y="1"/>
                    <a:pt x="207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20"/>
            <p:cNvSpPr/>
            <p:nvPr/>
          </p:nvSpPr>
          <p:spPr>
            <a:xfrm>
              <a:off x="3930725" y="2074475"/>
              <a:ext cx="70200" cy="21300"/>
            </a:xfrm>
            <a:custGeom>
              <a:rect b="b" l="l" r="r" t="t"/>
              <a:pathLst>
                <a:path extrusionOk="0" h="852" w="2808">
                  <a:moveTo>
                    <a:pt x="2690" y="0"/>
                  </a:moveTo>
                  <a:cubicBezTo>
                    <a:pt x="2675" y="0"/>
                    <a:pt x="2659" y="3"/>
                    <a:pt x="2640" y="9"/>
                  </a:cubicBezTo>
                  <a:lnTo>
                    <a:pt x="1" y="627"/>
                  </a:lnTo>
                  <a:cubicBezTo>
                    <a:pt x="57" y="739"/>
                    <a:pt x="57" y="796"/>
                    <a:pt x="57" y="852"/>
                  </a:cubicBezTo>
                  <a:lnTo>
                    <a:pt x="2697" y="234"/>
                  </a:lnTo>
                  <a:cubicBezTo>
                    <a:pt x="2797" y="184"/>
                    <a:pt x="2808" y="0"/>
                    <a:pt x="269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20"/>
            <p:cNvSpPr/>
            <p:nvPr/>
          </p:nvSpPr>
          <p:spPr>
            <a:xfrm>
              <a:off x="3939150" y="2120450"/>
              <a:ext cx="71650" cy="16050"/>
            </a:xfrm>
            <a:custGeom>
              <a:rect b="b" l="l" r="r" t="t"/>
              <a:pathLst>
                <a:path extrusionOk="0" h="642" w="2866">
                  <a:moveTo>
                    <a:pt x="2746" y="0"/>
                  </a:moveTo>
                  <a:cubicBezTo>
                    <a:pt x="2729" y="0"/>
                    <a:pt x="2713" y="7"/>
                    <a:pt x="2697" y="24"/>
                  </a:cubicBezTo>
                  <a:lnTo>
                    <a:pt x="1" y="417"/>
                  </a:lnTo>
                  <a:cubicBezTo>
                    <a:pt x="1" y="473"/>
                    <a:pt x="57" y="529"/>
                    <a:pt x="57" y="641"/>
                  </a:cubicBezTo>
                  <a:lnTo>
                    <a:pt x="2753" y="248"/>
                  </a:lnTo>
                  <a:cubicBezTo>
                    <a:pt x="2809" y="192"/>
                    <a:pt x="2865" y="136"/>
                    <a:pt x="2865" y="80"/>
                  </a:cubicBezTo>
                  <a:cubicBezTo>
                    <a:pt x="2825" y="40"/>
                    <a:pt x="2786" y="0"/>
                    <a:pt x="274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20"/>
            <p:cNvSpPr/>
            <p:nvPr/>
          </p:nvSpPr>
          <p:spPr>
            <a:xfrm>
              <a:off x="3748200" y="1786850"/>
              <a:ext cx="39325" cy="63200"/>
            </a:xfrm>
            <a:custGeom>
              <a:rect b="b" l="l" r="r" t="t"/>
              <a:pathLst>
                <a:path extrusionOk="0" h="2528" w="1573">
                  <a:moveTo>
                    <a:pt x="1573" y="1"/>
                  </a:moveTo>
                  <a:cubicBezTo>
                    <a:pt x="1517" y="1"/>
                    <a:pt x="1461" y="1"/>
                    <a:pt x="1404" y="57"/>
                  </a:cubicBezTo>
                  <a:lnTo>
                    <a:pt x="0" y="2416"/>
                  </a:lnTo>
                  <a:lnTo>
                    <a:pt x="169" y="2528"/>
                  </a:lnTo>
                  <a:lnTo>
                    <a:pt x="1573" y="169"/>
                  </a:lnTo>
                  <a:cubicBezTo>
                    <a:pt x="1573" y="113"/>
                    <a:pt x="1573" y="57"/>
                    <a:pt x="157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20"/>
            <p:cNvSpPr/>
            <p:nvPr/>
          </p:nvSpPr>
          <p:spPr>
            <a:xfrm>
              <a:off x="3640075" y="1734900"/>
              <a:ext cx="22500" cy="68825"/>
            </a:xfrm>
            <a:custGeom>
              <a:rect b="b" l="l" r="r" t="t"/>
              <a:pathLst>
                <a:path extrusionOk="0" h="2753" w="900">
                  <a:moveTo>
                    <a:pt x="843" y="0"/>
                  </a:moveTo>
                  <a:cubicBezTo>
                    <a:pt x="731" y="0"/>
                    <a:pt x="675" y="0"/>
                    <a:pt x="675" y="57"/>
                  </a:cubicBezTo>
                  <a:lnTo>
                    <a:pt x="1" y="2696"/>
                  </a:lnTo>
                  <a:lnTo>
                    <a:pt x="225" y="2752"/>
                  </a:lnTo>
                  <a:lnTo>
                    <a:pt x="899" y="113"/>
                  </a:lnTo>
                  <a:cubicBezTo>
                    <a:pt x="899" y="57"/>
                    <a:pt x="899" y="0"/>
                    <a:pt x="84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20"/>
            <p:cNvSpPr/>
            <p:nvPr/>
          </p:nvSpPr>
          <p:spPr>
            <a:xfrm>
              <a:off x="3600775" y="1725075"/>
              <a:ext cx="15450" cy="70225"/>
            </a:xfrm>
            <a:custGeom>
              <a:rect b="b" l="l" r="r" t="t"/>
              <a:pathLst>
                <a:path extrusionOk="0" h="2809" w="618">
                  <a:moveTo>
                    <a:pt x="505" y="0"/>
                  </a:moveTo>
                  <a:cubicBezTo>
                    <a:pt x="449" y="0"/>
                    <a:pt x="393" y="56"/>
                    <a:pt x="393" y="113"/>
                  </a:cubicBezTo>
                  <a:lnTo>
                    <a:pt x="0" y="2809"/>
                  </a:lnTo>
                  <a:lnTo>
                    <a:pt x="225" y="2809"/>
                  </a:lnTo>
                  <a:lnTo>
                    <a:pt x="618" y="113"/>
                  </a:lnTo>
                  <a:cubicBezTo>
                    <a:pt x="618" y="56"/>
                    <a:pt x="562" y="0"/>
                    <a:pt x="505"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20"/>
            <p:cNvSpPr/>
            <p:nvPr/>
          </p:nvSpPr>
          <p:spPr>
            <a:xfrm>
              <a:off x="3074225" y="2163150"/>
              <a:ext cx="71625" cy="9850"/>
            </a:xfrm>
            <a:custGeom>
              <a:rect b="b" l="l" r="r" t="t"/>
              <a:pathLst>
                <a:path extrusionOk="0" h="394" w="2865">
                  <a:moveTo>
                    <a:pt x="113" y="1"/>
                  </a:moveTo>
                  <a:cubicBezTo>
                    <a:pt x="56" y="1"/>
                    <a:pt x="0" y="57"/>
                    <a:pt x="0" y="113"/>
                  </a:cubicBezTo>
                  <a:cubicBezTo>
                    <a:pt x="0" y="169"/>
                    <a:pt x="56" y="225"/>
                    <a:pt x="113" y="225"/>
                  </a:cubicBezTo>
                  <a:lnTo>
                    <a:pt x="2865" y="394"/>
                  </a:lnTo>
                  <a:lnTo>
                    <a:pt x="2865" y="169"/>
                  </a:ln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20"/>
            <p:cNvSpPr/>
            <p:nvPr/>
          </p:nvSpPr>
          <p:spPr>
            <a:xfrm>
              <a:off x="3781900" y="1813525"/>
              <a:ext cx="44950" cy="59000"/>
            </a:xfrm>
            <a:custGeom>
              <a:rect b="b" l="l" r="r" t="t"/>
              <a:pathLst>
                <a:path extrusionOk="0" h="2360" w="1798">
                  <a:moveTo>
                    <a:pt x="1629" y="1"/>
                  </a:moveTo>
                  <a:lnTo>
                    <a:pt x="0" y="2191"/>
                  </a:lnTo>
                  <a:lnTo>
                    <a:pt x="113" y="2360"/>
                  </a:lnTo>
                  <a:lnTo>
                    <a:pt x="1741" y="169"/>
                  </a:lnTo>
                  <a:cubicBezTo>
                    <a:pt x="1797" y="113"/>
                    <a:pt x="1797" y="57"/>
                    <a:pt x="174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20"/>
            <p:cNvSpPr/>
            <p:nvPr/>
          </p:nvSpPr>
          <p:spPr>
            <a:xfrm>
              <a:off x="3811375" y="1841600"/>
              <a:ext cx="50575" cy="54800"/>
            </a:xfrm>
            <a:custGeom>
              <a:rect b="b" l="l" r="r" t="t"/>
              <a:pathLst>
                <a:path extrusionOk="0" h="2192" w="2023">
                  <a:moveTo>
                    <a:pt x="1798" y="1"/>
                  </a:moveTo>
                  <a:lnTo>
                    <a:pt x="1" y="2023"/>
                  </a:lnTo>
                  <a:lnTo>
                    <a:pt x="113" y="2191"/>
                  </a:lnTo>
                  <a:lnTo>
                    <a:pt x="1966" y="169"/>
                  </a:lnTo>
                  <a:cubicBezTo>
                    <a:pt x="2023" y="113"/>
                    <a:pt x="2023" y="57"/>
                    <a:pt x="1966"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20"/>
            <p:cNvSpPr/>
            <p:nvPr/>
          </p:nvSpPr>
          <p:spPr>
            <a:xfrm>
              <a:off x="3713100" y="1765200"/>
              <a:ext cx="35125" cy="65200"/>
            </a:xfrm>
            <a:custGeom>
              <a:rect b="b" l="l" r="r" t="t"/>
              <a:pathLst>
                <a:path extrusionOk="0" h="2608" w="1405">
                  <a:moveTo>
                    <a:pt x="1299" y="1"/>
                  </a:moveTo>
                  <a:cubicBezTo>
                    <a:pt x="1259" y="1"/>
                    <a:pt x="1219" y="41"/>
                    <a:pt x="1180" y="80"/>
                  </a:cubicBezTo>
                  <a:lnTo>
                    <a:pt x="0" y="2551"/>
                  </a:lnTo>
                  <a:lnTo>
                    <a:pt x="225" y="2608"/>
                  </a:lnTo>
                  <a:lnTo>
                    <a:pt x="1404" y="193"/>
                  </a:lnTo>
                  <a:cubicBezTo>
                    <a:pt x="1404" y="136"/>
                    <a:pt x="1404" y="24"/>
                    <a:pt x="1348" y="24"/>
                  </a:cubicBezTo>
                  <a:cubicBezTo>
                    <a:pt x="1332" y="8"/>
                    <a:pt x="1315" y="1"/>
                    <a:pt x="129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20"/>
            <p:cNvSpPr/>
            <p:nvPr/>
          </p:nvSpPr>
          <p:spPr>
            <a:xfrm>
              <a:off x="3562850" y="1720850"/>
              <a:ext cx="9850" cy="70250"/>
            </a:xfrm>
            <a:custGeom>
              <a:rect b="b" l="l" r="r" t="t"/>
              <a:pathLst>
                <a:path extrusionOk="0" h="2810" w="394">
                  <a:moveTo>
                    <a:pt x="281" y="1"/>
                  </a:moveTo>
                  <a:cubicBezTo>
                    <a:pt x="169" y="1"/>
                    <a:pt x="169" y="57"/>
                    <a:pt x="169" y="113"/>
                  </a:cubicBezTo>
                  <a:lnTo>
                    <a:pt x="1" y="2809"/>
                  </a:lnTo>
                  <a:lnTo>
                    <a:pt x="225" y="2809"/>
                  </a:lnTo>
                  <a:lnTo>
                    <a:pt x="338" y="113"/>
                  </a:lnTo>
                  <a:cubicBezTo>
                    <a:pt x="394" y="57"/>
                    <a:pt x="338" y="1"/>
                    <a:pt x="28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20"/>
            <p:cNvSpPr/>
            <p:nvPr/>
          </p:nvSpPr>
          <p:spPr>
            <a:xfrm>
              <a:off x="3473000" y="2585800"/>
              <a:ext cx="15450" cy="70225"/>
            </a:xfrm>
            <a:custGeom>
              <a:rect b="b" l="l" r="r" t="t"/>
              <a:pathLst>
                <a:path extrusionOk="0" h="2809" w="618">
                  <a:moveTo>
                    <a:pt x="393" y="0"/>
                  </a:moveTo>
                  <a:lnTo>
                    <a:pt x="0" y="2640"/>
                  </a:lnTo>
                  <a:cubicBezTo>
                    <a:pt x="0" y="2696"/>
                    <a:pt x="56" y="2752"/>
                    <a:pt x="112" y="2808"/>
                  </a:cubicBezTo>
                  <a:cubicBezTo>
                    <a:pt x="169" y="2808"/>
                    <a:pt x="225" y="2752"/>
                    <a:pt x="225" y="2696"/>
                  </a:cubicBezTo>
                  <a:lnTo>
                    <a:pt x="61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20"/>
            <p:cNvSpPr/>
            <p:nvPr/>
          </p:nvSpPr>
          <p:spPr>
            <a:xfrm>
              <a:off x="3780500" y="2509975"/>
              <a:ext cx="44950" cy="59000"/>
            </a:xfrm>
            <a:custGeom>
              <a:rect b="b" l="l" r="r" t="t"/>
              <a:pathLst>
                <a:path extrusionOk="0" h="2360" w="1798">
                  <a:moveTo>
                    <a:pt x="169" y="0"/>
                  </a:moveTo>
                  <a:lnTo>
                    <a:pt x="0" y="113"/>
                  </a:lnTo>
                  <a:lnTo>
                    <a:pt x="1629" y="2303"/>
                  </a:lnTo>
                  <a:cubicBezTo>
                    <a:pt x="1629" y="2303"/>
                    <a:pt x="1685" y="2359"/>
                    <a:pt x="1685" y="2359"/>
                  </a:cubicBezTo>
                  <a:lnTo>
                    <a:pt x="1741" y="2359"/>
                  </a:lnTo>
                  <a:cubicBezTo>
                    <a:pt x="1797" y="2303"/>
                    <a:pt x="1797" y="2247"/>
                    <a:pt x="1741" y="2191"/>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20"/>
            <p:cNvSpPr/>
            <p:nvPr/>
          </p:nvSpPr>
          <p:spPr>
            <a:xfrm>
              <a:off x="3746800" y="2532425"/>
              <a:ext cx="40725" cy="61825"/>
            </a:xfrm>
            <a:custGeom>
              <a:rect b="b" l="l" r="r" t="t"/>
              <a:pathLst>
                <a:path extrusionOk="0" h="2473" w="1629">
                  <a:moveTo>
                    <a:pt x="169" y="1"/>
                  </a:moveTo>
                  <a:lnTo>
                    <a:pt x="0" y="113"/>
                  </a:lnTo>
                  <a:lnTo>
                    <a:pt x="1404" y="2416"/>
                  </a:lnTo>
                  <a:cubicBezTo>
                    <a:pt x="1404" y="2472"/>
                    <a:pt x="1460" y="2472"/>
                    <a:pt x="1517" y="2472"/>
                  </a:cubicBezTo>
                  <a:lnTo>
                    <a:pt x="1573" y="2472"/>
                  </a:lnTo>
                  <a:cubicBezTo>
                    <a:pt x="1573" y="2472"/>
                    <a:pt x="1629" y="2360"/>
                    <a:pt x="1573" y="2360"/>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20"/>
            <p:cNvSpPr/>
            <p:nvPr/>
          </p:nvSpPr>
          <p:spPr>
            <a:xfrm>
              <a:off x="3809975" y="2484700"/>
              <a:ext cx="50575" cy="54775"/>
            </a:xfrm>
            <a:custGeom>
              <a:rect b="b" l="l" r="r" t="t"/>
              <a:pathLst>
                <a:path extrusionOk="0" h="2191" w="2023">
                  <a:moveTo>
                    <a:pt x="169" y="0"/>
                  </a:moveTo>
                  <a:lnTo>
                    <a:pt x="1" y="169"/>
                  </a:lnTo>
                  <a:lnTo>
                    <a:pt x="1798" y="2191"/>
                  </a:lnTo>
                  <a:lnTo>
                    <a:pt x="1966" y="2191"/>
                  </a:lnTo>
                  <a:cubicBezTo>
                    <a:pt x="2022" y="2135"/>
                    <a:pt x="2022" y="2078"/>
                    <a:pt x="1966" y="2022"/>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20"/>
            <p:cNvSpPr/>
            <p:nvPr/>
          </p:nvSpPr>
          <p:spPr>
            <a:xfrm>
              <a:off x="3713100" y="2550700"/>
              <a:ext cx="33725" cy="64600"/>
            </a:xfrm>
            <a:custGeom>
              <a:rect b="b" l="l" r="r" t="t"/>
              <a:pathLst>
                <a:path extrusionOk="0" h="2584" w="1349">
                  <a:moveTo>
                    <a:pt x="169" y="0"/>
                  </a:moveTo>
                  <a:lnTo>
                    <a:pt x="0" y="56"/>
                  </a:lnTo>
                  <a:lnTo>
                    <a:pt x="1123" y="2527"/>
                  </a:lnTo>
                  <a:cubicBezTo>
                    <a:pt x="1180" y="2584"/>
                    <a:pt x="1180" y="2584"/>
                    <a:pt x="1236" y="2584"/>
                  </a:cubicBezTo>
                  <a:lnTo>
                    <a:pt x="1292" y="2584"/>
                  </a:lnTo>
                  <a:cubicBezTo>
                    <a:pt x="1348" y="2584"/>
                    <a:pt x="1348" y="2527"/>
                    <a:pt x="1348" y="2471"/>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20"/>
            <p:cNvSpPr/>
            <p:nvPr/>
          </p:nvSpPr>
          <p:spPr>
            <a:xfrm>
              <a:off x="3838050" y="2456625"/>
              <a:ext cx="56200" cy="50550"/>
            </a:xfrm>
            <a:custGeom>
              <a:rect b="b" l="l" r="r" t="t"/>
              <a:pathLst>
                <a:path extrusionOk="0" h="2022" w="2248">
                  <a:moveTo>
                    <a:pt x="169" y="0"/>
                  </a:moveTo>
                  <a:lnTo>
                    <a:pt x="1" y="169"/>
                  </a:lnTo>
                  <a:lnTo>
                    <a:pt x="2023" y="2022"/>
                  </a:lnTo>
                  <a:lnTo>
                    <a:pt x="2135" y="2022"/>
                  </a:lnTo>
                  <a:cubicBezTo>
                    <a:pt x="2191" y="2022"/>
                    <a:pt x="2247" y="1853"/>
                    <a:pt x="2191" y="1797"/>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20"/>
            <p:cNvSpPr/>
            <p:nvPr/>
          </p:nvSpPr>
          <p:spPr>
            <a:xfrm>
              <a:off x="3638675" y="2577375"/>
              <a:ext cx="21075" cy="68825"/>
            </a:xfrm>
            <a:custGeom>
              <a:rect b="b" l="l" r="r" t="t"/>
              <a:pathLst>
                <a:path extrusionOk="0" h="2753" w="843">
                  <a:moveTo>
                    <a:pt x="169" y="0"/>
                  </a:moveTo>
                  <a:lnTo>
                    <a:pt x="0" y="56"/>
                  </a:lnTo>
                  <a:lnTo>
                    <a:pt x="674" y="2696"/>
                  </a:lnTo>
                  <a:cubicBezTo>
                    <a:pt x="674" y="2752"/>
                    <a:pt x="731" y="2752"/>
                    <a:pt x="787" y="2752"/>
                  </a:cubicBezTo>
                  <a:cubicBezTo>
                    <a:pt x="843" y="2752"/>
                    <a:pt x="843" y="2696"/>
                    <a:pt x="843" y="2640"/>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20"/>
            <p:cNvSpPr/>
            <p:nvPr/>
          </p:nvSpPr>
          <p:spPr>
            <a:xfrm>
              <a:off x="3675175" y="2566125"/>
              <a:ext cx="28100" cy="67425"/>
            </a:xfrm>
            <a:custGeom>
              <a:rect b="b" l="l" r="r" t="t"/>
              <a:pathLst>
                <a:path extrusionOk="0" h="2697" w="1124">
                  <a:moveTo>
                    <a:pt x="169" y="1"/>
                  </a:moveTo>
                  <a:lnTo>
                    <a:pt x="1" y="57"/>
                  </a:lnTo>
                  <a:lnTo>
                    <a:pt x="956" y="2641"/>
                  </a:lnTo>
                  <a:cubicBezTo>
                    <a:pt x="956" y="2697"/>
                    <a:pt x="1012" y="2697"/>
                    <a:pt x="1012" y="2697"/>
                  </a:cubicBezTo>
                  <a:cubicBezTo>
                    <a:pt x="1068" y="2697"/>
                    <a:pt x="1124" y="2584"/>
                    <a:pt x="1124" y="2528"/>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20"/>
            <p:cNvSpPr/>
            <p:nvPr/>
          </p:nvSpPr>
          <p:spPr>
            <a:xfrm>
              <a:off x="3863325" y="2427125"/>
              <a:ext cx="59000" cy="44950"/>
            </a:xfrm>
            <a:custGeom>
              <a:rect b="b" l="l" r="r" t="t"/>
              <a:pathLst>
                <a:path extrusionOk="0" h="1798" w="2360">
                  <a:moveTo>
                    <a:pt x="113" y="1"/>
                  </a:moveTo>
                  <a:cubicBezTo>
                    <a:pt x="57" y="57"/>
                    <a:pt x="57" y="113"/>
                    <a:pt x="1" y="169"/>
                  </a:cubicBezTo>
                  <a:lnTo>
                    <a:pt x="2191" y="1798"/>
                  </a:lnTo>
                  <a:lnTo>
                    <a:pt x="2247" y="1798"/>
                  </a:lnTo>
                  <a:cubicBezTo>
                    <a:pt x="2247" y="1798"/>
                    <a:pt x="2303" y="1798"/>
                    <a:pt x="2303" y="1742"/>
                  </a:cubicBezTo>
                  <a:cubicBezTo>
                    <a:pt x="2360" y="1686"/>
                    <a:pt x="2360" y="1629"/>
                    <a:pt x="2303" y="1573"/>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20"/>
            <p:cNvSpPr/>
            <p:nvPr/>
          </p:nvSpPr>
          <p:spPr>
            <a:xfrm>
              <a:off x="3930725" y="2285300"/>
              <a:ext cx="68825" cy="22500"/>
            </a:xfrm>
            <a:custGeom>
              <a:rect b="b" l="l" r="r" t="t"/>
              <a:pathLst>
                <a:path extrusionOk="0" h="900" w="2753">
                  <a:moveTo>
                    <a:pt x="57" y="1"/>
                  </a:moveTo>
                  <a:cubicBezTo>
                    <a:pt x="57" y="113"/>
                    <a:pt x="1" y="169"/>
                    <a:pt x="1" y="226"/>
                  </a:cubicBezTo>
                  <a:lnTo>
                    <a:pt x="2640" y="900"/>
                  </a:lnTo>
                  <a:cubicBezTo>
                    <a:pt x="2697" y="900"/>
                    <a:pt x="2753" y="843"/>
                    <a:pt x="2753" y="787"/>
                  </a:cubicBezTo>
                  <a:cubicBezTo>
                    <a:pt x="2753" y="731"/>
                    <a:pt x="2753" y="731"/>
                    <a:pt x="2697" y="675"/>
                  </a:cubicBezTo>
                  <a:lnTo>
                    <a:pt x="5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20"/>
            <p:cNvSpPr/>
            <p:nvPr/>
          </p:nvSpPr>
          <p:spPr>
            <a:xfrm>
              <a:off x="3940550" y="2246000"/>
              <a:ext cx="70250" cy="15475"/>
            </a:xfrm>
            <a:custGeom>
              <a:rect b="b" l="l" r="r" t="t"/>
              <a:pathLst>
                <a:path extrusionOk="0" h="619" w="2810">
                  <a:moveTo>
                    <a:pt x="1" y="0"/>
                  </a:moveTo>
                  <a:cubicBezTo>
                    <a:pt x="1" y="113"/>
                    <a:pt x="1" y="169"/>
                    <a:pt x="1" y="225"/>
                  </a:cubicBezTo>
                  <a:lnTo>
                    <a:pt x="2697" y="618"/>
                  </a:lnTo>
                  <a:cubicBezTo>
                    <a:pt x="2753" y="618"/>
                    <a:pt x="2809" y="618"/>
                    <a:pt x="2809" y="562"/>
                  </a:cubicBezTo>
                  <a:cubicBezTo>
                    <a:pt x="2809" y="450"/>
                    <a:pt x="2753" y="393"/>
                    <a:pt x="2697" y="393"/>
                  </a:cubicBezTo>
                  <a:lnTo>
                    <a:pt x="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20"/>
            <p:cNvSpPr/>
            <p:nvPr/>
          </p:nvSpPr>
          <p:spPr>
            <a:xfrm>
              <a:off x="3943375" y="2208075"/>
              <a:ext cx="70225" cy="8450"/>
            </a:xfrm>
            <a:custGeom>
              <a:rect b="b" l="l" r="r" t="t"/>
              <a:pathLst>
                <a:path extrusionOk="0" h="338" w="2809">
                  <a:moveTo>
                    <a:pt x="0" y="1"/>
                  </a:moveTo>
                  <a:lnTo>
                    <a:pt x="0" y="226"/>
                  </a:lnTo>
                  <a:lnTo>
                    <a:pt x="2696" y="338"/>
                  </a:lnTo>
                  <a:cubicBezTo>
                    <a:pt x="2808" y="338"/>
                    <a:pt x="2808" y="169"/>
                    <a:pt x="2696" y="169"/>
                  </a:cubicBezTo>
                  <a:lnTo>
                    <a:pt x="2752" y="169"/>
                  </a:lnTo>
                  <a:lnTo>
                    <a:pt x="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20"/>
            <p:cNvSpPr/>
            <p:nvPr/>
          </p:nvSpPr>
          <p:spPr>
            <a:xfrm>
              <a:off x="3919500" y="2321825"/>
              <a:ext cx="68825" cy="29500"/>
            </a:xfrm>
            <a:custGeom>
              <a:rect b="b" l="l" r="r" t="t"/>
              <a:pathLst>
                <a:path extrusionOk="0" h="1180" w="2753">
                  <a:moveTo>
                    <a:pt x="56" y="0"/>
                  </a:moveTo>
                  <a:cubicBezTo>
                    <a:pt x="56" y="113"/>
                    <a:pt x="0" y="169"/>
                    <a:pt x="0" y="225"/>
                  </a:cubicBezTo>
                  <a:lnTo>
                    <a:pt x="2584" y="1180"/>
                  </a:lnTo>
                  <a:cubicBezTo>
                    <a:pt x="2696" y="1124"/>
                    <a:pt x="2752" y="1011"/>
                    <a:pt x="2640" y="955"/>
                  </a:cubicBezTo>
                  <a:lnTo>
                    <a:pt x="5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20"/>
            <p:cNvSpPr/>
            <p:nvPr/>
          </p:nvSpPr>
          <p:spPr>
            <a:xfrm>
              <a:off x="3884400" y="2393425"/>
              <a:ext cx="64300" cy="39575"/>
            </a:xfrm>
            <a:custGeom>
              <a:rect b="b" l="l" r="r" t="t"/>
              <a:pathLst>
                <a:path extrusionOk="0" h="1583" w="2572">
                  <a:moveTo>
                    <a:pt x="113" y="1"/>
                  </a:moveTo>
                  <a:cubicBezTo>
                    <a:pt x="113" y="57"/>
                    <a:pt x="56" y="113"/>
                    <a:pt x="0" y="169"/>
                  </a:cubicBezTo>
                  <a:lnTo>
                    <a:pt x="2359" y="1573"/>
                  </a:lnTo>
                  <a:lnTo>
                    <a:pt x="2415" y="1573"/>
                  </a:lnTo>
                  <a:cubicBezTo>
                    <a:pt x="2428" y="1579"/>
                    <a:pt x="2440" y="1582"/>
                    <a:pt x="2451" y="1582"/>
                  </a:cubicBezTo>
                  <a:cubicBezTo>
                    <a:pt x="2538" y="1582"/>
                    <a:pt x="2571" y="1405"/>
                    <a:pt x="2471" y="1405"/>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20"/>
            <p:cNvSpPr/>
            <p:nvPr/>
          </p:nvSpPr>
          <p:spPr>
            <a:xfrm>
              <a:off x="3599350" y="2585800"/>
              <a:ext cx="15475" cy="70225"/>
            </a:xfrm>
            <a:custGeom>
              <a:rect b="b" l="l" r="r" t="t"/>
              <a:pathLst>
                <a:path extrusionOk="0" h="2809" w="619">
                  <a:moveTo>
                    <a:pt x="1" y="0"/>
                  </a:moveTo>
                  <a:lnTo>
                    <a:pt x="394" y="2696"/>
                  </a:lnTo>
                  <a:cubicBezTo>
                    <a:pt x="394" y="2752"/>
                    <a:pt x="450" y="2808"/>
                    <a:pt x="506" y="2808"/>
                  </a:cubicBezTo>
                  <a:cubicBezTo>
                    <a:pt x="562" y="2808"/>
                    <a:pt x="619" y="2752"/>
                    <a:pt x="619" y="2696"/>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20"/>
            <p:cNvSpPr/>
            <p:nvPr/>
          </p:nvSpPr>
          <p:spPr>
            <a:xfrm>
              <a:off x="3904050" y="2359725"/>
              <a:ext cx="66025" cy="33725"/>
            </a:xfrm>
            <a:custGeom>
              <a:rect b="b" l="l" r="r" t="t"/>
              <a:pathLst>
                <a:path extrusionOk="0" h="1349" w="2641">
                  <a:moveTo>
                    <a:pt x="113" y="1"/>
                  </a:moveTo>
                  <a:cubicBezTo>
                    <a:pt x="113" y="57"/>
                    <a:pt x="1" y="113"/>
                    <a:pt x="1" y="169"/>
                  </a:cubicBezTo>
                  <a:lnTo>
                    <a:pt x="2472" y="1349"/>
                  </a:lnTo>
                  <a:cubicBezTo>
                    <a:pt x="2528" y="1349"/>
                    <a:pt x="2584" y="1349"/>
                    <a:pt x="2584" y="1292"/>
                  </a:cubicBezTo>
                  <a:cubicBezTo>
                    <a:pt x="2640" y="1236"/>
                    <a:pt x="2584" y="1180"/>
                    <a:pt x="2528" y="1124"/>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20"/>
            <p:cNvSpPr/>
            <p:nvPr/>
          </p:nvSpPr>
          <p:spPr>
            <a:xfrm>
              <a:off x="3100900" y="2321825"/>
              <a:ext cx="67425" cy="28100"/>
            </a:xfrm>
            <a:custGeom>
              <a:rect b="b" l="l" r="r" t="t"/>
              <a:pathLst>
                <a:path extrusionOk="0" h="1124" w="2697">
                  <a:moveTo>
                    <a:pt x="2640" y="0"/>
                  </a:moveTo>
                  <a:lnTo>
                    <a:pt x="113" y="899"/>
                  </a:lnTo>
                  <a:cubicBezTo>
                    <a:pt x="57" y="899"/>
                    <a:pt x="0" y="1011"/>
                    <a:pt x="0" y="1067"/>
                  </a:cubicBezTo>
                  <a:cubicBezTo>
                    <a:pt x="57" y="1067"/>
                    <a:pt x="57" y="1124"/>
                    <a:pt x="113" y="1124"/>
                  </a:cubicBezTo>
                  <a:lnTo>
                    <a:pt x="169" y="1124"/>
                  </a:lnTo>
                  <a:lnTo>
                    <a:pt x="2696" y="225"/>
                  </a:lnTo>
                  <a:cubicBezTo>
                    <a:pt x="2696" y="113"/>
                    <a:pt x="2696" y="56"/>
                    <a:pt x="264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20"/>
            <p:cNvSpPr/>
            <p:nvPr/>
          </p:nvSpPr>
          <p:spPr>
            <a:xfrm>
              <a:off x="3140225" y="2392025"/>
              <a:ext cx="63200" cy="40750"/>
            </a:xfrm>
            <a:custGeom>
              <a:rect b="b" l="l" r="r" t="t"/>
              <a:pathLst>
                <a:path extrusionOk="0" h="1630" w="2528">
                  <a:moveTo>
                    <a:pt x="2415" y="0"/>
                  </a:moveTo>
                  <a:lnTo>
                    <a:pt x="56" y="1405"/>
                  </a:lnTo>
                  <a:cubicBezTo>
                    <a:pt x="0" y="1461"/>
                    <a:pt x="0" y="1517"/>
                    <a:pt x="0" y="1573"/>
                  </a:cubicBezTo>
                  <a:cubicBezTo>
                    <a:pt x="56" y="1629"/>
                    <a:pt x="56" y="1629"/>
                    <a:pt x="112" y="1629"/>
                  </a:cubicBezTo>
                  <a:lnTo>
                    <a:pt x="169" y="1629"/>
                  </a:lnTo>
                  <a:lnTo>
                    <a:pt x="2527" y="225"/>
                  </a:lnTo>
                  <a:lnTo>
                    <a:pt x="241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20"/>
            <p:cNvSpPr/>
            <p:nvPr/>
          </p:nvSpPr>
          <p:spPr>
            <a:xfrm>
              <a:off x="3119150" y="2358325"/>
              <a:ext cx="66025" cy="35125"/>
            </a:xfrm>
            <a:custGeom>
              <a:rect b="b" l="l" r="r" t="t"/>
              <a:pathLst>
                <a:path extrusionOk="0" h="1405" w="2641">
                  <a:moveTo>
                    <a:pt x="2528" y="1"/>
                  </a:moveTo>
                  <a:lnTo>
                    <a:pt x="57" y="1180"/>
                  </a:lnTo>
                  <a:cubicBezTo>
                    <a:pt x="1" y="1180"/>
                    <a:pt x="1" y="1236"/>
                    <a:pt x="1" y="1348"/>
                  </a:cubicBezTo>
                  <a:cubicBezTo>
                    <a:pt x="1" y="1348"/>
                    <a:pt x="57" y="1405"/>
                    <a:pt x="113" y="1405"/>
                  </a:cubicBezTo>
                  <a:lnTo>
                    <a:pt x="169" y="1405"/>
                  </a:lnTo>
                  <a:lnTo>
                    <a:pt x="2640" y="225"/>
                  </a:lnTo>
                  <a:lnTo>
                    <a:pt x="252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20"/>
            <p:cNvSpPr/>
            <p:nvPr/>
          </p:nvSpPr>
          <p:spPr>
            <a:xfrm>
              <a:off x="3166900" y="2425725"/>
              <a:ext cx="60400" cy="46350"/>
            </a:xfrm>
            <a:custGeom>
              <a:rect b="b" l="l" r="r" t="t"/>
              <a:pathLst>
                <a:path extrusionOk="0" h="1854" w="2416">
                  <a:moveTo>
                    <a:pt x="2191" y="0"/>
                  </a:moveTo>
                  <a:lnTo>
                    <a:pt x="56" y="1629"/>
                  </a:lnTo>
                  <a:cubicBezTo>
                    <a:pt x="0" y="1685"/>
                    <a:pt x="0" y="1742"/>
                    <a:pt x="56" y="1798"/>
                  </a:cubicBezTo>
                  <a:cubicBezTo>
                    <a:pt x="56" y="1798"/>
                    <a:pt x="113" y="1854"/>
                    <a:pt x="169" y="1854"/>
                  </a:cubicBezTo>
                  <a:lnTo>
                    <a:pt x="225" y="1854"/>
                  </a:lnTo>
                  <a:lnTo>
                    <a:pt x="2415" y="225"/>
                  </a:lnTo>
                  <a:lnTo>
                    <a:pt x="219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20"/>
            <p:cNvSpPr/>
            <p:nvPr/>
          </p:nvSpPr>
          <p:spPr>
            <a:xfrm>
              <a:off x="3078425" y="2246000"/>
              <a:ext cx="71650" cy="15475"/>
            </a:xfrm>
            <a:custGeom>
              <a:rect b="b" l="l" r="r" t="t"/>
              <a:pathLst>
                <a:path extrusionOk="0" h="619" w="2866">
                  <a:moveTo>
                    <a:pt x="2809" y="0"/>
                  </a:moveTo>
                  <a:lnTo>
                    <a:pt x="113" y="393"/>
                  </a:lnTo>
                  <a:cubicBezTo>
                    <a:pt x="57" y="393"/>
                    <a:pt x="1" y="450"/>
                    <a:pt x="57" y="506"/>
                  </a:cubicBezTo>
                  <a:cubicBezTo>
                    <a:pt x="57" y="562"/>
                    <a:pt x="57" y="618"/>
                    <a:pt x="169" y="618"/>
                  </a:cubicBezTo>
                  <a:lnTo>
                    <a:pt x="2865" y="225"/>
                  </a:lnTo>
                  <a:cubicBezTo>
                    <a:pt x="2865" y="113"/>
                    <a:pt x="2809" y="56"/>
                    <a:pt x="280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20"/>
            <p:cNvSpPr/>
            <p:nvPr/>
          </p:nvSpPr>
          <p:spPr>
            <a:xfrm>
              <a:off x="3194975" y="2455200"/>
              <a:ext cx="54775" cy="50575"/>
            </a:xfrm>
            <a:custGeom>
              <a:rect b="b" l="l" r="r" t="t"/>
              <a:pathLst>
                <a:path extrusionOk="0" h="2023" w="2191">
                  <a:moveTo>
                    <a:pt x="2022" y="1"/>
                  </a:moveTo>
                  <a:lnTo>
                    <a:pt x="0" y="1854"/>
                  </a:lnTo>
                  <a:cubicBezTo>
                    <a:pt x="0" y="1910"/>
                    <a:pt x="0" y="1967"/>
                    <a:pt x="0" y="2023"/>
                  </a:cubicBezTo>
                  <a:lnTo>
                    <a:pt x="169" y="2023"/>
                  </a:lnTo>
                  <a:lnTo>
                    <a:pt x="2191" y="169"/>
                  </a:lnTo>
                  <a:lnTo>
                    <a:pt x="202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20"/>
            <p:cNvSpPr/>
            <p:nvPr/>
          </p:nvSpPr>
          <p:spPr>
            <a:xfrm>
              <a:off x="3088250" y="2285300"/>
              <a:ext cx="68850" cy="22500"/>
            </a:xfrm>
            <a:custGeom>
              <a:rect b="b" l="l" r="r" t="t"/>
              <a:pathLst>
                <a:path extrusionOk="0" h="900" w="2754">
                  <a:moveTo>
                    <a:pt x="2753" y="1"/>
                  </a:moveTo>
                  <a:lnTo>
                    <a:pt x="113" y="675"/>
                  </a:lnTo>
                  <a:cubicBezTo>
                    <a:pt x="1" y="675"/>
                    <a:pt x="1" y="731"/>
                    <a:pt x="1" y="787"/>
                  </a:cubicBezTo>
                  <a:cubicBezTo>
                    <a:pt x="1" y="843"/>
                    <a:pt x="57" y="900"/>
                    <a:pt x="113" y="900"/>
                  </a:cubicBezTo>
                  <a:lnTo>
                    <a:pt x="2753" y="226"/>
                  </a:lnTo>
                  <a:cubicBezTo>
                    <a:pt x="2753" y="169"/>
                    <a:pt x="2753" y="57"/>
                    <a:pt x="275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20"/>
            <p:cNvSpPr/>
            <p:nvPr/>
          </p:nvSpPr>
          <p:spPr>
            <a:xfrm>
              <a:off x="3561450" y="2588600"/>
              <a:ext cx="8450" cy="71625"/>
            </a:xfrm>
            <a:custGeom>
              <a:rect b="b" l="l" r="r" t="t"/>
              <a:pathLst>
                <a:path extrusionOk="0" h="2865" w="338">
                  <a:moveTo>
                    <a:pt x="225" y="0"/>
                  </a:moveTo>
                  <a:lnTo>
                    <a:pt x="0" y="57"/>
                  </a:lnTo>
                  <a:lnTo>
                    <a:pt x="113" y="2753"/>
                  </a:lnTo>
                  <a:cubicBezTo>
                    <a:pt x="113" y="2809"/>
                    <a:pt x="169" y="2865"/>
                    <a:pt x="225" y="2865"/>
                  </a:cubicBezTo>
                  <a:cubicBezTo>
                    <a:pt x="281" y="2865"/>
                    <a:pt x="337" y="2809"/>
                    <a:pt x="337" y="2753"/>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20"/>
            <p:cNvSpPr/>
            <p:nvPr/>
          </p:nvSpPr>
          <p:spPr>
            <a:xfrm>
              <a:off x="3075625" y="2206675"/>
              <a:ext cx="70225" cy="9850"/>
            </a:xfrm>
            <a:custGeom>
              <a:rect b="b" l="l" r="r" t="t"/>
              <a:pathLst>
                <a:path extrusionOk="0" h="394" w="2809">
                  <a:moveTo>
                    <a:pt x="2809" y="1"/>
                  </a:moveTo>
                  <a:lnTo>
                    <a:pt x="113" y="169"/>
                  </a:lnTo>
                  <a:cubicBezTo>
                    <a:pt x="0" y="169"/>
                    <a:pt x="0" y="225"/>
                    <a:pt x="0" y="282"/>
                  </a:cubicBezTo>
                  <a:cubicBezTo>
                    <a:pt x="0" y="338"/>
                    <a:pt x="57" y="394"/>
                    <a:pt x="113" y="394"/>
                  </a:cubicBezTo>
                  <a:lnTo>
                    <a:pt x="2809" y="225"/>
                  </a:lnTo>
                  <a:lnTo>
                    <a:pt x="280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20"/>
            <p:cNvSpPr/>
            <p:nvPr/>
          </p:nvSpPr>
          <p:spPr>
            <a:xfrm>
              <a:off x="3426650" y="2577375"/>
              <a:ext cx="22500" cy="68825"/>
            </a:xfrm>
            <a:custGeom>
              <a:rect b="b" l="l" r="r" t="t"/>
              <a:pathLst>
                <a:path extrusionOk="0" h="2753" w="900">
                  <a:moveTo>
                    <a:pt x="675" y="0"/>
                  </a:moveTo>
                  <a:lnTo>
                    <a:pt x="1" y="2640"/>
                  </a:lnTo>
                  <a:cubicBezTo>
                    <a:pt x="1" y="2696"/>
                    <a:pt x="57" y="2752"/>
                    <a:pt x="113" y="2752"/>
                  </a:cubicBezTo>
                  <a:cubicBezTo>
                    <a:pt x="169" y="2752"/>
                    <a:pt x="169" y="2696"/>
                    <a:pt x="225" y="2696"/>
                  </a:cubicBezTo>
                  <a:lnTo>
                    <a:pt x="899" y="56"/>
                  </a:lnTo>
                  <a:lnTo>
                    <a:pt x="67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20"/>
            <p:cNvSpPr/>
            <p:nvPr/>
          </p:nvSpPr>
          <p:spPr>
            <a:xfrm>
              <a:off x="3384525" y="2566125"/>
              <a:ext cx="26700" cy="67425"/>
            </a:xfrm>
            <a:custGeom>
              <a:rect b="b" l="l" r="r" t="t"/>
              <a:pathLst>
                <a:path extrusionOk="0" h="2697" w="1068">
                  <a:moveTo>
                    <a:pt x="899" y="1"/>
                  </a:moveTo>
                  <a:lnTo>
                    <a:pt x="1" y="2528"/>
                  </a:lnTo>
                  <a:cubicBezTo>
                    <a:pt x="1" y="2584"/>
                    <a:pt x="1" y="2641"/>
                    <a:pt x="57" y="2697"/>
                  </a:cubicBezTo>
                  <a:cubicBezTo>
                    <a:pt x="113" y="2697"/>
                    <a:pt x="169" y="2641"/>
                    <a:pt x="169" y="2584"/>
                  </a:cubicBezTo>
                  <a:lnTo>
                    <a:pt x="1068" y="57"/>
                  </a:lnTo>
                  <a:lnTo>
                    <a:pt x="89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20"/>
            <p:cNvSpPr/>
            <p:nvPr/>
          </p:nvSpPr>
          <p:spPr>
            <a:xfrm>
              <a:off x="3227275" y="2484700"/>
              <a:ext cx="50575" cy="54775"/>
            </a:xfrm>
            <a:custGeom>
              <a:rect b="b" l="l" r="r" t="t"/>
              <a:pathLst>
                <a:path extrusionOk="0" h="2191" w="2023">
                  <a:moveTo>
                    <a:pt x="1854" y="0"/>
                  </a:moveTo>
                  <a:lnTo>
                    <a:pt x="0" y="2022"/>
                  </a:lnTo>
                  <a:cubicBezTo>
                    <a:pt x="0" y="2078"/>
                    <a:pt x="0" y="2135"/>
                    <a:pt x="0" y="2191"/>
                  </a:cubicBezTo>
                  <a:lnTo>
                    <a:pt x="169" y="2191"/>
                  </a:lnTo>
                  <a:lnTo>
                    <a:pt x="2022" y="113"/>
                  </a:lnTo>
                  <a:lnTo>
                    <a:pt x="185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20"/>
            <p:cNvSpPr/>
            <p:nvPr/>
          </p:nvSpPr>
          <p:spPr>
            <a:xfrm>
              <a:off x="3517925" y="2588600"/>
              <a:ext cx="8450" cy="71625"/>
            </a:xfrm>
            <a:custGeom>
              <a:rect b="b" l="l" r="r" t="t"/>
              <a:pathLst>
                <a:path extrusionOk="0" h="2865" w="338">
                  <a:moveTo>
                    <a:pt x="113" y="0"/>
                  </a:moveTo>
                  <a:lnTo>
                    <a:pt x="0" y="2753"/>
                  </a:lnTo>
                  <a:cubicBezTo>
                    <a:pt x="0" y="2809"/>
                    <a:pt x="56" y="2865"/>
                    <a:pt x="113" y="2865"/>
                  </a:cubicBezTo>
                  <a:cubicBezTo>
                    <a:pt x="169" y="2865"/>
                    <a:pt x="225" y="2809"/>
                    <a:pt x="225" y="2753"/>
                  </a:cubicBezTo>
                  <a:lnTo>
                    <a:pt x="33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20"/>
            <p:cNvSpPr/>
            <p:nvPr/>
          </p:nvSpPr>
          <p:spPr>
            <a:xfrm>
              <a:off x="3341000" y="2549275"/>
              <a:ext cx="33725" cy="66025"/>
            </a:xfrm>
            <a:custGeom>
              <a:rect b="b" l="l" r="r" t="t"/>
              <a:pathLst>
                <a:path extrusionOk="0" h="2641" w="1349">
                  <a:moveTo>
                    <a:pt x="1180" y="1"/>
                  </a:moveTo>
                  <a:lnTo>
                    <a:pt x="1" y="2472"/>
                  </a:lnTo>
                  <a:cubicBezTo>
                    <a:pt x="1" y="2528"/>
                    <a:pt x="1" y="2584"/>
                    <a:pt x="57" y="2641"/>
                  </a:cubicBezTo>
                  <a:lnTo>
                    <a:pt x="113" y="2641"/>
                  </a:lnTo>
                  <a:cubicBezTo>
                    <a:pt x="169" y="2641"/>
                    <a:pt x="169" y="2584"/>
                    <a:pt x="225" y="2584"/>
                  </a:cubicBezTo>
                  <a:lnTo>
                    <a:pt x="1349" y="113"/>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20"/>
            <p:cNvSpPr/>
            <p:nvPr/>
          </p:nvSpPr>
          <p:spPr>
            <a:xfrm>
              <a:off x="3262375" y="2508575"/>
              <a:ext cx="46350" cy="59000"/>
            </a:xfrm>
            <a:custGeom>
              <a:rect b="b" l="l" r="r" t="t"/>
              <a:pathLst>
                <a:path extrusionOk="0" h="2360" w="1854">
                  <a:moveTo>
                    <a:pt x="1629" y="0"/>
                  </a:moveTo>
                  <a:lnTo>
                    <a:pt x="0" y="2191"/>
                  </a:lnTo>
                  <a:cubicBezTo>
                    <a:pt x="0" y="2247"/>
                    <a:pt x="0" y="2303"/>
                    <a:pt x="0" y="2359"/>
                  </a:cubicBezTo>
                  <a:lnTo>
                    <a:pt x="113" y="2359"/>
                  </a:lnTo>
                  <a:cubicBezTo>
                    <a:pt x="113" y="2359"/>
                    <a:pt x="169" y="2359"/>
                    <a:pt x="169" y="2303"/>
                  </a:cubicBezTo>
                  <a:lnTo>
                    <a:pt x="1854" y="169"/>
                  </a:lnTo>
                  <a:lnTo>
                    <a:pt x="162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20"/>
            <p:cNvSpPr/>
            <p:nvPr/>
          </p:nvSpPr>
          <p:spPr>
            <a:xfrm>
              <a:off x="3300275" y="2531025"/>
              <a:ext cx="40750" cy="63225"/>
            </a:xfrm>
            <a:custGeom>
              <a:rect b="b" l="l" r="r" t="t"/>
              <a:pathLst>
                <a:path extrusionOk="0" h="2529" w="1630">
                  <a:moveTo>
                    <a:pt x="1461" y="1"/>
                  </a:moveTo>
                  <a:lnTo>
                    <a:pt x="57" y="2360"/>
                  </a:lnTo>
                  <a:cubicBezTo>
                    <a:pt x="1" y="2416"/>
                    <a:pt x="1" y="2472"/>
                    <a:pt x="57" y="2528"/>
                  </a:cubicBezTo>
                  <a:lnTo>
                    <a:pt x="113" y="2528"/>
                  </a:lnTo>
                  <a:cubicBezTo>
                    <a:pt x="169" y="2528"/>
                    <a:pt x="169" y="2472"/>
                    <a:pt x="225" y="2472"/>
                  </a:cubicBezTo>
                  <a:lnTo>
                    <a:pt x="1630" y="113"/>
                  </a:lnTo>
                  <a:lnTo>
                    <a:pt x="146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20"/>
            <p:cNvSpPr/>
            <p:nvPr/>
          </p:nvSpPr>
          <p:spPr>
            <a:xfrm>
              <a:off x="3065800" y="1831775"/>
              <a:ext cx="836875" cy="718050"/>
            </a:xfrm>
            <a:custGeom>
              <a:rect b="b" l="l" r="r" t="t"/>
              <a:pathLst>
                <a:path extrusionOk="0" h="28722" w="33475">
                  <a:moveTo>
                    <a:pt x="19038" y="344"/>
                  </a:moveTo>
                  <a:cubicBezTo>
                    <a:pt x="26234" y="344"/>
                    <a:pt x="33137" y="5917"/>
                    <a:pt x="33137" y="14323"/>
                  </a:cubicBezTo>
                  <a:cubicBezTo>
                    <a:pt x="33081" y="22073"/>
                    <a:pt x="26847" y="28308"/>
                    <a:pt x="19152" y="28308"/>
                  </a:cubicBezTo>
                  <a:cubicBezTo>
                    <a:pt x="6684" y="28308"/>
                    <a:pt x="450" y="13256"/>
                    <a:pt x="9267" y="4438"/>
                  </a:cubicBezTo>
                  <a:cubicBezTo>
                    <a:pt x="12114" y="1610"/>
                    <a:pt x="15609" y="344"/>
                    <a:pt x="19038" y="344"/>
                  </a:cubicBezTo>
                  <a:close/>
                  <a:moveTo>
                    <a:pt x="19152" y="1"/>
                  </a:moveTo>
                  <a:cubicBezTo>
                    <a:pt x="6347" y="1"/>
                    <a:pt x="0" y="15446"/>
                    <a:pt x="8987" y="24489"/>
                  </a:cubicBezTo>
                  <a:cubicBezTo>
                    <a:pt x="11910" y="27412"/>
                    <a:pt x="15503" y="28721"/>
                    <a:pt x="19027" y="28721"/>
                  </a:cubicBezTo>
                  <a:cubicBezTo>
                    <a:pt x="26402" y="28721"/>
                    <a:pt x="33474" y="22988"/>
                    <a:pt x="33474" y="14323"/>
                  </a:cubicBezTo>
                  <a:cubicBezTo>
                    <a:pt x="33474" y="6404"/>
                    <a:pt x="27072" y="1"/>
                    <a:pt x="1915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20"/>
            <p:cNvSpPr/>
            <p:nvPr/>
          </p:nvSpPr>
          <p:spPr>
            <a:xfrm>
              <a:off x="3427300" y="2075175"/>
              <a:ext cx="42900" cy="41675"/>
            </a:xfrm>
            <a:custGeom>
              <a:rect b="b" l="l" r="r" t="t"/>
              <a:pathLst>
                <a:path extrusionOk="0" h="1667" w="1716">
                  <a:moveTo>
                    <a:pt x="172" y="0"/>
                  </a:moveTo>
                  <a:cubicBezTo>
                    <a:pt x="80" y="0"/>
                    <a:pt x="1" y="120"/>
                    <a:pt x="87" y="206"/>
                  </a:cubicBezTo>
                  <a:lnTo>
                    <a:pt x="1547" y="1666"/>
                  </a:lnTo>
                  <a:lnTo>
                    <a:pt x="1716" y="1498"/>
                  </a:lnTo>
                  <a:lnTo>
                    <a:pt x="255" y="37"/>
                  </a:lnTo>
                  <a:cubicBezTo>
                    <a:pt x="229" y="11"/>
                    <a:pt x="200" y="0"/>
                    <a:pt x="17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20"/>
            <p:cNvSpPr/>
            <p:nvPr/>
          </p:nvSpPr>
          <p:spPr>
            <a:xfrm>
              <a:off x="3329775" y="2185625"/>
              <a:ext cx="106725" cy="5625"/>
            </a:xfrm>
            <a:custGeom>
              <a:rect b="b" l="l" r="r" t="t"/>
              <a:pathLst>
                <a:path extrusionOk="0" h="225" w="4269">
                  <a:moveTo>
                    <a:pt x="113" y="0"/>
                  </a:moveTo>
                  <a:cubicBezTo>
                    <a:pt x="56" y="0"/>
                    <a:pt x="0" y="56"/>
                    <a:pt x="0" y="113"/>
                  </a:cubicBezTo>
                  <a:cubicBezTo>
                    <a:pt x="0" y="169"/>
                    <a:pt x="56" y="225"/>
                    <a:pt x="113" y="225"/>
                  </a:cubicBezTo>
                  <a:lnTo>
                    <a:pt x="4269" y="225"/>
                  </a:lnTo>
                  <a:lnTo>
                    <a:pt x="4269" y="169"/>
                  </a:lnTo>
                  <a:lnTo>
                    <a:pt x="42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20"/>
            <p:cNvSpPr/>
            <p:nvPr/>
          </p:nvSpPr>
          <p:spPr>
            <a:xfrm>
              <a:off x="3539675" y="1977100"/>
              <a:ext cx="6350" cy="106050"/>
            </a:xfrm>
            <a:custGeom>
              <a:rect b="b" l="l" r="r" t="t"/>
              <a:pathLst>
                <a:path extrusionOk="0" h="4242" w="254">
                  <a:moveTo>
                    <a:pt x="120" y="1"/>
                  </a:moveTo>
                  <a:cubicBezTo>
                    <a:pt x="57" y="1"/>
                    <a:pt x="1" y="29"/>
                    <a:pt x="29" y="85"/>
                  </a:cubicBezTo>
                  <a:lnTo>
                    <a:pt x="29" y="4241"/>
                  </a:lnTo>
                  <a:lnTo>
                    <a:pt x="254" y="4241"/>
                  </a:lnTo>
                  <a:lnTo>
                    <a:pt x="254" y="85"/>
                  </a:lnTo>
                  <a:cubicBezTo>
                    <a:pt x="254" y="29"/>
                    <a:pt x="183" y="1"/>
                    <a:pt x="12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20"/>
            <p:cNvSpPr/>
            <p:nvPr/>
          </p:nvSpPr>
          <p:spPr>
            <a:xfrm>
              <a:off x="3390150" y="2036775"/>
              <a:ext cx="366500" cy="365100"/>
            </a:xfrm>
            <a:custGeom>
              <a:rect b="b" l="l" r="r" t="t"/>
              <a:pathLst>
                <a:path extrusionOk="0" h="14604" w="14660">
                  <a:moveTo>
                    <a:pt x="7976" y="1"/>
                  </a:moveTo>
                  <a:lnTo>
                    <a:pt x="7751" y="731"/>
                  </a:lnTo>
                  <a:cubicBezTo>
                    <a:pt x="8593" y="1012"/>
                    <a:pt x="9324" y="1461"/>
                    <a:pt x="9998" y="2079"/>
                  </a:cubicBezTo>
                  <a:lnTo>
                    <a:pt x="9099" y="2978"/>
                  </a:lnTo>
                  <a:cubicBezTo>
                    <a:pt x="9155" y="2978"/>
                    <a:pt x="9211" y="3034"/>
                    <a:pt x="9267" y="3090"/>
                  </a:cubicBezTo>
                  <a:lnTo>
                    <a:pt x="10166" y="2247"/>
                  </a:lnTo>
                  <a:cubicBezTo>
                    <a:pt x="11121" y="3258"/>
                    <a:pt x="11683" y="4550"/>
                    <a:pt x="11739" y="5954"/>
                  </a:cubicBezTo>
                  <a:lnTo>
                    <a:pt x="10503" y="5954"/>
                  </a:lnTo>
                  <a:lnTo>
                    <a:pt x="10503" y="6123"/>
                  </a:lnTo>
                  <a:lnTo>
                    <a:pt x="10503" y="6179"/>
                  </a:lnTo>
                  <a:lnTo>
                    <a:pt x="11739" y="6179"/>
                  </a:lnTo>
                  <a:cubicBezTo>
                    <a:pt x="11683" y="7583"/>
                    <a:pt x="11121" y="8931"/>
                    <a:pt x="10166" y="9998"/>
                  </a:cubicBezTo>
                  <a:lnTo>
                    <a:pt x="9324" y="9099"/>
                  </a:lnTo>
                  <a:lnTo>
                    <a:pt x="9155" y="9268"/>
                  </a:lnTo>
                  <a:lnTo>
                    <a:pt x="9998" y="10110"/>
                  </a:lnTo>
                  <a:cubicBezTo>
                    <a:pt x="8987" y="11121"/>
                    <a:pt x="7639" y="11683"/>
                    <a:pt x="6235" y="11683"/>
                  </a:cubicBezTo>
                  <a:lnTo>
                    <a:pt x="6235" y="10447"/>
                  </a:lnTo>
                  <a:lnTo>
                    <a:pt x="6010" y="10447"/>
                  </a:lnTo>
                  <a:lnTo>
                    <a:pt x="6010" y="11683"/>
                  </a:lnTo>
                  <a:cubicBezTo>
                    <a:pt x="4550" y="11683"/>
                    <a:pt x="3202" y="11121"/>
                    <a:pt x="2191" y="10110"/>
                  </a:cubicBezTo>
                  <a:lnTo>
                    <a:pt x="3146" y="9212"/>
                  </a:lnTo>
                  <a:lnTo>
                    <a:pt x="2977" y="9043"/>
                  </a:lnTo>
                  <a:lnTo>
                    <a:pt x="2022" y="9942"/>
                  </a:lnTo>
                  <a:cubicBezTo>
                    <a:pt x="1461" y="9324"/>
                    <a:pt x="1011" y="8594"/>
                    <a:pt x="730" y="7752"/>
                  </a:cubicBezTo>
                  <a:lnTo>
                    <a:pt x="0" y="7976"/>
                  </a:lnTo>
                  <a:cubicBezTo>
                    <a:pt x="787" y="10616"/>
                    <a:pt x="3202" y="12469"/>
                    <a:pt x="6010" y="12469"/>
                  </a:cubicBezTo>
                  <a:lnTo>
                    <a:pt x="6010" y="14491"/>
                  </a:lnTo>
                  <a:cubicBezTo>
                    <a:pt x="6010" y="14547"/>
                    <a:pt x="6066" y="14547"/>
                    <a:pt x="6122" y="14604"/>
                  </a:cubicBezTo>
                  <a:cubicBezTo>
                    <a:pt x="6178" y="14604"/>
                    <a:pt x="6178" y="14547"/>
                    <a:pt x="6235" y="14491"/>
                  </a:cubicBezTo>
                  <a:lnTo>
                    <a:pt x="6235" y="12526"/>
                  </a:lnTo>
                  <a:cubicBezTo>
                    <a:pt x="9661" y="12469"/>
                    <a:pt x="12469" y="9661"/>
                    <a:pt x="12525" y="6179"/>
                  </a:cubicBezTo>
                  <a:lnTo>
                    <a:pt x="14547" y="6179"/>
                  </a:lnTo>
                  <a:cubicBezTo>
                    <a:pt x="14603" y="6179"/>
                    <a:pt x="14659" y="6123"/>
                    <a:pt x="14659" y="6067"/>
                  </a:cubicBezTo>
                  <a:cubicBezTo>
                    <a:pt x="14659" y="6010"/>
                    <a:pt x="14603" y="5954"/>
                    <a:pt x="14547" y="5954"/>
                  </a:cubicBezTo>
                  <a:lnTo>
                    <a:pt x="12525" y="5954"/>
                  </a:lnTo>
                  <a:cubicBezTo>
                    <a:pt x="12469" y="4325"/>
                    <a:pt x="11795" y="2753"/>
                    <a:pt x="10672" y="1630"/>
                  </a:cubicBezTo>
                  <a:lnTo>
                    <a:pt x="10672" y="1573"/>
                  </a:lnTo>
                  <a:cubicBezTo>
                    <a:pt x="9885" y="843"/>
                    <a:pt x="8987" y="282"/>
                    <a:pt x="7976"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20"/>
            <p:cNvSpPr/>
            <p:nvPr/>
          </p:nvSpPr>
          <p:spPr>
            <a:xfrm>
              <a:off x="3238500" y="1894975"/>
              <a:ext cx="659950" cy="590600"/>
            </a:xfrm>
            <a:custGeom>
              <a:rect b="b" l="l" r="r" t="t"/>
              <a:pathLst>
                <a:path extrusionOk="0" h="23624" w="26398">
                  <a:moveTo>
                    <a:pt x="12244" y="0"/>
                  </a:moveTo>
                  <a:lnTo>
                    <a:pt x="12244" y="1067"/>
                  </a:lnTo>
                  <a:lnTo>
                    <a:pt x="12076" y="1067"/>
                  </a:lnTo>
                  <a:cubicBezTo>
                    <a:pt x="11177" y="1067"/>
                    <a:pt x="10223" y="1180"/>
                    <a:pt x="9380" y="1404"/>
                  </a:cubicBezTo>
                  <a:lnTo>
                    <a:pt x="9436" y="1685"/>
                  </a:lnTo>
                  <a:cubicBezTo>
                    <a:pt x="8706" y="1854"/>
                    <a:pt x="7976" y="2134"/>
                    <a:pt x="7302" y="2471"/>
                  </a:cubicBezTo>
                  <a:lnTo>
                    <a:pt x="7190" y="2191"/>
                  </a:lnTo>
                  <a:cubicBezTo>
                    <a:pt x="2303" y="4662"/>
                    <a:pt x="1" y="10334"/>
                    <a:pt x="1798" y="15445"/>
                  </a:cubicBezTo>
                  <a:lnTo>
                    <a:pt x="2079" y="15389"/>
                  </a:lnTo>
                  <a:cubicBezTo>
                    <a:pt x="3580" y="19561"/>
                    <a:pt x="7506" y="22411"/>
                    <a:pt x="11946" y="22411"/>
                  </a:cubicBezTo>
                  <a:cubicBezTo>
                    <a:pt x="11989" y="22411"/>
                    <a:pt x="12033" y="22410"/>
                    <a:pt x="12076" y="22410"/>
                  </a:cubicBezTo>
                  <a:lnTo>
                    <a:pt x="12076" y="20837"/>
                  </a:lnTo>
                  <a:cubicBezTo>
                    <a:pt x="7807" y="20837"/>
                    <a:pt x="4157" y="17861"/>
                    <a:pt x="3314" y="13704"/>
                  </a:cubicBezTo>
                  <a:cubicBezTo>
                    <a:pt x="3202" y="13087"/>
                    <a:pt x="3146" y="12469"/>
                    <a:pt x="3146" y="11907"/>
                  </a:cubicBezTo>
                  <a:lnTo>
                    <a:pt x="2416" y="11907"/>
                  </a:lnTo>
                  <a:cubicBezTo>
                    <a:pt x="2416" y="9380"/>
                    <a:pt x="3427" y="6965"/>
                    <a:pt x="5168" y="5167"/>
                  </a:cubicBezTo>
                  <a:lnTo>
                    <a:pt x="5673" y="5617"/>
                  </a:lnTo>
                  <a:cubicBezTo>
                    <a:pt x="7419" y="3871"/>
                    <a:pt x="9729" y="2952"/>
                    <a:pt x="12141" y="2952"/>
                  </a:cubicBezTo>
                  <a:cubicBezTo>
                    <a:pt x="12677" y="2952"/>
                    <a:pt x="13219" y="2997"/>
                    <a:pt x="13761" y="3089"/>
                  </a:cubicBezTo>
                  <a:lnTo>
                    <a:pt x="13873" y="2415"/>
                  </a:lnTo>
                  <a:cubicBezTo>
                    <a:pt x="14659" y="2528"/>
                    <a:pt x="15390" y="2808"/>
                    <a:pt x="16120" y="3089"/>
                  </a:cubicBezTo>
                  <a:lnTo>
                    <a:pt x="15839" y="3763"/>
                  </a:lnTo>
                  <a:cubicBezTo>
                    <a:pt x="16569" y="4100"/>
                    <a:pt x="17299" y="4550"/>
                    <a:pt x="17917" y="5167"/>
                  </a:cubicBezTo>
                  <a:lnTo>
                    <a:pt x="18366" y="4606"/>
                  </a:lnTo>
                  <a:cubicBezTo>
                    <a:pt x="21624" y="7414"/>
                    <a:pt x="22635" y="12076"/>
                    <a:pt x="20838" y="15951"/>
                  </a:cubicBezTo>
                  <a:lnTo>
                    <a:pt x="21905" y="16456"/>
                  </a:lnTo>
                  <a:cubicBezTo>
                    <a:pt x="22579" y="15052"/>
                    <a:pt x="22916" y="13480"/>
                    <a:pt x="22916" y="11907"/>
                  </a:cubicBezTo>
                  <a:cubicBezTo>
                    <a:pt x="22916" y="6571"/>
                    <a:pt x="19040" y="2078"/>
                    <a:pt x="13817" y="1236"/>
                  </a:cubicBezTo>
                  <a:lnTo>
                    <a:pt x="13817" y="1236"/>
                  </a:lnTo>
                  <a:cubicBezTo>
                    <a:pt x="21006" y="2247"/>
                    <a:pt x="25106" y="10110"/>
                    <a:pt x="21849" y="16625"/>
                  </a:cubicBezTo>
                  <a:cubicBezTo>
                    <a:pt x="19925" y="20505"/>
                    <a:pt x="16083" y="22583"/>
                    <a:pt x="12195" y="22583"/>
                  </a:cubicBezTo>
                  <a:cubicBezTo>
                    <a:pt x="9498" y="22583"/>
                    <a:pt x="6779" y="21583"/>
                    <a:pt x="4662" y="19489"/>
                  </a:cubicBezTo>
                  <a:lnTo>
                    <a:pt x="3876" y="20163"/>
                  </a:lnTo>
                  <a:cubicBezTo>
                    <a:pt x="6229" y="22516"/>
                    <a:pt x="9231" y="23623"/>
                    <a:pt x="12200" y="23623"/>
                  </a:cubicBezTo>
                  <a:cubicBezTo>
                    <a:pt x="16742" y="23623"/>
                    <a:pt x="21204" y="21031"/>
                    <a:pt x="23140" y="16344"/>
                  </a:cubicBezTo>
                  <a:cubicBezTo>
                    <a:pt x="26398" y="8537"/>
                    <a:pt x="20669" y="0"/>
                    <a:pt x="12244"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20"/>
            <p:cNvSpPr/>
            <p:nvPr/>
          </p:nvSpPr>
          <p:spPr>
            <a:xfrm>
              <a:off x="3560050" y="2137875"/>
              <a:ext cx="33725" cy="33725"/>
            </a:xfrm>
            <a:custGeom>
              <a:rect b="b" l="l" r="r" t="t"/>
              <a:pathLst>
                <a:path extrusionOk="0" h="1349" w="1349">
                  <a:moveTo>
                    <a:pt x="1067" y="1"/>
                  </a:moveTo>
                  <a:lnTo>
                    <a:pt x="0" y="1068"/>
                  </a:lnTo>
                  <a:cubicBezTo>
                    <a:pt x="113" y="1124"/>
                    <a:pt x="225" y="1236"/>
                    <a:pt x="281" y="1349"/>
                  </a:cubicBezTo>
                  <a:lnTo>
                    <a:pt x="1348" y="281"/>
                  </a:lnTo>
                  <a:lnTo>
                    <a:pt x="106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20"/>
            <p:cNvSpPr/>
            <p:nvPr/>
          </p:nvSpPr>
          <p:spPr>
            <a:xfrm>
              <a:off x="3489850" y="2208075"/>
              <a:ext cx="32300" cy="33725"/>
            </a:xfrm>
            <a:custGeom>
              <a:rect b="b" l="l" r="r" t="t"/>
              <a:pathLst>
                <a:path extrusionOk="0" h="1349" w="1292">
                  <a:moveTo>
                    <a:pt x="1011" y="1"/>
                  </a:moveTo>
                  <a:lnTo>
                    <a:pt x="0" y="1068"/>
                  </a:lnTo>
                  <a:lnTo>
                    <a:pt x="281" y="1349"/>
                  </a:lnTo>
                  <a:lnTo>
                    <a:pt x="1292" y="282"/>
                  </a:lnTo>
                  <a:cubicBezTo>
                    <a:pt x="1179" y="226"/>
                    <a:pt x="1067" y="113"/>
                    <a:pt x="101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20"/>
            <p:cNvSpPr/>
            <p:nvPr/>
          </p:nvSpPr>
          <p:spPr>
            <a:xfrm>
              <a:off x="3561450" y="2208075"/>
              <a:ext cx="32325" cy="33725"/>
            </a:xfrm>
            <a:custGeom>
              <a:rect b="b" l="l" r="r" t="t"/>
              <a:pathLst>
                <a:path extrusionOk="0" h="1349" w="1293">
                  <a:moveTo>
                    <a:pt x="281" y="1"/>
                  </a:moveTo>
                  <a:cubicBezTo>
                    <a:pt x="169" y="113"/>
                    <a:pt x="57" y="226"/>
                    <a:pt x="0" y="338"/>
                  </a:cubicBezTo>
                  <a:lnTo>
                    <a:pt x="1011" y="1349"/>
                  </a:lnTo>
                  <a:lnTo>
                    <a:pt x="1292" y="1068"/>
                  </a:lnTo>
                  <a:lnTo>
                    <a:pt x="28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20"/>
            <p:cNvSpPr/>
            <p:nvPr/>
          </p:nvSpPr>
          <p:spPr>
            <a:xfrm>
              <a:off x="3489850" y="2137875"/>
              <a:ext cx="33700" cy="33725"/>
            </a:xfrm>
            <a:custGeom>
              <a:rect b="b" l="l" r="r" t="t"/>
              <a:pathLst>
                <a:path extrusionOk="0" h="1349" w="1348">
                  <a:moveTo>
                    <a:pt x="281" y="1"/>
                  </a:moveTo>
                  <a:lnTo>
                    <a:pt x="0" y="281"/>
                  </a:lnTo>
                  <a:lnTo>
                    <a:pt x="1067" y="1349"/>
                  </a:lnTo>
                  <a:cubicBezTo>
                    <a:pt x="1123" y="1236"/>
                    <a:pt x="1236" y="1124"/>
                    <a:pt x="1348" y="1068"/>
                  </a:cubicBezTo>
                  <a:lnTo>
                    <a:pt x="28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20"/>
            <p:cNvSpPr/>
            <p:nvPr/>
          </p:nvSpPr>
          <p:spPr>
            <a:xfrm>
              <a:off x="3519325" y="2168775"/>
              <a:ext cx="51975" cy="44500"/>
            </a:xfrm>
            <a:custGeom>
              <a:rect b="b" l="l" r="r" t="t"/>
              <a:pathLst>
                <a:path extrusionOk="0" h="1780" w="2079">
                  <a:moveTo>
                    <a:pt x="899" y="0"/>
                  </a:moveTo>
                  <a:cubicBezTo>
                    <a:pt x="394" y="0"/>
                    <a:pt x="0" y="393"/>
                    <a:pt x="0" y="843"/>
                  </a:cubicBezTo>
                  <a:cubicBezTo>
                    <a:pt x="0" y="1414"/>
                    <a:pt x="440" y="1779"/>
                    <a:pt x="898" y="1779"/>
                  </a:cubicBezTo>
                  <a:cubicBezTo>
                    <a:pt x="1115" y="1779"/>
                    <a:pt x="1336" y="1697"/>
                    <a:pt x="1517" y="1517"/>
                  </a:cubicBezTo>
                  <a:cubicBezTo>
                    <a:pt x="2079" y="955"/>
                    <a:pt x="1685" y="0"/>
                    <a:pt x="89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20"/>
            <p:cNvSpPr/>
            <p:nvPr/>
          </p:nvSpPr>
          <p:spPr>
            <a:xfrm>
              <a:off x="2634725" y="2247400"/>
              <a:ext cx="370725" cy="209250"/>
            </a:xfrm>
            <a:custGeom>
              <a:rect b="b" l="l" r="r" t="t"/>
              <a:pathLst>
                <a:path extrusionOk="0" h="8370" w="14829">
                  <a:moveTo>
                    <a:pt x="11627" y="0"/>
                  </a:moveTo>
                  <a:lnTo>
                    <a:pt x="6965" y="8201"/>
                  </a:lnTo>
                  <a:lnTo>
                    <a:pt x="1" y="8201"/>
                  </a:lnTo>
                  <a:lnTo>
                    <a:pt x="1" y="8369"/>
                  </a:lnTo>
                  <a:lnTo>
                    <a:pt x="7078" y="8369"/>
                  </a:lnTo>
                  <a:lnTo>
                    <a:pt x="11739" y="169"/>
                  </a:lnTo>
                  <a:lnTo>
                    <a:pt x="14828" y="169"/>
                  </a:lnTo>
                  <a:lnTo>
                    <a:pt x="1482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20"/>
            <p:cNvSpPr/>
            <p:nvPr/>
          </p:nvSpPr>
          <p:spPr>
            <a:xfrm>
              <a:off x="2624900" y="2438350"/>
              <a:ext cx="28100" cy="28125"/>
            </a:xfrm>
            <a:custGeom>
              <a:rect b="b" l="l" r="r" t="t"/>
              <a:pathLst>
                <a:path extrusionOk="0" h="1125" w="1124">
                  <a:moveTo>
                    <a:pt x="1" y="1"/>
                  </a:moveTo>
                  <a:lnTo>
                    <a:pt x="1" y="1124"/>
                  </a:lnTo>
                  <a:lnTo>
                    <a:pt x="1124" y="1124"/>
                  </a:lnTo>
                  <a:lnTo>
                    <a:pt x="112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20"/>
            <p:cNvSpPr/>
            <p:nvPr/>
          </p:nvSpPr>
          <p:spPr>
            <a:xfrm>
              <a:off x="2997000" y="2236175"/>
              <a:ext cx="26700" cy="26700"/>
            </a:xfrm>
            <a:custGeom>
              <a:rect b="b" l="l" r="r" t="t"/>
              <a:pathLst>
                <a:path extrusionOk="0" h="1068" w="1068">
                  <a:moveTo>
                    <a:pt x="0" y="0"/>
                  </a:moveTo>
                  <a:lnTo>
                    <a:pt x="0" y="1067"/>
                  </a:lnTo>
                  <a:lnTo>
                    <a:pt x="1067" y="1067"/>
                  </a:lnTo>
                  <a:lnTo>
                    <a:pt x="106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20"/>
            <p:cNvSpPr/>
            <p:nvPr/>
          </p:nvSpPr>
          <p:spPr>
            <a:xfrm>
              <a:off x="4052875" y="1882325"/>
              <a:ext cx="754050" cy="563075"/>
            </a:xfrm>
            <a:custGeom>
              <a:rect b="b" l="l" r="r" t="t"/>
              <a:pathLst>
                <a:path extrusionOk="0" h="22523" w="30162">
                  <a:moveTo>
                    <a:pt x="26960" y="1"/>
                  </a:moveTo>
                  <a:lnTo>
                    <a:pt x="12750" y="22354"/>
                  </a:lnTo>
                  <a:lnTo>
                    <a:pt x="1" y="22354"/>
                  </a:lnTo>
                  <a:lnTo>
                    <a:pt x="1" y="22523"/>
                  </a:lnTo>
                  <a:lnTo>
                    <a:pt x="12863" y="22523"/>
                  </a:lnTo>
                  <a:lnTo>
                    <a:pt x="27072" y="225"/>
                  </a:lnTo>
                  <a:lnTo>
                    <a:pt x="30161" y="225"/>
                  </a:lnTo>
                  <a:lnTo>
                    <a:pt x="3016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20"/>
            <p:cNvSpPr/>
            <p:nvPr/>
          </p:nvSpPr>
          <p:spPr>
            <a:xfrm>
              <a:off x="4044450" y="2427125"/>
              <a:ext cx="26725" cy="28100"/>
            </a:xfrm>
            <a:custGeom>
              <a:rect b="b" l="l" r="r" t="t"/>
              <a:pathLst>
                <a:path extrusionOk="0" h="1124" w="1069">
                  <a:moveTo>
                    <a:pt x="1" y="1"/>
                  </a:moveTo>
                  <a:lnTo>
                    <a:pt x="1" y="1124"/>
                  </a:lnTo>
                  <a:lnTo>
                    <a:pt x="1068" y="1124"/>
                  </a:lnTo>
                  <a:lnTo>
                    <a:pt x="106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20"/>
            <p:cNvSpPr/>
            <p:nvPr/>
          </p:nvSpPr>
          <p:spPr>
            <a:xfrm>
              <a:off x="4798475" y="1871100"/>
              <a:ext cx="28100" cy="28100"/>
            </a:xfrm>
            <a:custGeom>
              <a:rect b="b" l="l" r="r" t="t"/>
              <a:pathLst>
                <a:path extrusionOk="0" h="1124" w="1124">
                  <a:moveTo>
                    <a:pt x="0" y="0"/>
                  </a:moveTo>
                  <a:lnTo>
                    <a:pt x="0" y="1124"/>
                  </a:lnTo>
                  <a:lnTo>
                    <a:pt x="1124" y="1124"/>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20"/>
            <p:cNvSpPr/>
            <p:nvPr/>
          </p:nvSpPr>
          <p:spPr>
            <a:xfrm>
              <a:off x="2660000" y="1812125"/>
              <a:ext cx="91300" cy="636100"/>
            </a:xfrm>
            <a:custGeom>
              <a:rect b="b" l="l" r="r" t="t"/>
              <a:pathLst>
                <a:path extrusionOk="0" h="25444" w="3652">
                  <a:moveTo>
                    <a:pt x="1" y="0"/>
                  </a:moveTo>
                  <a:lnTo>
                    <a:pt x="1" y="14322"/>
                  </a:lnTo>
                  <a:lnTo>
                    <a:pt x="3483" y="18085"/>
                  </a:lnTo>
                  <a:lnTo>
                    <a:pt x="3483" y="25443"/>
                  </a:lnTo>
                  <a:lnTo>
                    <a:pt x="3652" y="25443"/>
                  </a:lnTo>
                  <a:lnTo>
                    <a:pt x="3652" y="18029"/>
                  </a:lnTo>
                  <a:lnTo>
                    <a:pt x="169" y="14210"/>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20"/>
            <p:cNvSpPr/>
            <p:nvPr/>
          </p:nvSpPr>
          <p:spPr>
            <a:xfrm>
              <a:off x="2735825" y="2436950"/>
              <a:ext cx="28100" cy="28100"/>
            </a:xfrm>
            <a:custGeom>
              <a:rect b="b" l="l" r="r" t="t"/>
              <a:pathLst>
                <a:path extrusionOk="0" h="1124" w="1124">
                  <a:moveTo>
                    <a:pt x="1" y="1"/>
                  </a:moveTo>
                  <a:lnTo>
                    <a:pt x="1" y="1124"/>
                  </a:lnTo>
                  <a:lnTo>
                    <a:pt x="1124" y="1124"/>
                  </a:lnTo>
                  <a:lnTo>
                    <a:pt x="112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20"/>
            <p:cNvSpPr/>
            <p:nvPr/>
          </p:nvSpPr>
          <p:spPr>
            <a:xfrm>
              <a:off x="4229800" y="1924450"/>
              <a:ext cx="61800" cy="520950"/>
            </a:xfrm>
            <a:custGeom>
              <a:rect b="b" l="l" r="r" t="t"/>
              <a:pathLst>
                <a:path extrusionOk="0" h="20838" w="2472">
                  <a:moveTo>
                    <a:pt x="1" y="1"/>
                  </a:moveTo>
                  <a:lnTo>
                    <a:pt x="1" y="169"/>
                  </a:lnTo>
                  <a:lnTo>
                    <a:pt x="2303" y="169"/>
                  </a:lnTo>
                  <a:lnTo>
                    <a:pt x="2303" y="20838"/>
                  </a:lnTo>
                  <a:lnTo>
                    <a:pt x="2472" y="20838"/>
                  </a:lnTo>
                  <a:lnTo>
                    <a:pt x="247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20"/>
            <p:cNvSpPr/>
            <p:nvPr/>
          </p:nvSpPr>
          <p:spPr>
            <a:xfrm>
              <a:off x="4205925" y="1910425"/>
              <a:ext cx="28125" cy="28100"/>
            </a:xfrm>
            <a:custGeom>
              <a:rect b="b" l="l" r="r" t="t"/>
              <a:pathLst>
                <a:path extrusionOk="0" h="1124" w="1125">
                  <a:moveTo>
                    <a:pt x="1" y="0"/>
                  </a:moveTo>
                  <a:lnTo>
                    <a:pt x="1" y="1123"/>
                  </a:lnTo>
                  <a:lnTo>
                    <a:pt x="1124" y="1123"/>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20"/>
            <p:cNvSpPr/>
            <p:nvPr/>
          </p:nvSpPr>
          <p:spPr>
            <a:xfrm>
              <a:off x="4274725" y="2425725"/>
              <a:ext cx="28125" cy="28100"/>
            </a:xfrm>
            <a:custGeom>
              <a:rect b="b" l="l" r="r" t="t"/>
              <a:pathLst>
                <a:path extrusionOk="0" h="1124" w="1125">
                  <a:moveTo>
                    <a:pt x="1" y="0"/>
                  </a:moveTo>
                  <a:lnTo>
                    <a:pt x="1" y="1124"/>
                  </a:lnTo>
                  <a:lnTo>
                    <a:pt x="1124" y="1124"/>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20"/>
            <p:cNvSpPr/>
            <p:nvPr/>
          </p:nvSpPr>
          <p:spPr>
            <a:xfrm>
              <a:off x="3641475" y="2257225"/>
              <a:ext cx="35125" cy="47775"/>
            </a:xfrm>
            <a:custGeom>
              <a:rect b="b" l="l" r="r" t="t"/>
              <a:pathLst>
                <a:path extrusionOk="0" h="1911" w="1405">
                  <a:moveTo>
                    <a:pt x="1405" y="955"/>
                  </a:moveTo>
                  <a:cubicBezTo>
                    <a:pt x="1405" y="1910"/>
                    <a:pt x="1" y="1910"/>
                    <a:pt x="1" y="955"/>
                  </a:cubicBezTo>
                  <a:cubicBezTo>
                    <a:pt x="1" y="1"/>
                    <a:pt x="1405" y="1"/>
                    <a:pt x="1405" y="955"/>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20"/>
            <p:cNvSpPr/>
            <p:nvPr/>
          </p:nvSpPr>
          <p:spPr>
            <a:xfrm>
              <a:off x="3645700" y="2272675"/>
              <a:ext cx="22475" cy="22500"/>
            </a:xfrm>
            <a:custGeom>
              <a:rect b="b" l="l" r="r" t="t"/>
              <a:pathLst>
                <a:path extrusionOk="0" h="900" w="899">
                  <a:moveTo>
                    <a:pt x="899" y="337"/>
                  </a:moveTo>
                  <a:cubicBezTo>
                    <a:pt x="899" y="899"/>
                    <a:pt x="0" y="0"/>
                    <a:pt x="562" y="0"/>
                  </a:cubicBezTo>
                  <a:cubicBezTo>
                    <a:pt x="730" y="0"/>
                    <a:pt x="899" y="169"/>
                    <a:pt x="899" y="337"/>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20"/>
            <p:cNvSpPr/>
            <p:nvPr/>
          </p:nvSpPr>
          <p:spPr>
            <a:xfrm>
              <a:off x="3238500" y="2196850"/>
              <a:ext cx="68825" cy="68825"/>
            </a:xfrm>
            <a:custGeom>
              <a:rect b="b" l="l" r="r" t="t"/>
              <a:pathLst>
                <a:path extrusionOk="0" h="2753" w="2753">
                  <a:moveTo>
                    <a:pt x="2640" y="1686"/>
                  </a:moveTo>
                  <a:cubicBezTo>
                    <a:pt x="2753" y="675"/>
                    <a:pt x="1573" y="1"/>
                    <a:pt x="787" y="675"/>
                  </a:cubicBezTo>
                  <a:cubicBezTo>
                    <a:pt x="1" y="1292"/>
                    <a:pt x="394" y="2584"/>
                    <a:pt x="1405" y="2696"/>
                  </a:cubicBezTo>
                  <a:cubicBezTo>
                    <a:pt x="2022" y="2753"/>
                    <a:pt x="2584" y="2303"/>
                    <a:pt x="2696" y="1686"/>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20"/>
            <p:cNvSpPr/>
            <p:nvPr/>
          </p:nvSpPr>
          <p:spPr>
            <a:xfrm>
              <a:off x="3253950" y="2216500"/>
              <a:ext cx="42150" cy="37950"/>
            </a:xfrm>
            <a:custGeom>
              <a:rect b="b" l="l" r="r" t="t"/>
              <a:pathLst>
                <a:path extrusionOk="0" h="1518" w="1686">
                  <a:moveTo>
                    <a:pt x="1629" y="843"/>
                  </a:moveTo>
                  <a:cubicBezTo>
                    <a:pt x="1685" y="394"/>
                    <a:pt x="1404" y="57"/>
                    <a:pt x="955" y="1"/>
                  </a:cubicBezTo>
                  <a:lnTo>
                    <a:pt x="899" y="1"/>
                  </a:lnTo>
                  <a:cubicBezTo>
                    <a:pt x="0" y="113"/>
                    <a:pt x="0" y="1405"/>
                    <a:pt x="899" y="1517"/>
                  </a:cubicBezTo>
                  <a:lnTo>
                    <a:pt x="955" y="1517"/>
                  </a:lnTo>
                  <a:cubicBezTo>
                    <a:pt x="1292" y="1461"/>
                    <a:pt x="1573" y="1180"/>
                    <a:pt x="1629" y="843"/>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20"/>
            <p:cNvSpPr/>
            <p:nvPr/>
          </p:nvSpPr>
          <p:spPr>
            <a:xfrm>
              <a:off x="3266575" y="2224925"/>
              <a:ext cx="19700" cy="21100"/>
            </a:xfrm>
            <a:custGeom>
              <a:rect b="b" l="l" r="r" t="t"/>
              <a:pathLst>
                <a:path extrusionOk="0" h="844" w="788">
                  <a:moveTo>
                    <a:pt x="787" y="450"/>
                  </a:moveTo>
                  <a:cubicBezTo>
                    <a:pt x="787" y="226"/>
                    <a:pt x="619" y="57"/>
                    <a:pt x="450" y="57"/>
                  </a:cubicBezTo>
                  <a:cubicBezTo>
                    <a:pt x="226" y="1"/>
                    <a:pt x="1" y="169"/>
                    <a:pt x="1" y="394"/>
                  </a:cubicBezTo>
                  <a:cubicBezTo>
                    <a:pt x="1" y="619"/>
                    <a:pt x="113" y="787"/>
                    <a:pt x="338" y="787"/>
                  </a:cubicBezTo>
                  <a:cubicBezTo>
                    <a:pt x="563" y="843"/>
                    <a:pt x="731" y="675"/>
                    <a:pt x="787" y="45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20"/>
            <p:cNvSpPr/>
            <p:nvPr/>
          </p:nvSpPr>
          <p:spPr>
            <a:xfrm>
              <a:off x="3269400" y="2234775"/>
              <a:ext cx="5625" cy="7025"/>
            </a:xfrm>
            <a:custGeom>
              <a:rect b="b" l="l" r="r" t="t"/>
              <a:pathLst>
                <a:path extrusionOk="0" h="281" w="225">
                  <a:moveTo>
                    <a:pt x="225" y="112"/>
                  </a:moveTo>
                  <a:cubicBezTo>
                    <a:pt x="169" y="0"/>
                    <a:pt x="0" y="0"/>
                    <a:pt x="0" y="112"/>
                  </a:cubicBezTo>
                  <a:cubicBezTo>
                    <a:pt x="0" y="225"/>
                    <a:pt x="0" y="281"/>
                    <a:pt x="113" y="281"/>
                  </a:cubicBezTo>
                  <a:cubicBezTo>
                    <a:pt x="169" y="281"/>
                    <a:pt x="225" y="225"/>
                    <a:pt x="225" y="169"/>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9" name="Google Shape;4219;p20"/>
          <p:cNvGrpSpPr/>
          <p:nvPr/>
        </p:nvGrpSpPr>
        <p:grpSpPr>
          <a:xfrm>
            <a:off x="41785" y="56"/>
            <a:ext cx="9143721" cy="2251922"/>
            <a:chOff x="-347225" y="-1310325"/>
            <a:chExt cx="7672194" cy="1889514"/>
          </a:xfrm>
        </p:grpSpPr>
        <p:sp>
          <p:nvSpPr>
            <p:cNvPr id="4220" name="Google Shape;4220;p20"/>
            <p:cNvSpPr/>
            <p:nvPr/>
          </p:nvSpPr>
          <p:spPr>
            <a:xfrm>
              <a:off x="1908395" y="18533"/>
              <a:ext cx="98243" cy="116656"/>
            </a:xfrm>
            <a:custGeom>
              <a:rect b="b" l="l" r="r" t="t"/>
              <a:pathLst>
                <a:path extrusionOk="0" h="2135" w="1798">
                  <a:moveTo>
                    <a:pt x="0" y="0"/>
                  </a:moveTo>
                  <a:lnTo>
                    <a:pt x="0" y="2134"/>
                  </a:lnTo>
                  <a:lnTo>
                    <a:pt x="1797" y="2134"/>
                  </a:lnTo>
                  <a:lnTo>
                    <a:pt x="179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20"/>
            <p:cNvSpPr/>
            <p:nvPr/>
          </p:nvSpPr>
          <p:spPr>
            <a:xfrm>
              <a:off x="2046472" y="18533"/>
              <a:ext cx="92123" cy="116656"/>
            </a:xfrm>
            <a:custGeom>
              <a:rect b="b" l="l" r="r" t="t"/>
              <a:pathLst>
                <a:path extrusionOk="0" h="2135" w="1686">
                  <a:moveTo>
                    <a:pt x="0" y="0"/>
                  </a:moveTo>
                  <a:lnTo>
                    <a:pt x="0" y="2134"/>
                  </a:lnTo>
                  <a:lnTo>
                    <a:pt x="1685" y="2134"/>
                  </a:lnTo>
                  <a:lnTo>
                    <a:pt x="168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20"/>
            <p:cNvSpPr/>
            <p:nvPr/>
          </p:nvSpPr>
          <p:spPr>
            <a:xfrm>
              <a:off x="2184549" y="18533"/>
              <a:ext cx="89063" cy="116656"/>
            </a:xfrm>
            <a:custGeom>
              <a:rect b="b" l="l" r="r" t="t"/>
              <a:pathLst>
                <a:path extrusionOk="0" h="2135" w="1630">
                  <a:moveTo>
                    <a:pt x="1" y="0"/>
                  </a:moveTo>
                  <a:lnTo>
                    <a:pt x="1" y="2134"/>
                  </a:lnTo>
                  <a:lnTo>
                    <a:pt x="1630" y="2134"/>
                  </a:lnTo>
                  <a:lnTo>
                    <a:pt x="163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20"/>
            <p:cNvSpPr/>
            <p:nvPr/>
          </p:nvSpPr>
          <p:spPr>
            <a:xfrm>
              <a:off x="2319620" y="18533"/>
              <a:ext cx="89009" cy="116656"/>
            </a:xfrm>
            <a:custGeom>
              <a:rect b="b" l="l" r="r" t="t"/>
              <a:pathLst>
                <a:path extrusionOk="0" h="2135" w="1629">
                  <a:moveTo>
                    <a:pt x="0" y="0"/>
                  </a:moveTo>
                  <a:lnTo>
                    <a:pt x="0" y="2134"/>
                  </a:lnTo>
                  <a:lnTo>
                    <a:pt x="1629" y="2134"/>
                  </a:lnTo>
                  <a:lnTo>
                    <a:pt x="162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20"/>
            <p:cNvSpPr/>
            <p:nvPr/>
          </p:nvSpPr>
          <p:spPr>
            <a:xfrm>
              <a:off x="2457697" y="18533"/>
              <a:ext cx="82889" cy="116656"/>
            </a:xfrm>
            <a:custGeom>
              <a:rect b="b" l="l" r="r" t="t"/>
              <a:pathLst>
                <a:path extrusionOk="0" h="2135" w="1517">
                  <a:moveTo>
                    <a:pt x="1" y="0"/>
                  </a:moveTo>
                  <a:lnTo>
                    <a:pt x="1" y="2134"/>
                  </a:lnTo>
                  <a:lnTo>
                    <a:pt x="1517" y="2134"/>
                  </a:lnTo>
                  <a:lnTo>
                    <a:pt x="151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20"/>
            <p:cNvSpPr/>
            <p:nvPr/>
          </p:nvSpPr>
          <p:spPr>
            <a:xfrm>
              <a:off x="2595774" y="18533"/>
              <a:ext cx="79884" cy="116656"/>
            </a:xfrm>
            <a:custGeom>
              <a:rect b="b" l="l" r="r" t="t"/>
              <a:pathLst>
                <a:path extrusionOk="0" h="2135" w="1462">
                  <a:moveTo>
                    <a:pt x="1" y="0"/>
                  </a:moveTo>
                  <a:lnTo>
                    <a:pt x="1" y="2134"/>
                  </a:lnTo>
                  <a:lnTo>
                    <a:pt x="1461" y="2134"/>
                  </a:lnTo>
                  <a:lnTo>
                    <a:pt x="146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20"/>
            <p:cNvSpPr/>
            <p:nvPr/>
          </p:nvSpPr>
          <p:spPr>
            <a:xfrm>
              <a:off x="2730846" y="18533"/>
              <a:ext cx="76769" cy="116656"/>
            </a:xfrm>
            <a:custGeom>
              <a:rect b="b" l="l" r="r" t="t"/>
              <a:pathLst>
                <a:path extrusionOk="0" h="2135" w="1405">
                  <a:moveTo>
                    <a:pt x="0" y="0"/>
                  </a:moveTo>
                  <a:lnTo>
                    <a:pt x="0" y="2134"/>
                  </a:lnTo>
                  <a:lnTo>
                    <a:pt x="1404" y="2134"/>
                  </a:lnTo>
                  <a:lnTo>
                    <a:pt x="140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20"/>
            <p:cNvSpPr/>
            <p:nvPr/>
          </p:nvSpPr>
          <p:spPr>
            <a:xfrm>
              <a:off x="2868922" y="18533"/>
              <a:ext cx="73709" cy="116656"/>
            </a:xfrm>
            <a:custGeom>
              <a:rect b="b" l="l" r="r" t="t"/>
              <a:pathLst>
                <a:path extrusionOk="0" h="2135" w="1349">
                  <a:moveTo>
                    <a:pt x="1" y="0"/>
                  </a:moveTo>
                  <a:lnTo>
                    <a:pt x="1" y="2134"/>
                  </a:lnTo>
                  <a:lnTo>
                    <a:pt x="1348" y="2134"/>
                  </a:lnTo>
                  <a:lnTo>
                    <a:pt x="134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20"/>
            <p:cNvSpPr/>
            <p:nvPr/>
          </p:nvSpPr>
          <p:spPr>
            <a:xfrm>
              <a:off x="3003939" y="18533"/>
              <a:ext cx="70650" cy="116656"/>
            </a:xfrm>
            <a:custGeom>
              <a:rect b="b" l="l" r="r" t="t"/>
              <a:pathLst>
                <a:path extrusionOk="0" h="2135" w="1293">
                  <a:moveTo>
                    <a:pt x="1" y="0"/>
                  </a:moveTo>
                  <a:lnTo>
                    <a:pt x="1" y="2134"/>
                  </a:lnTo>
                  <a:lnTo>
                    <a:pt x="1293" y="2134"/>
                  </a:lnTo>
                  <a:lnTo>
                    <a:pt x="129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20"/>
            <p:cNvSpPr/>
            <p:nvPr/>
          </p:nvSpPr>
          <p:spPr>
            <a:xfrm>
              <a:off x="3142071" y="18533"/>
              <a:ext cx="67535" cy="116656"/>
            </a:xfrm>
            <a:custGeom>
              <a:rect b="b" l="l" r="r" t="t"/>
              <a:pathLst>
                <a:path extrusionOk="0" h="2135" w="1236">
                  <a:moveTo>
                    <a:pt x="0" y="0"/>
                  </a:moveTo>
                  <a:lnTo>
                    <a:pt x="0" y="2134"/>
                  </a:lnTo>
                  <a:lnTo>
                    <a:pt x="1236" y="2134"/>
                  </a:lnTo>
                  <a:lnTo>
                    <a:pt x="123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20"/>
            <p:cNvSpPr/>
            <p:nvPr/>
          </p:nvSpPr>
          <p:spPr>
            <a:xfrm>
              <a:off x="3280148" y="18533"/>
              <a:ext cx="61415" cy="116656"/>
            </a:xfrm>
            <a:custGeom>
              <a:rect b="b" l="l" r="r" t="t"/>
              <a:pathLst>
                <a:path extrusionOk="0" h="2135" w="1124">
                  <a:moveTo>
                    <a:pt x="1" y="0"/>
                  </a:moveTo>
                  <a:lnTo>
                    <a:pt x="1" y="2134"/>
                  </a:lnTo>
                  <a:lnTo>
                    <a:pt x="1124" y="2134"/>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20"/>
            <p:cNvSpPr/>
            <p:nvPr/>
          </p:nvSpPr>
          <p:spPr>
            <a:xfrm>
              <a:off x="3415165" y="18533"/>
              <a:ext cx="61470" cy="116656"/>
            </a:xfrm>
            <a:custGeom>
              <a:rect b="b" l="l" r="r" t="t"/>
              <a:pathLst>
                <a:path extrusionOk="0" h="2135" w="1125">
                  <a:moveTo>
                    <a:pt x="1" y="0"/>
                  </a:moveTo>
                  <a:lnTo>
                    <a:pt x="1" y="2134"/>
                  </a:lnTo>
                  <a:lnTo>
                    <a:pt x="1124" y="2134"/>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20"/>
            <p:cNvSpPr/>
            <p:nvPr/>
          </p:nvSpPr>
          <p:spPr>
            <a:xfrm>
              <a:off x="3553296" y="18533"/>
              <a:ext cx="58356" cy="116656"/>
            </a:xfrm>
            <a:custGeom>
              <a:rect b="b" l="l" r="r" t="t"/>
              <a:pathLst>
                <a:path extrusionOk="0" h="2135" w="1068">
                  <a:moveTo>
                    <a:pt x="0" y="0"/>
                  </a:moveTo>
                  <a:lnTo>
                    <a:pt x="0" y="2134"/>
                  </a:lnTo>
                  <a:lnTo>
                    <a:pt x="1067" y="2134"/>
                  </a:lnTo>
                  <a:lnTo>
                    <a:pt x="106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20"/>
            <p:cNvSpPr/>
            <p:nvPr/>
          </p:nvSpPr>
          <p:spPr>
            <a:xfrm>
              <a:off x="3691373" y="18533"/>
              <a:ext cx="52236" cy="116656"/>
            </a:xfrm>
            <a:custGeom>
              <a:rect b="b" l="l" r="r" t="t"/>
              <a:pathLst>
                <a:path extrusionOk="0" h="2135" w="956">
                  <a:moveTo>
                    <a:pt x="1" y="0"/>
                  </a:moveTo>
                  <a:lnTo>
                    <a:pt x="1" y="2134"/>
                  </a:lnTo>
                  <a:lnTo>
                    <a:pt x="955" y="2134"/>
                  </a:lnTo>
                  <a:lnTo>
                    <a:pt x="95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20"/>
            <p:cNvSpPr/>
            <p:nvPr/>
          </p:nvSpPr>
          <p:spPr>
            <a:xfrm>
              <a:off x="3826390" y="18533"/>
              <a:ext cx="52236" cy="116656"/>
            </a:xfrm>
            <a:custGeom>
              <a:rect b="b" l="l" r="r" t="t"/>
              <a:pathLst>
                <a:path extrusionOk="0" h="2135" w="956">
                  <a:moveTo>
                    <a:pt x="1" y="0"/>
                  </a:moveTo>
                  <a:lnTo>
                    <a:pt x="1" y="2134"/>
                  </a:lnTo>
                  <a:lnTo>
                    <a:pt x="956" y="2134"/>
                  </a:lnTo>
                  <a:lnTo>
                    <a:pt x="95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20"/>
            <p:cNvSpPr/>
            <p:nvPr/>
          </p:nvSpPr>
          <p:spPr>
            <a:xfrm>
              <a:off x="3964522" y="18533"/>
              <a:ext cx="46062" cy="116656"/>
            </a:xfrm>
            <a:custGeom>
              <a:rect b="b" l="l" r="r" t="t"/>
              <a:pathLst>
                <a:path extrusionOk="0" h="2135" w="843">
                  <a:moveTo>
                    <a:pt x="0" y="0"/>
                  </a:moveTo>
                  <a:lnTo>
                    <a:pt x="0" y="2134"/>
                  </a:lnTo>
                  <a:lnTo>
                    <a:pt x="843" y="2134"/>
                  </a:lnTo>
                  <a:lnTo>
                    <a:pt x="8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20"/>
            <p:cNvSpPr/>
            <p:nvPr/>
          </p:nvSpPr>
          <p:spPr>
            <a:xfrm>
              <a:off x="4099539" y="18533"/>
              <a:ext cx="46062" cy="116656"/>
            </a:xfrm>
            <a:custGeom>
              <a:rect b="b" l="l" r="r" t="t"/>
              <a:pathLst>
                <a:path extrusionOk="0" h="2135" w="843">
                  <a:moveTo>
                    <a:pt x="0" y="0"/>
                  </a:moveTo>
                  <a:lnTo>
                    <a:pt x="0" y="2134"/>
                  </a:lnTo>
                  <a:lnTo>
                    <a:pt x="843" y="2134"/>
                  </a:lnTo>
                  <a:lnTo>
                    <a:pt x="8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20"/>
            <p:cNvSpPr/>
            <p:nvPr/>
          </p:nvSpPr>
          <p:spPr>
            <a:xfrm>
              <a:off x="4237616" y="18533"/>
              <a:ext cx="39996" cy="116656"/>
            </a:xfrm>
            <a:custGeom>
              <a:rect b="b" l="l" r="r" t="t"/>
              <a:pathLst>
                <a:path extrusionOk="0" h="2135" w="732">
                  <a:moveTo>
                    <a:pt x="1" y="0"/>
                  </a:moveTo>
                  <a:lnTo>
                    <a:pt x="1" y="2134"/>
                  </a:lnTo>
                  <a:lnTo>
                    <a:pt x="731" y="2134"/>
                  </a:lnTo>
                  <a:lnTo>
                    <a:pt x="73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20"/>
            <p:cNvSpPr/>
            <p:nvPr/>
          </p:nvSpPr>
          <p:spPr>
            <a:xfrm>
              <a:off x="2362568" y="-1307210"/>
              <a:ext cx="15408" cy="6174"/>
            </a:xfrm>
            <a:custGeom>
              <a:rect b="b" l="l" r="r" t="t"/>
              <a:pathLst>
                <a:path extrusionOk="0" h="113" w="282">
                  <a:moveTo>
                    <a:pt x="0" y="0"/>
                  </a:moveTo>
                  <a:lnTo>
                    <a:pt x="169" y="112"/>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20"/>
            <p:cNvSpPr/>
            <p:nvPr/>
          </p:nvSpPr>
          <p:spPr>
            <a:xfrm>
              <a:off x="2221376" y="-1294971"/>
              <a:ext cx="95183" cy="73709"/>
            </a:xfrm>
            <a:custGeom>
              <a:rect b="b" l="l" r="r" t="t"/>
              <a:pathLst>
                <a:path extrusionOk="0" h="1349" w="1742">
                  <a:moveTo>
                    <a:pt x="169" y="1"/>
                  </a:moveTo>
                  <a:cubicBezTo>
                    <a:pt x="113" y="113"/>
                    <a:pt x="57" y="169"/>
                    <a:pt x="1" y="282"/>
                  </a:cubicBezTo>
                  <a:lnTo>
                    <a:pt x="1573" y="1349"/>
                  </a:lnTo>
                  <a:cubicBezTo>
                    <a:pt x="1630" y="1236"/>
                    <a:pt x="1686" y="1124"/>
                    <a:pt x="1742" y="1068"/>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20"/>
            <p:cNvSpPr/>
            <p:nvPr/>
          </p:nvSpPr>
          <p:spPr>
            <a:xfrm>
              <a:off x="2132421" y="-1080124"/>
              <a:ext cx="104362" cy="36882"/>
            </a:xfrm>
            <a:custGeom>
              <a:rect b="b" l="l" r="r" t="t"/>
              <a:pathLst>
                <a:path extrusionOk="0" h="675" w="1910">
                  <a:moveTo>
                    <a:pt x="56" y="0"/>
                  </a:moveTo>
                  <a:cubicBezTo>
                    <a:pt x="0" y="113"/>
                    <a:pt x="0" y="169"/>
                    <a:pt x="0" y="281"/>
                  </a:cubicBezTo>
                  <a:lnTo>
                    <a:pt x="1854" y="674"/>
                  </a:lnTo>
                  <a:cubicBezTo>
                    <a:pt x="1854" y="618"/>
                    <a:pt x="1910" y="562"/>
                    <a:pt x="1910" y="506"/>
                  </a:cubicBezTo>
                  <a:lnTo>
                    <a:pt x="1910" y="393"/>
                  </a:lnTo>
                  <a:lnTo>
                    <a:pt x="5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20"/>
            <p:cNvSpPr/>
            <p:nvPr/>
          </p:nvSpPr>
          <p:spPr>
            <a:xfrm>
              <a:off x="2147721" y="-1135366"/>
              <a:ext cx="104417" cy="46062"/>
            </a:xfrm>
            <a:custGeom>
              <a:rect b="b" l="l" r="r" t="t"/>
              <a:pathLst>
                <a:path extrusionOk="0" h="843" w="1911">
                  <a:moveTo>
                    <a:pt x="57" y="0"/>
                  </a:moveTo>
                  <a:lnTo>
                    <a:pt x="57" y="56"/>
                  </a:lnTo>
                  <a:cubicBezTo>
                    <a:pt x="57" y="113"/>
                    <a:pt x="57" y="225"/>
                    <a:pt x="1" y="281"/>
                  </a:cubicBezTo>
                  <a:lnTo>
                    <a:pt x="1854" y="843"/>
                  </a:lnTo>
                  <a:cubicBezTo>
                    <a:pt x="1854" y="730"/>
                    <a:pt x="1854" y="618"/>
                    <a:pt x="1910" y="562"/>
                  </a:cubicBezTo>
                  <a:lnTo>
                    <a:pt x="5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20"/>
            <p:cNvSpPr/>
            <p:nvPr/>
          </p:nvSpPr>
          <p:spPr>
            <a:xfrm>
              <a:off x="2282792" y="-1307210"/>
              <a:ext cx="64475" cy="43002"/>
            </a:xfrm>
            <a:custGeom>
              <a:rect b="b" l="l" r="r" t="t"/>
              <a:pathLst>
                <a:path extrusionOk="0" h="787" w="1180">
                  <a:moveTo>
                    <a:pt x="0" y="0"/>
                  </a:moveTo>
                  <a:lnTo>
                    <a:pt x="955" y="786"/>
                  </a:lnTo>
                  <a:lnTo>
                    <a:pt x="1180" y="562"/>
                  </a:lnTo>
                  <a:lnTo>
                    <a:pt x="44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20"/>
            <p:cNvSpPr/>
            <p:nvPr/>
          </p:nvSpPr>
          <p:spPr>
            <a:xfrm>
              <a:off x="2126247" y="-1021823"/>
              <a:ext cx="104417" cy="27648"/>
            </a:xfrm>
            <a:custGeom>
              <a:rect b="b" l="l" r="r" t="t"/>
              <a:pathLst>
                <a:path extrusionOk="0" h="506" w="1911">
                  <a:moveTo>
                    <a:pt x="1" y="0"/>
                  </a:moveTo>
                  <a:lnTo>
                    <a:pt x="1" y="337"/>
                  </a:lnTo>
                  <a:lnTo>
                    <a:pt x="1910" y="506"/>
                  </a:lnTo>
                  <a:cubicBezTo>
                    <a:pt x="1910" y="394"/>
                    <a:pt x="1910" y="337"/>
                    <a:pt x="1910" y="225"/>
                  </a:cubicBezTo>
                  <a:lnTo>
                    <a:pt x="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20"/>
            <p:cNvSpPr/>
            <p:nvPr/>
          </p:nvSpPr>
          <p:spPr>
            <a:xfrm>
              <a:off x="2166135" y="-1193667"/>
              <a:ext cx="101357" cy="55296"/>
            </a:xfrm>
            <a:custGeom>
              <a:rect b="b" l="l" r="r" t="t"/>
              <a:pathLst>
                <a:path extrusionOk="0" h="1012" w="1855">
                  <a:moveTo>
                    <a:pt x="113" y="0"/>
                  </a:moveTo>
                  <a:cubicBezTo>
                    <a:pt x="57" y="113"/>
                    <a:pt x="57" y="225"/>
                    <a:pt x="1" y="281"/>
                  </a:cubicBezTo>
                  <a:lnTo>
                    <a:pt x="1742" y="1011"/>
                  </a:lnTo>
                  <a:cubicBezTo>
                    <a:pt x="1798" y="955"/>
                    <a:pt x="1854" y="843"/>
                    <a:pt x="1854" y="730"/>
                  </a:cubicBez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20"/>
            <p:cNvSpPr/>
            <p:nvPr/>
          </p:nvSpPr>
          <p:spPr>
            <a:xfrm>
              <a:off x="2190723" y="-1245849"/>
              <a:ext cx="98243" cy="67535"/>
            </a:xfrm>
            <a:custGeom>
              <a:rect b="b" l="l" r="r" t="t"/>
              <a:pathLst>
                <a:path extrusionOk="0" h="1236" w="1798">
                  <a:moveTo>
                    <a:pt x="113" y="0"/>
                  </a:moveTo>
                  <a:lnTo>
                    <a:pt x="0" y="281"/>
                  </a:lnTo>
                  <a:lnTo>
                    <a:pt x="1685" y="1236"/>
                  </a:lnTo>
                  <a:lnTo>
                    <a:pt x="1797" y="899"/>
                  </a:ln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20"/>
            <p:cNvSpPr/>
            <p:nvPr/>
          </p:nvSpPr>
          <p:spPr>
            <a:xfrm>
              <a:off x="2123187" y="-1307210"/>
              <a:ext cx="1206123" cy="957511"/>
            </a:xfrm>
            <a:custGeom>
              <a:rect b="b" l="l" r="r" t="t"/>
              <a:pathLst>
                <a:path extrusionOk="0" h="17524" w="22074">
                  <a:moveTo>
                    <a:pt x="18310" y="0"/>
                  </a:moveTo>
                  <a:cubicBezTo>
                    <a:pt x="18366" y="56"/>
                    <a:pt x="18423" y="112"/>
                    <a:pt x="18479" y="225"/>
                  </a:cubicBezTo>
                  <a:lnTo>
                    <a:pt x="18029" y="618"/>
                  </a:lnTo>
                  <a:cubicBezTo>
                    <a:pt x="18086" y="674"/>
                    <a:pt x="18142" y="786"/>
                    <a:pt x="18198" y="843"/>
                  </a:cubicBezTo>
                  <a:lnTo>
                    <a:pt x="18703" y="449"/>
                  </a:lnTo>
                  <a:cubicBezTo>
                    <a:pt x="18816" y="618"/>
                    <a:pt x="18928" y="843"/>
                    <a:pt x="19097" y="1011"/>
                  </a:cubicBezTo>
                  <a:lnTo>
                    <a:pt x="18591" y="1348"/>
                  </a:lnTo>
                  <a:lnTo>
                    <a:pt x="18760" y="1573"/>
                  </a:lnTo>
                  <a:lnTo>
                    <a:pt x="19265" y="1236"/>
                  </a:lnTo>
                  <a:cubicBezTo>
                    <a:pt x="19377" y="1460"/>
                    <a:pt x="19490" y="1629"/>
                    <a:pt x="19546" y="1797"/>
                  </a:cubicBezTo>
                  <a:lnTo>
                    <a:pt x="19040" y="2078"/>
                  </a:lnTo>
                  <a:lnTo>
                    <a:pt x="19153" y="2359"/>
                  </a:lnTo>
                  <a:lnTo>
                    <a:pt x="19714" y="2078"/>
                  </a:lnTo>
                  <a:cubicBezTo>
                    <a:pt x="19827" y="2247"/>
                    <a:pt x="19939" y="2471"/>
                    <a:pt x="19995" y="2696"/>
                  </a:cubicBezTo>
                  <a:lnTo>
                    <a:pt x="19433" y="2921"/>
                  </a:lnTo>
                  <a:cubicBezTo>
                    <a:pt x="19433" y="2977"/>
                    <a:pt x="19546" y="3089"/>
                    <a:pt x="19546" y="3201"/>
                  </a:cubicBezTo>
                  <a:lnTo>
                    <a:pt x="20107" y="2977"/>
                  </a:lnTo>
                  <a:cubicBezTo>
                    <a:pt x="20164" y="3145"/>
                    <a:pt x="20276" y="3370"/>
                    <a:pt x="20332" y="3538"/>
                  </a:cubicBezTo>
                  <a:lnTo>
                    <a:pt x="19770" y="3707"/>
                  </a:lnTo>
                  <a:lnTo>
                    <a:pt x="19827" y="4044"/>
                  </a:lnTo>
                  <a:lnTo>
                    <a:pt x="20388" y="3819"/>
                  </a:lnTo>
                  <a:cubicBezTo>
                    <a:pt x="20501" y="4044"/>
                    <a:pt x="20557" y="4269"/>
                    <a:pt x="20557" y="4493"/>
                  </a:cubicBezTo>
                  <a:lnTo>
                    <a:pt x="19995" y="4606"/>
                  </a:lnTo>
                  <a:cubicBezTo>
                    <a:pt x="19995" y="4718"/>
                    <a:pt x="20051" y="4830"/>
                    <a:pt x="20051" y="4886"/>
                  </a:cubicBezTo>
                  <a:lnTo>
                    <a:pt x="20613" y="4774"/>
                  </a:lnTo>
                  <a:cubicBezTo>
                    <a:pt x="20613" y="4999"/>
                    <a:pt x="20725" y="5223"/>
                    <a:pt x="20725" y="5392"/>
                  </a:cubicBezTo>
                  <a:lnTo>
                    <a:pt x="20107" y="5448"/>
                  </a:lnTo>
                  <a:lnTo>
                    <a:pt x="20107" y="5785"/>
                  </a:lnTo>
                  <a:lnTo>
                    <a:pt x="20725" y="5729"/>
                  </a:lnTo>
                  <a:lnTo>
                    <a:pt x="20725" y="6403"/>
                  </a:lnTo>
                  <a:lnTo>
                    <a:pt x="20107" y="6403"/>
                  </a:lnTo>
                  <a:lnTo>
                    <a:pt x="20107" y="6684"/>
                  </a:lnTo>
                  <a:lnTo>
                    <a:pt x="20781" y="6684"/>
                  </a:lnTo>
                  <a:lnTo>
                    <a:pt x="20781" y="7301"/>
                  </a:lnTo>
                  <a:lnTo>
                    <a:pt x="20220" y="7245"/>
                  </a:lnTo>
                  <a:lnTo>
                    <a:pt x="20220" y="7582"/>
                  </a:lnTo>
                  <a:lnTo>
                    <a:pt x="20838" y="7638"/>
                  </a:lnTo>
                  <a:cubicBezTo>
                    <a:pt x="20838" y="7863"/>
                    <a:pt x="20725" y="8088"/>
                    <a:pt x="20725" y="8312"/>
                  </a:cubicBezTo>
                  <a:lnTo>
                    <a:pt x="20107" y="8144"/>
                  </a:lnTo>
                  <a:cubicBezTo>
                    <a:pt x="20107" y="8200"/>
                    <a:pt x="20107" y="8256"/>
                    <a:pt x="20107" y="8312"/>
                  </a:cubicBezTo>
                  <a:lnTo>
                    <a:pt x="20107" y="8481"/>
                  </a:lnTo>
                  <a:lnTo>
                    <a:pt x="20725" y="8593"/>
                  </a:lnTo>
                  <a:cubicBezTo>
                    <a:pt x="20669" y="8818"/>
                    <a:pt x="20613" y="8986"/>
                    <a:pt x="20557" y="9211"/>
                  </a:cubicBezTo>
                  <a:lnTo>
                    <a:pt x="19995" y="9043"/>
                  </a:lnTo>
                  <a:cubicBezTo>
                    <a:pt x="19995" y="9099"/>
                    <a:pt x="19939" y="9211"/>
                    <a:pt x="19883" y="9323"/>
                  </a:cubicBezTo>
                  <a:lnTo>
                    <a:pt x="20444" y="9492"/>
                  </a:lnTo>
                  <a:cubicBezTo>
                    <a:pt x="20388" y="9717"/>
                    <a:pt x="20332" y="9941"/>
                    <a:pt x="20220" y="10110"/>
                  </a:cubicBezTo>
                  <a:lnTo>
                    <a:pt x="19658" y="9885"/>
                  </a:lnTo>
                  <a:cubicBezTo>
                    <a:pt x="19658" y="9997"/>
                    <a:pt x="19602" y="10110"/>
                    <a:pt x="19546" y="10166"/>
                  </a:cubicBezTo>
                  <a:lnTo>
                    <a:pt x="20107" y="10391"/>
                  </a:lnTo>
                  <a:cubicBezTo>
                    <a:pt x="20051" y="10615"/>
                    <a:pt x="19939" y="10784"/>
                    <a:pt x="19827" y="10952"/>
                  </a:cubicBezTo>
                  <a:lnTo>
                    <a:pt x="19321" y="10671"/>
                  </a:lnTo>
                  <a:cubicBezTo>
                    <a:pt x="19265" y="10784"/>
                    <a:pt x="19209" y="10896"/>
                    <a:pt x="19153" y="10952"/>
                  </a:cubicBezTo>
                  <a:lnTo>
                    <a:pt x="19714" y="11233"/>
                  </a:lnTo>
                  <a:cubicBezTo>
                    <a:pt x="19602" y="11458"/>
                    <a:pt x="19490" y="11626"/>
                    <a:pt x="19377" y="11795"/>
                  </a:cubicBezTo>
                  <a:lnTo>
                    <a:pt x="18703" y="11458"/>
                  </a:lnTo>
                  <a:cubicBezTo>
                    <a:pt x="18647" y="11570"/>
                    <a:pt x="18591" y="11626"/>
                    <a:pt x="18535" y="11738"/>
                  </a:cubicBezTo>
                  <a:lnTo>
                    <a:pt x="19040" y="12075"/>
                  </a:lnTo>
                  <a:cubicBezTo>
                    <a:pt x="18928" y="12244"/>
                    <a:pt x="18760" y="12412"/>
                    <a:pt x="18647" y="12581"/>
                  </a:cubicBezTo>
                  <a:lnTo>
                    <a:pt x="18198" y="12188"/>
                  </a:lnTo>
                  <a:lnTo>
                    <a:pt x="17973" y="12412"/>
                  </a:lnTo>
                  <a:lnTo>
                    <a:pt x="18479" y="12806"/>
                  </a:lnTo>
                  <a:cubicBezTo>
                    <a:pt x="18310" y="12974"/>
                    <a:pt x="18142" y="13143"/>
                    <a:pt x="18029" y="13311"/>
                  </a:cubicBezTo>
                  <a:lnTo>
                    <a:pt x="17580" y="12862"/>
                  </a:lnTo>
                  <a:lnTo>
                    <a:pt x="17355" y="13086"/>
                  </a:lnTo>
                  <a:lnTo>
                    <a:pt x="17805" y="13480"/>
                  </a:lnTo>
                  <a:cubicBezTo>
                    <a:pt x="17636" y="13648"/>
                    <a:pt x="17468" y="13760"/>
                    <a:pt x="17299" y="13929"/>
                  </a:cubicBezTo>
                  <a:lnTo>
                    <a:pt x="16906" y="13480"/>
                  </a:lnTo>
                  <a:lnTo>
                    <a:pt x="16681" y="13648"/>
                  </a:lnTo>
                  <a:lnTo>
                    <a:pt x="17075" y="14097"/>
                  </a:lnTo>
                  <a:cubicBezTo>
                    <a:pt x="16906" y="14266"/>
                    <a:pt x="16738" y="14378"/>
                    <a:pt x="16569" y="14547"/>
                  </a:cubicBezTo>
                  <a:lnTo>
                    <a:pt x="16232" y="14041"/>
                  </a:lnTo>
                  <a:lnTo>
                    <a:pt x="15951" y="14210"/>
                  </a:lnTo>
                  <a:lnTo>
                    <a:pt x="16288" y="14715"/>
                  </a:lnTo>
                  <a:cubicBezTo>
                    <a:pt x="16120" y="14828"/>
                    <a:pt x="15951" y="14940"/>
                    <a:pt x="15727" y="14996"/>
                  </a:cubicBezTo>
                  <a:lnTo>
                    <a:pt x="15446" y="14491"/>
                  </a:lnTo>
                  <a:lnTo>
                    <a:pt x="15165" y="14603"/>
                  </a:lnTo>
                  <a:lnTo>
                    <a:pt x="15502" y="15165"/>
                  </a:lnTo>
                  <a:cubicBezTo>
                    <a:pt x="15277" y="15277"/>
                    <a:pt x="15109" y="15333"/>
                    <a:pt x="14884" y="15445"/>
                  </a:cubicBezTo>
                  <a:lnTo>
                    <a:pt x="14660" y="14884"/>
                  </a:lnTo>
                  <a:lnTo>
                    <a:pt x="14379" y="14996"/>
                  </a:lnTo>
                  <a:lnTo>
                    <a:pt x="14603" y="15558"/>
                  </a:lnTo>
                  <a:cubicBezTo>
                    <a:pt x="14379" y="15614"/>
                    <a:pt x="14210" y="15726"/>
                    <a:pt x="13986" y="15782"/>
                  </a:cubicBezTo>
                  <a:lnTo>
                    <a:pt x="13817" y="15165"/>
                  </a:lnTo>
                  <a:lnTo>
                    <a:pt x="13536" y="15277"/>
                  </a:lnTo>
                  <a:lnTo>
                    <a:pt x="13705" y="15839"/>
                  </a:lnTo>
                  <a:cubicBezTo>
                    <a:pt x="13480" y="15895"/>
                    <a:pt x="13255" y="15951"/>
                    <a:pt x="13031" y="16007"/>
                  </a:cubicBezTo>
                  <a:lnTo>
                    <a:pt x="12918" y="15445"/>
                  </a:lnTo>
                  <a:lnTo>
                    <a:pt x="12638" y="15502"/>
                  </a:lnTo>
                  <a:lnTo>
                    <a:pt x="12750" y="16063"/>
                  </a:lnTo>
                  <a:cubicBezTo>
                    <a:pt x="12525" y="16063"/>
                    <a:pt x="12357" y="16119"/>
                    <a:pt x="12132" y="16175"/>
                  </a:cubicBezTo>
                  <a:lnTo>
                    <a:pt x="12076" y="15558"/>
                  </a:lnTo>
                  <a:lnTo>
                    <a:pt x="11739" y="15558"/>
                  </a:lnTo>
                  <a:lnTo>
                    <a:pt x="11851" y="16175"/>
                  </a:lnTo>
                  <a:lnTo>
                    <a:pt x="11121" y="16175"/>
                  </a:lnTo>
                  <a:lnTo>
                    <a:pt x="11121" y="15670"/>
                  </a:lnTo>
                  <a:lnTo>
                    <a:pt x="10840" y="15670"/>
                  </a:lnTo>
                  <a:lnTo>
                    <a:pt x="10840" y="16288"/>
                  </a:lnTo>
                  <a:lnTo>
                    <a:pt x="10166" y="16288"/>
                  </a:lnTo>
                  <a:lnTo>
                    <a:pt x="10223" y="15670"/>
                  </a:lnTo>
                  <a:lnTo>
                    <a:pt x="9942" y="15670"/>
                  </a:lnTo>
                  <a:lnTo>
                    <a:pt x="9886" y="16288"/>
                  </a:lnTo>
                  <a:cubicBezTo>
                    <a:pt x="9661" y="16288"/>
                    <a:pt x="9436" y="16232"/>
                    <a:pt x="9155" y="16175"/>
                  </a:cubicBezTo>
                  <a:lnTo>
                    <a:pt x="9324" y="15558"/>
                  </a:lnTo>
                  <a:lnTo>
                    <a:pt x="8987" y="15558"/>
                  </a:lnTo>
                  <a:lnTo>
                    <a:pt x="8875" y="16119"/>
                  </a:lnTo>
                  <a:cubicBezTo>
                    <a:pt x="8650" y="16119"/>
                    <a:pt x="8481" y="16063"/>
                    <a:pt x="8257" y="16007"/>
                  </a:cubicBezTo>
                  <a:lnTo>
                    <a:pt x="8425" y="15389"/>
                  </a:lnTo>
                  <a:cubicBezTo>
                    <a:pt x="8369" y="15389"/>
                    <a:pt x="8257" y="15333"/>
                    <a:pt x="8144" y="15333"/>
                  </a:cubicBezTo>
                  <a:lnTo>
                    <a:pt x="7976" y="15895"/>
                  </a:lnTo>
                  <a:cubicBezTo>
                    <a:pt x="7751" y="15839"/>
                    <a:pt x="7527" y="15726"/>
                    <a:pt x="7358" y="15670"/>
                  </a:cubicBezTo>
                  <a:lnTo>
                    <a:pt x="7583" y="15108"/>
                  </a:lnTo>
                  <a:lnTo>
                    <a:pt x="7302" y="14996"/>
                  </a:lnTo>
                  <a:lnTo>
                    <a:pt x="7077" y="15558"/>
                  </a:lnTo>
                  <a:cubicBezTo>
                    <a:pt x="6853" y="15445"/>
                    <a:pt x="6684" y="15389"/>
                    <a:pt x="6516" y="15277"/>
                  </a:cubicBezTo>
                  <a:lnTo>
                    <a:pt x="6796" y="14715"/>
                  </a:lnTo>
                  <a:lnTo>
                    <a:pt x="6516" y="14603"/>
                  </a:lnTo>
                  <a:lnTo>
                    <a:pt x="6235" y="15108"/>
                  </a:lnTo>
                  <a:cubicBezTo>
                    <a:pt x="6010" y="14996"/>
                    <a:pt x="5842" y="14884"/>
                    <a:pt x="5673" y="14771"/>
                  </a:cubicBezTo>
                  <a:lnTo>
                    <a:pt x="6010" y="14266"/>
                  </a:lnTo>
                  <a:cubicBezTo>
                    <a:pt x="5898" y="14210"/>
                    <a:pt x="5842" y="14154"/>
                    <a:pt x="5729" y="14097"/>
                  </a:cubicBezTo>
                  <a:lnTo>
                    <a:pt x="5392" y="14603"/>
                  </a:lnTo>
                  <a:cubicBezTo>
                    <a:pt x="5224" y="14491"/>
                    <a:pt x="5055" y="14378"/>
                    <a:pt x="4887" y="14210"/>
                  </a:cubicBezTo>
                  <a:lnTo>
                    <a:pt x="5280" y="13760"/>
                  </a:lnTo>
                  <a:lnTo>
                    <a:pt x="5055" y="13592"/>
                  </a:lnTo>
                  <a:lnTo>
                    <a:pt x="4662" y="14041"/>
                  </a:lnTo>
                  <a:cubicBezTo>
                    <a:pt x="4494" y="13873"/>
                    <a:pt x="4325" y="13760"/>
                    <a:pt x="4157" y="13592"/>
                  </a:cubicBezTo>
                  <a:lnTo>
                    <a:pt x="4606" y="13143"/>
                  </a:lnTo>
                  <a:lnTo>
                    <a:pt x="4438" y="12862"/>
                  </a:lnTo>
                  <a:lnTo>
                    <a:pt x="4044" y="13311"/>
                  </a:lnTo>
                  <a:cubicBezTo>
                    <a:pt x="3876" y="13143"/>
                    <a:pt x="3764" y="12974"/>
                    <a:pt x="3595" y="12806"/>
                  </a:cubicBezTo>
                  <a:lnTo>
                    <a:pt x="4044" y="12412"/>
                  </a:lnTo>
                  <a:lnTo>
                    <a:pt x="3876" y="12188"/>
                  </a:lnTo>
                  <a:lnTo>
                    <a:pt x="3427" y="12581"/>
                  </a:lnTo>
                  <a:cubicBezTo>
                    <a:pt x="3258" y="12412"/>
                    <a:pt x="3146" y="12244"/>
                    <a:pt x="3033" y="12019"/>
                  </a:cubicBezTo>
                  <a:lnTo>
                    <a:pt x="3539" y="11682"/>
                  </a:lnTo>
                  <a:lnTo>
                    <a:pt x="3370" y="11458"/>
                  </a:lnTo>
                  <a:lnTo>
                    <a:pt x="2865" y="11795"/>
                  </a:lnTo>
                  <a:cubicBezTo>
                    <a:pt x="2753" y="11626"/>
                    <a:pt x="2640" y="11402"/>
                    <a:pt x="2528" y="11233"/>
                  </a:cubicBezTo>
                  <a:lnTo>
                    <a:pt x="3033" y="10952"/>
                  </a:lnTo>
                  <a:lnTo>
                    <a:pt x="2921" y="10671"/>
                  </a:lnTo>
                  <a:lnTo>
                    <a:pt x="2359" y="10952"/>
                  </a:lnTo>
                  <a:cubicBezTo>
                    <a:pt x="2247" y="10784"/>
                    <a:pt x="2191" y="10559"/>
                    <a:pt x="2079" y="10391"/>
                  </a:cubicBezTo>
                  <a:lnTo>
                    <a:pt x="2640" y="10110"/>
                  </a:lnTo>
                  <a:cubicBezTo>
                    <a:pt x="2584" y="10054"/>
                    <a:pt x="2584" y="9941"/>
                    <a:pt x="2528" y="9829"/>
                  </a:cubicBezTo>
                  <a:lnTo>
                    <a:pt x="1966" y="10054"/>
                  </a:lnTo>
                  <a:cubicBezTo>
                    <a:pt x="1910" y="9885"/>
                    <a:pt x="1798" y="9717"/>
                    <a:pt x="1742" y="9492"/>
                  </a:cubicBezTo>
                  <a:lnTo>
                    <a:pt x="2359" y="9323"/>
                  </a:lnTo>
                  <a:lnTo>
                    <a:pt x="2247" y="9043"/>
                  </a:lnTo>
                  <a:lnTo>
                    <a:pt x="1686" y="9211"/>
                  </a:lnTo>
                  <a:cubicBezTo>
                    <a:pt x="1629" y="8986"/>
                    <a:pt x="1573" y="8762"/>
                    <a:pt x="1517" y="8537"/>
                  </a:cubicBezTo>
                  <a:lnTo>
                    <a:pt x="2079" y="8425"/>
                  </a:lnTo>
                  <a:cubicBezTo>
                    <a:pt x="2079" y="8312"/>
                    <a:pt x="2079" y="8256"/>
                    <a:pt x="2023" y="8144"/>
                  </a:cubicBezTo>
                  <a:lnTo>
                    <a:pt x="1461" y="8256"/>
                  </a:lnTo>
                  <a:cubicBezTo>
                    <a:pt x="1461" y="8032"/>
                    <a:pt x="1405" y="7807"/>
                    <a:pt x="1349" y="7638"/>
                  </a:cubicBezTo>
                  <a:lnTo>
                    <a:pt x="1966" y="7582"/>
                  </a:lnTo>
                  <a:lnTo>
                    <a:pt x="1966" y="7245"/>
                  </a:lnTo>
                  <a:lnTo>
                    <a:pt x="1349" y="7301"/>
                  </a:lnTo>
                  <a:lnTo>
                    <a:pt x="1349" y="6628"/>
                  </a:lnTo>
                  <a:lnTo>
                    <a:pt x="1966" y="6628"/>
                  </a:lnTo>
                  <a:lnTo>
                    <a:pt x="1966" y="6291"/>
                  </a:lnTo>
                  <a:lnTo>
                    <a:pt x="1" y="6291"/>
                  </a:lnTo>
                  <a:lnTo>
                    <a:pt x="1" y="6571"/>
                  </a:lnTo>
                  <a:cubicBezTo>
                    <a:pt x="1" y="6908"/>
                    <a:pt x="1" y="7245"/>
                    <a:pt x="57" y="7582"/>
                  </a:cubicBezTo>
                  <a:cubicBezTo>
                    <a:pt x="57" y="7638"/>
                    <a:pt x="57" y="7695"/>
                    <a:pt x="57" y="7751"/>
                  </a:cubicBezTo>
                  <a:cubicBezTo>
                    <a:pt x="57" y="7975"/>
                    <a:pt x="113" y="8200"/>
                    <a:pt x="169" y="8481"/>
                  </a:cubicBezTo>
                  <a:cubicBezTo>
                    <a:pt x="169" y="8593"/>
                    <a:pt x="169" y="8649"/>
                    <a:pt x="225" y="8762"/>
                  </a:cubicBezTo>
                  <a:cubicBezTo>
                    <a:pt x="281" y="9043"/>
                    <a:pt x="338" y="9267"/>
                    <a:pt x="394" y="9548"/>
                  </a:cubicBezTo>
                  <a:cubicBezTo>
                    <a:pt x="450" y="9604"/>
                    <a:pt x="450" y="9717"/>
                    <a:pt x="450" y="9773"/>
                  </a:cubicBezTo>
                  <a:cubicBezTo>
                    <a:pt x="562" y="10054"/>
                    <a:pt x="675" y="10278"/>
                    <a:pt x="731" y="10559"/>
                  </a:cubicBezTo>
                  <a:cubicBezTo>
                    <a:pt x="731" y="10559"/>
                    <a:pt x="731" y="10615"/>
                    <a:pt x="731" y="10615"/>
                  </a:cubicBezTo>
                  <a:cubicBezTo>
                    <a:pt x="899" y="11008"/>
                    <a:pt x="1068" y="11402"/>
                    <a:pt x="1292" y="11738"/>
                  </a:cubicBezTo>
                  <a:lnTo>
                    <a:pt x="1349" y="11851"/>
                  </a:lnTo>
                  <a:cubicBezTo>
                    <a:pt x="1461" y="12075"/>
                    <a:pt x="1573" y="12300"/>
                    <a:pt x="1686" y="12469"/>
                  </a:cubicBezTo>
                  <a:lnTo>
                    <a:pt x="1854" y="12749"/>
                  </a:lnTo>
                  <a:cubicBezTo>
                    <a:pt x="2023" y="12974"/>
                    <a:pt x="2191" y="13199"/>
                    <a:pt x="2359" y="13367"/>
                  </a:cubicBezTo>
                  <a:lnTo>
                    <a:pt x="2472" y="13536"/>
                  </a:lnTo>
                  <a:cubicBezTo>
                    <a:pt x="2640" y="13760"/>
                    <a:pt x="2865" y="13985"/>
                    <a:pt x="3033" y="14210"/>
                  </a:cubicBezTo>
                  <a:lnTo>
                    <a:pt x="3146" y="14266"/>
                  </a:lnTo>
                  <a:cubicBezTo>
                    <a:pt x="3370" y="14491"/>
                    <a:pt x="3595" y="14771"/>
                    <a:pt x="3876" y="14996"/>
                  </a:cubicBezTo>
                  <a:lnTo>
                    <a:pt x="3932" y="15052"/>
                  </a:lnTo>
                  <a:cubicBezTo>
                    <a:pt x="4213" y="15221"/>
                    <a:pt x="4438" y="15445"/>
                    <a:pt x="4718" y="15614"/>
                  </a:cubicBezTo>
                  <a:lnTo>
                    <a:pt x="4943" y="15726"/>
                  </a:lnTo>
                  <a:cubicBezTo>
                    <a:pt x="5168" y="15895"/>
                    <a:pt x="5392" y="16063"/>
                    <a:pt x="5673" y="16175"/>
                  </a:cubicBezTo>
                  <a:lnTo>
                    <a:pt x="5842" y="16288"/>
                  </a:lnTo>
                  <a:cubicBezTo>
                    <a:pt x="6066" y="16400"/>
                    <a:pt x="6347" y="16512"/>
                    <a:pt x="6628" y="16625"/>
                  </a:cubicBezTo>
                  <a:lnTo>
                    <a:pt x="6740" y="16681"/>
                  </a:lnTo>
                  <a:cubicBezTo>
                    <a:pt x="7077" y="16849"/>
                    <a:pt x="7414" y="16962"/>
                    <a:pt x="7751" y="17074"/>
                  </a:cubicBezTo>
                  <a:lnTo>
                    <a:pt x="7976" y="17130"/>
                  </a:lnTo>
                  <a:cubicBezTo>
                    <a:pt x="8313" y="17243"/>
                    <a:pt x="8650" y="17299"/>
                    <a:pt x="8987" y="17355"/>
                  </a:cubicBezTo>
                  <a:cubicBezTo>
                    <a:pt x="9212" y="17411"/>
                    <a:pt x="9492" y="17467"/>
                    <a:pt x="9773" y="17467"/>
                  </a:cubicBezTo>
                  <a:lnTo>
                    <a:pt x="9942" y="17467"/>
                  </a:lnTo>
                  <a:cubicBezTo>
                    <a:pt x="10279" y="17467"/>
                    <a:pt x="10672" y="17523"/>
                    <a:pt x="11009" y="17523"/>
                  </a:cubicBezTo>
                  <a:cubicBezTo>
                    <a:pt x="12020" y="17523"/>
                    <a:pt x="13087" y="17411"/>
                    <a:pt x="14042" y="17130"/>
                  </a:cubicBezTo>
                  <a:lnTo>
                    <a:pt x="14323" y="17018"/>
                  </a:lnTo>
                  <a:cubicBezTo>
                    <a:pt x="15277" y="16737"/>
                    <a:pt x="16176" y="16344"/>
                    <a:pt x="17018" y="15782"/>
                  </a:cubicBezTo>
                  <a:lnTo>
                    <a:pt x="17131" y="15726"/>
                  </a:lnTo>
                  <a:cubicBezTo>
                    <a:pt x="17412" y="15502"/>
                    <a:pt x="17636" y="15333"/>
                    <a:pt x="17917" y="15165"/>
                  </a:cubicBezTo>
                  <a:lnTo>
                    <a:pt x="18142" y="14940"/>
                  </a:lnTo>
                  <a:cubicBezTo>
                    <a:pt x="18310" y="14771"/>
                    <a:pt x="18535" y="14603"/>
                    <a:pt x="18703" y="14434"/>
                  </a:cubicBezTo>
                  <a:lnTo>
                    <a:pt x="18928" y="14210"/>
                  </a:lnTo>
                  <a:cubicBezTo>
                    <a:pt x="19097" y="14041"/>
                    <a:pt x="19265" y="13817"/>
                    <a:pt x="19490" y="13648"/>
                  </a:cubicBezTo>
                  <a:cubicBezTo>
                    <a:pt x="19490" y="13592"/>
                    <a:pt x="19546" y="13536"/>
                    <a:pt x="19602" y="13480"/>
                  </a:cubicBezTo>
                  <a:lnTo>
                    <a:pt x="19658" y="13423"/>
                  </a:lnTo>
                  <a:cubicBezTo>
                    <a:pt x="20107" y="12862"/>
                    <a:pt x="20444" y="12300"/>
                    <a:pt x="20781" y="11682"/>
                  </a:cubicBezTo>
                  <a:lnTo>
                    <a:pt x="20894" y="11570"/>
                  </a:lnTo>
                  <a:cubicBezTo>
                    <a:pt x="21006" y="11345"/>
                    <a:pt x="21062" y="11121"/>
                    <a:pt x="21175" y="10896"/>
                  </a:cubicBezTo>
                  <a:cubicBezTo>
                    <a:pt x="21343" y="10503"/>
                    <a:pt x="21512" y="10166"/>
                    <a:pt x="21624" y="9773"/>
                  </a:cubicBezTo>
                  <a:cubicBezTo>
                    <a:pt x="21624" y="9717"/>
                    <a:pt x="21624" y="9660"/>
                    <a:pt x="21680" y="9548"/>
                  </a:cubicBezTo>
                  <a:cubicBezTo>
                    <a:pt x="21736" y="9211"/>
                    <a:pt x="21849" y="8874"/>
                    <a:pt x="21905" y="8537"/>
                  </a:cubicBezTo>
                  <a:cubicBezTo>
                    <a:pt x="21961" y="8144"/>
                    <a:pt x="22017" y="7807"/>
                    <a:pt x="22073" y="7414"/>
                  </a:cubicBezTo>
                  <a:lnTo>
                    <a:pt x="22073" y="6684"/>
                  </a:lnTo>
                  <a:cubicBezTo>
                    <a:pt x="22073" y="5954"/>
                    <a:pt x="22017" y="5223"/>
                    <a:pt x="21905" y="4493"/>
                  </a:cubicBezTo>
                  <a:cubicBezTo>
                    <a:pt x="21849" y="4156"/>
                    <a:pt x="21736" y="3819"/>
                    <a:pt x="21624" y="3426"/>
                  </a:cubicBezTo>
                  <a:cubicBezTo>
                    <a:pt x="21512" y="2977"/>
                    <a:pt x="21343" y="2584"/>
                    <a:pt x="21175" y="2134"/>
                  </a:cubicBezTo>
                  <a:cubicBezTo>
                    <a:pt x="20950" y="1573"/>
                    <a:pt x="20669" y="1011"/>
                    <a:pt x="20332" y="506"/>
                  </a:cubicBezTo>
                  <a:cubicBezTo>
                    <a:pt x="20164" y="337"/>
                    <a:pt x="20051" y="169"/>
                    <a:pt x="1993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20"/>
            <p:cNvSpPr/>
            <p:nvPr/>
          </p:nvSpPr>
          <p:spPr>
            <a:xfrm>
              <a:off x="3077595" y="-1307210"/>
              <a:ext cx="18468" cy="9234"/>
            </a:xfrm>
            <a:custGeom>
              <a:rect b="b" l="l" r="r" t="t"/>
              <a:pathLst>
                <a:path extrusionOk="0" h="169" w="338">
                  <a:moveTo>
                    <a:pt x="1" y="0"/>
                  </a:moveTo>
                  <a:lnTo>
                    <a:pt x="169" y="169"/>
                  </a:lnTo>
                  <a:lnTo>
                    <a:pt x="33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20"/>
            <p:cNvSpPr/>
            <p:nvPr/>
          </p:nvSpPr>
          <p:spPr>
            <a:xfrm>
              <a:off x="2334920" y="-1282677"/>
              <a:ext cx="816376" cy="721357"/>
            </a:xfrm>
            <a:custGeom>
              <a:rect b="b" l="l" r="r" t="t"/>
              <a:pathLst>
                <a:path extrusionOk="0" h="13202" w="14941">
                  <a:moveTo>
                    <a:pt x="11009" y="0"/>
                  </a:moveTo>
                  <a:lnTo>
                    <a:pt x="10672" y="618"/>
                  </a:lnTo>
                  <a:cubicBezTo>
                    <a:pt x="13031" y="2135"/>
                    <a:pt x="14154" y="5055"/>
                    <a:pt x="13424" y="7807"/>
                  </a:cubicBezTo>
                  <a:cubicBezTo>
                    <a:pt x="12975" y="9492"/>
                    <a:pt x="11852" y="10896"/>
                    <a:pt x="10335" y="11739"/>
                  </a:cubicBezTo>
                  <a:cubicBezTo>
                    <a:pt x="9313" y="12304"/>
                    <a:pt x="8236" y="12563"/>
                    <a:pt x="7187" y="12563"/>
                  </a:cubicBezTo>
                  <a:cubicBezTo>
                    <a:pt x="3855" y="12563"/>
                    <a:pt x="803" y="9951"/>
                    <a:pt x="675" y="6235"/>
                  </a:cubicBezTo>
                  <a:lnTo>
                    <a:pt x="1" y="6235"/>
                  </a:lnTo>
                  <a:cubicBezTo>
                    <a:pt x="113" y="9773"/>
                    <a:pt x="2753" y="12694"/>
                    <a:pt x="6291" y="13143"/>
                  </a:cubicBezTo>
                  <a:cubicBezTo>
                    <a:pt x="6595" y="13182"/>
                    <a:pt x="6897" y="13201"/>
                    <a:pt x="7196" y="13201"/>
                  </a:cubicBezTo>
                  <a:cubicBezTo>
                    <a:pt x="10333" y="13201"/>
                    <a:pt x="13170" y="11103"/>
                    <a:pt x="14042" y="7976"/>
                  </a:cubicBezTo>
                  <a:cubicBezTo>
                    <a:pt x="14941" y="4943"/>
                    <a:pt x="13705" y="1685"/>
                    <a:pt x="1100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20"/>
            <p:cNvSpPr/>
            <p:nvPr/>
          </p:nvSpPr>
          <p:spPr>
            <a:xfrm>
              <a:off x="2460757" y="-1150720"/>
              <a:ext cx="463456" cy="395921"/>
            </a:xfrm>
            <a:custGeom>
              <a:rect b="b" l="l" r="r" t="t"/>
              <a:pathLst>
                <a:path extrusionOk="0" h="7246" w="8482">
                  <a:moveTo>
                    <a:pt x="4944" y="1009"/>
                  </a:moveTo>
                  <a:cubicBezTo>
                    <a:pt x="7058" y="1009"/>
                    <a:pt x="8481" y="3708"/>
                    <a:pt x="6740" y="5448"/>
                  </a:cubicBezTo>
                  <a:lnTo>
                    <a:pt x="6684" y="5448"/>
                  </a:lnTo>
                  <a:cubicBezTo>
                    <a:pt x="6235" y="5954"/>
                    <a:pt x="5561" y="6235"/>
                    <a:pt x="4887" y="6235"/>
                  </a:cubicBezTo>
                  <a:cubicBezTo>
                    <a:pt x="2023" y="6235"/>
                    <a:pt x="1236" y="2303"/>
                    <a:pt x="3876" y="1236"/>
                  </a:cubicBezTo>
                  <a:cubicBezTo>
                    <a:pt x="4243" y="1080"/>
                    <a:pt x="4603" y="1009"/>
                    <a:pt x="4944" y="1009"/>
                  </a:cubicBezTo>
                  <a:close/>
                  <a:moveTo>
                    <a:pt x="4831" y="0"/>
                  </a:moveTo>
                  <a:cubicBezTo>
                    <a:pt x="1" y="0"/>
                    <a:pt x="1" y="7246"/>
                    <a:pt x="4831" y="7246"/>
                  </a:cubicBezTo>
                  <a:cubicBezTo>
                    <a:pt x="6853" y="7246"/>
                    <a:pt x="8482" y="5617"/>
                    <a:pt x="8482" y="3595"/>
                  </a:cubicBezTo>
                  <a:cubicBezTo>
                    <a:pt x="8482" y="1629"/>
                    <a:pt x="6853" y="0"/>
                    <a:pt x="483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20"/>
            <p:cNvSpPr/>
            <p:nvPr/>
          </p:nvSpPr>
          <p:spPr>
            <a:xfrm>
              <a:off x="6312211" y="-1132306"/>
              <a:ext cx="196431" cy="187251"/>
            </a:xfrm>
            <a:custGeom>
              <a:rect b="b" l="l" r="r" t="t"/>
              <a:pathLst>
                <a:path extrusionOk="0" h="3427" w="3595">
                  <a:moveTo>
                    <a:pt x="955" y="0"/>
                  </a:moveTo>
                  <a:lnTo>
                    <a:pt x="0" y="2191"/>
                  </a:lnTo>
                  <a:cubicBezTo>
                    <a:pt x="786" y="2528"/>
                    <a:pt x="1517" y="2977"/>
                    <a:pt x="2247" y="3427"/>
                  </a:cubicBezTo>
                  <a:lnTo>
                    <a:pt x="3595" y="1517"/>
                  </a:lnTo>
                  <a:cubicBezTo>
                    <a:pt x="2752" y="955"/>
                    <a:pt x="1854" y="450"/>
                    <a:pt x="955"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20"/>
            <p:cNvSpPr/>
            <p:nvPr/>
          </p:nvSpPr>
          <p:spPr>
            <a:xfrm>
              <a:off x="6115778" y="-1209021"/>
              <a:ext cx="184191" cy="168838"/>
            </a:xfrm>
            <a:custGeom>
              <a:rect b="b" l="l" r="r" t="t"/>
              <a:pathLst>
                <a:path extrusionOk="0" h="3090" w="3371">
                  <a:moveTo>
                    <a:pt x="506" y="0"/>
                  </a:moveTo>
                  <a:lnTo>
                    <a:pt x="1" y="2303"/>
                  </a:lnTo>
                  <a:cubicBezTo>
                    <a:pt x="843" y="2528"/>
                    <a:pt x="1629" y="2752"/>
                    <a:pt x="2416" y="3089"/>
                  </a:cubicBezTo>
                  <a:lnTo>
                    <a:pt x="3370" y="899"/>
                  </a:lnTo>
                  <a:cubicBezTo>
                    <a:pt x="2472" y="562"/>
                    <a:pt x="1461" y="225"/>
                    <a:pt x="50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20"/>
            <p:cNvSpPr/>
            <p:nvPr/>
          </p:nvSpPr>
          <p:spPr>
            <a:xfrm>
              <a:off x="6766384" y="-665840"/>
              <a:ext cx="187251" cy="196485"/>
            </a:xfrm>
            <a:custGeom>
              <a:rect b="b" l="l" r="r" t="t"/>
              <a:pathLst>
                <a:path extrusionOk="0" h="3596" w="3427">
                  <a:moveTo>
                    <a:pt x="2022" y="0"/>
                  </a:moveTo>
                  <a:lnTo>
                    <a:pt x="0" y="1292"/>
                  </a:lnTo>
                  <a:cubicBezTo>
                    <a:pt x="450" y="2022"/>
                    <a:pt x="899" y="2809"/>
                    <a:pt x="1236" y="3595"/>
                  </a:cubicBezTo>
                  <a:lnTo>
                    <a:pt x="3426" y="2696"/>
                  </a:lnTo>
                  <a:cubicBezTo>
                    <a:pt x="3033" y="1798"/>
                    <a:pt x="2584" y="843"/>
                    <a:pt x="202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20"/>
            <p:cNvSpPr/>
            <p:nvPr/>
          </p:nvSpPr>
          <p:spPr>
            <a:xfrm>
              <a:off x="5910165" y="-1242789"/>
              <a:ext cx="165778" cy="144304"/>
            </a:xfrm>
            <a:custGeom>
              <a:rect b="b" l="l" r="r" t="t"/>
              <a:pathLst>
                <a:path extrusionOk="0" h="2641" w="3034">
                  <a:moveTo>
                    <a:pt x="57" y="1"/>
                  </a:moveTo>
                  <a:lnTo>
                    <a:pt x="1" y="2359"/>
                  </a:lnTo>
                  <a:cubicBezTo>
                    <a:pt x="843" y="2416"/>
                    <a:pt x="1685" y="2528"/>
                    <a:pt x="2528" y="2640"/>
                  </a:cubicBezTo>
                  <a:lnTo>
                    <a:pt x="3033" y="338"/>
                  </a:lnTo>
                  <a:cubicBezTo>
                    <a:pt x="2022" y="169"/>
                    <a:pt x="1068" y="57"/>
                    <a:pt x="57"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20"/>
            <p:cNvSpPr/>
            <p:nvPr/>
          </p:nvSpPr>
          <p:spPr>
            <a:xfrm>
              <a:off x="6643606" y="-853038"/>
              <a:ext cx="199545" cy="199545"/>
            </a:xfrm>
            <a:custGeom>
              <a:rect b="b" l="l" r="r" t="t"/>
              <a:pathLst>
                <a:path extrusionOk="0" h="3652" w="3652">
                  <a:moveTo>
                    <a:pt x="1742" y="0"/>
                  </a:moveTo>
                  <a:lnTo>
                    <a:pt x="1" y="1629"/>
                  </a:lnTo>
                  <a:cubicBezTo>
                    <a:pt x="619" y="2247"/>
                    <a:pt x="1124" y="2921"/>
                    <a:pt x="1630" y="3651"/>
                  </a:cubicBezTo>
                  <a:lnTo>
                    <a:pt x="3652" y="2359"/>
                  </a:lnTo>
                  <a:cubicBezTo>
                    <a:pt x="3034" y="1517"/>
                    <a:pt x="2416" y="731"/>
                    <a:pt x="174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20"/>
            <p:cNvSpPr/>
            <p:nvPr/>
          </p:nvSpPr>
          <p:spPr>
            <a:xfrm>
              <a:off x="6490175" y="-1012643"/>
              <a:ext cx="199545" cy="199545"/>
            </a:xfrm>
            <a:custGeom>
              <a:rect b="b" l="l" r="r" t="t"/>
              <a:pathLst>
                <a:path extrusionOk="0" h="3652" w="3652">
                  <a:moveTo>
                    <a:pt x="1349" y="1"/>
                  </a:moveTo>
                  <a:lnTo>
                    <a:pt x="1" y="1967"/>
                  </a:lnTo>
                  <a:cubicBezTo>
                    <a:pt x="675" y="2472"/>
                    <a:pt x="1349" y="3034"/>
                    <a:pt x="1966" y="3652"/>
                  </a:cubicBezTo>
                  <a:lnTo>
                    <a:pt x="3651" y="2023"/>
                  </a:lnTo>
                  <a:cubicBezTo>
                    <a:pt x="2977" y="1293"/>
                    <a:pt x="2191" y="619"/>
                    <a:pt x="134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20"/>
            <p:cNvSpPr/>
            <p:nvPr/>
          </p:nvSpPr>
          <p:spPr>
            <a:xfrm>
              <a:off x="4783913" y="-705727"/>
              <a:ext cx="184191" cy="196431"/>
            </a:xfrm>
            <a:custGeom>
              <a:rect b="b" l="l" r="r" t="t"/>
              <a:pathLst>
                <a:path extrusionOk="0" h="3595" w="3371">
                  <a:moveTo>
                    <a:pt x="1460" y="0"/>
                  </a:moveTo>
                  <a:cubicBezTo>
                    <a:pt x="899" y="843"/>
                    <a:pt x="393" y="1741"/>
                    <a:pt x="0" y="2640"/>
                  </a:cubicBezTo>
                  <a:lnTo>
                    <a:pt x="2191" y="3595"/>
                  </a:lnTo>
                  <a:cubicBezTo>
                    <a:pt x="2528" y="2809"/>
                    <a:pt x="2921" y="2078"/>
                    <a:pt x="3370" y="1404"/>
                  </a:cubicBezTo>
                  <a:lnTo>
                    <a:pt x="146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20"/>
            <p:cNvSpPr/>
            <p:nvPr/>
          </p:nvSpPr>
          <p:spPr>
            <a:xfrm>
              <a:off x="5680019" y="-1242789"/>
              <a:ext cx="162663" cy="141244"/>
            </a:xfrm>
            <a:custGeom>
              <a:rect b="b" l="l" r="r" t="t"/>
              <a:pathLst>
                <a:path extrusionOk="0" h="2585" w="2977">
                  <a:moveTo>
                    <a:pt x="2977" y="1"/>
                  </a:moveTo>
                  <a:cubicBezTo>
                    <a:pt x="1966" y="1"/>
                    <a:pt x="1011" y="57"/>
                    <a:pt x="0" y="225"/>
                  </a:cubicBezTo>
                  <a:lnTo>
                    <a:pt x="393" y="2584"/>
                  </a:lnTo>
                  <a:cubicBezTo>
                    <a:pt x="1236" y="2416"/>
                    <a:pt x="2078" y="2359"/>
                    <a:pt x="2921" y="2359"/>
                  </a:cubicBezTo>
                  <a:lnTo>
                    <a:pt x="297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20"/>
            <p:cNvSpPr/>
            <p:nvPr/>
          </p:nvSpPr>
          <p:spPr>
            <a:xfrm>
              <a:off x="4903576" y="-886806"/>
              <a:ext cx="193371" cy="199545"/>
            </a:xfrm>
            <a:custGeom>
              <a:rect b="b" l="l" r="r" t="t"/>
              <a:pathLst>
                <a:path extrusionOk="0" h="3652" w="3539">
                  <a:moveTo>
                    <a:pt x="1910" y="1"/>
                  </a:moveTo>
                  <a:cubicBezTo>
                    <a:pt x="1236" y="731"/>
                    <a:pt x="562" y="1517"/>
                    <a:pt x="1" y="2303"/>
                  </a:cubicBezTo>
                  <a:lnTo>
                    <a:pt x="1910" y="3651"/>
                  </a:lnTo>
                  <a:cubicBezTo>
                    <a:pt x="2416" y="2977"/>
                    <a:pt x="2977" y="2360"/>
                    <a:pt x="3539" y="1742"/>
                  </a:cubicBezTo>
                  <a:lnTo>
                    <a:pt x="191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20"/>
            <p:cNvSpPr/>
            <p:nvPr/>
          </p:nvSpPr>
          <p:spPr>
            <a:xfrm>
              <a:off x="4707197" y="-500115"/>
              <a:ext cx="168838" cy="184191"/>
            </a:xfrm>
            <a:custGeom>
              <a:rect b="b" l="l" r="r" t="t"/>
              <a:pathLst>
                <a:path extrusionOk="0" h="3371" w="3090">
                  <a:moveTo>
                    <a:pt x="899" y="0"/>
                  </a:moveTo>
                  <a:cubicBezTo>
                    <a:pt x="506" y="955"/>
                    <a:pt x="225" y="1910"/>
                    <a:pt x="0" y="2865"/>
                  </a:cubicBezTo>
                  <a:lnTo>
                    <a:pt x="2303" y="3370"/>
                  </a:lnTo>
                  <a:cubicBezTo>
                    <a:pt x="2471" y="2584"/>
                    <a:pt x="2752" y="1741"/>
                    <a:pt x="3089" y="955"/>
                  </a:cubicBezTo>
                  <a:lnTo>
                    <a:pt x="89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20"/>
            <p:cNvSpPr/>
            <p:nvPr/>
          </p:nvSpPr>
          <p:spPr>
            <a:xfrm>
              <a:off x="5452932" y="-1218256"/>
              <a:ext cx="181077" cy="165778"/>
            </a:xfrm>
            <a:custGeom>
              <a:rect b="b" l="l" r="r" t="t"/>
              <a:pathLst>
                <a:path extrusionOk="0" h="3034" w="3314">
                  <a:moveTo>
                    <a:pt x="2921" y="1"/>
                  </a:moveTo>
                  <a:cubicBezTo>
                    <a:pt x="1910" y="226"/>
                    <a:pt x="955" y="506"/>
                    <a:pt x="0" y="843"/>
                  </a:cubicBezTo>
                  <a:lnTo>
                    <a:pt x="842" y="3034"/>
                  </a:lnTo>
                  <a:cubicBezTo>
                    <a:pt x="1685" y="2753"/>
                    <a:pt x="2471" y="2528"/>
                    <a:pt x="3314" y="2360"/>
                  </a:cubicBezTo>
                  <a:lnTo>
                    <a:pt x="292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20"/>
            <p:cNvSpPr/>
            <p:nvPr/>
          </p:nvSpPr>
          <p:spPr>
            <a:xfrm>
              <a:off x="5244205" y="-1147660"/>
              <a:ext cx="193426" cy="187251"/>
            </a:xfrm>
            <a:custGeom>
              <a:rect b="b" l="l" r="r" t="t"/>
              <a:pathLst>
                <a:path extrusionOk="0" h="3427" w="3540">
                  <a:moveTo>
                    <a:pt x="2641" y="1"/>
                  </a:moveTo>
                  <a:cubicBezTo>
                    <a:pt x="1742" y="394"/>
                    <a:pt x="843" y="899"/>
                    <a:pt x="1" y="1405"/>
                  </a:cubicBezTo>
                  <a:lnTo>
                    <a:pt x="1236" y="3427"/>
                  </a:lnTo>
                  <a:cubicBezTo>
                    <a:pt x="1967" y="2977"/>
                    <a:pt x="2753" y="2584"/>
                    <a:pt x="3539" y="2247"/>
                  </a:cubicBezTo>
                  <a:lnTo>
                    <a:pt x="264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20"/>
            <p:cNvSpPr/>
            <p:nvPr/>
          </p:nvSpPr>
          <p:spPr>
            <a:xfrm>
              <a:off x="5057006" y="-1034117"/>
              <a:ext cx="196485" cy="193426"/>
            </a:xfrm>
            <a:custGeom>
              <a:rect b="b" l="l" r="r" t="t"/>
              <a:pathLst>
                <a:path extrusionOk="0" h="3540" w="3596">
                  <a:moveTo>
                    <a:pt x="2360" y="1"/>
                  </a:moveTo>
                  <a:cubicBezTo>
                    <a:pt x="1517" y="562"/>
                    <a:pt x="731" y="1180"/>
                    <a:pt x="1" y="1854"/>
                  </a:cubicBezTo>
                  <a:lnTo>
                    <a:pt x="1630" y="3539"/>
                  </a:lnTo>
                  <a:cubicBezTo>
                    <a:pt x="2247" y="2977"/>
                    <a:pt x="2921" y="2472"/>
                    <a:pt x="3595" y="1967"/>
                  </a:cubicBezTo>
                  <a:lnTo>
                    <a:pt x="236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20"/>
            <p:cNvSpPr/>
            <p:nvPr/>
          </p:nvSpPr>
          <p:spPr>
            <a:xfrm>
              <a:off x="6855393" y="-454108"/>
              <a:ext cx="162663" cy="153538"/>
            </a:xfrm>
            <a:custGeom>
              <a:rect b="b" l="l" r="r" t="t"/>
              <a:pathLst>
                <a:path extrusionOk="0" h="2810" w="2977">
                  <a:moveTo>
                    <a:pt x="2247" y="1"/>
                  </a:moveTo>
                  <a:lnTo>
                    <a:pt x="0" y="843"/>
                  </a:lnTo>
                  <a:cubicBezTo>
                    <a:pt x="225" y="1461"/>
                    <a:pt x="393" y="2135"/>
                    <a:pt x="562" y="2809"/>
                  </a:cubicBezTo>
                  <a:lnTo>
                    <a:pt x="2977" y="2809"/>
                  </a:lnTo>
                  <a:cubicBezTo>
                    <a:pt x="2808" y="1854"/>
                    <a:pt x="2584" y="899"/>
                    <a:pt x="2247"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20"/>
            <p:cNvSpPr/>
            <p:nvPr/>
          </p:nvSpPr>
          <p:spPr>
            <a:xfrm>
              <a:off x="4903576" y="-1040237"/>
              <a:ext cx="1908848" cy="739662"/>
            </a:xfrm>
            <a:custGeom>
              <a:rect b="b" l="l" r="r" t="t"/>
              <a:pathLst>
                <a:path extrusionOk="0" h="13537" w="34935">
                  <a:moveTo>
                    <a:pt x="17468" y="0"/>
                  </a:moveTo>
                  <a:cubicBezTo>
                    <a:pt x="9268" y="0"/>
                    <a:pt x="2079" y="5561"/>
                    <a:pt x="1" y="13536"/>
                  </a:cubicBezTo>
                  <a:lnTo>
                    <a:pt x="338" y="13536"/>
                  </a:lnTo>
                  <a:cubicBezTo>
                    <a:pt x="2375" y="5773"/>
                    <a:pt x="9431" y="331"/>
                    <a:pt x="17433" y="331"/>
                  </a:cubicBezTo>
                  <a:cubicBezTo>
                    <a:pt x="17594" y="331"/>
                    <a:pt x="17755" y="333"/>
                    <a:pt x="17917" y="337"/>
                  </a:cubicBezTo>
                  <a:cubicBezTo>
                    <a:pt x="25780" y="506"/>
                    <a:pt x="32632" y="5898"/>
                    <a:pt x="34598" y="13536"/>
                  </a:cubicBezTo>
                  <a:lnTo>
                    <a:pt x="34935" y="13536"/>
                  </a:lnTo>
                  <a:cubicBezTo>
                    <a:pt x="32857" y="5561"/>
                    <a:pt x="25668" y="0"/>
                    <a:pt x="1746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20"/>
            <p:cNvSpPr/>
            <p:nvPr/>
          </p:nvSpPr>
          <p:spPr>
            <a:xfrm>
              <a:off x="5023293" y="-949424"/>
              <a:ext cx="1694004" cy="648850"/>
            </a:xfrm>
            <a:custGeom>
              <a:rect b="b" l="l" r="r" t="t"/>
              <a:pathLst>
                <a:path extrusionOk="0" h="11875" w="31003">
                  <a:moveTo>
                    <a:pt x="15289" y="1"/>
                  </a:moveTo>
                  <a:cubicBezTo>
                    <a:pt x="9303" y="1"/>
                    <a:pt x="3606" y="3317"/>
                    <a:pt x="730" y="8897"/>
                  </a:cubicBezTo>
                  <a:lnTo>
                    <a:pt x="1123" y="9122"/>
                  </a:lnTo>
                  <a:cubicBezTo>
                    <a:pt x="674" y="9964"/>
                    <a:pt x="281" y="10919"/>
                    <a:pt x="0" y="11874"/>
                  </a:cubicBezTo>
                  <a:lnTo>
                    <a:pt x="2640" y="11874"/>
                  </a:lnTo>
                  <a:cubicBezTo>
                    <a:pt x="3033" y="10751"/>
                    <a:pt x="3595" y="9684"/>
                    <a:pt x="4269" y="8729"/>
                  </a:cubicBezTo>
                  <a:cubicBezTo>
                    <a:pt x="4774" y="7943"/>
                    <a:pt x="5336" y="7269"/>
                    <a:pt x="6010" y="6651"/>
                  </a:cubicBezTo>
                  <a:lnTo>
                    <a:pt x="5279" y="5864"/>
                  </a:lnTo>
                  <a:cubicBezTo>
                    <a:pt x="7979" y="3276"/>
                    <a:pt x="11542" y="1875"/>
                    <a:pt x="15228" y="1875"/>
                  </a:cubicBezTo>
                  <a:cubicBezTo>
                    <a:pt x="15300" y="1875"/>
                    <a:pt x="15373" y="1876"/>
                    <a:pt x="15445" y="1877"/>
                  </a:cubicBezTo>
                  <a:lnTo>
                    <a:pt x="15445" y="2944"/>
                  </a:lnTo>
                  <a:cubicBezTo>
                    <a:pt x="19096" y="2944"/>
                    <a:pt x="22522" y="4460"/>
                    <a:pt x="24993" y="7100"/>
                  </a:cubicBezTo>
                  <a:cubicBezTo>
                    <a:pt x="25555" y="7718"/>
                    <a:pt x="26116" y="8336"/>
                    <a:pt x="26566" y="9066"/>
                  </a:cubicBezTo>
                  <a:lnTo>
                    <a:pt x="27464" y="8504"/>
                  </a:lnTo>
                  <a:cubicBezTo>
                    <a:pt x="28138" y="9571"/>
                    <a:pt x="28644" y="10695"/>
                    <a:pt x="29037" y="11874"/>
                  </a:cubicBezTo>
                  <a:lnTo>
                    <a:pt x="31003" y="11874"/>
                  </a:lnTo>
                  <a:cubicBezTo>
                    <a:pt x="30273" y="9291"/>
                    <a:pt x="28981" y="6988"/>
                    <a:pt x="27127" y="5078"/>
                  </a:cubicBezTo>
                  <a:cubicBezTo>
                    <a:pt x="26173" y="4067"/>
                    <a:pt x="25106" y="3169"/>
                    <a:pt x="23926" y="2438"/>
                  </a:cubicBezTo>
                  <a:lnTo>
                    <a:pt x="23701" y="2832"/>
                  </a:lnTo>
                  <a:cubicBezTo>
                    <a:pt x="22747" y="2214"/>
                    <a:pt x="21736" y="1764"/>
                    <a:pt x="20669" y="1371"/>
                  </a:cubicBezTo>
                  <a:lnTo>
                    <a:pt x="20837" y="978"/>
                  </a:lnTo>
                  <a:cubicBezTo>
                    <a:pt x="19010" y="316"/>
                    <a:pt x="17136" y="1"/>
                    <a:pt x="1528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20"/>
            <p:cNvSpPr/>
            <p:nvPr/>
          </p:nvSpPr>
          <p:spPr>
            <a:xfrm>
              <a:off x="5152136" y="-543062"/>
              <a:ext cx="1285898" cy="1122251"/>
            </a:xfrm>
            <a:custGeom>
              <a:rect b="b" l="l" r="r" t="t"/>
              <a:pathLst>
                <a:path extrusionOk="0" h="20539" w="23534">
                  <a:moveTo>
                    <a:pt x="13200" y="0"/>
                  </a:moveTo>
                  <a:cubicBezTo>
                    <a:pt x="4831" y="56"/>
                    <a:pt x="1" y="9604"/>
                    <a:pt x="5000" y="16344"/>
                  </a:cubicBezTo>
                  <a:cubicBezTo>
                    <a:pt x="7100" y="19200"/>
                    <a:pt x="10183" y="20538"/>
                    <a:pt x="13234" y="20538"/>
                  </a:cubicBezTo>
                  <a:cubicBezTo>
                    <a:pt x="17444" y="20538"/>
                    <a:pt x="21596" y="17991"/>
                    <a:pt x="23028" y="13367"/>
                  </a:cubicBezTo>
                  <a:lnTo>
                    <a:pt x="23028" y="13311"/>
                  </a:lnTo>
                  <a:cubicBezTo>
                    <a:pt x="23365" y="12300"/>
                    <a:pt x="23534" y="11289"/>
                    <a:pt x="23534" y="10222"/>
                  </a:cubicBezTo>
                  <a:lnTo>
                    <a:pt x="22298" y="10222"/>
                  </a:lnTo>
                  <a:lnTo>
                    <a:pt x="22298" y="10278"/>
                  </a:lnTo>
                  <a:cubicBezTo>
                    <a:pt x="22298" y="15719"/>
                    <a:pt x="17839" y="19330"/>
                    <a:pt x="13182" y="19330"/>
                  </a:cubicBezTo>
                  <a:cubicBezTo>
                    <a:pt x="10964" y="19330"/>
                    <a:pt x="8701" y="18511"/>
                    <a:pt x="6853" y="16681"/>
                  </a:cubicBezTo>
                  <a:cubicBezTo>
                    <a:pt x="1180" y="11008"/>
                    <a:pt x="5168" y="1236"/>
                    <a:pt x="13200" y="1236"/>
                  </a:cubicBezTo>
                  <a:lnTo>
                    <a:pt x="1320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20"/>
            <p:cNvSpPr/>
            <p:nvPr/>
          </p:nvSpPr>
          <p:spPr>
            <a:xfrm>
              <a:off x="5526533" y="-341056"/>
              <a:ext cx="758075" cy="694147"/>
            </a:xfrm>
            <a:custGeom>
              <a:rect b="b" l="l" r="r" t="t"/>
              <a:pathLst>
                <a:path extrusionOk="0" h="12704" w="13874">
                  <a:moveTo>
                    <a:pt x="6362" y="1"/>
                  </a:moveTo>
                  <a:cubicBezTo>
                    <a:pt x="6245" y="1"/>
                    <a:pt x="6128" y="4"/>
                    <a:pt x="6011" y="10"/>
                  </a:cubicBezTo>
                  <a:lnTo>
                    <a:pt x="6067" y="10"/>
                  </a:lnTo>
                  <a:cubicBezTo>
                    <a:pt x="3146" y="178"/>
                    <a:pt x="675" y="2200"/>
                    <a:pt x="1" y="5009"/>
                  </a:cubicBezTo>
                  <a:lnTo>
                    <a:pt x="450" y="5121"/>
                  </a:lnTo>
                  <a:cubicBezTo>
                    <a:pt x="1185" y="2220"/>
                    <a:pt x="3767" y="472"/>
                    <a:pt x="6425" y="472"/>
                  </a:cubicBezTo>
                  <a:cubicBezTo>
                    <a:pt x="7833" y="472"/>
                    <a:pt x="9261" y="962"/>
                    <a:pt x="10448" y="2032"/>
                  </a:cubicBezTo>
                  <a:cubicBezTo>
                    <a:pt x="13874" y="5065"/>
                    <a:pt x="12806" y="10681"/>
                    <a:pt x="8482" y="12310"/>
                  </a:cubicBezTo>
                  <a:lnTo>
                    <a:pt x="8650" y="12703"/>
                  </a:lnTo>
                  <a:cubicBezTo>
                    <a:pt x="11739" y="11580"/>
                    <a:pt x="13480" y="8435"/>
                    <a:pt x="12806" y="5233"/>
                  </a:cubicBezTo>
                  <a:cubicBezTo>
                    <a:pt x="12211" y="2147"/>
                    <a:pt x="9476" y="1"/>
                    <a:pt x="636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20"/>
            <p:cNvSpPr/>
            <p:nvPr/>
          </p:nvSpPr>
          <p:spPr>
            <a:xfrm>
              <a:off x="5722966" y="-154295"/>
              <a:ext cx="368328" cy="317076"/>
            </a:xfrm>
            <a:custGeom>
              <a:rect b="b" l="l" r="r" t="t"/>
              <a:pathLst>
                <a:path extrusionOk="0" h="5803" w="6741">
                  <a:moveTo>
                    <a:pt x="2918" y="0"/>
                  </a:moveTo>
                  <a:cubicBezTo>
                    <a:pt x="1424" y="0"/>
                    <a:pt x="0" y="1185"/>
                    <a:pt x="0" y="2939"/>
                  </a:cubicBezTo>
                  <a:cubicBezTo>
                    <a:pt x="0" y="4511"/>
                    <a:pt x="1292" y="5803"/>
                    <a:pt x="2921" y="5803"/>
                  </a:cubicBezTo>
                  <a:cubicBezTo>
                    <a:pt x="5505" y="5803"/>
                    <a:pt x="6740" y="2658"/>
                    <a:pt x="4943" y="860"/>
                  </a:cubicBezTo>
                  <a:cubicBezTo>
                    <a:pt x="4348" y="265"/>
                    <a:pt x="3625" y="0"/>
                    <a:pt x="291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20"/>
            <p:cNvSpPr/>
            <p:nvPr/>
          </p:nvSpPr>
          <p:spPr>
            <a:xfrm>
              <a:off x="5600189" y="-138012"/>
              <a:ext cx="633879" cy="427940"/>
            </a:xfrm>
            <a:custGeom>
              <a:rect b="b" l="l" r="r" t="t"/>
              <a:pathLst>
                <a:path extrusionOk="0" h="7832" w="11601">
                  <a:moveTo>
                    <a:pt x="9100" y="1"/>
                  </a:moveTo>
                  <a:lnTo>
                    <a:pt x="8763" y="282"/>
                  </a:lnTo>
                  <a:cubicBezTo>
                    <a:pt x="11035" y="3602"/>
                    <a:pt x="8276" y="7365"/>
                    <a:pt x="5009" y="7365"/>
                  </a:cubicBezTo>
                  <a:cubicBezTo>
                    <a:pt x="4076" y="7365"/>
                    <a:pt x="3102" y="7058"/>
                    <a:pt x="2191" y="6347"/>
                  </a:cubicBezTo>
                  <a:cubicBezTo>
                    <a:pt x="619" y="5112"/>
                    <a:pt x="57" y="3034"/>
                    <a:pt x="787" y="1180"/>
                  </a:cubicBezTo>
                  <a:lnTo>
                    <a:pt x="338" y="1012"/>
                  </a:lnTo>
                  <a:cubicBezTo>
                    <a:pt x="113" y="1573"/>
                    <a:pt x="1" y="2191"/>
                    <a:pt x="1" y="2809"/>
                  </a:cubicBezTo>
                  <a:cubicBezTo>
                    <a:pt x="1" y="4325"/>
                    <a:pt x="731" y="5786"/>
                    <a:pt x="1911" y="6741"/>
                  </a:cubicBezTo>
                  <a:cubicBezTo>
                    <a:pt x="2894" y="7503"/>
                    <a:pt x="3945" y="7832"/>
                    <a:pt x="4953" y="7832"/>
                  </a:cubicBezTo>
                  <a:cubicBezTo>
                    <a:pt x="8549" y="7832"/>
                    <a:pt x="11600" y="3642"/>
                    <a:pt x="910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20"/>
            <p:cNvSpPr/>
            <p:nvPr/>
          </p:nvSpPr>
          <p:spPr>
            <a:xfrm>
              <a:off x="1398926" y="-1267323"/>
              <a:ext cx="95183" cy="49121"/>
            </a:xfrm>
            <a:custGeom>
              <a:rect b="b" l="l" r="r" t="t"/>
              <a:pathLst>
                <a:path extrusionOk="0" h="899" w="1742">
                  <a:moveTo>
                    <a:pt x="1573" y="0"/>
                  </a:moveTo>
                  <a:lnTo>
                    <a:pt x="1" y="674"/>
                  </a:lnTo>
                  <a:lnTo>
                    <a:pt x="57" y="899"/>
                  </a:lnTo>
                  <a:lnTo>
                    <a:pt x="1686" y="281"/>
                  </a:lnTo>
                  <a:cubicBezTo>
                    <a:pt x="1742" y="225"/>
                    <a:pt x="1742" y="169"/>
                    <a:pt x="1742" y="113"/>
                  </a:cubicBezTo>
                  <a:cubicBezTo>
                    <a:pt x="1686" y="0"/>
                    <a:pt x="1630" y="0"/>
                    <a:pt x="157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20"/>
            <p:cNvSpPr/>
            <p:nvPr/>
          </p:nvSpPr>
          <p:spPr>
            <a:xfrm>
              <a:off x="1478756" y="-923962"/>
              <a:ext cx="101248" cy="24916"/>
            </a:xfrm>
            <a:custGeom>
              <a:rect b="b" l="l" r="r" t="t"/>
              <a:pathLst>
                <a:path extrusionOk="0" h="456" w="1853">
                  <a:moveTo>
                    <a:pt x="1721" y="0"/>
                  </a:moveTo>
                  <a:cubicBezTo>
                    <a:pt x="1710" y="0"/>
                    <a:pt x="1698" y="2"/>
                    <a:pt x="1685" y="7"/>
                  </a:cubicBezTo>
                  <a:lnTo>
                    <a:pt x="0" y="175"/>
                  </a:lnTo>
                  <a:lnTo>
                    <a:pt x="0" y="456"/>
                  </a:lnTo>
                  <a:lnTo>
                    <a:pt x="1685" y="287"/>
                  </a:lnTo>
                  <a:cubicBezTo>
                    <a:pt x="1841" y="287"/>
                    <a:pt x="1852" y="0"/>
                    <a:pt x="172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20"/>
            <p:cNvSpPr/>
            <p:nvPr/>
          </p:nvSpPr>
          <p:spPr>
            <a:xfrm>
              <a:off x="1435753" y="-1157277"/>
              <a:ext cx="100483" cy="43439"/>
            </a:xfrm>
            <a:custGeom>
              <a:rect b="b" l="l" r="r" t="t"/>
              <a:pathLst>
                <a:path extrusionOk="0" h="795" w="1839">
                  <a:moveTo>
                    <a:pt x="1672" y="1"/>
                  </a:moveTo>
                  <a:cubicBezTo>
                    <a:pt x="1659" y="1"/>
                    <a:pt x="1645" y="3"/>
                    <a:pt x="1630" y="8"/>
                  </a:cubicBezTo>
                  <a:lnTo>
                    <a:pt x="1" y="514"/>
                  </a:lnTo>
                  <a:cubicBezTo>
                    <a:pt x="1" y="626"/>
                    <a:pt x="57" y="682"/>
                    <a:pt x="57" y="794"/>
                  </a:cubicBezTo>
                  <a:lnTo>
                    <a:pt x="1686" y="289"/>
                  </a:lnTo>
                  <a:cubicBezTo>
                    <a:pt x="1839" y="238"/>
                    <a:pt x="1806" y="1"/>
                    <a:pt x="167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20"/>
            <p:cNvSpPr/>
            <p:nvPr/>
          </p:nvSpPr>
          <p:spPr>
            <a:xfrm>
              <a:off x="1463402" y="-1037559"/>
              <a:ext cx="100483" cy="31145"/>
            </a:xfrm>
            <a:custGeom>
              <a:rect b="b" l="l" r="r" t="t"/>
              <a:pathLst>
                <a:path extrusionOk="0" h="570" w="1839">
                  <a:moveTo>
                    <a:pt x="1672" y="0"/>
                  </a:moveTo>
                  <a:cubicBezTo>
                    <a:pt x="1659" y="0"/>
                    <a:pt x="1644" y="2"/>
                    <a:pt x="1629" y="8"/>
                  </a:cubicBezTo>
                  <a:lnTo>
                    <a:pt x="0" y="288"/>
                  </a:lnTo>
                  <a:lnTo>
                    <a:pt x="0" y="569"/>
                  </a:lnTo>
                  <a:lnTo>
                    <a:pt x="1685" y="232"/>
                  </a:lnTo>
                  <a:cubicBezTo>
                    <a:pt x="1838" y="232"/>
                    <a:pt x="1806" y="0"/>
                    <a:pt x="167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20"/>
            <p:cNvSpPr/>
            <p:nvPr/>
          </p:nvSpPr>
          <p:spPr>
            <a:xfrm>
              <a:off x="-212208" y="181144"/>
              <a:ext cx="58356" cy="92123"/>
            </a:xfrm>
            <a:custGeom>
              <a:rect b="b" l="l" r="r" t="t"/>
              <a:pathLst>
                <a:path extrusionOk="0" h="1686" w="1068">
                  <a:moveTo>
                    <a:pt x="843" y="1"/>
                  </a:moveTo>
                  <a:lnTo>
                    <a:pt x="0" y="1517"/>
                  </a:lnTo>
                  <a:cubicBezTo>
                    <a:pt x="0" y="1574"/>
                    <a:pt x="0" y="1630"/>
                    <a:pt x="57" y="1686"/>
                  </a:cubicBezTo>
                  <a:lnTo>
                    <a:pt x="113" y="1686"/>
                  </a:lnTo>
                  <a:cubicBezTo>
                    <a:pt x="169" y="1686"/>
                    <a:pt x="225" y="1686"/>
                    <a:pt x="225" y="1630"/>
                  </a:cubicBezTo>
                  <a:lnTo>
                    <a:pt x="1068" y="113"/>
                  </a:lnTo>
                  <a:lnTo>
                    <a:pt x="84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20"/>
            <p:cNvSpPr/>
            <p:nvPr/>
          </p:nvSpPr>
          <p:spPr>
            <a:xfrm>
              <a:off x="978521" y="129016"/>
              <a:ext cx="64475" cy="85949"/>
            </a:xfrm>
            <a:custGeom>
              <a:rect b="b" l="l" r="r" t="t"/>
              <a:pathLst>
                <a:path extrusionOk="0" h="1573" w="1180">
                  <a:moveTo>
                    <a:pt x="225" y="0"/>
                  </a:moveTo>
                  <a:lnTo>
                    <a:pt x="0" y="112"/>
                  </a:lnTo>
                  <a:lnTo>
                    <a:pt x="955" y="1517"/>
                  </a:lnTo>
                  <a:cubicBezTo>
                    <a:pt x="955" y="1573"/>
                    <a:pt x="1011" y="1573"/>
                    <a:pt x="1067" y="1573"/>
                  </a:cubicBezTo>
                  <a:lnTo>
                    <a:pt x="1124" y="1573"/>
                  </a:lnTo>
                  <a:cubicBezTo>
                    <a:pt x="1180" y="1517"/>
                    <a:pt x="1180" y="1460"/>
                    <a:pt x="1124" y="1404"/>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20"/>
            <p:cNvSpPr/>
            <p:nvPr/>
          </p:nvSpPr>
          <p:spPr>
            <a:xfrm>
              <a:off x="1067530" y="61481"/>
              <a:ext cx="73655" cy="82889"/>
            </a:xfrm>
            <a:custGeom>
              <a:rect b="b" l="l" r="r" t="t"/>
              <a:pathLst>
                <a:path extrusionOk="0" h="1517" w="1348">
                  <a:moveTo>
                    <a:pt x="225" y="0"/>
                  </a:moveTo>
                  <a:lnTo>
                    <a:pt x="0" y="169"/>
                  </a:lnTo>
                  <a:lnTo>
                    <a:pt x="1123" y="1461"/>
                  </a:lnTo>
                  <a:cubicBezTo>
                    <a:pt x="1123" y="1517"/>
                    <a:pt x="1179" y="1517"/>
                    <a:pt x="1236" y="1517"/>
                  </a:cubicBezTo>
                  <a:lnTo>
                    <a:pt x="1292" y="1517"/>
                  </a:lnTo>
                  <a:cubicBezTo>
                    <a:pt x="1348" y="1461"/>
                    <a:pt x="1348" y="1405"/>
                    <a:pt x="1292" y="1348"/>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20"/>
            <p:cNvSpPr/>
            <p:nvPr/>
          </p:nvSpPr>
          <p:spPr>
            <a:xfrm>
              <a:off x="1150365" y="-12175"/>
              <a:ext cx="76769" cy="79829"/>
            </a:xfrm>
            <a:custGeom>
              <a:rect b="b" l="l" r="r" t="t"/>
              <a:pathLst>
                <a:path extrusionOk="0" h="1461" w="1405">
                  <a:moveTo>
                    <a:pt x="169" y="1"/>
                  </a:moveTo>
                  <a:lnTo>
                    <a:pt x="0" y="169"/>
                  </a:lnTo>
                  <a:lnTo>
                    <a:pt x="1180" y="1405"/>
                  </a:lnTo>
                  <a:cubicBezTo>
                    <a:pt x="1180" y="1405"/>
                    <a:pt x="1236" y="1461"/>
                    <a:pt x="1292" y="1461"/>
                  </a:cubicBezTo>
                  <a:cubicBezTo>
                    <a:pt x="1292" y="1461"/>
                    <a:pt x="1348" y="1405"/>
                    <a:pt x="1348" y="1405"/>
                  </a:cubicBezTo>
                  <a:cubicBezTo>
                    <a:pt x="1405" y="1348"/>
                    <a:pt x="1405" y="1292"/>
                    <a:pt x="1348" y="1236"/>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20"/>
            <p:cNvSpPr/>
            <p:nvPr/>
          </p:nvSpPr>
          <p:spPr>
            <a:xfrm>
              <a:off x="886451" y="184258"/>
              <a:ext cx="58356" cy="92068"/>
            </a:xfrm>
            <a:custGeom>
              <a:rect b="b" l="l" r="r" t="t"/>
              <a:pathLst>
                <a:path extrusionOk="0" h="1685" w="1068">
                  <a:moveTo>
                    <a:pt x="225" y="0"/>
                  </a:moveTo>
                  <a:lnTo>
                    <a:pt x="0" y="112"/>
                  </a:lnTo>
                  <a:lnTo>
                    <a:pt x="787" y="1629"/>
                  </a:lnTo>
                  <a:cubicBezTo>
                    <a:pt x="787" y="1629"/>
                    <a:pt x="843" y="1685"/>
                    <a:pt x="899" y="1685"/>
                  </a:cubicBezTo>
                  <a:lnTo>
                    <a:pt x="955" y="1685"/>
                  </a:lnTo>
                  <a:cubicBezTo>
                    <a:pt x="1011" y="1629"/>
                    <a:pt x="1067" y="1573"/>
                    <a:pt x="1011" y="1517"/>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20"/>
            <p:cNvSpPr/>
            <p:nvPr/>
          </p:nvSpPr>
          <p:spPr>
            <a:xfrm>
              <a:off x="683898" y="270153"/>
              <a:ext cx="39942" cy="95183"/>
            </a:xfrm>
            <a:custGeom>
              <a:rect b="b" l="l" r="r" t="t"/>
              <a:pathLst>
                <a:path extrusionOk="0" h="1742" w="731">
                  <a:moveTo>
                    <a:pt x="225" y="1"/>
                  </a:moveTo>
                  <a:lnTo>
                    <a:pt x="0" y="57"/>
                  </a:lnTo>
                  <a:lnTo>
                    <a:pt x="450" y="1686"/>
                  </a:lnTo>
                  <a:cubicBezTo>
                    <a:pt x="506" y="1742"/>
                    <a:pt x="562" y="1742"/>
                    <a:pt x="618" y="1742"/>
                  </a:cubicBezTo>
                  <a:cubicBezTo>
                    <a:pt x="674" y="1742"/>
                    <a:pt x="731" y="1686"/>
                    <a:pt x="731" y="1629"/>
                  </a:cubicBez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20"/>
            <p:cNvSpPr/>
            <p:nvPr/>
          </p:nvSpPr>
          <p:spPr>
            <a:xfrm>
              <a:off x="573415" y="294741"/>
              <a:ext cx="33822" cy="101303"/>
            </a:xfrm>
            <a:custGeom>
              <a:rect b="b" l="l" r="r" t="t"/>
              <a:pathLst>
                <a:path extrusionOk="0" h="1854" w="619">
                  <a:moveTo>
                    <a:pt x="281" y="0"/>
                  </a:moveTo>
                  <a:lnTo>
                    <a:pt x="1" y="56"/>
                  </a:lnTo>
                  <a:lnTo>
                    <a:pt x="338" y="1741"/>
                  </a:lnTo>
                  <a:cubicBezTo>
                    <a:pt x="338" y="1797"/>
                    <a:pt x="394" y="1853"/>
                    <a:pt x="506" y="1853"/>
                  </a:cubicBezTo>
                  <a:cubicBezTo>
                    <a:pt x="562" y="1853"/>
                    <a:pt x="618" y="1741"/>
                    <a:pt x="562" y="1685"/>
                  </a:cubicBez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20"/>
            <p:cNvSpPr/>
            <p:nvPr/>
          </p:nvSpPr>
          <p:spPr>
            <a:xfrm>
              <a:off x="785147" y="233325"/>
              <a:ext cx="49176" cy="95183"/>
            </a:xfrm>
            <a:custGeom>
              <a:rect b="b" l="l" r="r" t="t"/>
              <a:pathLst>
                <a:path extrusionOk="0" h="1742" w="900">
                  <a:moveTo>
                    <a:pt x="226" y="1"/>
                  </a:moveTo>
                  <a:lnTo>
                    <a:pt x="1" y="57"/>
                  </a:lnTo>
                  <a:lnTo>
                    <a:pt x="619" y="1629"/>
                  </a:lnTo>
                  <a:cubicBezTo>
                    <a:pt x="675" y="1686"/>
                    <a:pt x="675" y="1742"/>
                    <a:pt x="731" y="1742"/>
                  </a:cubicBezTo>
                  <a:lnTo>
                    <a:pt x="787" y="1742"/>
                  </a:lnTo>
                  <a:cubicBezTo>
                    <a:pt x="843" y="1686"/>
                    <a:pt x="900" y="1629"/>
                    <a:pt x="900" y="1573"/>
                  </a:cubicBezTo>
                  <a:lnTo>
                    <a:pt x="22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20"/>
            <p:cNvSpPr/>
            <p:nvPr/>
          </p:nvSpPr>
          <p:spPr>
            <a:xfrm>
              <a:off x="1224021" y="-95010"/>
              <a:ext cx="85949" cy="70595"/>
            </a:xfrm>
            <a:custGeom>
              <a:rect b="b" l="l" r="r" t="t"/>
              <a:pathLst>
                <a:path extrusionOk="0" h="1292" w="1573">
                  <a:moveTo>
                    <a:pt x="169" y="0"/>
                  </a:moveTo>
                  <a:lnTo>
                    <a:pt x="0" y="225"/>
                  </a:lnTo>
                  <a:lnTo>
                    <a:pt x="1348" y="1292"/>
                  </a:lnTo>
                  <a:lnTo>
                    <a:pt x="1405" y="1292"/>
                  </a:lnTo>
                  <a:cubicBezTo>
                    <a:pt x="1461" y="1292"/>
                    <a:pt x="1517" y="1292"/>
                    <a:pt x="1517" y="1236"/>
                  </a:cubicBezTo>
                  <a:cubicBezTo>
                    <a:pt x="1573" y="1180"/>
                    <a:pt x="1573" y="1123"/>
                    <a:pt x="1517" y="1067"/>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20"/>
            <p:cNvSpPr/>
            <p:nvPr/>
          </p:nvSpPr>
          <p:spPr>
            <a:xfrm>
              <a:off x="1478756" y="-696548"/>
              <a:ext cx="101303" cy="24643"/>
            </a:xfrm>
            <a:custGeom>
              <a:rect b="b" l="l" r="r" t="t"/>
              <a:pathLst>
                <a:path extrusionOk="0" h="451" w="1854">
                  <a:moveTo>
                    <a:pt x="0" y="1"/>
                  </a:moveTo>
                  <a:lnTo>
                    <a:pt x="0" y="282"/>
                  </a:lnTo>
                  <a:lnTo>
                    <a:pt x="1685" y="450"/>
                  </a:lnTo>
                  <a:cubicBezTo>
                    <a:pt x="1741" y="450"/>
                    <a:pt x="1797" y="394"/>
                    <a:pt x="1853" y="338"/>
                  </a:cubicBezTo>
                  <a:cubicBezTo>
                    <a:pt x="1853" y="282"/>
                    <a:pt x="1797" y="169"/>
                    <a:pt x="1685" y="169"/>
                  </a:cubicBezTo>
                  <a:lnTo>
                    <a:pt x="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20"/>
            <p:cNvSpPr/>
            <p:nvPr/>
          </p:nvSpPr>
          <p:spPr>
            <a:xfrm>
              <a:off x="1288442" y="-180959"/>
              <a:ext cx="92123" cy="61415"/>
            </a:xfrm>
            <a:custGeom>
              <a:rect b="b" l="l" r="r" t="t"/>
              <a:pathLst>
                <a:path extrusionOk="0" h="1124" w="1686">
                  <a:moveTo>
                    <a:pt x="169" y="0"/>
                  </a:moveTo>
                  <a:lnTo>
                    <a:pt x="1" y="169"/>
                  </a:lnTo>
                  <a:lnTo>
                    <a:pt x="1405" y="1124"/>
                  </a:lnTo>
                  <a:lnTo>
                    <a:pt x="1517" y="1124"/>
                  </a:lnTo>
                  <a:cubicBezTo>
                    <a:pt x="1573" y="1124"/>
                    <a:pt x="1573" y="1124"/>
                    <a:pt x="1630" y="1068"/>
                  </a:cubicBezTo>
                  <a:cubicBezTo>
                    <a:pt x="1686" y="1011"/>
                    <a:pt x="1686" y="955"/>
                    <a:pt x="1630" y="899"/>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20"/>
            <p:cNvSpPr/>
            <p:nvPr/>
          </p:nvSpPr>
          <p:spPr>
            <a:xfrm>
              <a:off x="1460342" y="-583005"/>
              <a:ext cx="98243" cy="30762"/>
            </a:xfrm>
            <a:custGeom>
              <a:rect b="b" l="l" r="r" t="t"/>
              <a:pathLst>
                <a:path extrusionOk="0" h="563" w="1798">
                  <a:moveTo>
                    <a:pt x="56" y="1"/>
                  </a:moveTo>
                  <a:cubicBezTo>
                    <a:pt x="56" y="57"/>
                    <a:pt x="0" y="169"/>
                    <a:pt x="0" y="226"/>
                  </a:cubicBezTo>
                  <a:lnTo>
                    <a:pt x="1685" y="563"/>
                  </a:lnTo>
                  <a:cubicBezTo>
                    <a:pt x="1741" y="563"/>
                    <a:pt x="1797" y="506"/>
                    <a:pt x="1797" y="450"/>
                  </a:cubicBezTo>
                  <a:cubicBezTo>
                    <a:pt x="1797" y="394"/>
                    <a:pt x="1797" y="338"/>
                    <a:pt x="1741" y="338"/>
                  </a:cubicBezTo>
                  <a:lnTo>
                    <a:pt x="5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20"/>
            <p:cNvSpPr/>
            <p:nvPr/>
          </p:nvSpPr>
          <p:spPr>
            <a:xfrm>
              <a:off x="1484875" y="-802059"/>
              <a:ext cx="101303" cy="13496"/>
            </a:xfrm>
            <a:custGeom>
              <a:rect b="b" l="l" r="r" t="t"/>
              <a:pathLst>
                <a:path extrusionOk="0" h="247" w="1854">
                  <a:moveTo>
                    <a:pt x="1739" y="0"/>
                  </a:moveTo>
                  <a:cubicBezTo>
                    <a:pt x="1719" y="0"/>
                    <a:pt x="1700" y="7"/>
                    <a:pt x="1685" y="22"/>
                  </a:cubicBezTo>
                  <a:lnTo>
                    <a:pt x="0" y="22"/>
                  </a:lnTo>
                  <a:lnTo>
                    <a:pt x="0" y="78"/>
                  </a:lnTo>
                  <a:lnTo>
                    <a:pt x="0" y="247"/>
                  </a:lnTo>
                  <a:lnTo>
                    <a:pt x="1685" y="247"/>
                  </a:lnTo>
                  <a:cubicBezTo>
                    <a:pt x="1741" y="247"/>
                    <a:pt x="1854" y="191"/>
                    <a:pt x="1854" y="135"/>
                  </a:cubicBezTo>
                  <a:cubicBezTo>
                    <a:pt x="1854" y="52"/>
                    <a:pt x="1794" y="0"/>
                    <a:pt x="173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20"/>
            <p:cNvSpPr/>
            <p:nvPr/>
          </p:nvSpPr>
          <p:spPr>
            <a:xfrm>
              <a:off x="1346744" y="-276089"/>
              <a:ext cx="95238" cy="55296"/>
            </a:xfrm>
            <a:custGeom>
              <a:rect b="b" l="l" r="r" t="t"/>
              <a:pathLst>
                <a:path extrusionOk="0" h="1012" w="1743">
                  <a:moveTo>
                    <a:pt x="169" y="0"/>
                  </a:moveTo>
                  <a:lnTo>
                    <a:pt x="1" y="225"/>
                  </a:lnTo>
                  <a:lnTo>
                    <a:pt x="1517" y="1011"/>
                  </a:lnTo>
                  <a:lnTo>
                    <a:pt x="1574" y="1011"/>
                  </a:lnTo>
                  <a:cubicBezTo>
                    <a:pt x="1630" y="1011"/>
                    <a:pt x="1686" y="955"/>
                    <a:pt x="1686" y="955"/>
                  </a:cubicBezTo>
                  <a:cubicBezTo>
                    <a:pt x="1742" y="899"/>
                    <a:pt x="1742" y="787"/>
                    <a:pt x="1630" y="787"/>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20"/>
            <p:cNvSpPr/>
            <p:nvPr/>
          </p:nvSpPr>
          <p:spPr>
            <a:xfrm>
              <a:off x="1432693" y="-481701"/>
              <a:ext cx="101357" cy="43002"/>
            </a:xfrm>
            <a:custGeom>
              <a:rect b="b" l="l" r="r" t="t"/>
              <a:pathLst>
                <a:path extrusionOk="0" h="787" w="1855">
                  <a:moveTo>
                    <a:pt x="113" y="0"/>
                  </a:moveTo>
                  <a:cubicBezTo>
                    <a:pt x="113" y="113"/>
                    <a:pt x="57" y="169"/>
                    <a:pt x="1" y="281"/>
                  </a:cubicBezTo>
                  <a:lnTo>
                    <a:pt x="1629" y="787"/>
                  </a:lnTo>
                  <a:lnTo>
                    <a:pt x="1686" y="787"/>
                  </a:lnTo>
                  <a:cubicBezTo>
                    <a:pt x="1742" y="787"/>
                    <a:pt x="1798" y="731"/>
                    <a:pt x="1798" y="674"/>
                  </a:cubicBezTo>
                  <a:cubicBezTo>
                    <a:pt x="1854" y="618"/>
                    <a:pt x="1798" y="562"/>
                    <a:pt x="1742" y="506"/>
                  </a:cubicBez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20"/>
            <p:cNvSpPr/>
            <p:nvPr/>
          </p:nvSpPr>
          <p:spPr>
            <a:xfrm>
              <a:off x="1395866" y="-374278"/>
              <a:ext cx="95183" cy="49121"/>
            </a:xfrm>
            <a:custGeom>
              <a:rect b="b" l="l" r="r" t="t"/>
              <a:pathLst>
                <a:path extrusionOk="0" h="899" w="1742">
                  <a:moveTo>
                    <a:pt x="113" y="0"/>
                  </a:moveTo>
                  <a:cubicBezTo>
                    <a:pt x="57" y="112"/>
                    <a:pt x="1" y="169"/>
                    <a:pt x="1" y="225"/>
                  </a:cubicBezTo>
                  <a:lnTo>
                    <a:pt x="1573" y="899"/>
                  </a:lnTo>
                  <a:lnTo>
                    <a:pt x="1629" y="899"/>
                  </a:lnTo>
                  <a:cubicBezTo>
                    <a:pt x="1686" y="899"/>
                    <a:pt x="1686" y="843"/>
                    <a:pt x="1742" y="843"/>
                  </a:cubicBezTo>
                  <a:cubicBezTo>
                    <a:pt x="1742" y="730"/>
                    <a:pt x="1742" y="674"/>
                    <a:pt x="1686" y="674"/>
                  </a:cubicBez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20"/>
            <p:cNvSpPr/>
            <p:nvPr/>
          </p:nvSpPr>
          <p:spPr>
            <a:xfrm>
              <a:off x="355508" y="316215"/>
              <a:ext cx="15408" cy="101303"/>
            </a:xfrm>
            <a:custGeom>
              <a:rect b="b" l="l" r="r" t="t"/>
              <a:pathLst>
                <a:path extrusionOk="0" h="1854" w="282">
                  <a:moveTo>
                    <a:pt x="1" y="0"/>
                  </a:moveTo>
                  <a:lnTo>
                    <a:pt x="1" y="1685"/>
                  </a:lnTo>
                  <a:cubicBezTo>
                    <a:pt x="1" y="1797"/>
                    <a:pt x="57" y="1854"/>
                    <a:pt x="113" y="1854"/>
                  </a:cubicBezTo>
                  <a:cubicBezTo>
                    <a:pt x="226" y="1854"/>
                    <a:pt x="282" y="1797"/>
                    <a:pt x="282" y="1741"/>
                  </a:cubicBezTo>
                  <a:lnTo>
                    <a:pt x="28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20"/>
            <p:cNvSpPr/>
            <p:nvPr/>
          </p:nvSpPr>
          <p:spPr>
            <a:xfrm>
              <a:off x="238905" y="313101"/>
              <a:ext cx="24588" cy="98297"/>
            </a:xfrm>
            <a:custGeom>
              <a:rect b="b" l="l" r="r" t="t"/>
              <a:pathLst>
                <a:path extrusionOk="0" h="1799" w="450">
                  <a:moveTo>
                    <a:pt x="169" y="1"/>
                  </a:moveTo>
                  <a:lnTo>
                    <a:pt x="1" y="1686"/>
                  </a:lnTo>
                  <a:cubicBezTo>
                    <a:pt x="1" y="1742"/>
                    <a:pt x="57" y="1798"/>
                    <a:pt x="113" y="1798"/>
                  </a:cubicBezTo>
                  <a:cubicBezTo>
                    <a:pt x="169" y="1798"/>
                    <a:pt x="225" y="1742"/>
                    <a:pt x="281" y="1686"/>
                  </a:cubicBezTo>
                  <a:lnTo>
                    <a:pt x="45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20"/>
            <p:cNvSpPr/>
            <p:nvPr/>
          </p:nvSpPr>
          <p:spPr>
            <a:xfrm>
              <a:off x="119242" y="294741"/>
              <a:ext cx="30708" cy="98243"/>
            </a:xfrm>
            <a:custGeom>
              <a:rect b="b" l="l" r="r" t="t"/>
              <a:pathLst>
                <a:path extrusionOk="0" h="1798" w="562">
                  <a:moveTo>
                    <a:pt x="337" y="0"/>
                  </a:moveTo>
                  <a:lnTo>
                    <a:pt x="0" y="1685"/>
                  </a:lnTo>
                  <a:cubicBezTo>
                    <a:pt x="0" y="1741"/>
                    <a:pt x="56" y="1797"/>
                    <a:pt x="113" y="1797"/>
                  </a:cubicBezTo>
                  <a:cubicBezTo>
                    <a:pt x="169" y="1797"/>
                    <a:pt x="225" y="1741"/>
                    <a:pt x="225" y="1685"/>
                  </a:cubicBezTo>
                  <a:lnTo>
                    <a:pt x="562" y="56"/>
                  </a:lnTo>
                  <a:lnTo>
                    <a:pt x="33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20"/>
            <p:cNvSpPr/>
            <p:nvPr/>
          </p:nvSpPr>
          <p:spPr>
            <a:xfrm>
              <a:off x="-347225" y="58421"/>
              <a:ext cx="12294" cy="21528"/>
            </a:xfrm>
            <a:custGeom>
              <a:rect b="b" l="l" r="r" t="t"/>
              <a:pathLst>
                <a:path extrusionOk="0" h="394" w="225">
                  <a:moveTo>
                    <a:pt x="0" y="0"/>
                  </a:moveTo>
                  <a:lnTo>
                    <a:pt x="0" y="393"/>
                  </a:lnTo>
                  <a:lnTo>
                    <a:pt x="225" y="169"/>
                  </a:lnTo>
                  <a:lnTo>
                    <a:pt x="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20"/>
            <p:cNvSpPr/>
            <p:nvPr/>
          </p:nvSpPr>
          <p:spPr>
            <a:xfrm>
              <a:off x="469051" y="313101"/>
              <a:ext cx="21583" cy="98297"/>
            </a:xfrm>
            <a:custGeom>
              <a:rect b="b" l="l" r="r" t="t"/>
              <a:pathLst>
                <a:path extrusionOk="0" h="1799" w="395">
                  <a:moveTo>
                    <a:pt x="1" y="1"/>
                  </a:moveTo>
                  <a:lnTo>
                    <a:pt x="113" y="1686"/>
                  </a:lnTo>
                  <a:cubicBezTo>
                    <a:pt x="169" y="1742"/>
                    <a:pt x="226" y="1798"/>
                    <a:pt x="282" y="1798"/>
                  </a:cubicBezTo>
                  <a:cubicBezTo>
                    <a:pt x="338" y="1798"/>
                    <a:pt x="394" y="1742"/>
                    <a:pt x="394" y="1686"/>
                  </a:cubicBezTo>
                  <a:lnTo>
                    <a:pt x="22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20"/>
            <p:cNvSpPr/>
            <p:nvPr/>
          </p:nvSpPr>
          <p:spPr>
            <a:xfrm>
              <a:off x="-316572" y="125902"/>
              <a:ext cx="64530" cy="86003"/>
            </a:xfrm>
            <a:custGeom>
              <a:rect b="b" l="l" r="r" t="t"/>
              <a:pathLst>
                <a:path extrusionOk="0" h="1574" w="1181">
                  <a:moveTo>
                    <a:pt x="956" y="1"/>
                  </a:moveTo>
                  <a:lnTo>
                    <a:pt x="1" y="1405"/>
                  </a:lnTo>
                  <a:cubicBezTo>
                    <a:pt x="1" y="1461"/>
                    <a:pt x="1" y="1517"/>
                    <a:pt x="57" y="1574"/>
                  </a:cubicBezTo>
                  <a:lnTo>
                    <a:pt x="113" y="1574"/>
                  </a:lnTo>
                  <a:cubicBezTo>
                    <a:pt x="169" y="1574"/>
                    <a:pt x="226" y="1517"/>
                    <a:pt x="226" y="1517"/>
                  </a:cubicBezTo>
                  <a:lnTo>
                    <a:pt x="1180" y="113"/>
                  </a:lnTo>
                  <a:lnTo>
                    <a:pt x="95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20"/>
            <p:cNvSpPr/>
            <p:nvPr/>
          </p:nvSpPr>
          <p:spPr>
            <a:xfrm>
              <a:off x="5699" y="264033"/>
              <a:ext cx="43002" cy="98243"/>
            </a:xfrm>
            <a:custGeom>
              <a:rect b="b" l="l" r="r" t="t"/>
              <a:pathLst>
                <a:path extrusionOk="0" h="1798" w="787">
                  <a:moveTo>
                    <a:pt x="506" y="0"/>
                  </a:moveTo>
                  <a:lnTo>
                    <a:pt x="0" y="1685"/>
                  </a:lnTo>
                  <a:cubicBezTo>
                    <a:pt x="0" y="1741"/>
                    <a:pt x="56" y="1798"/>
                    <a:pt x="112" y="1798"/>
                  </a:cubicBezTo>
                  <a:lnTo>
                    <a:pt x="169" y="1798"/>
                  </a:lnTo>
                  <a:cubicBezTo>
                    <a:pt x="225" y="1798"/>
                    <a:pt x="281" y="1798"/>
                    <a:pt x="281" y="1741"/>
                  </a:cubicBezTo>
                  <a:lnTo>
                    <a:pt x="786" y="113"/>
                  </a:lnTo>
                  <a:lnTo>
                    <a:pt x="50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20"/>
            <p:cNvSpPr/>
            <p:nvPr/>
          </p:nvSpPr>
          <p:spPr>
            <a:xfrm>
              <a:off x="-107844" y="230265"/>
              <a:ext cx="49121" cy="95183"/>
            </a:xfrm>
            <a:custGeom>
              <a:rect b="b" l="l" r="r" t="t"/>
              <a:pathLst>
                <a:path extrusionOk="0" h="1742" w="899">
                  <a:moveTo>
                    <a:pt x="674" y="1"/>
                  </a:moveTo>
                  <a:lnTo>
                    <a:pt x="0" y="1573"/>
                  </a:lnTo>
                  <a:cubicBezTo>
                    <a:pt x="0" y="1629"/>
                    <a:pt x="0" y="1685"/>
                    <a:pt x="112" y="1742"/>
                  </a:cubicBezTo>
                  <a:cubicBezTo>
                    <a:pt x="169" y="1742"/>
                    <a:pt x="225" y="1685"/>
                    <a:pt x="281" y="1685"/>
                  </a:cubicBezTo>
                  <a:lnTo>
                    <a:pt x="899" y="113"/>
                  </a:lnTo>
                  <a:lnTo>
                    <a:pt x="67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20"/>
            <p:cNvSpPr/>
            <p:nvPr/>
          </p:nvSpPr>
          <p:spPr>
            <a:xfrm>
              <a:off x="1337564" y="-1212081"/>
              <a:ext cx="178072" cy="73709"/>
            </a:xfrm>
            <a:custGeom>
              <a:rect b="b" l="l" r="r" t="t"/>
              <a:pathLst>
                <a:path extrusionOk="0" h="1349" w="3259">
                  <a:moveTo>
                    <a:pt x="3090" y="0"/>
                  </a:moveTo>
                  <a:lnTo>
                    <a:pt x="0" y="1067"/>
                  </a:lnTo>
                  <a:cubicBezTo>
                    <a:pt x="57" y="1180"/>
                    <a:pt x="113" y="1236"/>
                    <a:pt x="113" y="1348"/>
                  </a:cubicBezTo>
                  <a:lnTo>
                    <a:pt x="3146" y="281"/>
                  </a:lnTo>
                  <a:cubicBezTo>
                    <a:pt x="3202" y="225"/>
                    <a:pt x="3258" y="169"/>
                    <a:pt x="3258" y="113"/>
                  </a:cubicBezTo>
                  <a:cubicBezTo>
                    <a:pt x="3202" y="0"/>
                    <a:pt x="3146" y="0"/>
                    <a:pt x="309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20"/>
            <p:cNvSpPr/>
            <p:nvPr/>
          </p:nvSpPr>
          <p:spPr>
            <a:xfrm>
              <a:off x="1297676" y="-1307210"/>
              <a:ext cx="159603" cy="70595"/>
            </a:xfrm>
            <a:custGeom>
              <a:rect b="b" l="l" r="r" t="t"/>
              <a:pathLst>
                <a:path extrusionOk="0" h="1292" w="2921">
                  <a:moveTo>
                    <a:pt x="2303" y="0"/>
                  </a:moveTo>
                  <a:lnTo>
                    <a:pt x="0" y="1067"/>
                  </a:lnTo>
                  <a:lnTo>
                    <a:pt x="113" y="1292"/>
                  </a:lnTo>
                  <a:lnTo>
                    <a:pt x="292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20"/>
            <p:cNvSpPr/>
            <p:nvPr/>
          </p:nvSpPr>
          <p:spPr>
            <a:xfrm>
              <a:off x="1398926" y="-865332"/>
              <a:ext cx="184191" cy="21528"/>
            </a:xfrm>
            <a:custGeom>
              <a:rect b="b" l="l" r="r" t="t"/>
              <a:pathLst>
                <a:path extrusionOk="0" h="394" w="3371">
                  <a:moveTo>
                    <a:pt x="3202" y="1"/>
                  </a:moveTo>
                  <a:cubicBezTo>
                    <a:pt x="3212" y="1"/>
                    <a:pt x="3222" y="1"/>
                    <a:pt x="3232" y="2"/>
                  </a:cubicBezTo>
                  <a:lnTo>
                    <a:pt x="3232" y="2"/>
                  </a:lnTo>
                  <a:lnTo>
                    <a:pt x="3258" y="1"/>
                  </a:lnTo>
                  <a:close/>
                  <a:moveTo>
                    <a:pt x="3232" y="2"/>
                  </a:moveTo>
                  <a:lnTo>
                    <a:pt x="1" y="169"/>
                  </a:lnTo>
                  <a:lnTo>
                    <a:pt x="1" y="394"/>
                  </a:lnTo>
                  <a:lnTo>
                    <a:pt x="3258" y="225"/>
                  </a:lnTo>
                  <a:cubicBezTo>
                    <a:pt x="3314" y="225"/>
                    <a:pt x="3371" y="169"/>
                    <a:pt x="3371" y="113"/>
                  </a:cubicBezTo>
                  <a:cubicBezTo>
                    <a:pt x="3371" y="62"/>
                    <a:pt x="3324" y="11"/>
                    <a:pt x="3232" y="2"/>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20"/>
            <p:cNvSpPr/>
            <p:nvPr/>
          </p:nvSpPr>
          <p:spPr>
            <a:xfrm>
              <a:off x="1368272" y="-1101598"/>
              <a:ext cx="181077" cy="58356"/>
            </a:xfrm>
            <a:custGeom>
              <a:rect b="b" l="l" r="r" t="t"/>
              <a:pathLst>
                <a:path extrusionOk="0" h="1068" w="3314">
                  <a:moveTo>
                    <a:pt x="3145" y="0"/>
                  </a:moveTo>
                  <a:lnTo>
                    <a:pt x="0" y="786"/>
                  </a:lnTo>
                  <a:lnTo>
                    <a:pt x="56" y="1067"/>
                  </a:lnTo>
                  <a:lnTo>
                    <a:pt x="3202" y="281"/>
                  </a:lnTo>
                  <a:cubicBezTo>
                    <a:pt x="3258" y="281"/>
                    <a:pt x="3314" y="169"/>
                    <a:pt x="3314" y="112"/>
                  </a:cubicBezTo>
                  <a:cubicBezTo>
                    <a:pt x="3258" y="56"/>
                    <a:pt x="3202" y="0"/>
                    <a:pt x="3145"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20"/>
            <p:cNvSpPr/>
            <p:nvPr/>
          </p:nvSpPr>
          <p:spPr>
            <a:xfrm>
              <a:off x="1389746" y="-981935"/>
              <a:ext cx="181077" cy="39942"/>
            </a:xfrm>
            <a:custGeom>
              <a:rect b="b" l="l" r="r" t="t"/>
              <a:pathLst>
                <a:path extrusionOk="0" h="731" w="3314">
                  <a:moveTo>
                    <a:pt x="3202" y="1"/>
                  </a:moveTo>
                  <a:lnTo>
                    <a:pt x="0" y="450"/>
                  </a:lnTo>
                  <a:cubicBezTo>
                    <a:pt x="0" y="618"/>
                    <a:pt x="0" y="618"/>
                    <a:pt x="0" y="731"/>
                  </a:cubicBezTo>
                  <a:lnTo>
                    <a:pt x="3202" y="281"/>
                  </a:lnTo>
                  <a:cubicBezTo>
                    <a:pt x="3314" y="225"/>
                    <a:pt x="3314" y="169"/>
                    <a:pt x="3314" y="113"/>
                  </a:cubicBezTo>
                  <a:cubicBezTo>
                    <a:pt x="3314" y="57"/>
                    <a:pt x="3258" y="1"/>
                    <a:pt x="320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20"/>
            <p:cNvSpPr/>
            <p:nvPr/>
          </p:nvSpPr>
          <p:spPr>
            <a:xfrm>
              <a:off x="180603" y="221086"/>
              <a:ext cx="39942" cy="184137"/>
            </a:xfrm>
            <a:custGeom>
              <a:rect b="b" l="l" r="r" t="t"/>
              <a:pathLst>
                <a:path extrusionOk="0" h="3370" w="731">
                  <a:moveTo>
                    <a:pt x="506" y="0"/>
                  </a:moveTo>
                  <a:lnTo>
                    <a:pt x="0" y="3201"/>
                  </a:lnTo>
                  <a:cubicBezTo>
                    <a:pt x="0" y="3314"/>
                    <a:pt x="57" y="3370"/>
                    <a:pt x="113" y="3370"/>
                  </a:cubicBezTo>
                  <a:cubicBezTo>
                    <a:pt x="225" y="3370"/>
                    <a:pt x="225" y="3314"/>
                    <a:pt x="281" y="3258"/>
                  </a:cubicBezTo>
                  <a:lnTo>
                    <a:pt x="731" y="56"/>
                  </a:lnTo>
                  <a:lnTo>
                    <a:pt x="50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20"/>
            <p:cNvSpPr/>
            <p:nvPr/>
          </p:nvSpPr>
          <p:spPr>
            <a:xfrm>
              <a:off x="978521" y="27713"/>
              <a:ext cx="116656" cy="153484"/>
            </a:xfrm>
            <a:custGeom>
              <a:rect b="b" l="l" r="r" t="t"/>
              <a:pathLst>
                <a:path extrusionOk="0" h="2809" w="2135">
                  <a:moveTo>
                    <a:pt x="169" y="1"/>
                  </a:moveTo>
                  <a:lnTo>
                    <a:pt x="0" y="169"/>
                  </a:lnTo>
                  <a:lnTo>
                    <a:pt x="1910" y="2753"/>
                  </a:lnTo>
                  <a:cubicBezTo>
                    <a:pt x="1910" y="2753"/>
                    <a:pt x="1966" y="2809"/>
                    <a:pt x="2022" y="2809"/>
                  </a:cubicBezTo>
                  <a:lnTo>
                    <a:pt x="2078" y="2809"/>
                  </a:lnTo>
                  <a:cubicBezTo>
                    <a:pt x="2134" y="2753"/>
                    <a:pt x="2134" y="2640"/>
                    <a:pt x="2078" y="2584"/>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20"/>
            <p:cNvSpPr/>
            <p:nvPr/>
          </p:nvSpPr>
          <p:spPr>
            <a:xfrm>
              <a:off x="889511" y="86014"/>
              <a:ext cx="104417" cy="165013"/>
            </a:xfrm>
            <a:custGeom>
              <a:rect b="b" l="l" r="r" t="t"/>
              <a:pathLst>
                <a:path extrusionOk="0" h="3020" w="1911">
                  <a:moveTo>
                    <a:pt x="225" y="1"/>
                  </a:moveTo>
                  <a:lnTo>
                    <a:pt x="0" y="113"/>
                  </a:lnTo>
                  <a:lnTo>
                    <a:pt x="1685" y="2921"/>
                  </a:lnTo>
                  <a:cubicBezTo>
                    <a:pt x="1685" y="2961"/>
                    <a:pt x="1713" y="3001"/>
                    <a:pt x="1750" y="3001"/>
                  </a:cubicBezTo>
                  <a:cubicBezTo>
                    <a:pt x="1765" y="3001"/>
                    <a:pt x="1781" y="2994"/>
                    <a:pt x="1798" y="2978"/>
                  </a:cubicBezTo>
                  <a:cubicBezTo>
                    <a:pt x="1798" y="3006"/>
                    <a:pt x="1812" y="3020"/>
                    <a:pt x="1826" y="3020"/>
                  </a:cubicBezTo>
                  <a:cubicBezTo>
                    <a:pt x="1840" y="3020"/>
                    <a:pt x="1854" y="3006"/>
                    <a:pt x="1854" y="2978"/>
                  </a:cubicBezTo>
                  <a:cubicBezTo>
                    <a:pt x="1910" y="2978"/>
                    <a:pt x="1910" y="2865"/>
                    <a:pt x="1910" y="2809"/>
                  </a:cubicBez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20"/>
            <p:cNvSpPr/>
            <p:nvPr/>
          </p:nvSpPr>
          <p:spPr>
            <a:xfrm>
              <a:off x="1055236" y="-36708"/>
              <a:ext cx="128950" cy="144250"/>
            </a:xfrm>
            <a:custGeom>
              <a:rect b="b" l="l" r="r" t="t"/>
              <a:pathLst>
                <a:path extrusionOk="0" h="2640" w="2360">
                  <a:moveTo>
                    <a:pt x="169" y="0"/>
                  </a:moveTo>
                  <a:lnTo>
                    <a:pt x="0" y="169"/>
                  </a:lnTo>
                  <a:lnTo>
                    <a:pt x="2135" y="2584"/>
                  </a:lnTo>
                  <a:cubicBezTo>
                    <a:pt x="2191" y="2584"/>
                    <a:pt x="2191" y="2640"/>
                    <a:pt x="2247" y="2640"/>
                  </a:cubicBezTo>
                  <a:lnTo>
                    <a:pt x="2359" y="2640"/>
                  </a:lnTo>
                  <a:cubicBezTo>
                    <a:pt x="2359" y="2584"/>
                    <a:pt x="2359" y="2471"/>
                    <a:pt x="2359" y="2415"/>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20"/>
            <p:cNvSpPr/>
            <p:nvPr/>
          </p:nvSpPr>
          <p:spPr>
            <a:xfrm>
              <a:off x="803561" y="132076"/>
              <a:ext cx="89063" cy="168838"/>
            </a:xfrm>
            <a:custGeom>
              <a:rect b="b" l="l" r="r" t="t"/>
              <a:pathLst>
                <a:path extrusionOk="0" h="3090" w="1630">
                  <a:moveTo>
                    <a:pt x="226" y="0"/>
                  </a:moveTo>
                  <a:lnTo>
                    <a:pt x="1" y="113"/>
                  </a:lnTo>
                  <a:lnTo>
                    <a:pt x="1405" y="3033"/>
                  </a:lnTo>
                  <a:cubicBezTo>
                    <a:pt x="1405" y="3089"/>
                    <a:pt x="1461" y="3089"/>
                    <a:pt x="1517" y="3089"/>
                  </a:cubicBezTo>
                  <a:lnTo>
                    <a:pt x="1573" y="3089"/>
                  </a:lnTo>
                  <a:cubicBezTo>
                    <a:pt x="1630" y="3089"/>
                    <a:pt x="1630" y="2977"/>
                    <a:pt x="1630" y="2921"/>
                  </a:cubicBezTo>
                  <a:lnTo>
                    <a:pt x="22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20"/>
            <p:cNvSpPr/>
            <p:nvPr/>
          </p:nvSpPr>
          <p:spPr>
            <a:xfrm>
              <a:off x="1128892" y="-110364"/>
              <a:ext cx="144304" cy="128950"/>
            </a:xfrm>
            <a:custGeom>
              <a:rect b="b" l="l" r="r" t="t"/>
              <a:pathLst>
                <a:path extrusionOk="0" h="2360" w="2641">
                  <a:moveTo>
                    <a:pt x="169" y="0"/>
                  </a:moveTo>
                  <a:lnTo>
                    <a:pt x="0" y="169"/>
                  </a:lnTo>
                  <a:lnTo>
                    <a:pt x="2359" y="2359"/>
                  </a:lnTo>
                  <a:lnTo>
                    <a:pt x="2472" y="2359"/>
                  </a:lnTo>
                  <a:cubicBezTo>
                    <a:pt x="2528" y="2359"/>
                    <a:pt x="2528" y="2359"/>
                    <a:pt x="2584" y="2303"/>
                  </a:cubicBezTo>
                  <a:cubicBezTo>
                    <a:pt x="2640" y="2247"/>
                    <a:pt x="2640" y="2191"/>
                    <a:pt x="2584" y="2135"/>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20"/>
            <p:cNvSpPr/>
            <p:nvPr/>
          </p:nvSpPr>
          <p:spPr>
            <a:xfrm>
              <a:off x="613303" y="202672"/>
              <a:ext cx="55296" cy="178017"/>
            </a:xfrm>
            <a:custGeom>
              <a:rect b="b" l="l" r="r" t="t"/>
              <a:pathLst>
                <a:path extrusionOk="0" h="3258" w="1012">
                  <a:moveTo>
                    <a:pt x="225" y="0"/>
                  </a:moveTo>
                  <a:lnTo>
                    <a:pt x="1" y="56"/>
                  </a:lnTo>
                  <a:lnTo>
                    <a:pt x="787" y="3201"/>
                  </a:lnTo>
                  <a:cubicBezTo>
                    <a:pt x="787" y="3258"/>
                    <a:pt x="843" y="3258"/>
                    <a:pt x="899" y="3258"/>
                  </a:cubicBezTo>
                  <a:cubicBezTo>
                    <a:pt x="955" y="3258"/>
                    <a:pt x="1012" y="3201"/>
                    <a:pt x="1012" y="3145"/>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20"/>
            <p:cNvSpPr/>
            <p:nvPr/>
          </p:nvSpPr>
          <p:spPr>
            <a:xfrm>
              <a:off x="705372" y="171964"/>
              <a:ext cx="76769" cy="174957"/>
            </a:xfrm>
            <a:custGeom>
              <a:rect b="b" l="l" r="r" t="t"/>
              <a:pathLst>
                <a:path extrusionOk="0" h="3202" w="1405">
                  <a:moveTo>
                    <a:pt x="281" y="0"/>
                  </a:moveTo>
                  <a:lnTo>
                    <a:pt x="1" y="113"/>
                  </a:lnTo>
                  <a:lnTo>
                    <a:pt x="1124" y="3146"/>
                  </a:lnTo>
                  <a:cubicBezTo>
                    <a:pt x="1124" y="3202"/>
                    <a:pt x="1180" y="3202"/>
                    <a:pt x="1236" y="3202"/>
                  </a:cubicBezTo>
                  <a:lnTo>
                    <a:pt x="1292" y="3202"/>
                  </a:lnTo>
                  <a:cubicBezTo>
                    <a:pt x="1349" y="3202"/>
                    <a:pt x="1405" y="3146"/>
                    <a:pt x="1349" y="3033"/>
                  </a:cubicBez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20"/>
            <p:cNvSpPr/>
            <p:nvPr/>
          </p:nvSpPr>
          <p:spPr>
            <a:xfrm>
              <a:off x="1193313" y="-187079"/>
              <a:ext cx="153484" cy="116656"/>
            </a:xfrm>
            <a:custGeom>
              <a:rect b="b" l="l" r="r" t="t"/>
              <a:pathLst>
                <a:path extrusionOk="0" h="2135" w="2809">
                  <a:moveTo>
                    <a:pt x="113" y="0"/>
                  </a:moveTo>
                  <a:cubicBezTo>
                    <a:pt x="57" y="56"/>
                    <a:pt x="1" y="112"/>
                    <a:pt x="1" y="225"/>
                  </a:cubicBezTo>
                  <a:lnTo>
                    <a:pt x="2584" y="2134"/>
                  </a:lnTo>
                  <a:lnTo>
                    <a:pt x="2640" y="2134"/>
                  </a:lnTo>
                  <a:cubicBezTo>
                    <a:pt x="2697" y="2134"/>
                    <a:pt x="2697" y="2134"/>
                    <a:pt x="2753" y="2078"/>
                  </a:cubicBezTo>
                  <a:cubicBezTo>
                    <a:pt x="2809" y="2022"/>
                    <a:pt x="2809" y="1966"/>
                    <a:pt x="2753" y="1910"/>
                  </a:cubicBez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20"/>
            <p:cNvSpPr/>
            <p:nvPr/>
          </p:nvSpPr>
          <p:spPr>
            <a:xfrm>
              <a:off x="1368272" y="-552297"/>
              <a:ext cx="178017" cy="55296"/>
            </a:xfrm>
            <a:custGeom>
              <a:rect b="b" l="l" r="r" t="t"/>
              <a:pathLst>
                <a:path extrusionOk="0" h="1012" w="3258">
                  <a:moveTo>
                    <a:pt x="56" y="1"/>
                  </a:moveTo>
                  <a:cubicBezTo>
                    <a:pt x="56" y="57"/>
                    <a:pt x="0" y="169"/>
                    <a:pt x="0" y="225"/>
                  </a:cubicBezTo>
                  <a:lnTo>
                    <a:pt x="3145" y="1012"/>
                  </a:lnTo>
                  <a:cubicBezTo>
                    <a:pt x="3258" y="1012"/>
                    <a:pt x="3258" y="787"/>
                    <a:pt x="3145" y="787"/>
                  </a:cubicBezTo>
                  <a:lnTo>
                    <a:pt x="3202" y="787"/>
                  </a:lnTo>
                  <a:lnTo>
                    <a:pt x="5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20"/>
            <p:cNvSpPr/>
            <p:nvPr/>
          </p:nvSpPr>
          <p:spPr>
            <a:xfrm>
              <a:off x="1389746" y="-653546"/>
              <a:ext cx="181077" cy="39942"/>
            </a:xfrm>
            <a:custGeom>
              <a:rect b="b" l="l" r="r" t="t"/>
              <a:pathLst>
                <a:path extrusionOk="0" h="731" w="3314">
                  <a:moveTo>
                    <a:pt x="0" y="0"/>
                  </a:moveTo>
                  <a:lnTo>
                    <a:pt x="0" y="225"/>
                  </a:lnTo>
                  <a:lnTo>
                    <a:pt x="3202" y="730"/>
                  </a:lnTo>
                  <a:cubicBezTo>
                    <a:pt x="3258" y="730"/>
                    <a:pt x="3314" y="674"/>
                    <a:pt x="3314" y="618"/>
                  </a:cubicBezTo>
                  <a:cubicBezTo>
                    <a:pt x="3314" y="506"/>
                    <a:pt x="3258" y="449"/>
                    <a:pt x="3202" y="449"/>
                  </a:cubicBezTo>
                  <a:lnTo>
                    <a:pt x="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20"/>
            <p:cNvSpPr/>
            <p:nvPr/>
          </p:nvSpPr>
          <p:spPr>
            <a:xfrm>
              <a:off x="1398926" y="-754849"/>
              <a:ext cx="184191" cy="24643"/>
            </a:xfrm>
            <a:custGeom>
              <a:rect b="b" l="l" r="r" t="t"/>
              <a:pathLst>
                <a:path extrusionOk="0" h="451" w="3371">
                  <a:moveTo>
                    <a:pt x="1" y="1"/>
                  </a:moveTo>
                  <a:lnTo>
                    <a:pt x="1" y="282"/>
                  </a:lnTo>
                  <a:lnTo>
                    <a:pt x="3258" y="450"/>
                  </a:lnTo>
                  <a:cubicBezTo>
                    <a:pt x="3314" y="450"/>
                    <a:pt x="3371" y="394"/>
                    <a:pt x="3371" y="338"/>
                  </a:cubicBezTo>
                  <a:cubicBezTo>
                    <a:pt x="3371" y="225"/>
                    <a:pt x="3314" y="169"/>
                    <a:pt x="3258" y="169"/>
                  </a:cubicBezTo>
                  <a:lnTo>
                    <a:pt x="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20"/>
            <p:cNvSpPr/>
            <p:nvPr/>
          </p:nvSpPr>
          <p:spPr>
            <a:xfrm>
              <a:off x="1337564" y="-457167"/>
              <a:ext cx="174957" cy="73709"/>
            </a:xfrm>
            <a:custGeom>
              <a:rect b="b" l="l" r="r" t="t"/>
              <a:pathLst>
                <a:path extrusionOk="0" h="1349" w="3202">
                  <a:moveTo>
                    <a:pt x="57" y="1"/>
                  </a:moveTo>
                  <a:cubicBezTo>
                    <a:pt x="57" y="57"/>
                    <a:pt x="0" y="169"/>
                    <a:pt x="0" y="225"/>
                  </a:cubicBezTo>
                  <a:lnTo>
                    <a:pt x="3033" y="1349"/>
                  </a:lnTo>
                  <a:lnTo>
                    <a:pt x="3090" y="1349"/>
                  </a:lnTo>
                  <a:cubicBezTo>
                    <a:pt x="3146" y="1292"/>
                    <a:pt x="3202" y="1292"/>
                    <a:pt x="3202" y="1236"/>
                  </a:cubicBezTo>
                  <a:cubicBezTo>
                    <a:pt x="3202" y="1180"/>
                    <a:pt x="3202" y="1124"/>
                    <a:pt x="3146" y="1068"/>
                  </a:cubicBezTo>
                  <a:lnTo>
                    <a:pt x="5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20"/>
            <p:cNvSpPr/>
            <p:nvPr/>
          </p:nvSpPr>
          <p:spPr>
            <a:xfrm>
              <a:off x="1251614" y="-273029"/>
              <a:ext cx="162718" cy="101303"/>
            </a:xfrm>
            <a:custGeom>
              <a:rect b="b" l="l" r="r" t="t"/>
              <a:pathLst>
                <a:path extrusionOk="0" h="1854" w="2978">
                  <a:moveTo>
                    <a:pt x="113" y="1"/>
                  </a:moveTo>
                  <a:lnTo>
                    <a:pt x="1" y="225"/>
                  </a:lnTo>
                  <a:lnTo>
                    <a:pt x="2753" y="1854"/>
                  </a:lnTo>
                  <a:lnTo>
                    <a:pt x="2809" y="1854"/>
                  </a:lnTo>
                  <a:cubicBezTo>
                    <a:pt x="2865" y="1854"/>
                    <a:pt x="2921" y="1854"/>
                    <a:pt x="2921" y="1798"/>
                  </a:cubicBezTo>
                  <a:cubicBezTo>
                    <a:pt x="2978" y="1742"/>
                    <a:pt x="2921" y="1685"/>
                    <a:pt x="2865" y="1629"/>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20"/>
            <p:cNvSpPr/>
            <p:nvPr/>
          </p:nvSpPr>
          <p:spPr>
            <a:xfrm>
              <a:off x="508994" y="221086"/>
              <a:ext cx="39942" cy="184137"/>
            </a:xfrm>
            <a:custGeom>
              <a:rect b="b" l="l" r="r" t="t"/>
              <a:pathLst>
                <a:path extrusionOk="0" h="3370" w="731">
                  <a:moveTo>
                    <a:pt x="281" y="0"/>
                  </a:moveTo>
                  <a:lnTo>
                    <a:pt x="0" y="56"/>
                  </a:lnTo>
                  <a:lnTo>
                    <a:pt x="449" y="3258"/>
                  </a:lnTo>
                  <a:cubicBezTo>
                    <a:pt x="506" y="3314"/>
                    <a:pt x="562" y="3370"/>
                    <a:pt x="618" y="3370"/>
                  </a:cubicBezTo>
                  <a:cubicBezTo>
                    <a:pt x="674" y="3370"/>
                    <a:pt x="730" y="3314"/>
                    <a:pt x="730" y="3201"/>
                  </a:cubicBez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20"/>
            <p:cNvSpPr/>
            <p:nvPr/>
          </p:nvSpPr>
          <p:spPr>
            <a:xfrm>
              <a:off x="1297676" y="-362038"/>
              <a:ext cx="168838" cy="89063"/>
            </a:xfrm>
            <a:custGeom>
              <a:rect b="b" l="l" r="r" t="t"/>
              <a:pathLst>
                <a:path extrusionOk="0" h="1630" w="3090">
                  <a:moveTo>
                    <a:pt x="113" y="1"/>
                  </a:moveTo>
                  <a:lnTo>
                    <a:pt x="0" y="225"/>
                  </a:lnTo>
                  <a:lnTo>
                    <a:pt x="2921" y="1630"/>
                  </a:lnTo>
                  <a:lnTo>
                    <a:pt x="2977" y="1630"/>
                  </a:lnTo>
                  <a:cubicBezTo>
                    <a:pt x="3033" y="1630"/>
                    <a:pt x="3089" y="1630"/>
                    <a:pt x="3089" y="1573"/>
                  </a:cubicBezTo>
                  <a:cubicBezTo>
                    <a:pt x="3089" y="1517"/>
                    <a:pt x="3089" y="1405"/>
                    <a:pt x="3033" y="1405"/>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20"/>
            <p:cNvSpPr/>
            <p:nvPr/>
          </p:nvSpPr>
          <p:spPr>
            <a:xfrm>
              <a:off x="410750" y="233325"/>
              <a:ext cx="21528" cy="184191"/>
            </a:xfrm>
            <a:custGeom>
              <a:rect b="b" l="l" r="r" t="t"/>
              <a:pathLst>
                <a:path extrusionOk="0" h="3371" w="394">
                  <a:moveTo>
                    <a:pt x="1" y="1"/>
                  </a:moveTo>
                  <a:lnTo>
                    <a:pt x="169" y="3258"/>
                  </a:lnTo>
                  <a:cubicBezTo>
                    <a:pt x="169" y="3314"/>
                    <a:pt x="225" y="3371"/>
                    <a:pt x="282" y="3371"/>
                  </a:cubicBezTo>
                  <a:cubicBezTo>
                    <a:pt x="338" y="3371"/>
                    <a:pt x="394" y="3314"/>
                    <a:pt x="394" y="3202"/>
                  </a:cubicBez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20"/>
            <p:cNvSpPr/>
            <p:nvPr/>
          </p:nvSpPr>
          <p:spPr>
            <a:xfrm>
              <a:off x="60940" y="202672"/>
              <a:ext cx="58356" cy="178017"/>
            </a:xfrm>
            <a:custGeom>
              <a:rect b="b" l="l" r="r" t="t"/>
              <a:pathLst>
                <a:path extrusionOk="0" h="3258" w="1068">
                  <a:moveTo>
                    <a:pt x="843" y="0"/>
                  </a:moveTo>
                  <a:lnTo>
                    <a:pt x="56" y="3089"/>
                  </a:lnTo>
                  <a:cubicBezTo>
                    <a:pt x="0" y="3145"/>
                    <a:pt x="56" y="3258"/>
                    <a:pt x="112" y="3258"/>
                  </a:cubicBezTo>
                  <a:cubicBezTo>
                    <a:pt x="169" y="3258"/>
                    <a:pt x="225" y="3201"/>
                    <a:pt x="281" y="3145"/>
                  </a:cubicBezTo>
                  <a:lnTo>
                    <a:pt x="1067" y="56"/>
                  </a:lnTo>
                  <a:lnTo>
                    <a:pt x="8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20"/>
            <p:cNvSpPr/>
            <p:nvPr/>
          </p:nvSpPr>
          <p:spPr>
            <a:xfrm>
              <a:off x="-49543" y="171964"/>
              <a:ext cx="76769" cy="174957"/>
            </a:xfrm>
            <a:custGeom>
              <a:rect b="b" l="l" r="r" t="t"/>
              <a:pathLst>
                <a:path extrusionOk="0" h="3202" w="1405">
                  <a:moveTo>
                    <a:pt x="1123" y="0"/>
                  </a:moveTo>
                  <a:lnTo>
                    <a:pt x="56" y="3033"/>
                  </a:lnTo>
                  <a:cubicBezTo>
                    <a:pt x="0" y="3089"/>
                    <a:pt x="56" y="3202"/>
                    <a:pt x="112" y="3202"/>
                  </a:cubicBezTo>
                  <a:lnTo>
                    <a:pt x="169" y="3202"/>
                  </a:lnTo>
                  <a:cubicBezTo>
                    <a:pt x="225" y="3202"/>
                    <a:pt x="281" y="3146"/>
                    <a:pt x="337" y="3089"/>
                  </a:cubicBezTo>
                  <a:lnTo>
                    <a:pt x="1404" y="57"/>
                  </a:lnTo>
                  <a:lnTo>
                    <a:pt x="112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20"/>
            <p:cNvSpPr/>
            <p:nvPr/>
          </p:nvSpPr>
          <p:spPr>
            <a:xfrm>
              <a:off x="-347225" y="-39768"/>
              <a:ext cx="24588" cy="39942"/>
            </a:xfrm>
            <a:custGeom>
              <a:rect b="b" l="l" r="r" t="t"/>
              <a:pathLst>
                <a:path extrusionOk="0" h="731" w="450">
                  <a:moveTo>
                    <a:pt x="281" y="0"/>
                  </a:moveTo>
                  <a:lnTo>
                    <a:pt x="0" y="337"/>
                  </a:lnTo>
                  <a:lnTo>
                    <a:pt x="0" y="730"/>
                  </a:lnTo>
                  <a:lnTo>
                    <a:pt x="450" y="225"/>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20"/>
            <p:cNvSpPr/>
            <p:nvPr/>
          </p:nvSpPr>
          <p:spPr>
            <a:xfrm>
              <a:off x="297207" y="233325"/>
              <a:ext cx="24643" cy="184191"/>
            </a:xfrm>
            <a:custGeom>
              <a:rect b="b" l="l" r="r" t="t"/>
              <a:pathLst>
                <a:path extrusionOk="0" h="3371" w="451">
                  <a:moveTo>
                    <a:pt x="169" y="1"/>
                  </a:moveTo>
                  <a:lnTo>
                    <a:pt x="1" y="3202"/>
                  </a:lnTo>
                  <a:cubicBezTo>
                    <a:pt x="1" y="3314"/>
                    <a:pt x="57" y="3371"/>
                    <a:pt x="113" y="3371"/>
                  </a:cubicBezTo>
                  <a:cubicBezTo>
                    <a:pt x="225" y="3371"/>
                    <a:pt x="282" y="3314"/>
                    <a:pt x="282" y="3202"/>
                  </a:cubicBezTo>
                  <a:lnTo>
                    <a:pt x="45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20"/>
            <p:cNvSpPr/>
            <p:nvPr/>
          </p:nvSpPr>
          <p:spPr>
            <a:xfrm>
              <a:off x="-163086" y="132076"/>
              <a:ext cx="92068" cy="168838"/>
            </a:xfrm>
            <a:custGeom>
              <a:rect b="b" l="l" r="r" t="t"/>
              <a:pathLst>
                <a:path extrusionOk="0" h="3090" w="1685">
                  <a:moveTo>
                    <a:pt x="1460" y="0"/>
                  </a:moveTo>
                  <a:lnTo>
                    <a:pt x="56" y="2921"/>
                  </a:lnTo>
                  <a:cubicBezTo>
                    <a:pt x="0" y="2977"/>
                    <a:pt x="56" y="3033"/>
                    <a:pt x="112" y="3089"/>
                  </a:cubicBezTo>
                  <a:lnTo>
                    <a:pt x="169" y="3089"/>
                  </a:lnTo>
                  <a:cubicBezTo>
                    <a:pt x="225" y="3089"/>
                    <a:pt x="281" y="3033"/>
                    <a:pt x="281" y="2977"/>
                  </a:cubicBezTo>
                  <a:lnTo>
                    <a:pt x="1685" y="113"/>
                  </a:lnTo>
                  <a:lnTo>
                    <a:pt x="146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20"/>
            <p:cNvSpPr/>
            <p:nvPr/>
          </p:nvSpPr>
          <p:spPr>
            <a:xfrm>
              <a:off x="-347225" y="24653"/>
              <a:ext cx="104362" cy="147364"/>
            </a:xfrm>
            <a:custGeom>
              <a:rect b="b" l="l" r="r" t="t"/>
              <a:pathLst>
                <a:path extrusionOk="0" h="2697" w="1910">
                  <a:moveTo>
                    <a:pt x="1685" y="1"/>
                  </a:moveTo>
                  <a:lnTo>
                    <a:pt x="0" y="2247"/>
                  </a:lnTo>
                  <a:lnTo>
                    <a:pt x="0" y="2696"/>
                  </a:lnTo>
                  <a:lnTo>
                    <a:pt x="1910" y="169"/>
                  </a:lnTo>
                  <a:lnTo>
                    <a:pt x="168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20"/>
            <p:cNvSpPr/>
            <p:nvPr/>
          </p:nvSpPr>
          <p:spPr>
            <a:xfrm>
              <a:off x="-264390" y="82954"/>
              <a:ext cx="104417" cy="162718"/>
            </a:xfrm>
            <a:custGeom>
              <a:rect b="b" l="l" r="r" t="t"/>
              <a:pathLst>
                <a:path extrusionOk="0" h="2978" w="1911">
                  <a:moveTo>
                    <a:pt x="1686" y="1"/>
                  </a:moveTo>
                  <a:lnTo>
                    <a:pt x="57" y="2809"/>
                  </a:lnTo>
                  <a:cubicBezTo>
                    <a:pt x="1" y="2865"/>
                    <a:pt x="1" y="2921"/>
                    <a:pt x="113" y="2977"/>
                  </a:cubicBezTo>
                  <a:lnTo>
                    <a:pt x="169" y="2977"/>
                  </a:lnTo>
                  <a:cubicBezTo>
                    <a:pt x="225" y="2977"/>
                    <a:pt x="225" y="2921"/>
                    <a:pt x="281" y="2921"/>
                  </a:cubicBezTo>
                  <a:lnTo>
                    <a:pt x="1910" y="113"/>
                  </a:lnTo>
                  <a:lnTo>
                    <a:pt x="168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20"/>
            <p:cNvSpPr/>
            <p:nvPr/>
          </p:nvSpPr>
          <p:spPr>
            <a:xfrm>
              <a:off x="-347225" y="-1307210"/>
              <a:ext cx="1896554" cy="1436267"/>
            </a:xfrm>
            <a:custGeom>
              <a:rect b="b" l="l" r="r" t="t"/>
              <a:pathLst>
                <a:path extrusionOk="0" h="26286" w="34710">
                  <a:moveTo>
                    <a:pt x="26791" y="0"/>
                  </a:moveTo>
                  <a:cubicBezTo>
                    <a:pt x="31677" y="7358"/>
                    <a:pt x="29936" y="17355"/>
                    <a:pt x="22747" y="22578"/>
                  </a:cubicBezTo>
                  <a:cubicBezTo>
                    <a:pt x="19818" y="24706"/>
                    <a:pt x="16413" y="25734"/>
                    <a:pt x="13035" y="25734"/>
                  </a:cubicBezTo>
                  <a:cubicBezTo>
                    <a:pt x="8121" y="25734"/>
                    <a:pt x="3262" y="23560"/>
                    <a:pt x="0" y="19433"/>
                  </a:cubicBezTo>
                  <a:lnTo>
                    <a:pt x="0" y="20163"/>
                  </a:lnTo>
                  <a:cubicBezTo>
                    <a:pt x="3258" y="24039"/>
                    <a:pt x="8032" y="26285"/>
                    <a:pt x="13087" y="26285"/>
                  </a:cubicBezTo>
                  <a:cubicBezTo>
                    <a:pt x="26566" y="26285"/>
                    <a:pt x="34710" y="11289"/>
                    <a:pt x="2729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20"/>
            <p:cNvSpPr/>
            <p:nvPr/>
          </p:nvSpPr>
          <p:spPr>
            <a:xfrm>
              <a:off x="67060" y="-1097773"/>
              <a:ext cx="107477" cy="106712"/>
            </a:xfrm>
            <a:custGeom>
              <a:rect b="b" l="l" r="r" t="t"/>
              <a:pathLst>
                <a:path extrusionOk="0" h="1953" w="1967">
                  <a:moveTo>
                    <a:pt x="169" y="0"/>
                  </a:moveTo>
                  <a:cubicBezTo>
                    <a:pt x="127" y="0"/>
                    <a:pt x="85" y="14"/>
                    <a:pt x="57" y="42"/>
                  </a:cubicBezTo>
                  <a:cubicBezTo>
                    <a:pt x="0" y="99"/>
                    <a:pt x="0" y="155"/>
                    <a:pt x="57" y="211"/>
                  </a:cubicBezTo>
                  <a:lnTo>
                    <a:pt x="1798" y="1952"/>
                  </a:lnTo>
                  <a:lnTo>
                    <a:pt x="1966" y="1727"/>
                  </a:lnTo>
                  <a:lnTo>
                    <a:pt x="281" y="42"/>
                  </a:lnTo>
                  <a:cubicBezTo>
                    <a:pt x="253" y="14"/>
                    <a:pt x="211" y="0"/>
                    <a:pt x="16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20"/>
            <p:cNvSpPr/>
            <p:nvPr/>
          </p:nvSpPr>
          <p:spPr>
            <a:xfrm>
              <a:off x="-187674" y="-810091"/>
              <a:ext cx="276260" cy="12349"/>
            </a:xfrm>
            <a:custGeom>
              <a:rect b="b" l="l" r="r" t="t"/>
              <a:pathLst>
                <a:path extrusionOk="0" h="226" w="5056">
                  <a:moveTo>
                    <a:pt x="113" y="1"/>
                  </a:moveTo>
                  <a:cubicBezTo>
                    <a:pt x="57" y="1"/>
                    <a:pt x="1" y="57"/>
                    <a:pt x="1" y="113"/>
                  </a:cubicBezTo>
                  <a:cubicBezTo>
                    <a:pt x="1" y="169"/>
                    <a:pt x="57" y="225"/>
                    <a:pt x="113" y="225"/>
                  </a:cubicBezTo>
                  <a:lnTo>
                    <a:pt x="5056" y="225"/>
                  </a:lnTo>
                  <a:lnTo>
                    <a:pt x="5056" y="169"/>
                  </a:lnTo>
                  <a:lnTo>
                    <a:pt x="505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20"/>
            <p:cNvSpPr/>
            <p:nvPr/>
          </p:nvSpPr>
          <p:spPr>
            <a:xfrm>
              <a:off x="355508" y="-1310325"/>
              <a:ext cx="15408" cy="230253"/>
            </a:xfrm>
            <a:custGeom>
              <a:rect b="b" l="l" r="r" t="t"/>
              <a:pathLst>
                <a:path extrusionOk="0" h="4214" w="282">
                  <a:moveTo>
                    <a:pt x="1" y="1"/>
                  </a:moveTo>
                  <a:lnTo>
                    <a:pt x="1" y="4213"/>
                  </a:lnTo>
                  <a:lnTo>
                    <a:pt x="282" y="4213"/>
                  </a:lnTo>
                  <a:lnTo>
                    <a:pt x="28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20"/>
            <p:cNvSpPr/>
            <p:nvPr/>
          </p:nvSpPr>
          <p:spPr>
            <a:xfrm>
              <a:off x="-34243" y="-1196727"/>
              <a:ext cx="948277" cy="943414"/>
            </a:xfrm>
            <a:custGeom>
              <a:rect b="b" l="l" r="r" t="t"/>
              <a:pathLst>
                <a:path extrusionOk="0" h="17266" w="17355">
                  <a:moveTo>
                    <a:pt x="9493" y="0"/>
                  </a:moveTo>
                  <a:lnTo>
                    <a:pt x="9212" y="899"/>
                  </a:lnTo>
                  <a:cubicBezTo>
                    <a:pt x="10167" y="1179"/>
                    <a:pt x="11065" y="1685"/>
                    <a:pt x="11852" y="2415"/>
                  </a:cubicBezTo>
                  <a:lnTo>
                    <a:pt x="10785" y="3482"/>
                  </a:lnTo>
                  <a:lnTo>
                    <a:pt x="11009" y="3651"/>
                  </a:lnTo>
                  <a:lnTo>
                    <a:pt x="12020" y="2584"/>
                  </a:lnTo>
                  <a:cubicBezTo>
                    <a:pt x="13200" y="3819"/>
                    <a:pt x="13874" y="5392"/>
                    <a:pt x="13930" y="7021"/>
                  </a:cubicBezTo>
                  <a:lnTo>
                    <a:pt x="12469" y="7021"/>
                  </a:lnTo>
                  <a:lnTo>
                    <a:pt x="12469" y="7245"/>
                  </a:lnTo>
                  <a:lnTo>
                    <a:pt x="12469" y="7358"/>
                  </a:lnTo>
                  <a:lnTo>
                    <a:pt x="13874" y="7358"/>
                  </a:lnTo>
                  <a:cubicBezTo>
                    <a:pt x="13817" y="8986"/>
                    <a:pt x="13200" y="10615"/>
                    <a:pt x="12020" y="11795"/>
                  </a:cubicBezTo>
                  <a:lnTo>
                    <a:pt x="11009" y="10784"/>
                  </a:lnTo>
                  <a:lnTo>
                    <a:pt x="10841" y="11008"/>
                  </a:lnTo>
                  <a:lnTo>
                    <a:pt x="11852" y="12019"/>
                  </a:lnTo>
                  <a:cubicBezTo>
                    <a:pt x="10616" y="13199"/>
                    <a:pt x="9043" y="13873"/>
                    <a:pt x="7359" y="13873"/>
                  </a:cubicBezTo>
                  <a:lnTo>
                    <a:pt x="7359" y="12412"/>
                  </a:lnTo>
                  <a:lnTo>
                    <a:pt x="7078" y="12412"/>
                  </a:lnTo>
                  <a:lnTo>
                    <a:pt x="7078" y="13873"/>
                  </a:lnTo>
                  <a:cubicBezTo>
                    <a:pt x="5393" y="13873"/>
                    <a:pt x="3820" y="13199"/>
                    <a:pt x="2585" y="12019"/>
                  </a:cubicBezTo>
                  <a:lnTo>
                    <a:pt x="3708" y="10896"/>
                  </a:lnTo>
                  <a:lnTo>
                    <a:pt x="3539" y="10727"/>
                  </a:lnTo>
                  <a:lnTo>
                    <a:pt x="2416" y="11851"/>
                  </a:lnTo>
                  <a:cubicBezTo>
                    <a:pt x="1686" y="11121"/>
                    <a:pt x="1180" y="10222"/>
                    <a:pt x="900" y="9211"/>
                  </a:cubicBezTo>
                  <a:lnTo>
                    <a:pt x="1" y="9492"/>
                  </a:lnTo>
                  <a:cubicBezTo>
                    <a:pt x="956" y="12637"/>
                    <a:pt x="3820" y="14771"/>
                    <a:pt x="7078" y="14827"/>
                  </a:cubicBezTo>
                  <a:lnTo>
                    <a:pt x="7078" y="17186"/>
                  </a:lnTo>
                  <a:cubicBezTo>
                    <a:pt x="7117" y="17226"/>
                    <a:pt x="7157" y="17266"/>
                    <a:pt x="7197" y="17266"/>
                  </a:cubicBezTo>
                  <a:cubicBezTo>
                    <a:pt x="7213" y="17266"/>
                    <a:pt x="7230" y="17259"/>
                    <a:pt x="7246" y="17243"/>
                  </a:cubicBezTo>
                  <a:cubicBezTo>
                    <a:pt x="7359" y="17243"/>
                    <a:pt x="7415" y="17186"/>
                    <a:pt x="7415" y="17130"/>
                  </a:cubicBezTo>
                  <a:lnTo>
                    <a:pt x="7415" y="14827"/>
                  </a:lnTo>
                  <a:cubicBezTo>
                    <a:pt x="11459" y="14715"/>
                    <a:pt x="14772" y="11401"/>
                    <a:pt x="14828" y="7358"/>
                  </a:cubicBezTo>
                  <a:lnTo>
                    <a:pt x="17187" y="7358"/>
                  </a:lnTo>
                  <a:cubicBezTo>
                    <a:pt x="17343" y="7358"/>
                    <a:pt x="17355" y="7070"/>
                    <a:pt x="17223" y="7070"/>
                  </a:cubicBezTo>
                  <a:cubicBezTo>
                    <a:pt x="17212" y="7070"/>
                    <a:pt x="17200" y="7072"/>
                    <a:pt x="17187" y="7077"/>
                  </a:cubicBezTo>
                  <a:lnTo>
                    <a:pt x="14828" y="7077"/>
                  </a:lnTo>
                  <a:cubicBezTo>
                    <a:pt x="14772" y="5111"/>
                    <a:pt x="13986" y="3258"/>
                    <a:pt x="12638" y="1910"/>
                  </a:cubicBezTo>
                  <a:lnTo>
                    <a:pt x="12638" y="1853"/>
                  </a:lnTo>
                  <a:cubicBezTo>
                    <a:pt x="12638" y="1835"/>
                    <a:pt x="12638" y="1828"/>
                    <a:pt x="12636" y="1828"/>
                  </a:cubicBezTo>
                  <a:cubicBezTo>
                    <a:pt x="12632" y="1828"/>
                    <a:pt x="12619" y="1853"/>
                    <a:pt x="12582" y="1853"/>
                  </a:cubicBezTo>
                  <a:cubicBezTo>
                    <a:pt x="11683" y="1011"/>
                    <a:pt x="10616" y="337"/>
                    <a:pt x="949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20"/>
            <p:cNvSpPr/>
            <p:nvPr/>
          </p:nvSpPr>
          <p:spPr>
            <a:xfrm>
              <a:off x="-175380" y="-1307210"/>
              <a:ext cx="1402500" cy="1288466"/>
            </a:xfrm>
            <a:custGeom>
              <a:rect b="b" l="l" r="r" t="t"/>
              <a:pathLst>
                <a:path extrusionOk="0" h="23581" w="25668">
                  <a:moveTo>
                    <a:pt x="18647" y="0"/>
                  </a:moveTo>
                  <a:cubicBezTo>
                    <a:pt x="21231" y="2415"/>
                    <a:pt x="22691" y="5785"/>
                    <a:pt x="22635" y="9267"/>
                  </a:cubicBezTo>
                  <a:cubicBezTo>
                    <a:pt x="22673" y="16981"/>
                    <a:pt x="16387" y="22072"/>
                    <a:pt x="9830" y="22072"/>
                  </a:cubicBezTo>
                  <a:cubicBezTo>
                    <a:pt x="6695" y="22072"/>
                    <a:pt x="3497" y="20908"/>
                    <a:pt x="899" y="18310"/>
                  </a:cubicBezTo>
                  <a:lnTo>
                    <a:pt x="0" y="19208"/>
                  </a:lnTo>
                  <a:cubicBezTo>
                    <a:pt x="2764" y="22118"/>
                    <a:pt x="6463" y="23580"/>
                    <a:pt x="10175" y="23580"/>
                  </a:cubicBezTo>
                  <a:cubicBezTo>
                    <a:pt x="13628" y="23580"/>
                    <a:pt x="17092" y="22315"/>
                    <a:pt x="19826" y="19770"/>
                  </a:cubicBezTo>
                  <a:cubicBezTo>
                    <a:pt x="25443" y="14434"/>
                    <a:pt x="25668" y="5617"/>
                    <a:pt x="2038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20"/>
            <p:cNvSpPr/>
            <p:nvPr/>
          </p:nvSpPr>
          <p:spPr>
            <a:xfrm>
              <a:off x="622537" y="-1307210"/>
              <a:ext cx="494110" cy="807142"/>
            </a:xfrm>
            <a:custGeom>
              <a:rect b="b" l="l" r="r" t="t"/>
              <a:pathLst>
                <a:path extrusionOk="0" h="14772" w="9043">
                  <a:moveTo>
                    <a:pt x="0" y="0"/>
                  </a:moveTo>
                  <a:cubicBezTo>
                    <a:pt x="730" y="393"/>
                    <a:pt x="1460" y="843"/>
                    <a:pt x="2134" y="1404"/>
                  </a:cubicBezTo>
                  <a:lnTo>
                    <a:pt x="2640" y="786"/>
                  </a:lnTo>
                  <a:cubicBezTo>
                    <a:pt x="6403" y="4156"/>
                    <a:pt x="7582" y="9548"/>
                    <a:pt x="5448" y="14154"/>
                  </a:cubicBezTo>
                  <a:lnTo>
                    <a:pt x="6740" y="14771"/>
                  </a:lnTo>
                  <a:cubicBezTo>
                    <a:pt x="9043" y="9717"/>
                    <a:pt x="7863" y="3763"/>
                    <a:pt x="381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20"/>
            <p:cNvSpPr/>
            <p:nvPr/>
          </p:nvSpPr>
          <p:spPr>
            <a:xfrm>
              <a:off x="-347225" y="-1304151"/>
              <a:ext cx="702780" cy="1190770"/>
            </a:xfrm>
            <a:custGeom>
              <a:rect b="b" l="l" r="r" t="t"/>
              <a:pathLst>
                <a:path extrusionOk="0" h="21793" w="12862">
                  <a:moveTo>
                    <a:pt x="4100" y="0"/>
                  </a:moveTo>
                  <a:cubicBezTo>
                    <a:pt x="1517" y="2415"/>
                    <a:pt x="56" y="5785"/>
                    <a:pt x="0" y="9324"/>
                  </a:cubicBezTo>
                  <a:cubicBezTo>
                    <a:pt x="0" y="10728"/>
                    <a:pt x="281" y="12132"/>
                    <a:pt x="730" y="13536"/>
                  </a:cubicBezTo>
                  <a:lnTo>
                    <a:pt x="1067" y="13424"/>
                  </a:lnTo>
                  <a:cubicBezTo>
                    <a:pt x="2808" y="18422"/>
                    <a:pt x="7526" y="21792"/>
                    <a:pt x="12862" y="21792"/>
                  </a:cubicBezTo>
                  <a:lnTo>
                    <a:pt x="12862" y="19883"/>
                  </a:lnTo>
                  <a:cubicBezTo>
                    <a:pt x="7863" y="19883"/>
                    <a:pt x="3482" y="16400"/>
                    <a:pt x="2471" y="11458"/>
                  </a:cubicBezTo>
                  <a:cubicBezTo>
                    <a:pt x="2359" y="10784"/>
                    <a:pt x="2303" y="10054"/>
                    <a:pt x="2303" y="9380"/>
                  </a:cubicBezTo>
                  <a:lnTo>
                    <a:pt x="1460" y="9380"/>
                  </a:lnTo>
                  <a:cubicBezTo>
                    <a:pt x="1460" y="6403"/>
                    <a:pt x="2640" y="3482"/>
                    <a:pt x="4718" y="1404"/>
                  </a:cubicBezTo>
                  <a:lnTo>
                    <a:pt x="5336" y="1966"/>
                  </a:lnTo>
                  <a:cubicBezTo>
                    <a:pt x="6066" y="1180"/>
                    <a:pt x="7021" y="506"/>
                    <a:pt x="797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20"/>
            <p:cNvSpPr/>
            <p:nvPr/>
          </p:nvSpPr>
          <p:spPr>
            <a:xfrm>
              <a:off x="407690" y="-935873"/>
              <a:ext cx="86003" cy="85949"/>
            </a:xfrm>
            <a:custGeom>
              <a:rect b="b" l="l" r="r" t="t"/>
              <a:pathLst>
                <a:path extrusionOk="0" h="1573" w="1574">
                  <a:moveTo>
                    <a:pt x="1236" y="0"/>
                  </a:moveTo>
                  <a:lnTo>
                    <a:pt x="1" y="1236"/>
                  </a:lnTo>
                  <a:cubicBezTo>
                    <a:pt x="113" y="1348"/>
                    <a:pt x="225" y="1460"/>
                    <a:pt x="338" y="1573"/>
                  </a:cubicBezTo>
                  <a:lnTo>
                    <a:pt x="1573" y="337"/>
                  </a:lnTo>
                  <a:lnTo>
                    <a:pt x="123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20"/>
            <p:cNvSpPr/>
            <p:nvPr/>
          </p:nvSpPr>
          <p:spPr>
            <a:xfrm>
              <a:off x="226611" y="-751789"/>
              <a:ext cx="82944" cy="86003"/>
            </a:xfrm>
            <a:custGeom>
              <a:rect b="b" l="l" r="r" t="t"/>
              <a:pathLst>
                <a:path extrusionOk="0" h="1574" w="1518">
                  <a:moveTo>
                    <a:pt x="1180" y="1"/>
                  </a:moveTo>
                  <a:lnTo>
                    <a:pt x="1" y="1237"/>
                  </a:lnTo>
                  <a:lnTo>
                    <a:pt x="338" y="1573"/>
                  </a:lnTo>
                  <a:lnTo>
                    <a:pt x="1517" y="338"/>
                  </a:lnTo>
                  <a:cubicBezTo>
                    <a:pt x="1405" y="226"/>
                    <a:pt x="1293" y="113"/>
                    <a:pt x="118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20"/>
            <p:cNvSpPr/>
            <p:nvPr/>
          </p:nvSpPr>
          <p:spPr>
            <a:xfrm>
              <a:off x="410750" y="-751789"/>
              <a:ext cx="82944" cy="86003"/>
            </a:xfrm>
            <a:custGeom>
              <a:rect b="b" l="l" r="r" t="t"/>
              <a:pathLst>
                <a:path extrusionOk="0" h="1574" w="1518">
                  <a:moveTo>
                    <a:pt x="282" y="1"/>
                  </a:moveTo>
                  <a:cubicBezTo>
                    <a:pt x="225" y="113"/>
                    <a:pt x="113" y="226"/>
                    <a:pt x="1" y="338"/>
                  </a:cubicBezTo>
                  <a:lnTo>
                    <a:pt x="1180" y="1573"/>
                  </a:lnTo>
                  <a:lnTo>
                    <a:pt x="1517" y="1237"/>
                  </a:lnTo>
                  <a:lnTo>
                    <a:pt x="28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20"/>
            <p:cNvSpPr/>
            <p:nvPr/>
          </p:nvSpPr>
          <p:spPr>
            <a:xfrm>
              <a:off x="226611" y="-935873"/>
              <a:ext cx="86003" cy="85949"/>
            </a:xfrm>
            <a:custGeom>
              <a:rect b="b" l="l" r="r" t="t"/>
              <a:pathLst>
                <a:path extrusionOk="0" h="1573" w="1574">
                  <a:moveTo>
                    <a:pt x="338" y="0"/>
                  </a:moveTo>
                  <a:lnTo>
                    <a:pt x="1" y="337"/>
                  </a:lnTo>
                  <a:lnTo>
                    <a:pt x="1237" y="1573"/>
                  </a:lnTo>
                  <a:cubicBezTo>
                    <a:pt x="1293" y="1460"/>
                    <a:pt x="1405" y="1348"/>
                    <a:pt x="1574" y="1236"/>
                  </a:cubicBezTo>
                  <a:lnTo>
                    <a:pt x="33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20"/>
            <p:cNvSpPr/>
            <p:nvPr/>
          </p:nvSpPr>
          <p:spPr>
            <a:xfrm>
              <a:off x="303381" y="-856098"/>
              <a:ext cx="132010" cy="113760"/>
            </a:xfrm>
            <a:custGeom>
              <a:rect b="b" l="l" r="r" t="t"/>
              <a:pathLst>
                <a:path extrusionOk="0" h="2082" w="2416">
                  <a:moveTo>
                    <a:pt x="1011" y="0"/>
                  </a:moveTo>
                  <a:cubicBezTo>
                    <a:pt x="449" y="0"/>
                    <a:pt x="0" y="450"/>
                    <a:pt x="0" y="1011"/>
                  </a:cubicBezTo>
                  <a:cubicBezTo>
                    <a:pt x="0" y="1665"/>
                    <a:pt x="526" y="2081"/>
                    <a:pt x="1074" y="2081"/>
                  </a:cubicBezTo>
                  <a:cubicBezTo>
                    <a:pt x="1327" y="2081"/>
                    <a:pt x="1585" y="1993"/>
                    <a:pt x="1797" y="1798"/>
                  </a:cubicBezTo>
                  <a:cubicBezTo>
                    <a:pt x="2415" y="1124"/>
                    <a:pt x="1966" y="0"/>
                    <a:pt x="101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20"/>
            <p:cNvSpPr/>
            <p:nvPr/>
          </p:nvSpPr>
          <p:spPr>
            <a:xfrm>
              <a:off x="3439753" y="-1034117"/>
              <a:ext cx="1157002" cy="616886"/>
            </a:xfrm>
            <a:custGeom>
              <a:rect b="b" l="l" r="r" t="t"/>
              <a:pathLst>
                <a:path extrusionOk="0" h="11290" w="21175">
                  <a:moveTo>
                    <a:pt x="0" y="1"/>
                  </a:moveTo>
                  <a:lnTo>
                    <a:pt x="0" y="169"/>
                  </a:lnTo>
                  <a:lnTo>
                    <a:pt x="5504" y="169"/>
                  </a:lnTo>
                  <a:lnTo>
                    <a:pt x="7751" y="11290"/>
                  </a:lnTo>
                  <a:lnTo>
                    <a:pt x="21174" y="11290"/>
                  </a:lnTo>
                  <a:lnTo>
                    <a:pt x="21174" y="11121"/>
                  </a:lnTo>
                  <a:lnTo>
                    <a:pt x="7919" y="11121"/>
                  </a:lnTo>
                  <a:lnTo>
                    <a:pt x="561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20"/>
            <p:cNvSpPr/>
            <p:nvPr/>
          </p:nvSpPr>
          <p:spPr>
            <a:xfrm>
              <a:off x="3412105" y="-1061710"/>
              <a:ext cx="64530" cy="64475"/>
            </a:xfrm>
            <a:custGeom>
              <a:rect b="b" l="l" r="r" t="t"/>
              <a:pathLst>
                <a:path extrusionOk="0" h="1180" w="1181">
                  <a:moveTo>
                    <a:pt x="1" y="0"/>
                  </a:moveTo>
                  <a:lnTo>
                    <a:pt x="1" y="1180"/>
                  </a:lnTo>
                  <a:lnTo>
                    <a:pt x="1180" y="1180"/>
                  </a:lnTo>
                  <a:lnTo>
                    <a:pt x="118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20"/>
            <p:cNvSpPr/>
            <p:nvPr/>
          </p:nvSpPr>
          <p:spPr>
            <a:xfrm>
              <a:off x="4566006" y="-454108"/>
              <a:ext cx="64475" cy="64530"/>
            </a:xfrm>
            <a:custGeom>
              <a:rect b="b" l="l" r="r" t="t"/>
              <a:pathLst>
                <a:path extrusionOk="0" h="1181" w="1180">
                  <a:moveTo>
                    <a:pt x="0" y="1"/>
                  </a:moveTo>
                  <a:lnTo>
                    <a:pt x="0" y="1180"/>
                  </a:lnTo>
                  <a:lnTo>
                    <a:pt x="1180" y="1180"/>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20"/>
            <p:cNvSpPr/>
            <p:nvPr/>
          </p:nvSpPr>
          <p:spPr>
            <a:xfrm>
              <a:off x="1641366" y="-1202902"/>
              <a:ext cx="472691" cy="583118"/>
            </a:xfrm>
            <a:custGeom>
              <a:rect b="b" l="l" r="r" t="t"/>
              <a:pathLst>
                <a:path extrusionOk="0" h="10672" w="8651">
                  <a:moveTo>
                    <a:pt x="1" y="1"/>
                  </a:moveTo>
                  <a:lnTo>
                    <a:pt x="1" y="169"/>
                  </a:lnTo>
                  <a:lnTo>
                    <a:pt x="4943" y="169"/>
                  </a:lnTo>
                  <a:lnTo>
                    <a:pt x="4943" y="10672"/>
                  </a:lnTo>
                  <a:lnTo>
                    <a:pt x="8650" y="10672"/>
                  </a:lnTo>
                  <a:lnTo>
                    <a:pt x="8650" y="10503"/>
                  </a:lnTo>
                  <a:lnTo>
                    <a:pt x="5112" y="10503"/>
                  </a:lnTo>
                  <a:lnTo>
                    <a:pt x="511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20"/>
            <p:cNvSpPr/>
            <p:nvPr/>
          </p:nvSpPr>
          <p:spPr>
            <a:xfrm>
              <a:off x="2083299" y="-656660"/>
              <a:ext cx="64475" cy="64530"/>
            </a:xfrm>
            <a:custGeom>
              <a:rect b="b" l="l" r="r" t="t"/>
              <a:pathLst>
                <a:path extrusionOk="0" h="1181" w="1180">
                  <a:moveTo>
                    <a:pt x="0" y="1"/>
                  </a:moveTo>
                  <a:lnTo>
                    <a:pt x="0" y="1180"/>
                  </a:lnTo>
                  <a:lnTo>
                    <a:pt x="1180" y="1180"/>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20"/>
            <p:cNvSpPr/>
            <p:nvPr/>
          </p:nvSpPr>
          <p:spPr>
            <a:xfrm>
              <a:off x="6787858" y="-1187548"/>
              <a:ext cx="537111" cy="273200"/>
            </a:xfrm>
            <a:custGeom>
              <a:rect b="b" l="l" r="r" t="t"/>
              <a:pathLst>
                <a:path extrusionOk="0" h="5000" w="9830">
                  <a:moveTo>
                    <a:pt x="3876" y="1"/>
                  </a:moveTo>
                  <a:lnTo>
                    <a:pt x="3876" y="4831"/>
                  </a:lnTo>
                  <a:lnTo>
                    <a:pt x="1" y="4831"/>
                  </a:lnTo>
                  <a:lnTo>
                    <a:pt x="1" y="4999"/>
                  </a:lnTo>
                  <a:lnTo>
                    <a:pt x="4044" y="4999"/>
                  </a:lnTo>
                  <a:lnTo>
                    <a:pt x="4044" y="169"/>
                  </a:lnTo>
                  <a:lnTo>
                    <a:pt x="9829" y="169"/>
                  </a:lnTo>
                  <a:lnTo>
                    <a:pt x="982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20"/>
            <p:cNvSpPr/>
            <p:nvPr/>
          </p:nvSpPr>
          <p:spPr>
            <a:xfrm>
              <a:off x="6766384" y="-951227"/>
              <a:ext cx="64475" cy="64475"/>
            </a:xfrm>
            <a:custGeom>
              <a:rect b="b" l="l" r="r" t="t"/>
              <a:pathLst>
                <a:path extrusionOk="0" h="1180" w="1180">
                  <a:moveTo>
                    <a:pt x="0" y="0"/>
                  </a:moveTo>
                  <a:lnTo>
                    <a:pt x="0" y="1180"/>
                  </a:lnTo>
                  <a:lnTo>
                    <a:pt x="1180" y="1180"/>
                  </a:lnTo>
                  <a:lnTo>
                    <a:pt x="118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20"/>
            <p:cNvSpPr/>
            <p:nvPr/>
          </p:nvSpPr>
          <p:spPr>
            <a:xfrm>
              <a:off x="3596244" y="-426459"/>
              <a:ext cx="270086" cy="383627"/>
            </a:xfrm>
            <a:custGeom>
              <a:rect b="b" l="l" r="r" t="t"/>
              <a:pathLst>
                <a:path extrusionOk="0" h="7021" w="4943">
                  <a:moveTo>
                    <a:pt x="1" y="0"/>
                  </a:moveTo>
                  <a:lnTo>
                    <a:pt x="1" y="7021"/>
                  </a:lnTo>
                  <a:lnTo>
                    <a:pt x="169" y="7021"/>
                  </a:lnTo>
                  <a:lnTo>
                    <a:pt x="169" y="169"/>
                  </a:lnTo>
                  <a:lnTo>
                    <a:pt x="4943" y="169"/>
                  </a:lnTo>
                  <a:lnTo>
                    <a:pt x="49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20"/>
            <p:cNvSpPr/>
            <p:nvPr/>
          </p:nvSpPr>
          <p:spPr>
            <a:xfrm>
              <a:off x="3568650" y="-79710"/>
              <a:ext cx="64475" cy="64530"/>
            </a:xfrm>
            <a:custGeom>
              <a:rect b="b" l="l" r="r" t="t"/>
              <a:pathLst>
                <a:path extrusionOk="0" h="1181" w="1180">
                  <a:moveTo>
                    <a:pt x="0" y="1"/>
                  </a:moveTo>
                  <a:lnTo>
                    <a:pt x="0" y="1180"/>
                  </a:lnTo>
                  <a:lnTo>
                    <a:pt x="1180" y="1180"/>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20"/>
            <p:cNvSpPr/>
            <p:nvPr/>
          </p:nvSpPr>
          <p:spPr>
            <a:xfrm>
              <a:off x="3835624" y="-457167"/>
              <a:ext cx="64475" cy="64530"/>
            </a:xfrm>
            <a:custGeom>
              <a:rect b="b" l="l" r="r" t="t"/>
              <a:pathLst>
                <a:path extrusionOk="0" h="1181" w="1180">
                  <a:moveTo>
                    <a:pt x="0" y="1"/>
                  </a:moveTo>
                  <a:lnTo>
                    <a:pt x="0" y="1180"/>
                  </a:lnTo>
                  <a:lnTo>
                    <a:pt x="1180" y="1180"/>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20"/>
            <p:cNvSpPr/>
            <p:nvPr/>
          </p:nvSpPr>
          <p:spPr>
            <a:xfrm>
              <a:off x="2295032" y="-128778"/>
              <a:ext cx="24643" cy="39942"/>
            </a:xfrm>
            <a:custGeom>
              <a:rect b="b" l="l" r="r" t="t"/>
              <a:pathLst>
                <a:path extrusionOk="0" h="731" w="451">
                  <a:moveTo>
                    <a:pt x="1" y="0"/>
                  </a:moveTo>
                  <a:lnTo>
                    <a:pt x="1" y="730"/>
                  </a:lnTo>
                  <a:lnTo>
                    <a:pt x="450" y="730"/>
                  </a:lnTo>
                  <a:lnTo>
                    <a:pt x="45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1" name="Google Shape;4351;p20"/>
          <p:cNvGrpSpPr/>
          <p:nvPr/>
        </p:nvGrpSpPr>
        <p:grpSpPr>
          <a:xfrm>
            <a:off x="-31476" y="4719701"/>
            <a:ext cx="9206952" cy="461886"/>
            <a:chOff x="12" y="4706850"/>
            <a:chExt cx="9519181" cy="461886"/>
          </a:xfrm>
        </p:grpSpPr>
        <p:sp>
          <p:nvSpPr>
            <p:cNvPr id="4352" name="Google Shape;4352;p20"/>
            <p:cNvSpPr/>
            <p:nvPr/>
          </p:nvSpPr>
          <p:spPr>
            <a:xfrm>
              <a:off x="12" y="4900567"/>
              <a:ext cx="9493606" cy="235503"/>
            </a:xfrm>
            <a:custGeom>
              <a:rect b="b" l="l" r="r" t="t"/>
              <a:pathLst>
                <a:path extrusionOk="0" h="3483" w="140412">
                  <a:moveTo>
                    <a:pt x="0" y="0"/>
                  </a:moveTo>
                  <a:lnTo>
                    <a:pt x="0" y="3482"/>
                  </a:lnTo>
                  <a:lnTo>
                    <a:pt x="140411" y="3482"/>
                  </a:lnTo>
                  <a:lnTo>
                    <a:pt x="1404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3" name="Google Shape;4353;p20"/>
            <p:cNvGrpSpPr/>
            <p:nvPr/>
          </p:nvGrpSpPr>
          <p:grpSpPr>
            <a:xfrm>
              <a:off x="1209078" y="4884373"/>
              <a:ext cx="258320" cy="284364"/>
              <a:chOff x="-95938" y="5196046"/>
              <a:chExt cx="289499" cy="318687"/>
            </a:xfrm>
          </p:grpSpPr>
          <p:sp>
            <p:nvSpPr>
              <p:cNvPr id="4354" name="Google Shape;4354;p20"/>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20"/>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20"/>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20"/>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20"/>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9" name="Google Shape;4359;p20"/>
            <p:cNvGrpSpPr/>
            <p:nvPr/>
          </p:nvGrpSpPr>
          <p:grpSpPr>
            <a:xfrm>
              <a:off x="500999" y="4884373"/>
              <a:ext cx="258320" cy="284364"/>
              <a:chOff x="-95938" y="5196046"/>
              <a:chExt cx="289499" cy="318687"/>
            </a:xfrm>
          </p:grpSpPr>
          <p:sp>
            <p:nvSpPr>
              <p:cNvPr id="4360" name="Google Shape;4360;p20"/>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20"/>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20"/>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20"/>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20"/>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5" name="Google Shape;4365;p20"/>
            <p:cNvSpPr/>
            <p:nvPr/>
          </p:nvSpPr>
          <p:spPr>
            <a:xfrm>
              <a:off x="12" y="4706850"/>
              <a:ext cx="9493606" cy="193785"/>
            </a:xfrm>
            <a:custGeom>
              <a:rect b="b" l="l" r="r" t="t"/>
              <a:pathLst>
                <a:path extrusionOk="0" h="2866" w="140412">
                  <a:moveTo>
                    <a:pt x="140411" y="2191"/>
                  </a:moveTo>
                  <a:lnTo>
                    <a:pt x="136648" y="1"/>
                  </a:lnTo>
                  <a:lnTo>
                    <a:pt x="3089" y="1"/>
                  </a:lnTo>
                  <a:lnTo>
                    <a:pt x="0" y="2247"/>
                  </a:lnTo>
                  <a:lnTo>
                    <a:pt x="0" y="2865"/>
                  </a:lnTo>
                  <a:lnTo>
                    <a:pt x="140411" y="2865"/>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6" name="Google Shape;4366;p20"/>
            <p:cNvGrpSpPr/>
            <p:nvPr/>
          </p:nvGrpSpPr>
          <p:grpSpPr>
            <a:xfrm>
              <a:off x="1917157" y="4884373"/>
              <a:ext cx="258320" cy="284364"/>
              <a:chOff x="-95938" y="5196046"/>
              <a:chExt cx="289499" cy="318687"/>
            </a:xfrm>
          </p:grpSpPr>
          <p:sp>
            <p:nvSpPr>
              <p:cNvPr id="4367" name="Google Shape;4367;p20"/>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20"/>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20"/>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20"/>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20"/>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2" name="Google Shape;4372;p20"/>
            <p:cNvGrpSpPr/>
            <p:nvPr/>
          </p:nvGrpSpPr>
          <p:grpSpPr>
            <a:xfrm>
              <a:off x="2625237" y="4884373"/>
              <a:ext cx="258320" cy="284364"/>
              <a:chOff x="-95938" y="5196046"/>
              <a:chExt cx="289499" cy="318687"/>
            </a:xfrm>
          </p:grpSpPr>
          <p:sp>
            <p:nvSpPr>
              <p:cNvPr id="4373" name="Google Shape;4373;p20"/>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20"/>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20"/>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20"/>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20"/>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8" name="Google Shape;4378;p20"/>
            <p:cNvGrpSpPr/>
            <p:nvPr/>
          </p:nvGrpSpPr>
          <p:grpSpPr>
            <a:xfrm>
              <a:off x="3333316" y="4884373"/>
              <a:ext cx="258320" cy="284364"/>
              <a:chOff x="-95938" y="5196046"/>
              <a:chExt cx="289499" cy="318687"/>
            </a:xfrm>
          </p:grpSpPr>
          <p:sp>
            <p:nvSpPr>
              <p:cNvPr id="4379" name="Google Shape;4379;p20"/>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20"/>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20"/>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20"/>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20"/>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4" name="Google Shape;4384;p20"/>
            <p:cNvGrpSpPr/>
            <p:nvPr/>
          </p:nvGrpSpPr>
          <p:grpSpPr>
            <a:xfrm>
              <a:off x="4041396" y="4884373"/>
              <a:ext cx="258320" cy="284364"/>
              <a:chOff x="-95938" y="5196046"/>
              <a:chExt cx="289499" cy="318687"/>
            </a:xfrm>
          </p:grpSpPr>
          <p:sp>
            <p:nvSpPr>
              <p:cNvPr id="4385" name="Google Shape;4385;p20"/>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20"/>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20"/>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20"/>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20"/>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0" name="Google Shape;4390;p20"/>
            <p:cNvGrpSpPr/>
            <p:nvPr/>
          </p:nvGrpSpPr>
          <p:grpSpPr>
            <a:xfrm>
              <a:off x="4749475" y="4884373"/>
              <a:ext cx="258320" cy="284364"/>
              <a:chOff x="-95938" y="5196046"/>
              <a:chExt cx="289499" cy="318687"/>
            </a:xfrm>
          </p:grpSpPr>
          <p:sp>
            <p:nvSpPr>
              <p:cNvPr id="4391" name="Google Shape;4391;p20"/>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20"/>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20"/>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20"/>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20"/>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6" name="Google Shape;4396;p20"/>
            <p:cNvGrpSpPr/>
            <p:nvPr/>
          </p:nvGrpSpPr>
          <p:grpSpPr>
            <a:xfrm>
              <a:off x="5457554" y="4884373"/>
              <a:ext cx="258320" cy="284364"/>
              <a:chOff x="-95938" y="5196046"/>
              <a:chExt cx="289499" cy="318687"/>
            </a:xfrm>
          </p:grpSpPr>
          <p:sp>
            <p:nvSpPr>
              <p:cNvPr id="4397" name="Google Shape;4397;p20"/>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20"/>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20"/>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20"/>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20"/>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2" name="Google Shape;4402;p20"/>
            <p:cNvGrpSpPr/>
            <p:nvPr/>
          </p:nvGrpSpPr>
          <p:grpSpPr>
            <a:xfrm>
              <a:off x="6165634" y="4884373"/>
              <a:ext cx="258320" cy="284364"/>
              <a:chOff x="-95938" y="5196046"/>
              <a:chExt cx="289499" cy="318687"/>
            </a:xfrm>
          </p:grpSpPr>
          <p:sp>
            <p:nvSpPr>
              <p:cNvPr id="4403" name="Google Shape;4403;p20"/>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20"/>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20"/>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20"/>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20"/>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8" name="Google Shape;4408;p20"/>
            <p:cNvGrpSpPr/>
            <p:nvPr/>
          </p:nvGrpSpPr>
          <p:grpSpPr>
            <a:xfrm>
              <a:off x="6873713" y="4884373"/>
              <a:ext cx="258320" cy="284364"/>
              <a:chOff x="-95938" y="5196046"/>
              <a:chExt cx="289499" cy="318687"/>
            </a:xfrm>
          </p:grpSpPr>
          <p:sp>
            <p:nvSpPr>
              <p:cNvPr id="4409" name="Google Shape;4409;p20"/>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20"/>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20"/>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20"/>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20"/>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4" name="Google Shape;4414;p20"/>
            <p:cNvGrpSpPr/>
            <p:nvPr/>
          </p:nvGrpSpPr>
          <p:grpSpPr>
            <a:xfrm>
              <a:off x="7581793" y="4884373"/>
              <a:ext cx="258320" cy="284364"/>
              <a:chOff x="-95938" y="5196046"/>
              <a:chExt cx="289499" cy="318687"/>
            </a:xfrm>
          </p:grpSpPr>
          <p:sp>
            <p:nvSpPr>
              <p:cNvPr id="4415" name="Google Shape;4415;p20"/>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20"/>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20"/>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20"/>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20"/>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0" name="Google Shape;4420;p20"/>
            <p:cNvGrpSpPr/>
            <p:nvPr/>
          </p:nvGrpSpPr>
          <p:grpSpPr>
            <a:xfrm>
              <a:off x="8289872" y="4884373"/>
              <a:ext cx="258320" cy="284364"/>
              <a:chOff x="-95938" y="5196046"/>
              <a:chExt cx="289499" cy="318687"/>
            </a:xfrm>
          </p:grpSpPr>
          <p:sp>
            <p:nvSpPr>
              <p:cNvPr id="4421" name="Google Shape;4421;p20"/>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20"/>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20"/>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20"/>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20"/>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6" name="Google Shape;4426;p20"/>
            <p:cNvGrpSpPr/>
            <p:nvPr/>
          </p:nvGrpSpPr>
          <p:grpSpPr>
            <a:xfrm>
              <a:off x="8997951" y="4884373"/>
              <a:ext cx="258320" cy="284364"/>
              <a:chOff x="-95938" y="5196046"/>
              <a:chExt cx="289499" cy="318687"/>
            </a:xfrm>
          </p:grpSpPr>
          <p:sp>
            <p:nvSpPr>
              <p:cNvPr id="4427" name="Google Shape;4427;p20"/>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20"/>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20"/>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20"/>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20"/>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2" name="Google Shape;4432;p20"/>
            <p:cNvSpPr/>
            <p:nvPr/>
          </p:nvSpPr>
          <p:spPr>
            <a:xfrm>
              <a:off x="12" y="4896780"/>
              <a:ext cx="9519181" cy="79786"/>
            </a:xfrm>
            <a:custGeom>
              <a:rect b="b" l="l" r="r" t="t"/>
              <a:pathLst>
                <a:path extrusionOk="0" h="1180" w="122327">
                  <a:moveTo>
                    <a:pt x="122045" y="0"/>
                  </a:moveTo>
                  <a:lnTo>
                    <a:pt x="0" y="56"/>
                  </a:lnTo>
                  <a:lnTo>
                    <a:pt x="0" y="1179"/>
                  </a:lnTo>
                  <a:lnTo>
                    <a:pt x="122326" y="1179"/>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3" name="Google Shape;4433;p20"/>
          <p:cNvSpPr txBox="1"/>
          <p:nvPr>
            <p:ph type="title"/>
          </p:nvPr>
        </p:nvSpPr>
        <p:spPr>
          <a:xfrm>
            <a:off x="714675" y="794075"/>
            <a:ext cx="4238400" cy="1113900"/>
          </a:xfrm>
          <a:prstGeom prst="rect">
            <a:avLst/>
          </a:prstGeom>
          <a:ln>
            <a:noFill/>
          </a:ln>
        </p:spPr>
        <p:txBody>
          <a:bodyPr anchorCtr="0" anchor="t" bIns="91425" lIns="91425" spcFirstLastPara="1" rIns="91425" wrap="square" tIns="91425">
            <a:normAutofit/>
          </a:bodyPr>
          <a:lstStyle>
            <a:lvl1pPr lvl="0">
              <a:spcBef>
                <a:spcPts val="0"/>
              </a:spcBef>
              <a:spcAft>
                <a:spcPts val="0"/>
              </a:spcAft>
              <a:buSzPts val="3000"/>
              <a:buNone/>
              <a:defRPr sz="32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434" name="Google Shape;4434;p20"/>
          <p:cNvSpPr txBox="1"/>
          <p:nvPr>
            <p:ph idx="1" type="body"/>
          </p:nvPr>
        </p:nvSpPr>
        <p:spPr>
          <a:xfrm>
            <a:off x="714675" y="1980025"/>
            <a:ext cx="4238400" cy="2293200"/>
          </a:xfrm>
          <a:prstGeom prst="rect">
            <a:avLst/>
          </a:prstGeom>
          <a:ln>
            <a:noFill/>
          </a:ln>
        </p:spPr>
        <p:txBody>
          <a:bodyPr anchorCtr="0" anchor="t" bIns="91425" lIns="91425" spcFirstLastPara="1" rIns="91425" wrap="square" tIns="91425">
            <a:normAutofit/>
          </a:bodyPr>
          <a:lstStyle>
            <a:lvl1pPr indent="-317500" lvl="0" marL="457200">
              <a:spcBef>
                <a:spcPts val="0"/>
              </a:spcBef>
              <a:spcAft>
                <a:spcPts val="0"/>
              </a:spcAft>
              <a:buSzPts val="1400"/>
              <a:buAutoNum type="arabicPeriod"/>
              <a:defRPr sz="1200"/>
            </a:lvl1pPr>
            <a:lvl2pPr indent="-304800" lvl="1" marL="914400">
              <a:spcBef>
                <a:spcPts val="0"/>
              </a:spcBef>
              <a:spcAft>
                <a:spcPts val="0"/>
              </a:spcAft>
              <a:buSzPts val="1200"/>
              <a:buAutoNum type="alphaLcPeriod"/>
              <a:defRPr sz="1200"/>
            </a:lvl2pPr>
            <a:lvl3pPr indent="-304800" lvl="2" marL="1371600">
              <a:spcBef>
                <a:spcPts val="0"/>
              </a:spcBef>
              <a:spcAft>
                <a:spcPts val="0"/>
              </a:spcAft>
              <a:buSzPts val="1200"/>
              <a:buAutoNum type="romanLcPeriod"/>
              <a:defRPr sz="1200"/>
            </a:lvl3pPr>
            <a:lvl4pPr indent="-304800" lvl="3" marL="1828800">
              <a:spcBef>
                <a:spcPts val="0"/>
              </a:spcBef>
              <a:spcAft>
                <a:spcPts val="0"/>
              </a:spcAft>
              <a:buSzPts val="1200"/>
              <a:buAutoNum type="arabicPeriod"/>
              <a:defRPr sz="1200"/>
            </a:lvl4pPr>
            <a:lvl5pPr indent="-304800" lvl="4" marL="2286000">
              <a:spcBef>
                <a:spcPts val="0"/>
              </a:spcBef>
              <a:spcAft>
                <a:spcPts val="0"/>
              </a:spcAft>
              <a:buSzPts val="1200"/>
              <a:buAutoNum type="alphaLcPeriod"/>
              <a:defRPr sz="1200"/>
            </a:lvl5pPr>
            <a:lvl6pPr indent="-304800" lvl="5" marL="2743200">
              <a:spcBef>
                <a:spcPts val="0"/>
              </a:spcBef>
              <a:spcAft>
                <a:spcPts val="0"/>
              </a:spcAft>
              <a:buSzPts val="1200"/>
              <a:buAutoNum type="romanLcPeriod"/>
              <a:defRPr sz="1200"/>
            </a:lvl6pPr>
            <a:lvl7pPr indent="-304800" lvl="6" marL="3200400">
              <a:spcBef>
                <a:spcPts val="0"/>
              </a:spcBef>
              <a:spcAft>
                <a:spcPts val="0"/>
              </a:spcAft>
              <a:buSzPts val="1200"/>
              <a:buAutoNum type="arabicPeriod"/>
              <a:defRPr sz="1200"/>
            </a:lvl7pPr>
            <a:lvl8pPr indent="-304800" lvl="7" marL="3657600">
              <a:spcBef>
                <a:spcPts val="0"/>
              </a:spcBef>
              <a:spcAft>
                <a:spcPts val="0"/>
              </a:spcAft>
              <a:buSzPts val="1200"/>
              <a:buAutoNum type="alphaLcPeriod"/>
              <a:defRPr sz="1200"/>
            </a:lvl8pPr>
            <a:lvl9pPr indent="-304800" lvl="8" marL="4114800">
              <a:spcBef>
                <a:spcPts val="0"/>
              </a:spcBef>
              <a:spcAft>
                <a:spcPts val="0"/>
              </a:spcAft>
              <a:buSzPts val="1200"/>
              <a:buAutoNum type="romanLcPeriod"/>
              <a:defRPr sz="1200"/>
            </a:lvl9pPr>
          </a:lstStyle>
          <a:p/>
        </p:txBody>
      </p:sp>
      <p:grpSp>
        <p:nvGrpSpPr>
          <p:cNvPr id="4435" name="Google Shape;4435;p20"/>
          <p:cNvGrpSpPr/>
          <p:nvPr/>
        </p:nvGrpSpPr>
        <p:grpSpPr>
          <a:xfrm>
            <a:off x="1130250" y="4598729"/>
            <a:ext cx="208157" cy="236967"/>
            <a:chOff x="1130250" y="4598729"/>
            <a:chExt cx="208157" cy="236967"/>
          </a:xfrm>
        </p:grpSpPr>
        <p:sp>
          <p:nvSpPr>
            <p:cNvPr id="4436" name="Google Shape;4436;p20"/>
            <p:cNvSpPr/>
            <p:nvPr/>
          </p:nvSpPr>
          <p:spPr>
            <a:xfrm>
              <a:off x="1130250" y="4598729"/>
              <a:ext cx="208157" cy="236967"/>
            </a:xfrm>
            <a:custGeom>
              <a:rect b="b" l="l" r="r" t="t"/>
              <a:pathLst>
                <a:path extrusionOk="0" h="2303" w="2023">
                  <a:moveTo>
                    <a:pt x="394" y="1460"/>
                  </a:moveTo>
                  <a:cubicBezTo>
                    <a:pt x="1" y="562"/>
                    <a:pt x="1292" y="0"/>
                    <a:pt x="1686" y="843"/>
                  </a:cubicBezTo>
                  <a:cubicBezTo>
                    <a:pt x="2023" y="1741"/>
                    <a:pt x="731" y="2303"/>
                    <a:pt x="394" y="146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20"/>
            <p:cNvSpPr/>
            <p:nvPr/>
          </p:nvSpPr>
          <p:spPr>
            <a:xfrm>
              <a:off x="1170688" y="4650692"/>
              <a:ext cx="127281" cy="127281"/>
            </a:xfrm>
            <a:custGeom>
              <a:rect b="b" l="l" r="r" t="t"/>
              <a:pathLst>
                <a:path extrusionOk="0" h="1237" w="1237">
                  <a:moveTo>
                    <a:pt x="169" y="843"/>
                  </a:moveTo>
                  <a:cubicBezTo>
                    <a:pt x="1" y="562"/>
                    <a:pt x="169" y="281"/>
                    <a:pt x="394" y="169"/>
                  </a:cubicBezTo>
                  <a:cubicBezTo>
                    <a:pt x="843" y="1"/>
                    <a:pt x="1236" y="394"/>
                    <a:pt x="1068" y="787"/>
                  </a:cubicBezTo>
                  <a:cubicBezTo>
                    <a:pt x="956" y="1236"/>
                    <a:pt x="338" y="1236"/>
                    <a:pt x="169" y="84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20"/>
            <p:cNvSpPr/>
            <p:nvPr/>
          </p:nvSpPr>
          <p:spPr>
            <a:xfrm>
              <a:off x="1176450" y="4656454"/>
              <a:ext cx="127281" cy="121519"/>
            </a:xfrm>
            <a:custGeom>
              <a:rect b="b" l="l" r="r" t="t"/>
              <a:pathLst>
                <a:path extrusionOk="0" h="1181" w="1237">
                  <a:moveTo>
                    <a:pt x="113" y="787"/>
                  </a:moveTo>
                  <a:cubicBezTo>
                    <a:pt x="1" y="619"/>
                    <a:pt x="57" y="450"/>
                    <a:pt x="169" y="282"/>
                  </a:cubicBezTo>
                  <a:cubicBezTo>
                    <a:pt x="169" y="225"/>
                    <a:pt x="226" y="225"/>
                    <a:pt x="282" y="225"/>
                  </a:cubicBezTo>
                  <a:cubicBezTo>
                    <a:pt x="787" y="1"/>
                    <a:pt x="1237" y="506"/>
                    <a:pt x="900" y="956"/>
                  </a:cubicBezTo>
                  <a:cubicBezTo>
                    <a:pt x="900" y="1012"/>
                    <a:pt x="843" y="1012"/>
                    <a:pt x="787" y="1068"/>
                  </a:cubicBezTo>
                  <a:cubicBezTo>
                    <a:pt x="506" y="1180"/>
                    <a:pt x="169" y="1068"/>
                    <a:pt x="57" y="787"/>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20"/>
            <p:cNvSpPr/>
            <p:nvPr/>
          </p:nvSpPr>
          <p:spPr>
            <a:xfrm>
              <a:off x="1188078" y="4685368"/>
              <a:ext cx="80978" cy="69454"/>
            </a:xfrm>
            <a:custGeom>
              <a:rect b="b" l="l" r="r" t="t"/>
              <a:pathLst>
                <a:path extrusionOk="0" h="675" w="787">
                  <a:moveTo>
                    <a:pt x="450" y="618"/>
                  </a:moveTo>
                  <a:cubicBezTo>
                    <a:pt x="113" y="618"/>
                    <a:pt x="0" y="225"/>
                    <a:pt x="225" y="1"/>
                  </a:cubicBezTo>
                  <a:cubicBezTo>
                    <a:pt x="169" y="57"/>
                    <a:pt x="169" y="113"/>
                    <a:pt x="169" y="169"/>
                  </a:cubicBezTo>
                  <a:cubicBezTo>
                    <a:pt x="113" y="338"/>
                    <a:pt x="281" y="562"/>
                    <a:pt x="506" y="562"/>
                  </a:cubicBezTo>
                  <a:cubicBezTo>
                    <a:pt x="562" y="562"/>
                    <a:pt x="674" y="562"/>
                    <a:pt x="787" y="450"/>
                  </a:cubicBezTo>
                  <a:cubicBezTo>
                    <a:pt x="730" y="562"/>
                    <a:pt x="562" y="675"/>
                    <a:pt x="450" y="61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0" name="Google Shape;4440;p20"/>
          <p:cNvGrpSpPr/>
          <p:nvPr/>
        </p:nvGrpSpPr>
        <p:grpSpPr>
          <a:xfrm flipH="1">
            <a:off x="4085308" y="4693118"/>
            <a:ext cx="356261" cy="81650"/>
            <a:chOff x="1962943" y="5517637"/>
            <a:chExt cx="356261" cy="81650"/>
          </a:xfrm>
        </p:grpSpPr>
        <p:sp>
          <p:nvSpPr>
            <p:cNvPr id="4441" name="Google Shape;4441;p20"/>
            <p:cNvSpPr/>
            <p:nvPr/>
          </p:nvSpPr>
          <p:spPr>
            <a:xfrm>
              <a:off x="1985205" y="5517637"/>
              <a:ext cx="70552" cy="81650"/>
            </a:xfrm>
            <a:custGeom>
              <a:rect b="b" l="l" r="r" t="t"/>
              <a:pathLst>
                <a:path extrusionOk="0" h="1236" w="1068">
                  <a:moveTo>
                    <a:pt x="57" y="1236"/>
                  </a:moveTo>
                  <a:lnTo>
                    <a:pt x="0" y="0"/>
                  </a:lnTo>
                  <a:lnTo>
                    <a:pt x="1068" y="0"/>
                  </a:lnTo>
                  <a:lnTo>
                    <a:pt x="1068" y="1236"/>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20"/>
            <p:cNvSpPr/>
            <p:nvPr/>
          </p:nvSpPr>
          <p:spPr>
            <a:xfrm>
              <a:off x="2055690" y="5517637"/>
              <a:ext cx="263513" cy="81650"/>
            </a:xfrm>
            <a:custGeom>
              <a:rect b="b" l="l" r="r" t="t"/>
              <a:pathLst>
                <a:path extrusionOk="0" h="1236" w="3989">
                  <a:moveTo>
                    <a:pt x="1" y="1236"/>
                  </a:moveTo>
                  <a:lnTo>
                    <a:pt x="1" y="0"/>
                  </a:lnTo>
                  <a:lnTo>
                    <a:pt x="3988" y="0"/>
                  </a:lnTo>
                  <a:lnTo>
                    <a:pt x="3988" y="123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20"/>
            <p:cNvSpPr/>
            <p:nvPr/>
          </p:nvSpPr>
          <p:spPr>
            <a:xfrm>
              <a:off x="1962943" y="5517637"/>
              <a:ext cx="26028" cy="81650"/>
            </a:xfrm>
            <a:custGeom>
              <a:rect b="b" l="l" r="r" t="t"/>
              <a:pathLst>
                <a:path extrusionOk="0" h="1236" w="394">
                  <a:moveTo>
                    <a:pt x="0" y="1236"/>
                  </a:moveTo>
                  <a:lnTo>
                    <a:pt x="0" y="0"/>
                  </a:lnTo>
                  <a:lnTo>
                    <a:pt x="337" y="0"/>
                  </a:lnTo>
                  <a:lnTo>
                    <a:pt x="394" y="123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20"/>
            <p:cNvSpPr/>
            <p:nvPr/>
          </p:nvSpPr>
          <p:spPr>
            <a:xfrm>
              <a:off x="2055690" y="5580723"/>
              <a:ext cx="263513" cy="18563"/>
            </a:xfrm>
            <a:custGeom>
              <a:rect b="b" l="l" r="r" t="t"/>
              <a:pathLst>
                <a:path extrusionOk="0" h="281" w="3989">
                  <a:moveTo>
                    <a:pt x="3988" y="0"/>
                  </a:moveTo>
                  <a:lnTo>
                    <a:pt x="3988" y="281"/>
                  </a:lnTo>
                  <a:lnTo>
                    <a:pt x="1" y="281"/>
                  </a:lnTo>
                  <a:lnTo>
                    <a:pt x="1" y="0"/>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20"/>
            <p:cNvSpPr/>
            <p:nvPr/>
          </p:nvSpPr>
          <p:spPr>
            <a:xfrm>
              <a:off x="1962943" y="5580723"/>
              <a:ext cx="26028" cy="18563"/>
            </a:xfrm>
            <a:custGeom>
              <a:rect b="b" l="l" r="r" t="t"/>
              <a:pathLst>
                <a:path extrusionOk="0" h="281" w="394">
                  <a:moveTo>
                    <a:pt x="394" y="0"/>
                  </a:moveTo>
                  <a:lnTo>
                    <a:pt x="394" y="281"/>
                  </a:lnTo>
                  <a:lnTo>
                    <a:pt x="0" y="281"/>
                  </a:lnTo>
                  <a:lnTo>
                    <a:pt x="0" y="0"/>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6" name="Google Shape;4446;p20"/>
          <p:cNvGrpSpPr/>
          <p:nvPr/>
        </p:nvGrpSpPr>
        <p:grpSpPr>
          <a:xfrm flipH="1">
            <a:off x="4548262" y="4536578"/>
            <a:ext cx="252349" cy="252349"/>
            <a:chOff x="1647575" y="5358103"/>
            <a:chExt cx="252349" cy="252349"/>
          </a:xfrm>
        </p:grpSpPr>
        <p:sp>
          <p:nvSpPr>
            <p:cNvPr id="4447" name="Google Shape;4447;p20"/>
            <p:cNvSpPr/>
            <p:nvPr/>
          </p:nvSpPr>
          <p:spPr>
            <a:xfrm>
              <a:off x="1647575" y="5358103"/>
              <a:ext cx="252349" cy="252349"/>
            </a:xfrm>
            <a:custGeom>
              <a:rect b="b" l="l" r="r" t="t"/>
              <a:pathLst>
                <a:path extrusionOk="0" h="3820" w="3820">
                  <a:moveTo>
                    <a:pt x="3707" y="2303"/>
                  </a:moveTo>
                  <a:cubicBezTo>
                    <a:pt x="3820" y="899"/>
                    <a:pt x="2247" y="0"/>
                    <a:pt x="1124" y="899"/>
                  </a:cubicBezTo>
                  <a:cubicBezTo>
                    <a:pt x="0" y="1741"/>
                    <a:pt x="506" y="3539"/>
                    <a:pt x="1910" y="3707"/>
                  </a:cubicBezTo>
                  <a:cubicBezTo>
                    <a:pt x="2809" y="3819"/>
                    <a:pt x="3595" y="3145"/>
                    <a:pt x="3707" y="230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20"/>
            <p:cNvSpPr/>
            <p:nvPr/>
          </p:nvSpPr>
          <p:spPr>
            <a:xfrm>
              <a:off x="1695798" y="5428588"/>
              <a:ext cx="163300" cy="141038"/>
            </a:xfrm>
            <a:custGeom>
              <a:rect b="b" l="l" r="r" t="t"/>
              <a:pathLst>
                <a:path extrusionOk="0" h="2135" w="2472">
                  <a:moveTo>
                    <a:pt x="2416" y="1180"/>
                  </a:moveTo>
                  <a:cubicBezTo>
                    <a:pt x="2472" y="562"/>
                    <a:pt x="2079" y="57"/>
                    <a:pt x="1461" y="0"/>
                  </a:cubicBezTo>
                  <a:lnTo>
                    <a:pt x="1405" y="0"/>
                  </a:lnTo>
                  <a:cubicBezTo>
                    <a:pt x="1" y="0"/>
                    <a:pt x="1" y="2135"/>
                    <a:pt x="1405" y="2135"/>
                  </a:cubicBezTo>
                  <a:lnTo>
                    <a:pt x="1461" y="2135"/>
                  </a:lnTo>
                  <a:cubicBezTo>
                    <a:pt x="1966" y="2022"/>
                    <a:pt x="2360" y="1685"/>
                    <a:pt x="2416" y="1180"/>
                  </a:cubicBezTo>
                  <a:close/>
                </a:path>
              </a:pathLst>
            </a:custGeom>
            <a:solidFill>
              <a:srgbClr val="EFF0F1">
                <a:alpha val="4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20"/>
            <p:cNvSpPr/>
            <p:nvPr/>
          </p:nvSpPr>
          <p:spPr>
            <a:xfrm>
              <a:off x="1740322" y="5450850"/>
              <a:ext cx="85416" cy="85416"/>
            </a:xfrm>
            <a:custGeom>
              <a:rect b="b" l="l" r="r" t="t"/>
              <a:pathLst>
                <a:path extrusionOk="0" h="1293" w="1293">
                  <a:moveTo>
                    <a:pt x="1236" y="787"/>
                  </a:moveTo>
                  <a:cubicBezTo>
                    <a:pt x="1292" y="281"/>
                    <a:pt x="731" y="0"/>
                    <a:pt x="394" y="281"/>
                  </a:cubicBezTo>
                  <a:cubicBezTo>
                    <a:pt x="1" y="618"/>
                    <a:pt x="169" y="1180"/>
                    <a:pt x="675" y="1236"/>
                  </a:cubicBezTo>
                  <a:cubicBezTo>
                    <a:pt x="955" y="1292"/>
                    <a:pt x="1180" y="1068"/>
                    <a:pt x="1236" y="78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20"/>
            <p:cNvSpPr/>
            <p:nvPr/>
          </p:nvSpPr>
          <p:spPr>
            <a:xfrm>
              <a:off x="1758885" y="5495374"/>
              <a:ext cx="22328" cy="22328"/>
            </a:xfrm>
            <a:custGeom>
              <a:rect b="b" l="l" r="r" t="t"/>
              <a:pathLst>
                <a:path extrusionOk="0" h="338" w="338">
                  <a:moveTo>
                    <a:pt x="337" y="169"/>
                  </a:moveTo>
                  <a:cubicBezTo>
                    <a:pt x="337" y="113"/>
                    <a:pt x="281" y="0"/>
                    <a:pt x="225" y="0"/>
                  </a:cubicBezTo>
                  <a:cubicBezTo>
                    <a:pt x="113" y="0"/>
                    <a:pt x="57" y="57"/>
                    <a:pt x="57" y="169"/>
                  </a:cubicBezTo>
                  <a:cubicBezTo>
                    <a:pt x="0" y="225"/>
                    <a:pt x="57" y="337"/>
                    <a:pt x="169" y="337"/>
                  </a:cubicBezTo>
                  <a:cubicBezTo>
                    <a:pt x="281" y="337"/>
                    <a:pt x="337" y="281"/>
                    <a:pt x="337" y="16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_1_1_1_2">
    <p:bg>
      <p:bgPr>
        <a:gradFill>
          <a:gsLst>
            <a:gs pos="0">
              <a:schemeClr val="dk1"/>
            </a:gs>
            <a:gs pos="44000">
              <a:schemeClr val="accent6"/>
            </a:gs>
            <a:gs pos="100000">
              <a:schemeClr val="accent6"/>
            </a:gs>
          </a:gsLst>
          <a:lin ang="13500032" scaled="0"/>
        </a:gradFill>
      </p:bgPr>
    </p:bg>
    <p:spTree>
      <p:nvGrpSpPr>
        <p:cNvPr id="4451" name="Shape 4451"/>
        <p:cNvGrpSpPr/>
        <p:nvPr/>
      </p:nvGrpSpPr>
      <p:grpSpPr>
        <a:xfrm>
          <a:off x="0" y="0"/>
          <a:ext cx="0" cy="0"/>
          <a:chOff x="0" y="0"/>
          <a:chExt cx="0" cy="0"/>
        </a:xfrm>
      </p:grpSpPr>
      <p:grpSp>
        <p:nvGrpSpPr>
          <p:cNvPr id="4452" name="Google Shape;4452;p21"/>
          <p:cNvGrpSpPr/>
          <p:nvPr/>
        </p:nvGrpSpPr>
        <p:grpSpPr>
          <a:xfrm flipH="1" rot="10800000">
            <a:off x="-82849" y="56"/>
            <a:ext cx="9363767" cy="2555558"/>
            <a:chOff x="1851250" y="1720850"/>
            <a:chExt cx="3539775" cy="966075"/>
          </a:xfrm>
        </p:grpSpPr>
        <p:sp>
          <p:nvSpPr>
            <p:cNvPr id="4453" name="Google Shape;4453;p21"/>
            <p:cNvSpPr/>
            <p:nvPr/>
          </p:nvSpPr>
          <p:spPr>
            <a:xfrm>
              <a:off x="4361800" y="2473450"/>
              <a:ext cx="44950" cy="66025"/>
            </a:xfrm>
            <a:custGeom>
              <a:rect b="b" l="l" r="r" t="t"/>
              <a:pathLst>
                <a:path extrusionOk="0" h="2641" w="1798">
                  <a:moveTo>
                    <a:pt x="225" y="1"/>
                  </a:moveTo>
                  <a:lnTo>
                    <a:pt x="0" y="113"/>
                  </a:lnTo>
                  <a:lnTo>
                    <a:pt x="1573" y="2641"/>
                  </a:lnTo>
                  <a:lnTo>
                    <a:pt x="1797" y="2528"/>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21"/>
            <p:cNvSpPr/>
            <p:nvPr/>
          </p:nvSpPr>
          <p:spPr>
            <a:xfrm>
              <a:off x="4399700" y="2453800"/>
              <a:ext cx="36525" cy="70225"/>
            </a:xfrm>
            <a:custGeom>
              <a:rect b="b" l="l" r="r" t="t"/>
              <a:pathLst>
                <a:path extrusionOk="0" h="2809" w="1461">
                  <a:moveTo>
                    <a:pt x="225" y="1"/>
                  </a:moveTo>
                  <a:lnTo>
                    <a:pt x="1" y="113"/>
                  </a:lnTo>
                  <a:lnTo>
                    <a:pt x="1292" y="2809"/>
                  </a:lnTo>
                  <a:lnTo>
                    <a:pt x="1461" y="2697"/>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21"/>
            <p:cNvSpPr/>
            <p:nvPr/>
          </p:nvSpPr>
          <p:spPr>
            <a:xfrm>
              <a:off x="4439025" y="2436950"/>
              <a:ext cx="30900" cy="73050"/>
            </a:xfrm>
            <a:custGeom>
              <a:rect b="b" l="l" r="r" t="t"/>
              <a:pathLst>
                <a:path extrusionOk="0" h="2922" w="1236">
                  <a:moveTo>
                    <a:pt x="281" y="1"/>
                  </a:moveTo>
                  <a:lnTo>
                    <a:pt x="0" y="113"/>
                  </a:lnTo>
                  <a:lnTo>
                    <a:pt x="1011" y="2921"/>
                  </a:lnTo>
                  <a:lnTo>
                    <a:pt x="1236" y="2809"/>
                  </a:lnTo>
                  <a:lnTo>
                    <a:pt x="28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21"/>
            <p:cNvSpPr/>
            <p:nvPr/>
          </p:nvSpPr>
          <p:spPr>
            <a:xfrm>
              <a:off x="4326700" y="2497325"/>
              <a:ext cx="49150" cy="63225"/>
            </a:xfrm>
            <a:custGeom>
              <a:rect b="b" l="l" r="r" t="t"/>
              <a:pathLst>
                <a:path extrusionOk="0" h="2529" w="1966">
                  <a:moveTo>
                    <a:pt x="169" y="1"/>
                  </a:moveTo>
                  <a:lnTo>
                    <a:pt x="0" y="169"/>
                  </a:lnTo>
                  <a:lnTo>
                    <a:pt x="1741" y="2528"/>
                  </a:lnTo>
                  <a:lnTo>
                    <a:pt x="1966" y="2416"/>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21"/>
            <p:cNvSpPr/>
            <p:nvPr/>
          </p:nvSpPr>
          <p:spPr>
            <a:xfrm>
              <a:off x="4603300" y="2414500"/>
              <a:ext cx="11250" cy="73025"/>
            </a:xfrm>
            <a:custGeom>
              <a:rect b="b" l="l" r="r" t="t"/>
              <a:pathLst>
                <a:path extrusionOk="0" h="2921" w="450">
                  <a:moveTo>
                    <a:pt x="169" y="0"/>
                  </a:moveTo>
                  <a:lnTo>
                    <a:pt x="0" y="2921"/>
                  </a:lnTo>
                  <a:lnTo>
                    <a:pt x="281" y="2921"/>
                  </a:lnTo>
                  <a:lnTo>
                    <a:pt x="45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21"/>
            <p:cNvSpPr/>
            <p:nvPr/>
          </p:nvSpPr>
          <p:spPr>
            <a:xfrm>
              <a:off x="4563975" y="2414500"/>
              <a:ext cx="9850" cy="73025"/>
            </a:xfrm>
            <a:custGeom>
              <a:rect b="b" l="l" r="r" t="t"/>
              <a:pathLst>
                <a:path extrusionOk="0" h="2921" w="394">
                  <a:moveTo>
                    <a:pt x="1" y="0"/>
                  </a:moveTo>
                  <a:lnTo>
                    <a:pt x="169" y="2921"/>
                  </a:lnTo>
                  <a:lnTo>
                    <a:pt x="394" y="2921"/>
                  </a:lnTo>
                  <a:lnTo>
                    <a:pt x="28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21"/>
            <p:cNvSpPr/>
            <p:nvPr/>
          </p:nvSpPr>
          <p:spPr>
            <a:xfrm>
              <a:off x="4521850" y="2417300"/>
              <a:ext cx="16875" cy="74450"/>
            </a:xfrm>
            <a:custGeom>
              <a:rect b="b" l="l" r="r" t="t"/>
              <a:pathLst>
                <a:path extrusionOk="0" h="2978" w="675">
                  <a:moveTo>
                    <a:pt x="1" y="0"/>
                  </a:moveTo>
                  <a:lnTo>
                    <a:pt x="450" y="2977"/>
                  </a:lnTo>
                  <a:lnTo>
                    <a:pt x="675" y="2921"/>
                  </a:lnTo>
                  <a:lnTo>
                    <a:pt x="28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21"/>
            <p:cNvSpPr/>
            <p:nvPr/>
          </p:nvSpPr>
          <p:spPr>
            <a:xfrm>
              <a:off x="4479725" y="2425725"/>
              <a:ext cx="23900" cy="73025"/>
            </a:xfrm>
            <a:custGeom>
              <a:rect b="b" l="l" r="r" t="t"/>
              <a:pathLst>
                <a:path extrusionOk="0" h="2921" w="956">
                  <a:moveTo>
                    <a:pt x="282" y="0"/>
                  </a:moveTo>
                  <a:lnTo>
                    <a:pt x="1" y="57"/>
                  </a:lnTo>
                  <a:lnTo>
                    <a:pt x="731" y="2921"/>
                  </a:lnTo>
                  <a:lnTo>
                    <a:pt x="956" y="2865"/>
                  </a:lnTo>
                  <a:lnTo>
                    <a:pt x="28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21"/>
            <p:cNvSpPr/>
            <p:nvPr/>
          </p:nvSpPr>
          <p:spPr>
            <a:xfrm>
              <a:off x="4236825" y="2585800"/>
              <a:ext cx="63200" cy="49150"/>
            </a:xfrm>
            <a:custGeom>
              <a:rect b="b" l="l" r="r" t="t"/>
              <a:pathLst>
                <a:path extrusionOk="0" h="1966" w="2528">
                  <a:moveTo>
                    <a:pt x="169" y="0"/>
                  </a:moveTo>
                  <a:lnTo>
                    <a:pt x="1" y="225"/>
                  </a:lnTo>
                  <a:lnTo>
                    <a:pt x="2416" y="1966"/>
                  </a:lnTo>
                  <a:lnTo>
                    <a:pt x="2528" y="1797"/>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21"/>
            <p:cNvSpPr/>
            <p:nvPr/>
          </p:nvSpPr>
          <p:spPr>
            <a:xfrm>
              <a:off x="4263500" y="2553500"/>
              <a:ext cx="59000" cy="54775"/>
            </a:xfrm>
            <a:custGeom>
              <a:rect b="b" l="l" r="r" t="t"/>
              <a:pathLst>
                <a:path extrusionOk="0" h="2191" w="2360">
                  <a:moveTo>
                    <a:pt x="169" y="0"/>
                  </a:moveTo>
                  <a:lnTo>
                    <a:pt x="1" y="225"/>
                  </a:lnTo>
                  <a:lnTo>
                    <a:pt x="2191" y="2191"/>
                  </a:lnTo>
                  <a:lnTo>
                    <a:pt x="2360" y="2022"/>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21"/>
            <p:cNvSpPr/>
            <p:nvPr/>
          </p:nvSpPr>
          <p:spPr>
            <a:xfrm>
              <a:off x="4212950" y="2622300"/>
              <a:ext cx="67425" cy="43550"/>
            </a:xfrm>
            <a:custGeom>
              <a:rect b="b" l="l" r="r" t="t"/>
              <a:pathLst>
                <a:path extrusionOk="0" h="1742" w="2697">
                  <a:moveTo>
                    <a:pt x="169" y="0"/>
                  </a:moveTo>
                  <a:cubicBezTo>
                    <a:pt x="113" y="57"/>
                    <a:pt x="57" y="113"/>
                    <a:pt x="1" y="225"/>
                  </a:cubicBezTo>
                  <a:lnTo>
                    <a:pt x="2528" y="1742"/>
                  </a:lnTo>
                  <a:lnTo>
                    <a:pt x="2697" y="1517"/>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21"/>
            <p:cNvSpPr/>
            <p:nvPr/>
          </p:nvSpPr>
          <p:spPr>
            <a:xfrm>
              <a:off x="4294400" y="2522600"/>
              <a:ext cx="54775" cy="60400"/>
            </a:xfrm>
            <a:custGeom>
              <a:rect b="b" l="l" r="r" t="t"/>
              <a:pathLst>
                <a:path extrusionOk="0" h="2416" w="2191">
                  <a:moveTo>
                    <a:pt x="169" y="1"/>
                  </a:moveTo>
                  <a:lnTo>
                    <a:pt x="0" y="225"/>
                  </a:lnTo>
                  <a:lnTo>
                    <a:pt x="1966" y="2416"/>
                  </a:lnTo>
                  <a:lnTo>
                    <a:pt x="2191" y="2247"/>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21"/>
            <p:cNvSpPr/>
            <p:nvPr/>
          </p:nvSpPr>
          <p:spPr>
            <a:xfrm>
              <a:off x="4638400" y="2418700"/>
              <a:ext cx="16875" cy="73050"/>
            </a:xfrm>
            <a:custGeom>
              <a:rect b="b" l="l" r="r" t="t"/>
              <a:pathLst>
                <a:path extrusionOk="0" h="2922" w="675">
                  <a:moveTo>
                    <a:pt x="450" y="1"/>
                  </a:moveTo>
                  <a:lnTo>
                    <a:pt x="1" y="2921"/>
                  </a:lnTo>
                  <a:lnTo>
                    <a:pt x="225" y="2921"/>
                  </a:lnTo>
                  <a:lnTo>
                    <a:pt x="67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21"/>
            <p:cNvSpPr/>
            <p:nvPr/>
          </p:nvSpPr>
          <p:spPr>
            <a:xfrm>
              <a:off x="4740900" y="2455200"/>
              <a:ext cx="37925" cy="68825"/>
            </a:xfrm>
            <a:custGeom>
              <a:rect b="b" l="l" r="r" t="t"/>
              <a:pathLst>
                <a:path extrusionOk="0" h="2753" w="1517">
                  <a:moveTo>
                    <a:pt x="1236" y="1"/>
                  </a:moveTo>
                  <a:lnTo>
                    <a:pt x="1" y="2697"/>
                  </a:lnTo>
                  <a:lnTo>
                    <a:pt x="225" y="2753"/>
                  </a:lnTo>
                  <a:lnTo>
                    <a:pt x="1517" y="113"/>
                  </a:lnTo>
                  <a:lnTo>
                    <a:pt x="123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21"/>
            <p:cNvSpPr/>
            <p:nvPr/>
          </p:nvSpPr>
          <p:spPr>
            <a:xfrm>
              <a:off x="4673500" y="2425725"/>
              <a:ext cx="23900" cy="73025"/>
            </a:xfrm>
            <a:custGeom>
              <a:rect b="b" l="l" r="r" t="t"/>
              <a:pathLst>
                <a:path extrusionOk="0" h="2921" w="956">
                  <a:moveTo>
                    <a:pt x="731" y="0"/>
                  </a:moveTo>
                  <a:lnTo>
                    <a:pt x="1" y="2865"/>
                  </a:lnTo>
                  <a:lnTo>
                    <a:pt x="281" y="2921"/>
                  </a:lnTo>
                  <a:lnTo>
                    <a:pt x="955" y="113"/>
                  </a:lnTo>
                  <a:lnTo>
                    <a:pt x="73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21"/>
            <p:cNvSpPr/>
            <p:nvPr/>
          </p:nvSpPr>
          <p:spPr>
            <a:xfrm>
              <a:off x="4707200" y="2438350"/>
              <a:ext cx="30925" cy="71650"/>
            </a:xfrm>
            <a:custGeom>
              <a:rect b="b" l="l" r="r" t="t"/>
              <a:pathLst>
                <a:path extrusionOk="0" h="2866" w="1237">
                  <a:moveTo>
                    <a:pt x="955" y="1"/>
                  </a:moveTo>
                  <a:lnTo>
                    <a:pt x="1" y="2753"/>
                  </a:lnTo>
                  <a:lnTo>
                    <a:pt x="225" y="2865"/>
                  </a:lnTo>
                  <a:lnTo>
                    <a:pt x="1236" y="113"/>
                  </a:lnTo>
                  <a:lnTo>
                    <a:pt x="95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21"/>
            <p:cNvSpPr/>
            <p:nvPr/>
          </p:nvSpPr>
          <p:spPr>
            <a:xfrm>
              <a:off x="4829350" y="2571750"/>
              <a:ext cx="5650" cy="11250"/>
            </a:xfrm>
            <a:custGeom>
              <a:rect b="b" l="l" r="r" t="t"/>
              <a:pathLst>
                <a:path extrusionOk="0" h="450" w="226">
                  <a:moveTo>
                    <a:pt x="226" y="1"/>
                  </a:moveTo>
                  <a:lnTo>
                    <a:pt x="1" y="281"/>
                  </a:lnTo>
                  <a:lnTo>
                    <a:pt x="169" y="450"/>
                  </a:lnTo>
                  <a:lnTo>
                    <a:pt x="226" y="394"/>
                  </a:lnTo>
                  <a:lnTo>
                    <a:pt x="22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21"/>
            <p:cNvSpPr/>
            <p:nvPr/>
          </p:nvSpPr>
          <p:spPr>
            <a:xfrm>
              <a:off x="4771800" y="2473450"/>
              <a:ext cx="43550" cy="67425"/>
            </a:xfrm>
            <a:custGeom>
              <a:rect b="b" l="l" r="r" t="t"/>
              <a:pathLst>
                <a:path extrusionOk="0" h="2697" w="1742">
                  <a:moveTo>
                    <a:pt x="1517" y="1"/>
                  </a:moveTo>
                  <a:lnTo>
                    <a:pt x="0" y="2528"/>
                  </a:lnTo>
                  <a:lnTo>
                    <a:pt x="225" y="2697"/>
                  </a:lnTo>
                  <a:lnTo>
                    <a:pt x="1741" y="169"/>
                  </a:lnTo>
                  <a:lnTo>
                    <a:pt x="151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21"/>
            <p:cNvSpPr/>
            <p:nvPr/>
          </p:nvSpPr>
          <p:spPr>
            <a:xfrm>
              <a:off x="4801275" y="2512775"/>
              <a:ext cx="33725" cy="47775"/>
            </a:xfrm>
            <a:custGeom>
              <a:rect b="b" l="l" r="r" t="t"/>
              <a:pathLst>
                <a:path extrusionOk="0" h="1911" w="1349">
                  <a:moveTo>
                    <a:pt x="1349" y="1"/>
                  </a:moveTo>
                  <a:lnTo>
                    <a:pt x="1" y="1798"/>
                  </a:lnTo>
                  <a:lnTo>
                    <a:pt x="225" y="1910"/>
                  </a:lnTo>
                  <a:lnTo>
                    <a:pt x="1349" y="394"/>
                  </a:lnTo>
                  <a:lnTo>
                    <a:pt x="134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21"/>
            <p:cNvSpPr/>
            <p:nvPr/>
          </p:nvSpPr>
          <p:spPr>
            <a:xfrm>
              <a:off x="4309850" y="2509975"/>
              <a:ext cx="66000" cy="78650"/>
            </a:xfrm>
            <a:custGeom>
              <a:rect b="b" l="l" r="r" t="t"/>
              <a:pathLst>
                <a:path extrusionOk="0" h="3146" w="2640">
                  <a:moveTo>
                    <a:pt x="225" y="0"/>
                  </a:moveTo>
                  <a:lnTo>
                    <a:pt x="0" y="169"/>
                  </a:lnTo>
                  <a:lnTo>
                    <a:pt x="2471" y="3145"/>
                  </a:lnTo>
                  <a:lnTo>
                    <a:pt x="2640" y="2977"/>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21"/>
            <p:cNvSpPr/>
            <p:nvPr/>
          </p:nvSpPr>
          <p:spPr>
            <a:xfrm>
              <a:off x="4420775" y="2443975"/>
              <a:ext cx="42125" cy="92700"/>
            </a:xfrm>
            <a:custGeom>
              <a:rect b="b" l="l" r="r" t="t"/>
              <a:pathLst>
                <a:path extrusionOk="0" h="3708" w="1685">
                  <a:moveTo>
                    <a:pt x="225" y="1"/>
                  </a:moveTo>
                  <a:lnTo>
                    <a:pt x="0" y="113"/>
                  </a:lnTo>
                  <a:lnTo>
                    <a:pt x="1460" y="3707"/>
                  </a:lnTo>
                  <a:lnTo>
                    <a:pt x="1685" y="3595"/>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21"/>
            <p:cNvSpPr/>
            <p:nvPr/>
          </p:nvSpPr>
          <p:spPr>
            <a:xfrm>
              <a:off x="4381450" y="2462225"/>
              <a:ext cx="50575" cy="88500"/>
            </a:xfrm>
            <a:custGeom>
              <a:rect b="b" l="l" r="r" t="t"/>
              <a:pathLst>
                <a:path extrusionOk="0" h="3540" w="2023">
                  <a:moveTo>
                    <a:pt x="225" y="1"/>
                  </a:moveTo>
                  <a:lnTo>
                    <a:pt x="0" y="169"/>
                  </a:lnTo>
                  <a:lnTo>
                    <a:pt x="1798" y="3539"/>
                  </a:lnTo>
                  <a:lnTo>
                    <a:pt x="2022" y="3427"/>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21"/>
            <p:cNvSpPr/>
            <p:nvPr/>
          </p:nvSpPr>
          <p:spPr>
            <a:xfrm>
              <a:off x="4344950" y="2484700"/>
              <a:ext cx="59000" cy="82875"/>
            </a:xfrm>
            <a:custGeom>
              <a:rect b="b" l="l" r="r" t="t"/>
              <a:pathLst>
                <a:path extrusionOk="0" h="3315" w="2360">
                  <a:moveTo>
                    <a:pt x="225" y="0"/>
                  </a:moveTo>
                  <a:lnTo>
                    <a:pt x="0" y="113"/>
                  </a:lnTo>
                  <a:lnTo>
                    <a:pt x="2134" y="3314"/>
                  </a:lnTo>
                  <a:lnTo>
                    <a:pt x="2359" y="3202"/>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21"/>
            <p:cNvSpPr/>
            <p:nvPr/>
          </p:nvSpPr>
          <p:spPr>
            <a:xfrm>
              <a:off x="4460075" y="2431350"/>
              <a:ext cx="33725" cy="94100"/>
            </a:xfrm>
            <a:custGeom>
              <a:rect b="b" l="l" r="r" t="t"/>
              <a:pathLst>
                <a:path extrusionOk="0" h="3764" w="1349">
                  <a:moveTo>
                    <a:pt x="225" y="0"/>
                  </a:moveTo>
                  <a:lnTo>
                    <a:pt x="1" y="56"/>
                  </a:lnTo>
                  <a:lnTo>
                    <a:pt x="1068" y="3763"/>
                  </a:lnTo>
                  <a:lnTo>
                    <a:pt x="1349" y="3651"/>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21"/>
            <p:cNvSpPr/>
            <p:nvPr/>
          </p:nvSpPr>
          <p:spPr>
            <a:xfrm>
              <a:off x="4586450" y="2413075"/>
              <a:ext cx="7050" cy="96925"/>
            </a:xfrm>
            <a:custGeom>
              <a:rect b="b" l="l" r="r" t="t"/>
              <a:pathLst>
                <a:path extrusionOk="0" h="3877" w="282">
                  <a:moveTo>
                    <a:pt x="0" y="1"/>
                  </a:moveTo>
                  <a:lnTo>
                    <a:pt x="0" y="3876"/>
                  </a:lnTo>
                  <a:lnTo>
                    <a:pt x="281" y="3876"/>
                  </a:lnTo>
                  <a:lnTo>
                    <a:pt x="28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21"/>
            <p:cNvSpPr/>
            <p:nvPr/>
          </p:nvSpPr>
          <p:spPr>
            <a:xfrm>
              <a:off x="4502200" y="2421500"/>
              <a:ext cx="23900" cy="95525"/>
            </a:xfrm>
            <a:custGeom>
              <a:rect b="b" l="l" r="r" t="t"/>
              <a:pathLst>
                <a:path extrusionOk="0" h="3821" w="956">
                  <a:moveTo>
                    <a:pt x="225" y="1"/>
                  </a:moveTo>
                  <a:lnTo>
                    <a:pt x="1" y="57"/>
                  </a:lnTo>
                  <a:lnTo>
                    <a:pt x="675" y="3820"/>
                  </a:lnTo>
                  <a:lnTo>
                    <a:pt x="955" y="3764"/>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21"/>
            <p:cNvSpPr/>
            <p:nvPr/>
          </p:nvSpPr>
          <p:spPr>
            <a:xfrm>
              <a:off x="4542925" y="2414500"/>
              <a:ext cx="15475" cy="96900"/>
            </a:xfrm>
            <a:custGeom>
              <a:rect b="b" l="l" r="r" t="t"/>
              <a:pathLst>
                <a:path extrusionOk="0" h="3876" w="619">
                  <a:moveTo>
                    <a:pt x="281" y="0"/>
                  </a:moveTo>
                  <a:lnTo>
                    <a:pt x="0" y="56"/>
                  </a:lnTo>
                  <a:lnTo>
                    <a:pt x="394" y="3875"/>
                  </a:lnTo>
                  <a:lnTo>
                    <a:pt x="618" y="3875"/>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21"/>
            <p:cNvSpPr/>
            <p:nvPr/>
          </p:nvSpPr>
          <p:spPr>
            <a:xfrm>
              <a:off x="4278950" y="2536650"/>
              <a:ext cx="73025" cy="73025"/>
            </a:xfrm>
            <a:custGeom>
              <a:rect b="b" l="l" r="r" t="t"/>
              <a:pathLst>
                <a:path extrusionOk="0" h="2921" w="2921">
                  <a:moveTo>
                    <a:pt x="169" y="0"/>
                  </a:moveTo>
                  <a:lnTo>
                    <a:pt x="0" y="225"/>
                  </a:lnTo>
                  <a:lnTo>
                    <a:pt x="2752" y="2921"/>
                  </a:lnTo>
                  <a:cubicBezTo>
                    <a:pt x="2809" y="2865"/>
                    <a:pt x="2865" y="2809"/>
                    <a:pt x="2921" y="2752"/>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21"/>
            <p:cNvSpPr/>
            <p:nvPr/>
          </p:nvSpPr>
          <p:spPr>
            <a:xfrm>
              <a:off x="4249450" y="2568950"/>
              <a:ext cx="78675" cy="67425"/>
            </a:xfrm>
            <a:custGeom>
              <a:rect b="b" l="l" r="r" t="t"/>
              <a:pathLst>
                <a:path extrusionOk="0" h="2697" w="3147">
                  <a:moveTo>
                    <a:pt x="169" y="0"/>
                  </a:moveTo>
                  <a:cubicBezTo>
                    <a:pt x="113" y="113"/>
                    <a:pt x="57" y="169"/>
                    <a:pt x="1" y="225"/>
                  </a:cubicBezTo>
                  <a:lnTo>
                    <a:pt x="2978" y="2696"/>
                  </a:lnTo>
                  <a:lnTo>
                    <a:pt x="3146" y="2471"/>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21"/>
            <p:cNvSpPr/>
            <p:nvPr/>
          </p:nvSpPr>
          <p:spPr>
            <a:xfrm>
              <a:off x="4225600" y="2602650"/>
              <a:ext cx="82850" cy="59000"/>
            </a:xfrm>
            <a:custGeom>
              <a:rect b="b" l="l" r="r" t="t"/>
              <a:pathLst>
                <a:path extrusionOk="0" h="2360" w="3314">
                  <a:moveTo>
                    <a:pt x="113" y="0"/>
                  </a:moveTo>
                  <a:lnTo>
                    <a:pt x="0" y="225"/>
                  </a:lnTo>
                  <a:lnTo>
                    <a:pt x="3202" y="2359"/>
                  </a:lnTo>
                  <a:lnTo>
                    <a:pt x="3314" y="2134"/>
                  </a:ln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21"/>
            <p:cNvSpPr/>
            <p:nvPr/>
          </p:nvSpPr>
          <p:spPr>
            <a:xfrm>
              <a:off x="4618750" y="2417300"/>
              <a:ext cx="16875" cy="95500"/>
            </a:xfrm>
            <a:custGeom>
              <a:rect b="b" l="l" r="r" t="t"/>
              <a:pathLst>
                <a:path extrusionOk="0" h="3820" w="675">
                  <a:moveTo>
                    <a:pt x="393" y="0"/>
                  </a:moveTo>
                  <a:lnTo>
                    <a:pt x="0" y="3820"/>
                  </a:lnTo>
                  <a:lnTo>
                    <a:pt x="281" y="3820"/>
                  </a:lnTo>
                  <a:lnTo>
                    <a:pt x="67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21"/>
            <p:cNvSpPr/>
            <p:nvPr/>
          </p:nvSpPr>
          <p:spPr>
            <a:xfrm>
              <a:off x="4684725" y="2432750"/>
              <a:ext cx="33725" cy="92700"/>
            </a:xfrm>
            <a:custGeom>
              <a:rect b="b" l="l" r="r" t="t"/>
              <a:pathLst>
                <a:path extrusionOk="0" h="3708" w="1349">
                  <a:moveTo>
                    <a:pt x="1124" y="0"/>
                  </a:moveTo>
                  <a:lnTo>
                    <a:pt x="1" y="3651"/>
                  </a:lnTo>
                  <a:lnTo>
                    <a:pt x="226" y="3707"/>
                  </a:lnTo>
                  <a:lnTo>
                    <a:pt x="1349" y="56"/>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21"/>
            <p:cNvSpPr/>
            <p:nvPr/>
          </p:nvSpPr>
          <p:spPr>
            <a:xfrm>
              <a:off x="4652450" y="2421500"/>
              <a:ext cx="25300" cy="95525"/>
            </a:xfrm>
            <a:custGeom>
              <a:rect b="b" l="l" r="r" t="t"/>
              <a:pathLst>
                <a:path extrusionOk="0" h="3821" w="1012">
                  <a:moveTo>
                    <a:pt x="730" y="1"/>
                  </a:moveTo>
                  <a:lnTo>
                    <a:pt x="0" y="3764"/>
                  </a:lnTo>
                  <a:lnTo>
                    <a:pt x="281" y="3820"/>
                  </a:lnTo>
                  <a:lnTo>
                    <a:pt x="1011" y="57"/>
                  </a:lnTo>
                  <a:lnTo>
                    <a:pt x="73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21"/>
            <p:cNvSpPr/>
            <p:nvPr/>
          </p:nvSpPr>
          <p:spPr>
            <a:xfrm>
              <a:off x="4826550" y="2599825"/>
              <a:ext cx="8450" cy="12675"/>
            </a:xfrm>
            <a:custGeom>
              <a:rect b="b" l="l" r="r" t="t"/>
              <a:pathLst>
                <a:path extrusionOk="0" h="507" w="338">
                  <a:moveTo>
                    <a:pt x="338" y="1"/>
                  </a:moveTo>
                  <a:lnTo>
                    <a:pt x="1" y="338"/>
                  </a:lnTo>
                  <a:lnTo>
                    <a:pt x="169" y="506"/>
                  </a:lnTo>
                  <a:lnTo>
                    <a:pt x="338" y="338"/>
                  </a:lnTo>
                  <a:lnTo>
                    <a:pt x="33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21"/>
            <p:cNvSpPr/>
            <p:nvPr/>
          </p:nvSpPr>
          <p:spPr>
            <a:xfrm>
              <a:off x="4717025" y="2446775"/>
              <a:ext cx="42150" cy="89900"/>
            </a:xfrm>
            <a:custGeom>
              <a:rect b="b" l="l" r="r" t="t"/>
              <a:pathLst>
                <a:path extrusionOk="0" h="3596" w="1686">
                  <a:moveTo>
                    <a:pt x="1461" y="1"/>
                  </a:moveTo>
                  <a:lnTo>
                    <a:pt x="1" y="3539"/>
                  </a:lnTo>
                  <a:lnTo>
                    <a:pt x="225" y="3595"/>
                  </a:lnTo>
                  <a:lnTo>
                    <a:pt x="1686" y="113"/>
                  </a:lnTo>
                  <a:lnTo>
                    <a:pt x="146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21"/>
            <p:cNvSpPr/>
            <p:nvPr/>
          </p:nvSpPr>
          <p:spPr>
            <a:xfrm>
              <a:off x="4746525" y="2463625"/>
              <a:ext cx="50575" cy="88500"/>
            </a:xfrm>
            <a:custGeom>
              <a:rect b="b" l="l" r="r" t="t"/>
              <a:pathLst>
                <a:path extrusionOk="0" h="3540" w="2023">
                  <a:moveTo>
                    <a:pt x="1797" y="1"/>
                  </a:moveTo>
                  <a:lnTo>
                    <a:pt x="0" y="3371"/>
                  </a:lnTo>
                  <a:lnTo>
                    <a:pt x="225" y="3539"/>
                  </a:lnTo>
                  <a:lnTo>
                    <a:pt x="2022" y="113"/>
                  </a:lnTo>
                  <a:lnTo>
                    <a:pt x="179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21"/>
            <p:cNvSpPr/>
            <p:nvPr/>
          </p:nvSpPr>
          <p:spPr>
            <a:xfrm>
              <a:off x="4801275" y="2543675"/>
              <a:ext cx="33725" cy="44950"/>
            </a:xfrm>
            <a:custGeom>
              <a:rect b="b" l="l" r="r" t="t"/>
              <a:pathLst>
                <a:path extrusionOk="0" h="1798" w="1349">
                  <a:moveTo>
                    <a:pt x="1349" y="0"/>
                  </a:moveTo>
                  <a:lnTo>
                    <a:pt x="1" y="1629"/>
                  </a:lnTo>
                  <a:lnTo>
                    <a:pt x="225" y="1797"/>
                  </a:lnTo>
                  <a:lnTo>
                    <a:pt x="1349" y="393"/>
                  </a:lnTo>
                  <a:lnTo>
                    <a:pt x="134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21"/>
            <p:cNvSpPr/>
            <p:nvPr/>
          </p:nvSpPr>
          <p:spPr>
            <a:xfrm>
              <a:off x="4774600" y="2486100"/>
              <a:ext cx="60400" cy="82875"/>
            </a:xfrm>
            <a:custGeom>
              <a:rect b="b" l="l" r="r" t="t"/>
              <a:pathLst>
                <a:path extrusionOk="0" h="3315" w="2416">
                  <a:moveTo>
                    <a:pt x="2191" y="0"/>
                  </a:moveTo>
                  <a:lnTo>
                    <a:pt x="0" y="3202"/>
                  </a:lnTo>
                  <a:lnTo>
                    <a:pt x="225" y="3314"/>
                  </a:lnTo>
                  <a:lnTo>
                    <a:pt x="2416" y="113"/>
                  </a:lnTo>
                  <a:lnTo>
                    <a:pt x="219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21"/>
            <p:cNvSpPr/>
            <p:nvPr/>
          </p:nvSpPr>
          <p:spPr>
            <a:xfrm>
              <a:off x="4593475" y="2648975"/>
              <a:ext cx="120775" cy="37950"/>
            </a:xfrm>
            <a:custGeom>
              <a:rect b="b" l="l" r="r" t="t"/>
              <a:pathLst>
                <a:path extrusionOk="0" h="1518" w="4831">
                  <a:moveTo>
                    <a:pt x="0" y="1"/>
                  </a:moveTo>
                  <a:lnTo>
                    <a:pt x="0" y="1068"/>
                  </a:lnTo>
                  <a:cubicBezTo>
                    <a:pt x="899" y="1068"/>
                    <a:pt x="1741" y="1180"/>
                    <a:pt x="2584" y="1517"/>
                  </a:cubicBezTo>
                  <a:lnTo>
                    <a:pt x="4830" y="1517"/>
                  </a:lnTo>
                  <a:cubicBezTo>
                    <a:pt x="3426" y="506"/>
                    <a:pt x="1741" y="1"/>
                    <a:pt x="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21"/>
            <p:cNvSpPr/>
            <p:nvPr/>
          </p:nvSpPr>
          <p:spPr>
            <a:xfrm>
              <a:off x="4500800" y="2536650"/>
              <a:ext cx="37925" cy="94100"/>
            </a:xfrm>
            <a:custGeom>
              <a:rect b="b" l="l" r="r" t="t"/>
              <a:pathLst>
                <a:path extrusionOk="0" h="3764" w="1517">
                  <a:moveTo>
                    <a:pt x="113" y="0"/>
                  </a:moveTo>
                  <a:cubicBezTo>
                    <a:pt x="0" y="0"/>
                    <a:pt x="955" y="3763"/>
                    <a:pt x="955" y="3763"/>
                  </a:cubicBezTo>
                  <a:lnTo>
                    <a:pt x="1517" y="3595"/>
                  </a:ln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21"/>
            <p:cNvSpPr/>
            <p:nvPr/>
          </p:nvSpPr>
          <p:spPr>
            <a:xfrm>
              <a:off x="1972000" y="2504350"/>
              <a:ext cx="16875" cy="15475"/>
            </a:xfrm>
            <a:custGeom>
              <a:rect b="b" l="l" r="r" t="t"/>
              <a:pathLst>
                <a:path extrusionOk="0" h="619" w="675">
                  <a:moveTo>
                    <a:pt x="562" y="1"/>
                  </a:moveTo>
                  <a:lnTo>
                    <a:pt x="0" y="506"/>
                  </a:lnTo>
                  <a:lnTo>
                    <a:pt x="113" y="618"/>
                  </a:lnTo>
                  <a:lnTo>
                    <a:pt x="674" y="113"/>
                  </a:lnTo>
                  <a:lnTo>
                    <a:pt x="56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21"/>
            <p:cNvSpPr/>
            <p:nvPr/>
          </p:nvSpPr>
          <p:spPr>
            <a:xfrm>
              <a:off x="1980425" y="2515575"/>
              <a:ext cx="18275" cy="14075"/>
            </a:xfrm>
            <a:custGeom>
              <a:rect b="b" l="l" r="r" t="t"/>
              <a:pathLst>
                <a:path extrusionOk="0" h="563" w="731">
                  <a:moveTo>
                    <a:pt x="618" y="1"/>
                  </a:moveTo>
                  <a:lnTo>
                    <a:pt x="0" y="394"/>
                  </a:lnTo>
                  <a:cubicBezTo>
                    <a:pt x="56" y="450"/>
                    <a:pt x="56" y="506"/>
                    <a:pt x="113" y="563"/>
                  </a:cubicBezTo>
                  <a:lnTo>
                    <a:pt x="730" y="113"/>
                  </a:lnTo>
                  <a:lnTo>
                    <a:pt x="61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21"/>
            <p:cNvSpPr/>
            <p:nvPr/>
          </p:nvSpPr>
          <p:spPr>
            <a:xfrm>
              <a:off x="1994450" y="2540850"/>
              <a:ext cx="18275" cy="11275"/>
            </a:xfrm>
            <a:custGeom>
              <a:rect b="b" l="l" r="r" t="t"/>
              <a:pathLst>
                <a:path extrusionOk="0" h="451" w="731">
                  <a:moveTo>
                    <a:pt x="675" y="1"/>
                  </a:moveTo>
                  <a:lnTo>
                    <a:pt x="1" y="282"/>
                  </a:lnTo>
                  <a:lnTo>
                    <a:pt x="113" y="450"/>
                  </a:lnTo>
                  <a:lnTo>
                    <a:pt x="731" y="169"/>
                  </a:lnTo>
                  <a:lnTo>
                    <a:pt x="67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21"/>
            <p:cNvSpPr/>
            <p:nvPr/>
          </p:nvSpPr>
          <p:spPr>
            <a:xfrm>
              <a:off x="1988850" y="2528225"/>
              <a:ext cx="18275" cy="12650"/>
            </a:xfrm>
            <a:custGeom>
              <a:rect b="b" l="l" r="r" t="t"/>
              <a:pathLst>
                <a:path extrusionOk="0" h="506" w="731">
                  <a:moveTo>
                    <a:pt x="618" y="0"/>
                  </a:moveTo>
                  <a:lnTo>
                    <a:pt x="0" y="337"/>
                  </a:lnTo>
                  <a:lnTo>
                    <a:pt x="56" y="506"/>
                  </a:lnTo>
                  <a:lnTo>
                    <a:pt x="730" y="113"/>
                  </a:lnTo>
                  <a:lnTo>
                    <a:pt x="61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21"/>
            <p:cNvSpPr/>
            <p:nvPr/>
          </p:nvSpPr>
          <p:spPr>
            <a:xfrm>
              <a:off x="1879325" y="2455200"/>
              <a:ext cx="4225" cy="18275"/>
            </a:xfrm>
            <a:custGeom>
              <a:rect b="b" l="l" r="r" t="t"/>
              <a:pathLst>
                <a:path extrusionOk="0" h="731" w="169">
                  <a:moveTo>
                    <a:pt x="0" y="1"/>
                  </a:moveTo>
                  <a:lnTo>
                    <a:pt x="0" y="731"/>
                  </a:lnTo>
                  <a:lnTo>
                    <a:pt x="169" y="731"/>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21"/>
            <p:cNvSpPr/>
            <p:nvPr/>
          </p:nvSpPr>
          <p:spPr>
            <a:xfrm>
              <a:off x="2007100" y="2582975"/>
              <a:ext cx="18275" cy="7050"/>
            </a:xfrm>
            <a:custGeom>
              <a:rect b="b" l="l" r="r" t="t"/>
              <a:pathLst>
                <a:path extrusionOk="0" h="282" w="731">
                  <a:moveTo>
                    <a:pt x="730" y="1"/>
                  </a:moveTo>
                  <a:lnTo>
                    <a:pt x="0" y="113"/>
                  </a:lnTo>
                  <a:cubicBezTo>
                    <a:pt x="0" y="169"/>
                    <a:pt x="0" y="225"/>
                    <a:pt x="0" y="282"/>
                  </a:cubicBezTo>
                  <a:lnTo>
                    <a:pt x="730" y="225"/>
                  </a:lnTo>
                  <a:cubicBezTo>
                    <a:pt x="730" y="169"/>
                    <a:pt x="730" y="57"/>
                    <a:pt x="73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21"/>
            <p:cNvSpPr/>
            <p:nvPr/>
          </p:nvSpPr>
          <p:spPr>
            <a:xfrm>
              <a:off x="2004300" y="2568950"/>
              <a:ext cx="18275" cy="8450"/>
            </a:xfrm>
            <a:custGeom>
              <a:rect b="b" l="l" r="r" t="t"/>
              <a:pathLst>
                <a:path extrusionOk="0" h="338" w="731">
                  <a:moveTo>
                    <a:pt x="674" y="0"/>
                  </a:moveTo>
                  <a:lnTo>
                    <a:pt x="0" y="169"/>
                  </a:lnTo>
                  <a:lnTo>
                    <a:pt x="56" y="337"/>
                  </a:lnTo>
                  <a:lnTo>
                    <a:pt x="730" y="169"/>
                  </a:lnTo>
                  <a:cubicBezTo>
                    <a:pt x="730" y="113"/>
                    <a:pt x="730" y="56"/>
                    <a:pt x="674"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21"/>
            <p:cNvSpPr/>
            <p:nvPr/>
          </p:nvSpPr>
          <p:spPr>
            <a:xfrm>
              <a:off x="1962175" y="2493125"/>
              <a:ext cx="15450" cy="16875"/>
            </a:xfrm>
            <a:custGeom>
              <a:rect b="b" l="l" r="r" t="t"/>
              <a:pathLst>
                <a:path extrusionOk="0" h="675" w="618">
                  <a:moveTo>
                    <a:pt x="506" y="0"/>
                  </a:moveTo>
                  <a:lnTo>
                    <a:pt x="0" y="562"/>
                  </a:lnTo>
                  <a:lnTo>
                    <a:pt x="169" y="674"/>
                  </a:lnTo>
                  <a:lnTo>
                    <a:pt x="618" y="113"/>
                  </a:lnTo>
                  <a:lnTo>
                    <a:pt x="50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21"/>
            <p:cNvSpPr/>
            <p:nvPr/>
          </p:nvSpPr>
          <p:spPr>
            <a:xfrm>
              <a:off x="1904600" y="2459425"/>
              <a:ext cx="8450" cy="18275"/>
            </a:xfrm>
            <a:custGeom>
              <a:rect b="b" l="l" r="r" t="t"/>
              <a:pathLst>
                <a:path extrusionOk="0" h="731" w="338">
                  <a:moveTo>
                    <a:pt x="169" y="0"/>
                  </a:moveTo>
                  <a:lnTo>
                    <a:pt x="0" y="674"/>
                  </a:lnTo>
                  <a:lnTo>
                    <a:pt x="169" y="730"/>
                  </a:lnTo>
                  <a:lnTo>
                    <a:pt x="337" y="57"/>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21"/>
            <p:cNvSpPr/>
            <p:nvPr/>
          </p:nvSpPr>
          <p:spPr>
            <a:xfrm>
              <a:off x="1918625" y="2462225"/>
              <a:ext cx="9875" cy="19675"/>
            </a:xfrm>
            <a:custGeom>
              <a:rect b="b" l="l" r="r" t="t"/>
              <a:pathLst>
                <a:path extrusionOk="0" h="787" w="395">
                  <a:moveTo>
                    <a:pt x="226" y="1"/>
                  </a:moveTo>
                  <a:lnTo>
                    <a:pt x="1" y="731"/>
                  </a:lnTo>
                  <a:lnTo>
                    <a:pt x="113" y="787"/>
                  </a:lnTo>
                  <a:lnTo>
                    <a:pt x="394" y="113"/>
                  </a:lnTo>
                  <a:lnTo>
                    <a:pt x="22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21"/>
            <p:cNvSpPr/>
            <p:nvPr/>
          </p:nvSpPr>
          <p:spPr>
            <a:xfrm>
              <a:off x="1891950" y="2458025"/>
              <a:ext cx="7050" cy="16875"/>
            </a:xfrm>
            <a:custGeom>
              <a:rect b="b" l="l" r="r" t="t"/>
              <a:pathLst>
                <a:path extrusionOk="0" h="675" w="282">
                  <a:moveTo>
                    <a:pt x="113" y="0"/>
                  </a:moveTo>
                  <a:lnTo>
                    <a:pt x="1" y="674"/>
                  </a:lnTo>
                  <a:lnTo>
                    <a:pt x="169" y="674"/>
                  </a:lnTo>
                  <a:lnTo>
                    <a:pt x="28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21"/>
            <p:cNvSpPr/>
            <p:nvPr/>
          </p:nvSpPr>
          <p:spPr>
            <a:xfrm>
              <a:off x="2008500" y="2599825"/>
              <a:ext cx="18275" cy="4250"/>
            </a:xfrm>
            <a:custGeom>
              <a:rect b="b" l="l" r="r" t="t"/>
              <a:pathLst>
                <a:path extrusionOk="0" h="170" w="731">
                  <a:moveTo>
                    <a:pt x="1" y="1"/>
                  </a:moveTo>
                  <a:cubicBezTo>
                    <a:pt x="1" y="57"/>
                    <a:pt x="1" y="113"/>
                    <a:pt x="1" y="169"/>
                  </a:cubicBezTo>
                  <a:lnTo>
                    <a:pt x="731" y="169"/>
                  </a:lnTo>
                  <a:cubicBezTo>
                    <a:pt x="731" y="113"/>
                    <a:pt x="731" y="1"/>
                    <a:pt x="73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21"/>
            <p:cNvSpPr/>
            <p:nvPr/>
          </p:nvSpPr>
          <p:spPr>
            <a:xfrm>
              <a:off x="1952325" y="2484700"/>
              <a:ext cx="14075" cy="16875"/>
            </a:xfrm>
            <a:custGeom>
              <a:rect b="b" l="l" r="r" t="t"/>
              <a:pathLst>
                <a:path extrusionOk="0" h="675" w="563">
                  <a:moveTo>
                    <a:pt x="450" y="0"/>
                  </a:moveTo>
                  <a:lnTo>
                    <a:pt x="1" y="562"/>
                  </a:lnTo>
                  <a:lnTo>
                    <a:pt x="169" y="674"/>
                  </a:lnTo>
                  <a:lnTo>
                    <a:pt x="563" y="113"/>
                  </a:lnTo>
                  <a:cubicBezTo>
                    <a:pt x="563" y="56"/>
                    <a:pt x="506" y="0"/>
                    <a:pt x="45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21"/>
            <p:cNvSpPr/>
            <p:nvPr/>
          </p:nvSpPr>
          <p:spPr>
            <a:xfrm>
              <a:off x="1929875" y="2469250"/>
              <a:ext cx="11250" cy="18275"/>
            </a:xfrm>
            <a:custGeom>
              <a:rect b="b" l="l" r="r" t="t"/>
              <a:pathLst>
                <a:path extrusionOk="0" h="731" w="450">
                  <a:moveTo>
                    <a:pt x="337" y="1"/>
                  </a:moveTo>
                  <a:lnTo>
                    <a:pt x="0" y="674"/>
                  </a:lnTo>
                  <a:lnTo>
                    <a:pt x="169" y="731"/>
                  </a:lnTo>
                  <a:lnTo>
                    <a:pt x="450" y="57"/>
                  </a:lnTo>
                  <a:lnTo>
                    <a:pt x="33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21"/>
            <p:cNvSpPr/>
            <p:nvPr/>
          </p:nvSpPr>
          <p:spPr>
            <a:xfrm>
              <a:off x="1941100" y="2476275"/>
              <a:ext cx="12675" cy="16875"/>
            </a:xfrm>
            <a:custGeom>
              <a:rect b="b" l="l" r="r" t="t"/>
              <a:pathLst>
                <a:path extrusionOk="0" h="675" w="507">
                  <a:moveTo>
                    <a:pt x="394" y="0"/>
                  </a:moveTo>
                  <a:lnTo>
                    <a:pt x="1" y="618"/>
                  </a:lnTo>
                  <a:lnTo>
                    <a:pt x="169" y="674"/>
                  </a:lnTo>
                  <a:lnTo>
                    <a:pt x="506" y="56"/>
                  </a:lnTo>
                  <a:lnTo>
                    <a:pt x="39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21"/>
            <p:cNvSpPr/>
            <p:nvPr/>
          </p:nvSpPr>
          <p:spPr>
            <a:xfrm>
              <a:off x="2000075" y="2554900"/>
              <a:ext cx="18275" cy="9850"/>
            </a:xfrm>
            <a:custGeom>
              <a:rect b="b" l="l" r="r" t="t"/>
              <a:pathLst>
                <a:path extrusionOk="0" h="394" w="731">
                  <a:moveTo>
                    <a:pt x="674" y="1"/>
                  </a:moveTo>
                  <a:lnTo>
                    <a:pt x="1" y="225"/>
                  </a:lnTo>
                  <a:lnTo>
                    <a:pt x="57" y="394"/>
                  </a:lnTo>
                  <a:lnTo>
                    <a:pt x="731" y="169"/>
                  </a:lnTo>
                  <a:lnTo>
                    <a:pt x="67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21"/>
            <p:cNvSpPr/>
            <p:nvPr/>
          </p:nvSpPr>
          <p:spPr>
            <a:xfrm>
              <a:off x="1851250" y="2455200"/>
              <a:ext cx="22475" cy="19700"/>
            </a:xfrm>
            <a:custGeom>
              <a:rect b="b" l="l" r="r" t="t"/>
              <a:pathLst>
                <a:path extrusionOk="0" h="788" w="899">
                  <a:moveTo>
                    <a:pt x="899" y="1"/>
                  </a:moveTo>
                  <a:cubicBezTo>
                    <a:pt x="618" y="1"/>
                    <a:pt x="337" y="57"/>
                    <a:pt x="0" y="113"/>
                  </a:cubicBezTo>
                  <a:lnTo>
                    <a:pt x="0" y="787"/>
                  </a:lnTo>
                  <a:cubicBezTo>
                    <a:pt x="337" y="731"/>
                    <a:pt x="618" y="731"/>
                    <a:pt x="899" y="731"/>
                  </a:cubicBezTo>
                  <a:lnTo>
                    <a:pt x="89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21"/>
            <p:cNvSpPr/>
            <p:nvPr/>
          </p:nvSpPr>
          <p:spPr>
            <a:xfrm>
              <a:off x="1983225" y="2608250"/>
              <a:ext cx="42150" cy="78675"/>
            </a:xfrm>
            <a:custGeom>
              <a:rect b="b" l="l" r="r" t="t"/>
              <a:pathLst>
                <a:path extrusionOk="0" h="3147" w="1686">
                  <a:moveTo>
                    <a:pt x="1012" y="1"/>
                  </a:moveTo>
                  <a:cubicBezTo>
                    <a:pt x="1012" y="57"/>
                    <a:pt x="1012" y="113"/>
                    <a:pt x="1012" y="169"/>
                  </a:cubicBezTo>
                  <a:cubicBezTo>
                    <a:pt x="1012" y="225"/>
                    <a:pt x="1012" y="282"/>
                    <a:pt x="1012" y="338"/>
                  </a:cubicBezTo>
                  <a:cubicBezTo>
                    <a:pt x="1012" y="450"/>
                    <a:pt x="955" y="562"/>
                    <a:pt x="955" y="731"/>
                  </a:cubicBezTo>
                  <a:cubicBezTo>
                    <a:pt x="899" y="1236"/>
                    <a:pt x="731" y="1742"/>
                    <a:pt x="506" y="2247"/>
                  </a:cubicBezTo>
                  <a:lnTo>
                    <a:pt x="506" y="2304"/>
                  </a:lnTo>
                  <a:cubicBezTo>
                    <a:pt x="338" y="2584"/>
                    <a:pt x="169" y="2865"/>
                    <a:pt x="1" y="3146"/>
                  </a:cubicBezTo>
                  <a:lnTo>
                    <a:pt x="843" y="3146"/>
                  </a:lnTo>
                  <a:cubicBezTo>
                    <a:pt x="955" y="2978"/>
                    <a:pt x="1012" y="2865"/>
                    <a:pt x="1124" y="2697"/>
                  </a:cubicBezTo>
                  <a:lnTo>
                    <a:pt x="1180" y="2528"/>
                  </a:lnTo>
                  <a:cubicBezTo>
                    <a:pt x="1236" y="2416"/>
                    <a:pt x="1292" y="2247"/>
                    <a:pt x="1348" y="2135"/>
                  </a:cubicBezTo>
                  <a:lnTo>
                    <a:pt x="1348" y="2079"/>
                  </a:lnTo>
                  <a:cubicBezTo>
                    <a:pt x="1348" y="1967"/>
                    <a:pt x="1405" y="1910"/>
                    <a:pt x="1461" y="1798"/>
                  </a:cubicBezTo>
                  <a:cubicBezTo>
                    <a:pt x="1573" y="1349"/>
                    <a:pt x="1685" y="843"/>
                    <a:pt x="1685" y="394"/>
                  </a:cubicBezTo>
                  <a:cubicBezTo>
                    <a:pt x="1685" y="338"/>
                    <a:pt x="1685" y="282"/>
                    <a:pt x="1685" y="225"/>
                  </a:cubicBezTo>
                  <a:lnTo>
                    <a:pt x="168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21"/>
            <p:cNvSpPr/>
            <p:nvPr/>
          </p:nvSpPr>
          <p:spPr>
            <a:xfrm>
              <a:off x="1851250" y="2508425"/>
              <a:ext cx="123575" cy="178500"/>
            </a:xfrm>
            <a:custGeom>
              <a:rect b="b" l="l" r="r" t="t"/>
              <a:pathLst>
                <a:path extrusionOk="0" h="7140" w="4943">
                  <a:moveTo>
                    <a:pt x="922" y="1"/>
                  </a:moveTo>
                  <a:cubicBezTo>
                    <a:pt x="858" y="1"/>
                    <a:pt x="794" y="3"/>
                    <a:pt x="730" y="6"/>
                  </a:cubicBezTo>
                  <a:cubicBezTo>
                    <a:pt x="506" y="6"/>
                    <a:pt x="225" y="62"/>
                    <a:pt x="0" y="118"/>
                  </a:cubicBezTo>
                  <a:lnTo>
                    <a:pt x="0" y="568"/>
                  </a:lnTo>
                  <a:cubicBezTo>
                    <a:pt x="225" y="455"/>
                    <a:pt x="506" y="455"/>
                    <a:pt x="730" y="455"/>
                  </a:cubicBezTo>
                  <a:cubicBezTo>
                    <a:pt x="801" y="451"/>
                    <a:pt x="872" y="449"/>
                    <a:pt x="942" y="449"/>
                  </a:cubicBezTo>
                  <a:cubicBezTo>
                    <a:pt x="2816" y="449"/>
                    <a:pt x="4385" y="1876"/>
                    <a:pt x="4493" y="3825"/>
                  </a:cubicBezTo>
                  <a:cubicBezTo>
                    <a:pt x="4549" y="5173"/>
                    <a:pt x="3819" y="6521"/>
                    <a:pt x="2584" y="7139"/>
                  </a:cubicBezTo>
                  <a:lnTo>
                    <a:pt x="3314" y="7139"/>
                  </a:lnTo>
                  <a:cubicBezTo>
                    <a:pt x="4381" y="6353"/>
                    <a:pt x="4943" y="5061"/>
                    <a:pt x="4886" y="3769"/>
                  </a:cubicBezTo>
                  <a:cubicBezTo>
                    <a:pt x="4830" y="2702"/>
                    <a:pt x="4325" y="1747"/>
                    <a:pt x="3538" y="1017"/>
                  </a:cubicBezTo>
                  <a:cubicBezTo>
                    <a:pt x="2802" y="386"/>
                    <a:pt x="1868" y="1"/>
                    <a:pt x="92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21"/>
            <p:cNvSpPr/>
            <p:nvPr/>
          </p:nvSpPr>
          <p:spPr>
            <a:xfrm>
              <a:off x="1856850" y="2590150"/>
              <a:ext cx="40750" cy="34975"/>
            </a:xfrm>
            <a:custGeom>
              <a:rect b="b" l="l" r="r" t="t"/>
              <a:pathLst>
                <a:path extrusionOk="0" h="1399" w="1630">
                  <a:moveTo>
                    <a:pt x="675" y="1"/>
                  </a:moveTo>
                  <a:cubicBezTo>
                    <a:pt x="325" y="1"/>
                    <a:pt x="1" y="275"/>
                    <a:pt x="1" y="725"/>
                  </a:cubicBezTo>
                  <a:cubicBezTo>
                    <a:pt x="1" y="1118"/>
                    <a:pt x="282" y="1399"/>
                    <a:pt x="675" y="1399"/>
                  </a:cubicBezTo>
                  <a:cubicBezTo>
                    <a:pt x="1293" y="1399"/>
                    <a:pt x="1630" y="669"/>
                    <a:pt x="1180" y="219"/>
                  </a:cubicBezTo>
                  <a:cubicBezTo>
                    <a:pt x="1030" y="70"/>
                    <a:pt x="849" y="1"/>
                    <a:pt x="67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21"/>
            <p:cNvSpPr/>
            <p:nvPr/>
          </p:nvSpPr>
          <p:spPr>
            <a:xfrm>
              <a:off x="1977600" y="1880925"/>
              <a:ext cx="25300" cy="18275"/>
            </a:xfrm>
            <a:custGeom>
              <a:rect b="b" l="l" r="r" t="t"/>
              <a:pathLst>
                <a:path extrusionOk="0" h="731" w="1012">
                  <a:moveTo>
                    <a:pt x="900" y="1"/>
                  </a:moveTo>
                  <a:lnTo>
                    <a:pt x="1" y="562"/>
                  </a:lnTo>
                  <a:cubicBezTo>
                    <a:pt x="57" y="618"/>
                    <a:pt x="57" y="675"/>
                    <a:pt x="113" y="731"/>
                  </a:cubicBezTo>
                  <a:lnTo>
                    <a:pt x="1012" y="113"/>
                  </a:lnTo>
                  <a:lnTo>
                    <a:pt x="90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21"/>
            <p:cNvSpPr/>
            <p:nvPr/>
          </p:nvSpPr>
          <p:spPr>
            <a:xfrm>
              <a:off x="1970600" y="1868300"/>
              <a:ext cx="22475" cy="19675"/>
            </a:xfrm>
            <a:custGeom>
              <a:rect b="b" l="l" r="r" t="t"/>
              <a:pathLst>
                <a:path extrusionOk="0" h="787" w="899">
                  <a:moveTo>
                    <a:pt x="843" y="0"/>
                  </a:moveTo>
                  <a:lnTo>
                    <a:pt x="0" y="674"/>
                  </a:lnTo>
                  <a:lnTo>
                    <a:pt x="112" y="786"/>
                  </a:lnTo>
                  <a:lnTo>
                    <a:pt x="899" y="112"/>
                  </a:lnTo>
                  <a:cubicBezTo>
                    <a:pt x="899" y="56"/>
                    <a:pt x="843" y="0"/>
                    <a:pt x="84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21"/>
            <p:cNvSpPr/>
            <p:nvPr/>
          </p:nvSpPr>
          <p:spPr>
            <a:xfrm>
              <a:off x="1984625" y="1893575"/>
              <a:ext cx="25300" cy="15450"/>
            </a:xfrm>
            <a:custGeom>
              <a:rect b="b" l="l" r="r" t="t"/>
              <a:pathLst>
                <a:path extrusionOk="0" h="618" w="1012">
                  <a:moveTo>
                    <a:pt x="899" y="0"/>
                  </a:moveTo>
                  <a:lnTo>
                    <a:pt x="1" y="506"/>
                  </a:lnTo>
                  <a:cubicBezTo>
                    <a:pt x="1" y="562"/>
                    <a:pt x="57" y="562"/>
                    <a:pt x="57" y="618"/>
                  </a:cubicBezTo>
                  <a:lnTo>
                    <a:pt x="1012" y="112"/>
                  </a:lnTo>
                  <a:lnTo>
                    <a:pt x="89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21"/>
            <p:cNvSpPr/>
            <p:nvPr/>
          </p:nvSpPr>
          <p:spPr>
            <a:xfrm>
              <a:off x="1990250" y="1907600"/>
              <a:ext cx="26700" cy="12675"/>
            </a:xfrm>
            <a:custGeom>
              <a:rect b="b" l="l" r="r" t="t"/>
              <a:pathLst>
                <a:path extrusionOk="0" h="507" w="1068">
                  <a:moveTo>
                    <a:pt x="955" y="1"/>
                  </a:moveTo>
                  <a:lnTo>
                    <a:pt x="0" y="394"/>
                  </a:lnTo>
                  <a:lnTo>
                    <a:pt x="57" y="506"/>
                  </a:lnTo>
                  <a:lnTo>
                    <a:pt x="1067" y="113"/>
                  </a:lnTo>
                  <a:cubicBezTo>
                    <a:pt x="1011" y="57"/>
                    <a:pt x="1011" y="57"/>
                    <a:pt x="95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21"/>
            <p:cNvSpPr/>
            <p:nvPr/>
          </p:nvSpPr>
          <p:spPr>
            <a:xfrm>
              <a:off x="1962175" y="1857050"/>
              <a:ext cx="22475" cy="22500"/>
            </a:xfrm>
            <a:custGeom>
              <a:rect b="b" l="l" r="r" t="t"/>
              <a:pathLst>
                <a:path extrusionOk="0" h="900" w="899">
                  <a:moveTo>
                    <a:pt x="786" y="1"/>
                  </a:moveTo>
                  <a:lnTo>
                    <a:pt x="0" y="787"/>
                  </a:lnTo>
                  <a:lnTo>
                    <a:pt x="112" y="899"/>
                  </a:lnTo>
                  <a:lnTo>
                    <a:pt x="899" y="169"/>
                  </a:lnTo>
                  <a:lnTo>
                    <a:pt x="78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21"/>
            <p:cNvSpPr/>
            <p:nvPr/>
          </p:nvSpPr>
          <p:spPr>
            <a:xfrm>
              <a:off x="1998675" y="1935675"/>
              <a:ext cx="25300" cy="8450"/>
            </a:xfrm>
            <a:custGeom>
              <a:rect b="b" l="l" r="r" t="t"/>
              <a:pathLst>
                <a:path extrusionOk="0" h="338" w="1012">
                  <a:moveTo>
                    <a:pt x="1011" y="1"/>
                  </a:moveTo>
                  <a:lnTo>
                    <a:pt x="0" y="169"/>
                  </a:lnTo>
                  <a:cubicBezTo>
                    <a:pt x="0" y="226"/>
                    <a:pt x="0" y="282"/>
                    <a:pt x="0" y="338"/>
                  </a:cubicBezTo>
                  <a:lnTo>
                    <a:pt x="1011" y="169"/>
                  </a:lnTo>
                  <a:lnTo>
                    <a:pt x="101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21"/>
            <p:cNvSpPr/>
            <p:nvPr/>
          </p:nvSpPr>
          <p:spPr>
            <a:xfrm>
              <a:off x="1994450" y="1921650"/>
              <a:ext cx="26700" cy="11250"/>
            </a:xfrm>
            <a:custGeom>
              <a:rect b="b" l="l" r="r" t="t"/>
              <a:pathLst>
                <a:path extrusionOk="0" h="450" w="1068">
                  <a:moveTo>
                    <a:pt x="1012" y="0"/>
                  </a:moveTo>
                  <a:lnTo>
                    <a:pt x="1" y="281"/>
                  </a:lnTo>
                  <a:cubicBezTo>
                    <a:pt x="1" y="337"/>
                    <a:pt x="1" y="393"/>
                    <a:pt x="57" y="450"/>
                  </a:cubicBezTo>
                  <a:lnTo>
                    <a:pt x="1068" y="169"/>
                  </a:lnTo>
                  <a:cubicBezTo>
                    <a:pt x="1068" y="113"/>
                    <a:pt x="1012" y="56"/>
                    <a:pt x="101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21"/>
            <p:cNvSpPr/>
            <p:nvPr/>
          </p:nvSpPr>
          <p:spPr>
            <a:xfrm>
              <a:off x="1942500" y="1838800"/>
              <a:ext cx="18275" cy="23900"/>
            </a:xfrm>
            <a:custGeom>
              <a:rect b="b" l="l" r="r" t="t"/>
              <a:pathLst>
                <a:path extrusionOk="0" h="956" w="731">
                  <a:moveTo>
                    <a:pt x="562" y="1"/>
                  </a:moveTo>
                  <a:lnTo>
                    <a:pt x="1" y="899"/>
                  </a:lnTo>
                  <a:lnTo>
                    <a:pt x="169" y="955"/>
                  </a:lnTo>
                  <a:lnTo>
                    <a:pt x="731" y="113"/>
                  </a:lnTo>
                  <a:lnTo>
                    <a:pt x="56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21"/>
            <p:cNvSpPr/>
            <p:nvPr/>
          </p:nvSpPr>
          <p:spPr>
            <a:xfrm>
              <a:off x="1897575" y="1817750"/>
              <a:ext cx="8450" cy="25300"/>
            </a:xfrm>
            <a:custGeom>
              <a:rect b="b" l="l" r="r" t="t"/>
              <a:pathLst>
                <a:path extrusionOk="0" h="1012" w="338">
                  <a:moveTo>
                    <a:pt x="169" y="0"/>
                  </a:moveTo>
                  <a:lnTo>
                    <a:pt x="1" y="1011"/>
                  </a:lnTo>
                  <a:lnTo>
                    <a:pt x="169" y="1011"/>
                  </a:lnTo>
                  <a:lnTo>
                    <a:pt x="33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21"/>
            <p:cNvSpPr/>
            <p:nvPr/>
          </p:nvSpPr>
          <p:spPr>
            <a:xfrm>
              <a:off x="1908800" y="1820550"/>
              <a:ext cx="11275" cy="26700"/>
            </a:xfrm>
            <a:custGeom>
              <a:rect b="b" l="l" r="r" t="t"/>
              <a:pathLst>
                <a:path extrusionOk="0" h="1068" w="451">
                  <a:moveTo>
                    <a:pt x="338" y="0"/>
                  </a:moveTo>
                  <a:lnTo>
                    <a:pt x="1" y="1011"/>
                  </a:lnTo>
                  <a:lnTo>
                    <a:pt x="169" y="1068"/>
                  </a:lnTo>
                  <a:lnTo>
                    <a:pt x="450" y="57"/>
                  </a:lnTo>
                  <a:lnTo>
                    <a:pt x="33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21"/>
            <p:cNvSpPr/>
            <p:nvPr/>
          </p:nvSpPr>
          <p:spPr>
            <a:xfrm>
              <a:off x="1952325" y="1847225"/>
              <a:ext cx="21100" cy="23900"/>
            </a:xfrm>
            <a:custGeom>
              <a:rect b="b" l="l" r="r" t="t"/>
              <a:pathLst>
                <a:path extrusionOk="0" h="956" w="844">
                  <a:moveTo>
                    <a:pt x="731" y="1"/>
                  </a:moveTo>
                  <a:lnTo>
                    <a:pt x="1" y="843"/>
                  </a:lnTo>
                  <a:lnTo>
                    <a:pt x="169" y="955"/>
                  </a:lnTo>
                  <a:lnTo>
                    <a:pt x="843" y="113"/>
                  </a:lnTo>
                  <a:lnTo>
                    <a:pt x="73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21"/>
            <p:cNvSpPr/>
            <p:nvPr/>
          </p:nvSpPr>
          <p:spPr>
            <a:xfrm>
              <a:off x="1883525" y="1814925"/>
              <a:ext cx="8450" cy="26700"/>
            </a:xfrm>
            <a:custGeom>
              <a:rect b="b" l="l" r="r" t="t"/>
              <a:pathLst>
                <a:path extrusionOk="0" h="1068" w="338">
                  <a:moveTo>
                    <a:pt x="113" y="1"/>
                  </a:moveTo>
                  <a:lnTo>
                    <a:pt x="1" y="1068"/>
                  </a:lnTo>
                  <a:lnTo>
                    <a:pt x="226" y="1068"/>
                  </a:lnTo>
                  <a:lnTo>
                    <a:pt x="33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21"/>
            <p:cNvSpPr/>
            <p:nvPr/>
          </p:nvSpPr>
          <p:spPr>
            <a:xfrm>
              <a:off x="1921450" y="1824750"/>
              <a:ext cx="14050" cy="26725"/>
            </a:xfrm>
            <a:custGeom>
              <a:rect b="b" l="l" r="r" t="t"/>
              <a:pathLst>
                <a:path extrusionOk="0" h="1069" w="562">
                  <a:moveTo>
                    <a:pt x="393" y="1"/>
                  </a:moveTo>
                  <a:lnTo>
                    <a:pt x="0" y="1012"/>
                  </a:lnTo>
                  <a:lnTo>
                    <a:pt x="113" y="1068"/>
                  </a:lnTo>
                  <a:lnTo>
                    <a:pt x="562" y="57"/>
                  </a:lnTo>
                  <a:lnTo>
                    <a:pt x="39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21"/>
            <p:cNvSpPr/>
            <p:nvPr/>
          </p:nvSpPr>
          <p:spPr>
            <a:xfrm>
              <a:off x="1931275" y="1831775"/>
              <a:ext cx="16875" cy="25300"/>
            </a:xfrm>
            <a:custGeom>
              <a:rect b="b" l="l" r="r" t="t"/>
              <a:pathLst>
                <a:path extrusionOk="0" h="1012" w="675">
                  <a:moveTo>
                    <a:pt x="506" y="1"/>
                  </a:moveTo>
                  <a:lnTo>
                    <a:pt x="0" y="956"/>
                  </a:lnTo>
                  <a:lnTo>
                    <a:pt x="169" y="1012"/>
                  </a:lnTo>
                  <a:lnTo>
                    <a:pt x="674" y="57"/>
                  </a:lnTo>
                  <a:lnTo>
                    <a:pt x="50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21"/>
            <p:cNvSpPr/>
            <p:nvPr/>
          </p:nvSpPr>
          <p:spPr>
            <a:xfrm>
              <a:off x="2000075" y="1949725"/>
              <a:ext cx="26700" cy="7050"/>
            </a:xfrm>
            <a:custGeom>
              <a:rect b="b" l="l" r="r" t="t"/>
              <a:pathLst>
                <a:path extrusionOk="0" h="282" w="1068">
                  <a:moveTo>
                    <a:pt x="1068" y="1"/>
                  </a:moveTo>
                  <a:lnTo>
                    <a:pt x="57" y="113"/>
                  </a:lnTo>
                  <a:cubicBezTo>
                    <a:pt x="1" y="169"/>
                    <a:pt x="1" y="225"/>
                    <a:pt x="1" y="281"/>
                  </a:cubicBezTo>
                  <a:lnTo>
                    <a:pt x="1068" y="169"/>
                  </a:lnTo>
                  <a:lnTo>
                    <a:pt x="106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21"/>
            <p:cNvSpPr/>
            <p:nvPr/>
          </p:nvSpPr>
          <p:spPr>
            <a:xfrm>
              <a:off x="1851250" y="1965175"/>
              <a:ext cx="174125" cy="153075"/>
            </a:xfrm>
            <a:custGeom>
              <a:rect b="b" l="l" r="r" t="t"/>
              <a:pathLst>
                <a:path extrusionOk="0" h="6123" w="6965">
                  <a:moveTo>
                    <a:pt x="5954" y="0"/>
                  </a:moveTo>
                  <a:lnTo>
                    <a:pt x="5954" y="169"/>
                  </a:lnTo>
                  <a:lnTo>
                    <a:pt x="6291" y="169"/>
                  </a:lnTo>
                  <a:lnTo>
                    <a:pt x="6291" y="506"/>
                  </a:lnTo>
                  <a:lnTo>
                    <a:pt x="5954" y="506"/>
                  </a:lnTo>
                  <a:lnTo>
                    <a:pt x="5954" y="674"/>
                  </a:lnTo>
                  <a:lnTo>
                    <a:pt x="6291" y="674"/>
                  </a:lnTo>
                  <a:cubicBezTo>
                    <a:pt x="6291" y="787"/>
                    <a:pt x="6234" y="955"/>
                    <a:pt x="6234" y="1068"/>
                  </a:cubicBezTo>
                  <a:lnTo>
                    <a:pt x="5897" y="1011"/>
                  </a:lnTo>
                  <a:lnTo>
                    <a:pt x="5897" y="1068"/>
                  </a:lnTo>
                  <a:lnTo>
                    <a:pt x="5897" y="1180"/>
                  </a:lnTo>
                  <a:lnTo>
                    <a:pt x="6234" y="1236"/>
                  </a:lnTo>
                  <a:cubicBezTo>
                    <a:pt x="6234" y="1348"/>
                    <a:pt x="6178" y="1461"/>
                    <a:pt x="6178" y="1573"/>
                  </a:cubicBezTo>
                  <a:lnTo>
                    <a:pt x="5841" y="1461"/>
                  </a:lnTo>
                  <a:cubicBezTo>
                    <a:pt x="5841" y="1517"/>
                    <a:pt x="5785" y="1573"/>
                    <a:pt x="5785" y="1629"/>
                  </a:cubicBezTo>
                  <a:lnTo>
                    <a:pt x="6122" y="1742"/>
                  </a:lnTo>
                  <a:lnTo>
                    <a:pt x="6010" y="2079"/>
                  </a:lnTo>
                  <a:lnTo>
                    <a:pt x="5617" y="1910"/>
                  </a:lnTo>
                  <a:lnTo>
                    <a:pt x="5560" y="2079"/>
                  </a:lnTo>
                  <a:lnTo>
                    <a:pt x="5897" y="2191"/>
                  </a:lnTo>
                  <a:cubicBezTo>
                    <a:pt x="5841" y="2303"/>
                    <a:pt x="5785" y="2415"/>
                    <a:pt x="5729" y="2528"/>
                  </a:cubicBezTo>
                  <a:lnTo>
                    <a:pt x="5448" y="2359"/>
                  </a:lnTo>
                  <a:lnTo>
                    <a:pt x="5336" y="2528"/>
                  </a:lnTo>
                  <a:lnTo>
                    <a:pt x="5617" y="2696"/>
                  </a:lnTo>
                  <a:cubicBezTo>
                    <a:pt x="5560" y="2809"/>
                    <a:pt x="5504" y="2921"/>
                    <a:pt x="5448" y="2977"/>
                  </a:cubicBezTo>
                  <a:lnTo>
                    <a:pt x="5167" y="2809"/>
                  </a:lnTo>
                  <a:lnTo>
                    <a:pt x="5055" y="2977"/>
                  </a:lnTo>
                  <a:lnTo>
                    <a:pt x="5336" y="3146"/>
                  </a:lnTo>
                  <a:lnTo>
                    <a:pt x="5167" y="3426"/>
                  </a:lnTo>
                  <a:lnTo>
                    <a:pt x="4886" y="3202"/>
                  </a:lnTo>
                  <a:lnTo>
                    <a:pt x="4774" y="3314"/>
                  </a:lnTo>
                  <a:lnTo>
                    <a:pt x="4999" y="3539"/>
                  </a:lnTo>
                  <a:cubicBezTo>
                    <a:pt x="4943" y="3595"/>
                    <a:pt x="4830" y="3707"/>
                    <a:pt x="4774" y="3820"/>
                  </a:cubicBezTo>
                  <a:lnTo>
                    <a:pt x="4549" y="3539"/>
                  </a:lnTo>
                  <a:lnTo>
                    <a:pt x="4437" y="3707"/>
                  </a:lnTo>
                  <a:lnTo>
                    <a:pt x="4662" y="3932"/>
                  </a:lnTo>
                  <a:lnTo>
                    <a:pt x="4381" y="4157"/>
                  </a:lnTo>
                  <a:lnTo>
                    <a:pt x="4156" y="3876"/>
                  </a:lnTo>
                  <a:lnTo>
                    <a:pt x="4044" y="4044"/>
                  </a:lnTo>
                  <a:lnTo>
                    <a:pt x="4269" y="4269"/>
                  </a:lnTo>
                  <a:lnTo>
                    <a:pt x="3988" y="4494"/>
                  </a:lnTo>
                  <a:lnTo>
                    <a:pt x="3763" y="4213"/>
                  </a:lnTo>
                  <a:lnTo>
                    <a:pt x="3651" y="4325"/>
                  </a:lnTo>
                  <a:lnTo>
                    <a:pt x="3819" y="4606"/>
                  </a:lnTo>
                  <a:lnTo>
                    <a:pt x="3538" y="4774"/>
                  </a:lnTo>
                  <a:lnTo>
                    <a:pt x="3370" y="4494"/>
                  </a:lnTo>
                  <a:lnTo>
                    <a:pt x="3201" y="4550"/>
                  </a:lnTo>
                  <a:lnTo>
                    <a:pt x="3370" y="4831"/>
                  </a:lnTo>
                  <a:lnTo>
                    <a:pt x="3033" y="4999"/>
                  </a:lnTo>
                  <a:lnTo>
                    <a:pt x="2921" y="4718"/>
                  </a:lnTo>
                  <a:lnTo>
                    <a:pt x="2752" y="4774"/>
                  </a:lnTo>
                  <a:lnTo>
                    <a:pt x="2864" y="5111"/>
                  </a:lnTo>
                  <a:lnTo>
                    <a:pt x="2527" y="5224"/>
                  </a:lnTo>
                  <a:lnTo>
                    <a:pt x="2471" y="4887"/>
                  </a:lnTo>
                  <a:lnTo>
                    <a:pt x="2303" y="4943"/>
                  </a:lnTo>
                  <a:lnTo>
                    <a:pt x="2415" y="5280"/>
                  </a:lnTo>
                  <a:cubicBezTo>
                    <a:pt x="2247" y="5280"/>
                    <a:pt x="2134" y="5336"/>
                    <a:pt x="2022" y="5336"/>
                  </a:cubicBezTo>
                  <a:lnTo>
                    <a:pt x="1966" y="4999"/>
                  </a:lnTo>
                  <a:lnTo>
                    <a:pt x="1797" y="4999"/>
                  </a:lnTo>
                  <a:lnTo>
                    <a:pt x="1854" y="5336"/>
                  </a:lnTo>
                  <a:lnTo>
                    <a:pt x="1517" y="5448"/>
                  </a:lnTo>
                  <a:lnTo>
                    <a:pt x="1517" y="5111"/>
                  </a:lnTo>
                  <a:lnTo>
                    <a:pt x="1348" y="5111"/>
                  </a:lnTo>
                  <a:lnTo>
                    <a:pt x="1348" y="5448"/>
                  </a:lnTo>
                  <a:lnTo>
                    <a:pt x="955" y="5448"/>
                  </a:lnTo>
                  <a:lnTo>
                    <a:pt x="955" y="5111"/>
                  </a:lnTo>
                  <a:lnTo>
                    <a:pt x="786" y="5111"/>
                  </a:lnTo>
                  <a:lnTo>
                    <a:pt x="786" y="5448"/>
                  </a:lnTo>
                  <a:lnTo>
                    <a:pt x="449" y="5448"/>
                  </a:lnTo>
                  <a:lnTo>
                    <a:pt x="506" y="5111"/>
                  </a:lnTo>
                  <a:lnTo>
                    <a:pt x="337" y="5111"/>
                  </a:lnTo>
                  <a:lnTo>
                    <a:pt x="337" y="5448"/>
                  </a:lnTo>
                  <a:lnTo>
                    <a:pt x="0" y="5392"/>
                  </a:lnTo>
                  <a:lnTo>
                    <a:pt x="0" y="6066"/>
                  </a:lnTo>
                  <a:lnTo>
                    <a:pt x="225" y="6066"/>
                  </a:lnTo>
                  <a:lnTo>
                    <a:pt x="225" y="6122"/>
                  </a:lnTo>
                  <a:lnTo>
                    <a:pt x="1573" y="6122"/>
                  </a:lnTo>
                  <a:lnTo>
                    <a:pt x="2022" y="6066"/>
                  </a:lnTo>
                  <a:cubicBezTo>
                    <a:pt x="2191" y="6010"/>
                    <a:pt x="2415" y="5954"/>
                    <a:pt x="2584" y="5898"/>
                  </a:cubicBezTo>
                  <a:cubicBezTo>
                    <a:pt x="2808" y="5842"/>
                    <a:pt x="3089" y="5785"/>
                    <a:pt x="3314" y="5673"/>
                  </a:cubicBezTo>
                  <a:cubicBezTo>
                    <a:pt x="3595" y="5561"/>
                    <a:pt x="3932" y="5392"/>
                    <a:pt x="4212" y="5224"/>
                  </a:cubicBezTo>
                  <a:cubicBezTo>
                    <a:pt x="4606" y="4943"/>
                    <a:pt x="4999" y="4662"/>
                    <a:pt x="5280" y="4325"/>
                  </a:cubicBezTo>
                  <a:cubicBezTo>
                    <a:pt x="5841" y="3763"/>
                    <a:pt x="6291" y="3089"/>
                    <a:pt x="6627" y="2359"/>
                  </a:cubicBezTo>
                  <a:cubicBezTo>
                    <a:pt x="6684" y="2191"/>
                    <a:pt x="6684" y="2079"/>
                    <a:pt x="6740" y="1910"/>
                  </a:cubicBezTo>
                  <a:cubicBezTo>
                    <a:pt x="6852" y="1517"/>
                    <a:pt x="6964" y="1124"/>
                    <a:pt x="6964" y="787"/>
                  </a:cubicBezTo>
                  <a:lnTo>
                    <a:pt x="6964" y="618"/>
                  </a:lnTo>
                  <a:lnTo>
                    <a:pt x="6964" y="57"/>
                  </a:lnTo>
                  <a:lnTo>
                    <a:pt x="696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21"/>
            <p:cNvSpPr/>
            <p:nvPr/>
          </p:nvSpPr>
          <p:spPr>
            <a:xfrm>
              <a:off x="1851250" y="1813525"/>
              <a:ext cx="25300" cy="28100"/>
            </a:xfrm>
            <a:custGeom>
              <a:rect b="b" l="l" r="r" t="t"/>
              <a:pathLst>
                <a:path extrusionOk="0" h="1124" w="1012">
                  <a:moveTo>
                    <a:pt x="899" y="1"/>
                  </a:moveTo>
                  <a:cubicBezTo>
                    <a:pt x="674" y="1"/>
                    <a:pt x="506" y="1"/>
                    <a:pt x="337" y="57"/>
                  </a:cubicBezTo>
                  <a:lnTo>
                    <a:pt x="0" y="57"/>
                  </a:lnTo>
                  <a:lnTo>
                    <a:pt x="0" y="787"/>
                  </a:lnTo>
                  <a:lnTo>
                    <a:pt x="337" y="787"/>
                  </a:lnTo>
                  <a:lnTo>
                    <a:pt x="337" y="1124"/>
                  </a:lnTo>
                  <a:lnTo>
                    <a:pt x="506" y="1124"/>
                  </a:lnTo>
                  <a:lnTo>
                    <a:pt x="506" y="787"/>
                  </a:lnTo>
                  <a:lnTo>
                    <a:pt x="843" y="787"/>
                  </a:lnTo>
                  <a:lnTo>
                    <a:pt x="843" y="1124"/>
                  </a:lnTo>
                  <a:lnTo>
                    <a:pt x="1011" y="1124"/>
                  </a:lnTo>
                  <a:lnTo>
                    <a:pt x="101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21"/>
            <p:cNvSpPr/>
            <p:nvPr/>
          </p:nvSpPr>
          <p:spPr>
            <a:xfrm>
              <a:off x="1851250" y="1841600"/>
              <a:ext cx="25" cy="1450"/>
            </a:xfrm>
            <a:custGeom>
              <a:rect b="b" l="l" r="r" t="t"/>
              <a:pathLst>
                <a:path extrusionOk="0" h="58" w="1">
                  <a:moveTo>
                    <a:pt x="0" y="57"/>
                  </a:moveTo>
                  <a:lnTo>
                    <a:pt x="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21"/>
            <p:cNvSpPr/>
            <p:nvPr/>
          </p:nvSpPr>
          <p:spPr>
            <a:xfrm>
              <a:off x="1851250" y="1868300"/>
              <a:ext cx="21075" cy="12650"/>
            </a:xfrm>
            <a:custGeom>
              <a:rect b="b" l="l" r="r" t="t"/>
              <a:pathLst>
                <a:path extrusionOk="0" h="506" w="843">
                  <a:moveTo>
                    <a:pt x="843" y="0"/>
                  </a:moveTo>
                  <a:cubicBezTo>
                    <a:pt x="562" y="0"/>
                    <a:pt x="281" y="0"/>
                    <a:pt x="0" y="112"/>
                  </a:cubicBezTo>
                  <a:lnTo>
                    <a:pt x="0" y="506"/>
                  </a:lnTo>
                  <a:cubicBezTo>
                    <a:pt x="281" y="393"/>
                    <a:pt x="562" y="393"/>
                    <a:pt x="843" y="393"/>
                  </a:cubicBezTo>
                  <a:lnTo>
                    <a:pt x="8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21"/>
            <p:cNvSpPr/>
            <p:nvPr/>
          </p:nvSpPr>
          <p:spPr>
            <a:xfrm>
              <a:off x="1851250" y="2014325"/>
              <a:ext cx="105325" cy="51300"/>
            </a:xfrm>
            <a:custGeom>
              <a:rect b="b" l="l" r="r" t="t"/>
              <a:pathLst>
                <a:path extrusionOk="0" h="2052" w="4213">
                  <a:moveTo>
                    <a:pt x="3932" y="0"/>
                  </a:moveTo>
                  <a:cubicBezTo>
                    <a:pt x="3242" y="1058"/>
                    <a:pt x="2063" y="1664"/>
                    <a:pt x="826" y="1664"/>
                  </a:cubicBezTo>
                  <a:cubicBezTo>
                    <a:pt x="552" y="1664"/>
                    <a:pt x="275" y="1634"/>
                    <a:pt x="0" y="1573"/>
                  </a:cubicBezTo>
                  <a:lnTo>
                    <a:pt x="0" y="1966"/>
                  </a:lnTo>
                  <a:cubicBezTo>
                    <a:pt x="278" y="2023"/>
                    <a:pt x="558" y="2052"/>
                    <a:pt x="835" y="2052"/>
                  </a:cubicBezTo>
                  <a:cubicBezTo>
                    <a:pt x="2181" y="2052"/>
                    <a:pt x="3467" y="1389"/>
                    <a:pt x="4212" y="225"/>
                  </a:cubicBezTo>
                  <a:lnTo>
                    <a:pt x="393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21"/>
            <p:cNvSpPr/>
            <p:nvPr/>
          </p:nvSpPr>
          <p:spPr>
            <a:xfrm>
              <a:off x="1851250" y="1916025"/>
              <a:ext cx="74425" cy="102525"/>
            </a:xfrm>
            <a:custGeom>
              <a:rect b="b" l="l" r="r" t="t"/>
              <a:pathLst>
                <a:path extrusionOk="0" h="4101" w="2977">
                  <a:moveTo>
                    <a:pt x="899" y="1"/>
                  </a:moveTo>
                  <a:cubicBezTo>
                    <a:pt x="618" y="1"/>
                    <a:pt x="281" y="113"/>
                    <a:pt x="0" y="225"/>
                  </a:cubicBezTo>
                  <a:lnTo>
                    <a:pt x="0" y="899"/>
                  </a:lnTo>
                  <a:cubicBezTo>
                    <a:pt x="281" y="675"/>
                    <a:pt x="562" y="618"/>
                    <a:pt x="899" y="618"/>
                  </a:cubicBezTo>
                  <a:cubicBezTo>
                    <a:pt x="2808" y="618"/>
                    <a:pt x="2808" y="3483"/>
                    <a:pt x="899" y="3483"/>
                  </a:cubicBezTo>
                  <a:cubicBezTo>
                    <a:pt x="562" y="3483"/>
                    <a:pt x="281" y="3371"/>
                    <a:pt x="0" y="3202"/>
                  </a:cubicBezTo>
                  <a:lnTo>
                    <a:pt x="0" y="3876"/>
                  </a:lnTo>
                  <a:cubicBezTo>
                    <a:pt x="281" y="3988"/>
                    <a:pt x="618" y="4101"/>
                    <a:pt x="899" y="4101"/>
                  </a:cubicBezTo>
                  <a:cubicBezTo>
                    <a:pt x="2022" y="4101"/>
                    <a:pt x="2977" y="3146"/>
                    <a:pt x="2921" y="2023"/>
                  </a:cubicBezTo>
                  <a:cubicBezTo>
                    <a:pt x="2921" y="899"/>
                    <a:pt x="2022" y="1"/>
                    <a:pt x="89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21"/>
            <p:cNvSpPr/>
            <p:nvPr/>
          </p:nvSpPr>
          <p:spPr>
            <a:xfrm>
              <a:off x="2181200" y="2125250"/>
              <a:ext cx="344050" cy="333275"/>
            </a:xfrm>
            <a:custGeom>
              <a:rect b="b" l="l" r="r" t="t"/>
              <a:pathLst>
                <a:path extrusionOk="0" h="13331" w="13762">
                  <a:moveTo>
                    <a:pt x="9156" y="0"/>
                  </a:moveTo>
                  <a:lnTo>
                    <a:pt x="9043" y="393"/>
                  </a:lnTo>
                  <a:cubicBezTo>
                    <a:pt x="11683" y="1404"/>
                    <a:pt x="13368" y="4100"/>
                    <a:pt x="13199" y="6965"/>
                  </a:cubicBezTo>
                  <a:cubicBezTo>
                    <a:pt x="12919" y="10166"/>
                    <a:pt x="10391" y="12693"/>
                    <a:pt x="7190" y="12918"/>
                  </a:cubicBezTo>
                  <a:cubicBezTo>
                    <a:pt x="7000" y="12935"/>
                    <a:pt x="6812" y="12943"/>
                    <a:pt x="6625" y="12943"/>
                  </a:cubicBezTo>
                  <a:cubicBezTo>
                    <a:pt x="3651" y="12943"/>
                    <a:pt x="1025" y="10879"/>
                    <a:pt x="338" y="7919"/>
                  </a:cubicBezTo>
                  <a:lnTo>
                    <a:pt x="1" y="7976"/>
                  </a:lnTo>
                  <a:cubicBezTo>
                    <a:pt x="619" y="10952"/>
                    <a:pt x="3146" y="13087"/>
                    <a:pt x="6179" y="13311"/>
                  </a:cubicBezTo>
                  <a:cubicBezTo>
                    <a:pt x="6353" y="13324"/>
                    <a:pt x="6525" y="13331"/>
                    <a:pt x="6697" y="13331"/>
                  </a:cubicBezTo>
                  <a:cubicBezTo>
                    <a:pt x="10241" y="13331"/>
                    <a:pt x="13271" y="10607"/>
                    <a:pt x="13593" y="6965"/>
                  </a:cubicBezTo>
                  <a:cubicBezTo>
                    <a:pt x="13761" y="3932"/>
                    <a:pt x="12020" y="1123"/>
                    <a:pt x="915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21"/>
            <p:cNvSpPr/>
            <p:nvPr/>
          </p:nvSpPr>
          <p:spPr>
            <a:xfrm>
              <a:off x="2266850" y="2208775"/>
              <a:ext cx="170350" cy="154850"/>
            </a:xfrm>
            <a:custGeom>
              <a:rect b="b" l="l" r="r" t="t"/>
              <a:pathLst>
                <a:path extrusionOk="0" h="6194" w="6814">
                  <a:moveTo>
                    <a:pt x="3324" y="219"/>
                  </a:moveTo>
                  <a:cubicBezTo>
                    <a:pt x="4380" y="219"/>
                    <a:pt x="5437" y="773"/>
                    <a:pt x="5954" y="1995"/>
                  </a:cubicBezTo>
                  <a:cubicBezTo>
                    <a:pt x="6814" y="4123"/>
                    <a:pt x="5109" y="6012"/>
                    <a:pt x="3251" y="6012"/>
                  </a:cubicBezTo>
                  <a:cubicBezTo>
                    <a:pt x="2559" y="6012"/>
                    <a:pt x="1846" y="5750"/>
                    <a:pt x="1236" y="5140"/>
                  </a:cubicBezTo>
                  <a:cubicBezTo>
                    <a:pt x="731" y="4635"/>
                    <a:pt x="394" y="3904"/>
                    <a:pt x="394" y="3118"/>
                  </a:cubicBezTo>
                  <a:cubicBezTo>
                    <a:pt x="394" y="1289"/>
                    <a:pt x="1857" y="219"/>
                    <a:pt x="3324" y="219"/>
                  </a:cubicBezTo>
                  <a:close/>
                  <a:moveTo>
                    <a:pt x="3279" y="1"/>
                  </a:moveTo>
                  <a:cubicBezTo>
                    <a:pt x="1700" y="1"/>
                    <a:pt x="113" y="1040"/>
                    <a:pt x="1" y="3118"/>
                  </a:cubicBezTo>
                  <a:cubicBezTo>
                    <a:pt x="113" y="5168"/>
                    <a:pt x="1700" y="6193"/>
                    <a:pt x="3279" y="6193"/>
                  </a:cubicBezTo>
                  <a:cubicBezTo>
                    <a:pt x="4859" y="6193"/>
                    <a:pt x="6432" y="5168"/>
                    <a:pt x="6516" y="3118"/>
                  </a:cubicBezTo>
                  <a:cubicBezTo>
                    <a:pt x="6432" y="1040"/>
                    <a:pt x="4859" y="1"/>
                    <a:pt x="327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21"/>
            <p:cNvSpPr/>
            <p:nvPr/>
          </p:nvSpPr>
          <p:spPr>
            <a:xfrm>
              <a:off x="2321625" y="2266650"/>
              <a:ext cx="46350" cy="39750"/>
            </a:xfrm>
            <a:custGeom>
              <a:rect b="b" l="l" r="r" t="t"/>
              <a:pathLst>
                <a:path extrusionOk="0" h="1590" w="1854">
                  <a:moveTo>
                    <a:pt x="1072" y="0"/>
                  </a:moveTo>
                  <a:cubicBezTo>
                    <a:pt x="875" y="0"/>
                    <a:pt x="672" y="75"/>
                    <a:pt x="506" y="241"/>
                  </a:cubicBezTo>
                  <a:cubicBezTo>
                    <a:pt x="0" y="747"/>
                    <a:pt x="393" y="1589"/>
                    <a:pt x="1067" y="1589"/>
                  </a:cubicBezTo>
                  <a:cubicBezTo>
                    <a:pt x="1517" y="1589"/>
                    <a:pt x="1854" y="1196"/>
                    <a:pt x="1854" y="803"/>
                  </a:cubicBezTo>
                  <a:cubicBezTo>
                    <a:pt x="1854" y="313"/>
                    <a:pt x="1474" y="0"/>
                    <a:pt x="107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21"/>
            <p:cNvSpPr/>
            <p:nvPr/>
          </p:nvSpPr>
          <p:spPr>
            <a:xfrm>
              <a:off x="1851250" y="2564725"/>
              <a:ext cx="103925" cy="118925"/>
            </a:xfrm>
            <a:custGeom>
              <a:rect b="b" l="l" r="r" t="t"/>
              <a:pathLst>
                <a:path extrusionOk="0" h="4757" w="4157">
                  <a:moveTo>
                    <a:pt x="3426" y="1"/>
                  </a:moveTo>
                  <a:lnTo>
                    <a:pt x="3089" y="225"/>
                  </a:lnTo>
                  <a:cubicBezTo>
                    <a:pt x="3763" y="1180"/>
                    <a:pt x="3707" y="2472"/>
                    <a:pt x="2977" y="3371"/>
                  </a:cubicBezTo>
                  <a:cubicBezTo>
                    <a:pt x="2450" y="4019"/>
                    <a:pt x="1689" y="4375"/>
                    <a:pt x="905" y="4375"/>
                  </a:cubicBezTo>
                  <a:cubicBezTo>
                    <a:pt x="602" y="4375"/>
                    <a:pt x="297" y="4322"/>
                    <a:pt x="0" y="4213"/>
                  </a:cubicBezTo>
                  <a:lnTo>
                    <a:pt x="0" y="4606"/>
                  </a:lnTo>
                  <a:cubicBezTo>
                    <a:pt x="318" y="4707"/>
                    <a:pt x="639" y="4756"/>
                    <a:pt x="954" y="4756"/>
                  </a:cubicBezTo>
                  <a:cubicBezTo>
                    <a:pt x="1863" y="4756"/>
                    <a:pt x="2715" y="4346"/>
                    <a:pt x="3258" y="3595"/>
                  </a:cubicBezTo>
                  <a:cubicBezTo>
                    <a:pt x="4100" y="2584"/>
                    <a:pt x="4156" y="1124"/>
                    <a:pt x="3426"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21"/>
            <p:cNvSpPr/>
            <p:nvPr/>
          </p:nvSpPr>
          <p:spPr>
            <a:xfrm>
              <a:off x="1859675" y="2133675"/>
              <a:ext cx="190975" cy="304700"/>
            </a:xfrm>
            <a:custGeom>
              <a:rect b="b" l="l" r="r" t="t"/>
              <a:pathLst>
                <a:path extrusionOk="0" h="12188" w="7639">
                  <a:moveTo>
                    <a:pt x="0" y="0"/>
                  </a:moveTo>
                  <a:lnTo>
                    <a:pt x="0" y="1123"/>
                  </a:lnTo>
                  <a:lnTo>
                    <a:pt x="506" y="1123"/>
                  </a:lnTo>
                  <a:lnTo>
                    <a:pt x="506" y="5504"/>
                  </a:lnTo>
                  <a:lnTo>
                    <a:pt x="0" y="5504"/>
                  </a:lnTo>
                  <a:lnTo>
                    <a:pt x="0" y="6628"/>
                  </a:lnTo>
                  <a:lnTo>
                    <a:pt x="506" y="6628"/>
                  </a:lnTo>
                  <a:lnTo>
                    <a:pt x="506" y="11121"/>
                  </a:lnTo>
                  <a:lnTo>
                    <a:pt x="0" y="11121"/>
                  </a:lnTo>
                  <a:lnTo>
                    <a:pt x="0" y="12188"/>
                  </a:lnTo>
                  <a:lnTo>
                    <a:pt x="1123" y="12188"/>
                  </a:lnTo>
                  <a:lnTo>
                    <a:pt x="1123" y="11121"/>
                  </a:lnTo>
                  <a:lnTo>
                    <a:pt x="618" y="11121"/>
                  </a:lnTo>
                  <a:lnTo>
                    <a:pt x="618" y="6628"/>
                  </a:lnTo>
                  <a:lnTo>
                    <a:pt x="1123" y="6628"/>
                  </a:lnTo>
                  <a:lnTo>
                    <a:pt x="1123" y="6122"/>
                  </a:lnTo>
                  <a:lnTo>
                    <a:pt x="6571" y="6122"/>
                  </a:lnTo>
                  <a:lnTo>
                    <a:pt x="6571" y="6628"/>
                  </a:lnTo>
                  <a:lnTo>
                    <a:pt x="7638" y="6628"/>
                  </a:lnTo>
                  <a:lnTo>
                    <a:pt x="7638" y="5504"/>
                  </a:lnTo>
                  <a:lnTo>
                    <a:pt x="6571" y="5504"/>
                  </a:lnTo>
                  <a:lnTo>
                    <a:pt x="6571" y="6010"/>
                  </a:lnTo>
                  <a:lnTo>
                    <a:pt x="1123" y="6010"/>
                  </a:lnTo>
                  <a:lnTo>
                    <a:pt x="1123" y="5504"/>
                  </a:lnTo>
                  <a:lnTo>
                    <a:pt x="618" y="5504"/>
                  </a:lnTo>
                  <a:lnTo>
                    <a:pt x="618" y="1123"/>
                  </a:lnTo>
                  <a:lnTo>
                    <a:pt x="1123" y="1123"/>
                  </a:lnTo>
                  <a:lnTo>
                    <a:pt x="112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21"/>
            <p:cNvSpPr/>
            <p:nvPr/>
          </p:nvSpPr>
          <p:spPr>
            <a:xfrm>
              <a:off x="2553300" y="2136475"/>
              <a:ext cx="43550" cy="29500"/>
            </a:xfrm>
            <a:custGeom>
              <a:rect b="b" l="l" r="r" t="t"/>
              <a:pathLst>
                <a:path extrusionOk="0" h="1180" w="1742">
                  <a:moveTo>
                    <a:pt x="1685" y="0"/>
                  </a:moveTo>
                  <a:lnTo>
                    <a:pt x="0" y="1011"/>
                  </a:lnTo>
                  <a:lnTo>
                    <a:pt x="56" y="1180"/>
                  </a:lnTo>
                  <a:lnTo>
                    <a:pt x="1741" y="169"/>
                  </a:lnTo>
                  <a:lnTo>
                    <a:pt x="168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21"/>
            <p:cNvSpPr/>
            <p:nvPr/>
          </p:nvSpPr>
          <p:spPr>
            <a:xfrm>
              <a:off x="2564525" y="2161750"/>
              <a:ext cx="44950" cy="23900"/>
            </a:xfrm>
            <a:custGeom>
              <a:rect b="b" l="l" r="r" t="t"/>
              <a:pathLst>
                <a:path extrusionOk="0" h="956" w="1798">
                  <a:moveTo>
                    <a:pt x="1742" y="0"/>
                  </a:moveTo>
                  <a:lnTo>
                    <a:pt x="1" y="843"/>
                  </a:lnTo>
                  <a:cubicBezTo>
                    <a:pt x="1" y="899"/>
                    <a:pt x="1" y="955"/>
                    <a:pt x="57" y="955"/>
                  </a:cubicBezTo>
                  <a:lnTo>
                    <a:pt x="1798" y="169"/>
                  </a:lnTo>
                  <a:lnTo>
                    <a:pt x="174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21"/>
            <p:cNvSpPr/>
            <p:nvPr/>
          </p:nvSpPr>
          <p:spPr>
            <a:xfrm>
              <a:off x="2572950" y="2188425"/>
              <a:ext cx="47775" cy="19675"/>
            </a:xfrm>
            <a:custGeom>
              <a:rect b="b" l="l" r="r" t="t"/>
              <a:pathLst>
                <a:path extrusionOk="0" h="787" w="1911">
                  <a:moveTo>
                    <a:pt x="1854" y="1"/>
                  </a:moveTo>
                  <a:lnTo>
                    <a:pt x="1" y="675"/>
                  </a:lnTo>
                  <a:cubicBezTo>
                    <a:pt x="1" y="731"/>
                    <a:pt x="57" y="731"/>
                    <a:pt x="57" y="787"/>
                  </a:cubicBezTo>
                  <a:lnTo>
                    <a:pt x="1910" y="169"/>
                  </a:lnTo>
                  <a:lnTo>
                    <a:pt x="185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21"/>
            <p:cNvSpPr/>
            <p:nvPr/>
          </p:nvSpPr>
          <p:spPr>
            <a:xfrm>
              <a:off x="2539250" y="2112600"/>
              <a:ext cx="42150" cy="33725"/>
            </a:xfrm>
            <a:custGeom>
              <a:rect b="b" l="l" r="r" t="t"/>
              <a:pathLst>
                <a:path extrusionOk="0" h="1349" w="1686">
                  <a:moveTo>
                    <a:pt x="1573" y="1"/>
                  </a:moveTo>
                  <a:lnTo>
                    <a:pt x="1" y="1180"/>
                  </a:lnTo>
                  <a:lnTo>
                    <a:pt x="113" y="1349"/>
                  </a:lnTo>
                  <a:lnTo>
                    <a:pt x="1686" y="169"/>
                  </a:lnTo>
                  <a:lnTo>
                    <a:pt x="157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21"/>
            <p:cNvSpPr/>
            <p:nvPr/>
          </p:nvSpPr>
          <p:spPr>
            <a:xfrm>
              <a:off x="2587000" y="2269875"/>
              <a:ext cx="49175" cy="7025"/>
            </a:xfrm>
            <a:custGeom>
              <a:rect b="b" l="l" r="r" t="t"/>
              <a:pathLst>
                <a:path extrusionOk="0" h="281" w="1967">
                  <a:moveTo>
                    <a:pt x="1966" y="0"/>
                  </a:moveTo>
                  <a:lnTo>
                    <a:pt x="0" y="112"/>
                  </a:lnTo>
                  <a:cubicBezTo>
                    <a:pt x="0" y="169"/>
                    <a:pt x="0" y="281"/>
                    <a:pt x="0" y="281"/>
                  </a:cubicBezTo>
                  <a:lnTo>
                    <a:pt x="1966" y="169"/>
                  </a:lnTo>
                  <a:cubicBezTo>
                    <a:pt x="1966" y="112"/>
                    <a:pt x="1966" y="56"/>
                    <a:pt x="196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21"/>
            <p:cNvSpPr/>
            <p:nvPr/>
          </p:nvSpPr>
          <p:spPr>
            <a:xfrm>
              <a:off x="2585600" y="2243200"/>
              <a:ext cx="47750" cy="11250"/>
            </a:xfrm>
            <a:custGeom>
              <a:rect b="b" l="l" r="r" t="t"/>
              <a:pathLst>
                <a:path extrusionOk="0" h="450" w="1910">
                  <a:moveTo>
                    <a:pt x="1910" y="0"/>
                  </a:moveTo>
                  <a:lnTo>
                    <a:pt x="0" y="281"/>
                  </a:lnTo>
                  <a:cubicBezTo>
                    <a:pt x="0" y="337"/>
                    <a:pt x="0" y="393"/>
                    <a:pt x="0" y="449"/>
                  </a:cubicBezTo>
                  <a:lnTo>
                    <a:pt x="1910" y="168"/>
                  </a:lnTo>
                  <a:cubicBezTo>
                    <a:pt x="1910" y="112"/>
                    <a:pt x="1910" y="56"/>
                    <a:pt x="191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21"/>
            <p:cNvSpPr/>
            <p:nvPr/>
          </p:nvSpPr>
          <p:spPr>
            <a:xfrm>
              <a:off x="2579975" y="2215100"/>
              <a:ext cx="49175" cy="15475"/>
            </a:xfrm>
            <a:custGeom>
              <a:rect b="b" l="l" r="r" t="t"/>
              <a:pathLst>
                <a:path extrusionOk="0" h="619" w="1967">
                  <a:moveTo>
                    <a:pt x="1910" y="1"/>
                  </a:moveTo>
                  <a:lnTo>
                    <a:pt x="0" y="450"/>
                  </a:lnTo>
                  <a:lnTo>
                    <a:pt x="57" y="619"/>
                  </a:lnTo>
                  <a:lnTo>
                    <a:pt x="1966" y="113"/>
                  </a:lnTo>
                  <a:lnTo>
                    <a:pt x="191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21"/>
            <p:cNvSpPr/>
            <p:nvPr/>
          </p:nvSpPr>
          <p:spPr>
            <a:xfrm>
              <a:off x="2358125" y="1998875"/>
              <a:ext cx="7050" cy="49175"/>
            </a:xfrm>
            <a:custGeom>
              <a:rect b="b" l="l" r="r" t="t"/>
              <a:pathLst>
                <a:path extrusionOk="0" h="1967" w="282">
                  <a:moveTo>
                    <a:pt x="113" y="0"/>
                  </a:moveTo>
                  <a:lnTo>
                    <a:pt x="0" y="1966"/>
                  </a:lnTo>
                  <a:lnTo>
                    <a:pt x="169" y="1966"/>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21"/>
            <p:cNvSpPr/>
            <p:nvPr/>
          </p:nvSpPr>
          <p:spPr>
            <a:xfrm>
              <a:off x="2426925" y="2014325"/>
              <a:ext cx="21075" cy="47750"/>
            </a:xfrm>
            <a:custGeom>
              <a:rect b="b" l="l" r="r" t="t"/>
              <a:pathLst>
                <a:path extrusionOk="0" h="1910" w="843">
                  <a:moveTo>
                    <a:pt x="674" y="0"/>
                  </a:moveTo>
                  <a:lnTo>
                    <a:pt x="1" y="1854"/>
                  </a:lnTo>
                  <a:lnTo>
                    <a:pt x="169" y="1910"/>
                  </a:lnTo>
                  <a:lnTo>
                    <a:pt x="843" y="56"/>
                  </a:lnTo>
                  <a:lnTo>
                    <a:pt x="67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21"/>
            <p:cNvSpPr/>
            <p:nvPr/>
          </p:nvSpPr>
          <p:spPr>
            <a:xfrm>
              <a:off x="2405875" y="2007300"/>
              <a:ext cx="15450" cy="47750"/>
            </a:xfrm>
            <a:custGeom>
              <a:rect b="b" l="l" r="r" t="t"/>
              <a:pathLst>
                <a:path extrusionOk="0" h="1910" w="618">
                  <a:moveTo>
                    <a:pt x="449" y="0"/>
                  </a:moveTo>
                  <a:lnTo>
                    <a:pt x="0" y="1854"/>
                  </a:lnTo>
                  <a:lnTo>
                    <a:pt x="112" y="1910"/>
                  </a:lnTo>
                  <a:lnTo>
                    <a:pt x="618" y="57"/>
                  </a:lnTo>
                  <a:lnTo>
                    <a:pt x="44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21"/>
            <p:cNvSpPr/>
            <p:nvPr/>
          </p:nvSpPr>
          <p:spPr>
            <a:xfrm>
              <a:off x="2382000" y="2001675"/>
              <a:ext cx="11250" cy="49175"/>
            </a:xfrm>
            <a:custGeom>
              <a:rect b="b" l="l" r="r" t="t"/>
              <a:pathLst>
                <a:path extrusionOk="0" h="1967" w="450">
                  <a:moveTo>
                    <a:pt x="281" y="1"/>
                  </a:moveTo>
                  <a:lnTo>
                    <a:pt x="0" y="1966"/>
                  </a:lnTo>
                  <a:lnTo>
                    <a:pt x="169" y="1966"/>
                  </a:lnTo>
                  <a:lnTo>
                    <a:pt x="45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21"/>
            <p:cNvSpPr/>
            <p:nvPr/>
          </p:nvSpPr>
          <p:spPr>
            <a:xfrm>
              <a:off x="2488700" y="2053625"/>
              <a:ext cx="33725" cy="42150"/>
            </a:xfrm>
            <a:custGeom>
              <a:rect b="b" l="l" r="r" t="t"/>
              <a:pathLst>
                <a:path extrusionOk="0" h="1686" w="1349">
                  <a:moveTo>
                    <a:pt x="1180" y="1"/>
                  </a:moveTo>
                  <a:lnTo>
                    <a:pt x="1" y="1573"/>
                  </a:lnTo>
                  <a:lnTo>
                    <a:pt x="169" y="1686"/>
                  </a:lnTo>
                  <a:lnTo>
                    <a:pt x="1349" y="113"/>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21"/>
            <p:cNvSpPr/>
            <p:nvPr/>
          </p:nvSpPr>
          <p:spPr>
            <a:xfrm>
              <a:off x="2506950" y="2071875"/>
              <a:ext cx="36550" cy="39350"/>
            </a:xfrm>
            <a:custGeom>
              <a:rect b="b" l="l" r="r" t="t"/>
              <a:pathLst>
                <a:path extrusionOk="0" h="1574" w="1462">
                  <a:moveTo>
                    <a:pt x="1349" y="1"/>
                  </a:moveTo>
                  <a:lnTo>
                    <a:pt x="1" y="1461"/>
                  </a:lnTo>
                  <a:lnTo>
                    <a:pt x="169" y="1574"/>
                  </a:lnTo>
                  <a:lnTo>
                    <a:pt x="1461" y="113"/>
                  </a:lnTo>
                  <a:lnTo>
                    <a:pt x="134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21"/>
            <p:cNvSpPr/>
            <p:nvPr/>
          </p:nvSpPr>
          <p:spPr>
            <a:xfrm>
              <a:off x="2469050" y="2039600"/>
              <a:ext cx="29500" cy="43550"/>
            </a:xfrm>
            <a:custGeom>
              <a:rect b="b" l="l" r="r" t="t"/>
              <a:pathLst>
                <a:path extrusionOk="0" h="1742" w="1180">
                  <a:moveTo>
                    <a:pt x="1011" y="0"/>
                  </a:moveTo>
                  <a:lnTo>
                    <a:pt x="0" y="1629"/>
                  </a:lnTo>
                  <a:lnTo>
                    <a:pt x="169" y="1741"/>
                  </a:lnTo>
                  <a:lnTo>
                    <a:pt x="1180" y="56"/>
                  </a:lnTo>
                  <a:lnTo>
                    <a:pt x="101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21"/>
            <p:cNvSpPr/>
            <p:nvPr/>
          </p:nvSpPr>
          <p:spPr>
            <a:xfrm>
              <a:off x="2449400" y="2025550"/>
              <a:ext cx="25300" cy="46350"/>
            </a:xfrm>
            <a:custGeom>
              <a:rect b="b" l="l" r="r" t="t"/>
              <a:pathLst>
                <a:path extrusionOk="0" h="1854" w="1012">
                  <a:moveTo>
                    <a:pt x="843" y="0"/>
                  </a:moveTo>
                  <a:lnTo>
                    <a:pt x="0" y="1742"/>
                  </a:lnTo>
                  <a:lnTo>
                    <a:pt x="169" y="1854"/>
                  </a:lnTo>
                  <a:lnTo>
                    <a:pt x="1011" y="57"/>
                  </a:lnTo>
                  <a:lnTo>
                    <a:pt x="8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21"/>
            <p:cNvSpPr/>
            <p:nvPr/>
          </p:nvSpPr>
          <p:spPr>
            <a:xfrm>
              <a:off x="2525225" y="2091550"/>
              <a:ext cx="39325" cy="36525"/>
            </a:xfrm>
            <a:custGeom>
              <a:rect b="b" l="l" r="r" t="t"/>
              <a:pathLst>
                <a:path extrusionOk="0" h="1461" w="1573">
                  <a:moveTo>
                    <a:pt x="1460" y="0"/>
                  </a:moveTo>
                  <a:lnTo>
                    <a:pt x="0" y="1348"/>
                  </a:lnTo>
                  <a:lnTo>
                    <a:pt x="112" y="1461"/>
                  </a:lnTo>
                  <a:lnTo>
                    <a:pt x="1573" y="113"/>
                  </a:lnTo>
                  <a:lnTo>
                    <a:pt x="146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21"/>
            <p:cNvSpPr/>
            <p:nvPr/>
          </p:nvSpPr>
          <p:spPr>
            <a:xfrm>
              <a:off x="2521000" y="2102775"/>
              <a:ext cx="51975" cy="43550"/>
            </a:xfrm>
            <a:custGeom>
              <a:rect b="b" l="l" r="r" t="t"/>
              <a:pathLst>
                <a:path extrusionOk="0" h="1742" w="2079">
                  <a:moveTo>
                    <a:pt x="1966" y="1"/>
                  </a:moveTo>
                  <a:lnTo>
                    <a:pt x="1" y="1573"/>
                  </a:lnTo>
                  <a:lnTo>
                    <a:pt x="113" y="1742"/>
                  </a:lnTo>
                  <a:lnTo>
                    <a:pt x="2079" y="113"/>
                  </a:lnTo>
                  <a:lnTo>
                    <a:pt x="196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21"/>
            <p:cNvSpPr/>
            <p:nvPr/>
          </p:nvSpPr>
          <p:spPr>
            <a:xfrm>
              <a:off x="2556100" y="2175800"/>
              <a:ext cx="60400" cy="28100"/>
            </a:xfrm>
            <a:custGeom>
              <a:rect b="b" l="l" r="r" t="t"/>
              <a:pathLst>
                <a:path extrusionOk="0" h="1124" w="2416">
                  <a:moveTo>
                    <a:pt x="2360" y="0"/>
                  </a:moveTo>
                  <a:lnTo>
                    <a:pt x="1" y="955"/>
                  </a:lnTo>
                  <a:cubicBezTo>
                    <a:pt x="1" y="1011"/>
                    <a:pt x="1" y="1067"/>
                    <a:pt x="57" y="1123"/>
                  </a:cubicBezTo>
                  <a:lnTo>
                    <a:pt x="2416" y="112"/>
                  </a:lnTo>
                  <a:lnTo>
                    <a:pt x="236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21"/>
            <p:cNvSpPr/>
            <p:nvPr/>
          </p:nvSpPr>
          <p:spPr>
            <a:xfrm>
              <a:off x="2546275" y="2149100"/>
              <a:ext cx="57600" cy="33725"/>
            </a:xfrm>
            <a:custGeom>
              <a:rect b="b" l="l" r="r" t="t"/>
              <a:pathLst>
                <a:path extrusionOk="0" h="1349" w="2304">
                  <a:moveTo>
                    <a:pt x="2247" y="1"/>
                  </a:moveTo>
                  <a:lnTo>
                    <a:pt x="0" y="1237"/>
                  </a:lnTo>
                  <a:cubicBezTo>
                    <a:pt x="0" y="1237"/>
                    <a:pt x="0" y="1293"/>
                    <a:pt x="57" y="1349"/>
                  </a:cubicBezTo>
                  <a:lnTo>
                    <a:pt x="2303" y="169"/>
                  </a:lnTo>
                  <a:lnTo>
                    <a:pt x="224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21"/>
            <p:cNvSpPr/>
            <p:nvPr/>
          </p:nvSpPr>
          <p:spPr>
            <a:xfrm>
              <a:off x="2533650" y="2125250"/>
              <a:ext cx="54775" cy="39325"/>
            </a:xfrm>
            <a:custGeom>
              <a:rect b="b" l="l" r="r" t="t"/>
              <a:pathLst>
                <a:path extrusionOk="0" h="1573" w="2191">
                  <a:moveTo>
                    <a:pt x="2134" y="0"/>
                  </a:moveTo>
                  <a:lnTo>
                    <a:pt x="0" y="1404"/>
                  </a:lnTo>
                  <a:lnTo>
                    <a:pt x="112" y="1573"/>
                  </a:lnTo>
                  <a:lnTo>
                    <a:pt x="2190" y="169"/>
                  </a:lnTo>
                  <a:lnTo>
                    <a:pt x="213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21"/>
            <p:cNvSpPr/>
            <p:nvPr/>
          </p:nvSpPr>
          <p:spPr>
            <a:xfrm>
              <a:off x="2563125" y="2202475"/>
              <a:ext cx="61800" cy="21075"/>
            </a:xfrm>
            <a:custGeom>
              <a:rect b="b" l="l" r="r" t="t"/>
              <a:pathLst>
                <a:path extrusionOk="0" h="843" w="2472">
                  <a:moveTo>
                    <a:pt x="2416" y="0"/>
                  </a:moveTo>
                  <a:lnTo>
                    <a:pt x="0" y="674"/>
                  </a:lnTo>
                  <a:lnTo>
                    <a:pt x="57" y="843"/>
                  </a:lnTo>
                  <a:lnTo>
                    <a:pt x="2472" y="169"/>
                  </a:lnTo>
                  <a:cubicBezTo>
                    <a:pt x="2472" y="113"/>
                    <a:pt x="2416" y="56"/>
                    <a:pt x="241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21"/>
            <p:cNvSpPr/>
            <p:nvPr/>
          </p:nvSpPr>
          <p:spPr>
            <a:xfrm>
              <a:off x="2568750" y="2229150"/>
              <a:ext cx="63200" cy="16875"/>
            </a:xfrm>
            <a:custGeom>
              <a:rect b="b" l="l" r="r" t="t"/>
              <a:pathLst>
                <a:path extrusionOk="0" h="675" w="2528">
                  <a:moveTo>
                    <a:pt x="2528" y="0"/>
                  </a:moveTo>
                  <a:lnTo>
                    <a:pt x="56" y="506"/>
                  </a:lnTo>
                  <a:lnTo>
                    <a:pt x="0" y="674"/>
                  </a:lnTo>
                  <a:lnTo>
                    <a:pt x="2528" y="169"/>
                  </a:lnTo>
                  <a:cubicBezTo>
                    <a:pt x="2528" y="113"/>
                    <a:pt x="2528" y="57"/>
                    <a:pt x="252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21"/>
            <p:cNvSpPr/>
            <p:nvPr/>
          </p:nvSpPr>
          <p:spPr>
            <a:xfrm>
              <a:off x="2571550" y="2257225"/>
              <a:ext cx="63200" cy="9850"/>
            </a:xfrm>
            <a:custGeom>
              <a:rect b="b" l="l" r="r" t="t"/>
              <a:pathLst>
                <a:path extrusionOk="0" h="394" w="2528">
                  <a:moveTo>
                    <a:pt x="2528" y="1"/>
                  </a:moveTo>
                  <a:lnTo>
                    <a:pt x="0" y="225"/>
                  </a:lnTo>
                  <a:cubicBezTo>
                    <a:pt x="0" y="281"/>
                    <a:pt x="0" y="338"/>
                    <a:pt x="0" y="394"/>
                  </a:cubicBezTo>
                  <a:lnTo>
                    <a:pt x="2528" y="169"/>
                  </a:lnTo>
                  <a:lnTo>
                    <a:pt x="252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21"/>
            <p:cNvSpPr/>
            <p:nvPr/>
          </p:nvSpPr>
          <p:spPr>
            <a:xfrm>
              <a:off x="2412875" y="2010100"/>
              <a:ext cx="22500" cy="61800"/>
            </a:xfrm>
            <a:custGeom>
              <a:rect b="b" l="l" r="r" t="t"/>
              <a:pathLst>
                <a:path extrusionOk="0" h="2472" w="900">
                  <a:moveTo>
                    <a:pt x="731" y="1"/>
                  </a:moveTo>
                  <a:lnTo>
                    <a:pt x="1" y="2472"/>
                  </a:lnTo>
                  <a:lnTo>
                    <a:pt x="113" y="2472"/>
                  </a:lnTo>
                  <a:lnTo>
                    <a:pt x="900" y="57"/>
                  </a:lnTo>
                  <a:lnTo>
                    <a:pt x="73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21"/>
            <p:cNvSpPr/>
            <p:nvPr/>
          </p:nvSpPr>
          <p:spPr>
            <a:xfrm>
              <a:off x="2391825" y="2004500"/>
              <a:ext cx="16875" cy="61800"/>
            </a:xfrm>
            <a:custGeom>
              <a:rect b="b" l="l" r="r" t="t"/>
              <a:pathLst>
                <a:path extrusionOk="0" h="2472" w="675">
                  <a:moveTo>
                    <a:pt x="506" y="0"/>
                  </a:moveTo>
                  <a:lnTo>
                    <a:pt x="0" y="2471"/>
                  </a:lnTo>
                  <a:lnTo>
                    <a:pt x="169" y="2471"/>
                  </a:lnTo>
                  <a:lnTo>
                    <a:pt x="67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21"/>
            <p:cNvSpPr/>
            <p:nvPr/>
          </p:nvSpPr>
          <p:spPr>
            <a:xfrm>
              <a:off x="2369350" y="2000275"/>
              <a:ext cx="9850" cy="63200"/>
            </a:xfrm>
            <a:custGeom>
              <a:rect b="b" l="l" r="r" t="t"/>
              <a:pathLst>
                <a:path extrusionOk="0" h="2528" w="394">
                  <a:moveTo>
                    <a:pt x="225" y="1"/>
                  </a:moveTo>
                  <a:lnTo>
                    <a:pt x="1" y="2528"/>
                  </a:lnTo>
                  <a:lnTo>
                    <a:pt x="169" y="2528"/>
                  </a:lnTo>
                  <a:lnTo>
                    <a:pt x="39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21"/>
            <p:cNvSpPr/>
            <p:nvPr/>
          </p:nvSpPr>
          <p:spPr>
            <a:xfrm>
              <a:off x="2505550" y="2081725"/>
              <a:ext cx="47775" cy="47750"/>
            </a:xfrm>
            <a:custGeom>
              <a:rect b="b" l="l" r="r" t="t"/>
              <a:pathLst>
                <a:path extrusionOk="0" h="1910" w="1911">
                  <a:moveTo>
                    <a:pt x="1798" y="0"/>
                  </a:moveTo>
                  <a:lnTo>
                    <a:pt x="1" y="1797"/>
                  </a:lnTo>
                  <a:cubicBezTo>
                    <a:pt x="57" y="1854"/>
                    <a:pt x="113" y="1910"/>
                    <a:pt x="169" y="1910"/>
                  </a:cubicBezTo>
                  <a:lnTo>
                    <a:pt x="1910" y="112"/>
                  </a:lnTo>
                  <a:lnTo>
                    <a:pt x="179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21"/>
            <p:cNvSpPr/>
            <p:nvPr/>
          </p:nvSpPr>
          <p:spPr>
            <a:xfrm>
              <a:off x="2490100" y="2063450"/>
              <a:ext cx="43575" cy="50575"/>
            </a:xfrm>
            <a:custGeom>
              <a:rect b="b" l="l" r="r" t="t"/>
              <a:pathLst>
                <a:path extrusionOk="0" h="2023" w="1743">
                  <a:moveTo>
                    <a:pt x="1574" y="1"/>
                  </a:moveTo>
                  <a:lnTo>
                    <a:pt x="1" y="1967"/>
                  </a:lnTo>
                  <a:lnTo>
                    <a:pt x="113" y="2023"/>
                  </a:lnTo>
                  <a:lnTo>
                    <a:pt x="1742" y="113"/>
                  </a:lnTo>
                  <a:lnTo>
                    <a:pt x="157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21"/>
            <p:cNvSpPr/>
            <p:nvPr/>
          </p:nvSpPr>
          <p:spPr>
            <a:xfrm>
              <a:off x="2453600" y="2031175"/>
              <a:ext cx="32325" cy="59000"/>
            </a:xfrm>
            <a:custGeom>
              <a:rect b="b" l="l" r="r" t="t"/>
              <a:pathLst>
                <a:path extrusionOk="0" h="2360" w="1293">
                  <a:moveTo>
                    <a:pt x="1180" y="0"/>
                  </a:moveTo>
                  <a:lnTo>
                    <a:pt x="1" y="2247"/>
                  </a:lnTo>
                  <a:lnTo>
                    <a:pt x="113" y="2359"/>
                  </a:lnTo>
                  <a:lnTo>
                    <a:pt x="1292" y="112"/>
                  </a:lnTo>
                  <a:lnTo>
                    <a:pt x="118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21"/>
            <p:cNvSpPr/>
            <p:nvPr/>
          </p:nvSpPr>
          <p:spPr>
            <a:xfrm>
              <a:off x="2471850" y="2046600"/>
              <a:ext cx="39350" cy="54800"/>
            </a:xfrm>
            <a:custGeom>
              <a:rect b="b" l="l" r="r" t="t"/>
              <a:pathLst>
                <a:path extrusionOk="0" h="2192" w="1574">
                  <a:moveTo>
                    <a:pt x="1405" y="1"/>
                  </a:moveTo>
                  <a:lnTo>
                    <a:pt x="1" y="2135"/>
                  </a:lnTo>
                  <a:lnTo>
                    <a:pt x="169" y="2191"/>
                  </a:lnTo>
                  <a:lnTo>
                    <a:pt x="1573" y="113"/>
                  </a:lnTo>
                  <a:lnTo>
                    <a:pt x="140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21"/>
            <p:cNvSpPr/>
            <p:nvPr/>
          </p:nvSpPr>
          <p:spPr>
            <a:xfrm>
              <a:off x="2433950" y="2019925"/>
              <a:ext cx="28100" cy="60400"/>
            </a:xfrm>
            <a:custGeom>
              <a:rect b="b" l="l" r="r" t="t"/>
              <a:pathLst>
                <a:path extrusionOk="0" h="2416" w="1124">
                  <a:moveTo>
                    <a:pt x="955" y="1"/>
                  </a:moveTo>
                  <a:lnTo>
                    <a:pt x="0" y="2360"/>
                  </a:lnTo>
                  <a:lnTo>
                    <a:pt x="113" y="2416"/>
                  </a:lnTo>
                  <a:lnTo>
                    <a:pt x="1124" y="57"/>
                  </a:lnTo>
                  <a:lnTo>
                    <a:pt x="95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21"/>
            <p:cNvSpPr/>
            <p:nvPr/>
          </p:nvSpPr>
          <p:spPr>
            <a:xfrm>
              <a:off x="2053425" y="1998875"/>
              <a:ext cx="579925" cy="574825"/>
            </a:xfrm>
            <a:custGeom>
              <a:rect b="b" l="l" r="r" t="t"/>
              <a:pathLst>
                <a:path extrusionOk="0" h="22993" w="23197">
                  <a:moveTo>
                    <a:pt x="11739" y="0"/>
                  </a:moveTo>
                  <a:cubicBezTo>
                    <a:pt x="11402" y="0"/>
                    <a:pt x="11121" y="0"/>
                    <a:pt x="10784" y="57"/>
                  </a:cubicBezTo>
                  <a:lnTo>
                    <a:pt x="10616" y="57"/>
                  </a:lnTo>
                  <a:cubicBezTo>
                    <a:pt x="10279" y="57"/>
                    <a:pt x="9998" y="113"/>
                    <a:pt x="9661" y="169"/>
                  </a:cubicBezTo>
                  <a:lnTo>
                    <a:pt x="9493" y="225"/>
                  </a:lnTo>
                  <a:cubicBezTo>
                    <a:pt x="9156" y="281"/>
                    <a:pt x="8875" y="337"/>
                    <a:pt x="8538" y="450"/>
                  </a:cubicBezTo>
                  <a:lnTo>
                    <a:pt x="8425" y="506"/>
                  </a:lnTo>
                  <a:cubicBezTo>
                    <a:pt x="8145" y="562"/>
                    <a:pt x="7808" y="674"/>
                    <a:pt x="7471" y="843"/>
                  </a:cubicBezTo>
                  <a:lnTo>
                    <a:pt x="7358" y="899"/>
                  </a:lnTo>
                  <a:cubicBezTo>
                    <a:pt x="7021" y="1011"/>
                    <a:pt x="6741" y="1124"/>
                    <a:pt x="6404" y="1292"/>
                  </a:cubicBezTo>
                  <a:cubicBezTo>
                    <a:pt x="3708" y="2696"/>
                    <a:pt x="1686" y="5168"/>
                    <a:pt x="787" y="8088"/>
                  </a:cubicBezTo>
                  <a:lnTo>
                    <a:pt x="787" y="8200"/>
                  </a:lnTo>
                  <a:cubicBezTo>
                    <a:pt x="1" y="10728"/>
                    <a:pt x="113" y="13368"/>
                    <a:pt x="1124" y="15783"/>
                  </a:cubicBezTo>
                  <a:cubicBezTo>
                    <a:pt x="1236" y="16120"/>
                    <a:pt x="1405" y="16513"/>
                    <a:pt x="1573" y="16850"/>
                  </a:cubicBezTo>
                  <a:lnTo>
                    <a:pt x="1686" y="16962"/>
                  </a:lnTo>
                  <a:cubicBezTo>
                    <a:pt x="1742" y="17131"/>
                    <a:pt x="1798" y="17243"/>
                    <a:pt x="1910" y="17355"/>
                  </a:cubicBezTo>
                  <a:cubicBezTo>
                    <a:pt x="1910" y="17411"/>
                    <a:pt x="1910" y="17411"/>
                    <a:pt x="1967" y="17468"/>
                  </a:cubicBezTo>
                  <a:lnTo>
                    <a:pt x="2191" y="17861"/>
                  </a:lnTo>
                  <a:lnTo>
                    <a:pt x="2191" y="17917"/>
                  </a:lnTo>
                  <a:lnTo>
                    <a:pt x="2247" y="17973"/>
                  </a:lnTo>
                  <a:cubicBezTo>
                    <a:pt x="2304" y="18085"/>
                    <a:pt x="2416" y="18198"/>
                    <a:pt x="2472" y="18310"/>
                  </a:cubicBezTo>
                  <a:cubicBezTo>
                    <a:pt x="2809" y="18759"/>
                    <a:pt x="3202" y="19152"/>
                    <a:pt x="3595" y="19546"/>
                  </a:cubicBezTo>
                  <a:lnTo>
                    <a:pt x="3708" y="19714"/>
                  </a:lnTo>
                  <a:cubicBezTo>
                    <a:pt x="3764" y="19770"/>
                    <a:pt x="3876" y="19883"/>
                    <a:pt x="3988" y="19995"/>
                  </a:cubicBezTo>
                  <a:lnTo>
                    <a:pt x="4157" y="20107"/>
                  </a:lnTo>
                  <a:lnTo>
                    <a:pt x="4438" y="20332"/>
                  </a:lnTo>
                  <a:lnTo>
                    <a:pt x="4550" y="20444"/>
                  </a:lnTo>
                  <a:lnTo>
                    <a:pt x="4831" y="20669"/>
                  </a:lnTo>
                  <a:lnTo>
                    <a:pt x="4999" y="20781"/>
                  </a:lnTo>
                  <a:lnTo>
                    <a:pt x="5280" y="21006"/>
                  </a:lnTo>
                  <a:lnTo>
                    <a:pt x="5449" y="21118"/>
                  </a:lnTo>
                  <a:lnTo>
                    <a:pt x="5786" y="21343"/>
                  </a:lnTo>
                  <a:lnTo>
                    <a:pt x="5954" y="21455"/>
                  </a:lnTo>
                  <a:cubicBezTo>
                    <a:pt x="6235" y="21568"/>
                    <a:pt x="6516" y="21736"/>
                    <a:pt x="6797" y="21848"/>
                  </a:cubicBezTo>
                  <a:lnTo>
                    <a:pt x="6965" y="21961"/>
                  </a:lnTo>
                  <a:cubicBezTo>
                    <a:pt x="7246" y="22073"/>
                    <a:pt x="7527" y="22185"/>
                    <a:pt x="7864" y="22298"/>
                  </a:cubicBezTo>
                  <a:cubicBezTo>
                    <a:pt x="8032" y="22354"/>
                    <a:pt x="8145" y="22466"/>
                    <a:pt x="8313" y="22466"/>
                  </a:cubicBezTo>
                  <a:cubicBezTo>
                    <a:pt x="9464" y="22821"/>
                    <a:pt x="10634" y="22992"/>
                    <a:pt x="11787" y="22992"/>
                  </a:cubicBezTo>
                  <a:cubicBezTo>
                    <a:pt x="15920" y="22992"/>
                    <a:pt x="19829" y="20795"/>
                    <a:pt x="21849" y="17018"/>
                  </a:cubicBezTo>
                  <a:cubicBezTo>
                    <a:pt x="22242" y="16344"/>
                    <a:pt x="22523" y="15614"/>
                    <a:pt x="22747" y="14884"/>
                  </a:cubicBezTo>
                  <a:lnTo>
                    <a:pt x="22804" y="14772"/>
                  </a:lnTo>
                  <a:cubicBezTo>
                    <a:pt x="22804" y="14659"/>
                    <a:pt x="22860" y="14491"/>
                    <a:pt x="22916" y="14379"/>
                  </a:cubicBezTo>
                  <a:lnTo>
                    <a:pt x="22972" y="14210"/>
                  </a:lnTo>
                  <a:cubicBezTo>
                    <a:pt x="22972" y="14098"/>
                    <a:pt x="23028" y="13985"/>
                    <a:pt x="23028" y="13873"/>
                  </a:cubicBezTo>
                  <a:lnTo>
                    <a:pt x="23028" y="13705"/>
                  </a:lnTo>
                  <a:cubicBezTo>
                    <a:pt x="23028" y="13536"/>
                    <a:pt x="23084" y="13424"/>
                    <a:pt x="23141" y="13255"/>
                  </a:cubicBezTo>
                  <a:lnTo>
                    <a:pt x="23141" y="13087"/>
                  </a:lnTo>
                  <a:cubicBezTo>
                    <a:pt x="23141" y="12918"/>
                    <a:pt x="23141" y="12750"/>
                    <a:pt x="23141" y="12637"/>
                  </a:cubicBezTo>
                  <a:lnTo>
                    <a:pt x="23141" y="12581"/>
                  </a:lnTo>
                  <a:lnTo>
                    <a:pt x="23141" y="12188"/>
                  </a:lnTo>
                  <a:cubicBezTo>
                    <a:pt x="23197" y="12132"/>
                    <a:pt x="23197" y="12020"/>
                    <a:pt x="23141" y="12020"/>
                  </a:cubicBezTo>
                  <a:lnTo>
                    <a:pt x="23141" y="11626"/>
                  </a:lnTo>
                  <a:lnTo>
                    <a:pt x="23141" y="11514"/>
                  </a:lnTo>
                  <a:lnTo>
                    <a:pt x="20782" y="11514"/>
                  </a:lnTo>
                  <a:lnTo>
                    <a:pt x="20782" y="11683"/>
                  </a:lnTo>
                  <a:lnTo>
                    <a:pt x="21287" y="11683"/>
                  </a:lnTo>
                  <a:lnTo>
                    <a:pt x="21287" y="12413"/>
                  </a:lnTo>
                  <a:lnTo>
                    <a:pt x="20725" y="12300"/>
                  </a:lnTo>
                  <a:cubicBezTo>
                    <a:pt x="20725" y="12357"/>
                    <a:pt x="20725" y="12413"/>
                    <a:pt x="20725" y="12525"/>
                  </a:cubicBezTo>
                  <a:lnTo>
                    <a:pt x="21231" y="12525"/>
                  </a:lnTo>
                  <a:cubicBezTo>
                    <a:pt x="21231" y="12806"/>
                    <a:pt x="21175" y="13087"/>
                    <a:pt x="21119" y="13311"/>
                  </a:cubicBezTo>
                  <a:lnTo>
                    <a:pt x="20613" y="13199"/>
                  </a:lnTo>
                  <a:lnTo>
                    <a:pt x="20613" y="13368"/>
                  </a:lnTo>
                  <a:lnTo>
                    <a:pt x="21119" y="13480"/>
                  </a:lnTo>
                  <a:cubicBezTo>
                    <a:pt x="21062" y="13705"/>
                    <a:pt x="21006" y="13985"/>
                    <a:pt x="20894" y="14210"/>
                  </a:cubicBezTo>
                  <a:lnTo>
                    <a:pt x="20445" y="14042"/>
                  </a:lnTo>
                  <a:cubicBezTo>
                    <a:pt x="20445" y="14098"/>
                    <a:pt x="20388" y="14154"/>
                    <a:pt x="20388" y="14210"/>
                  </a:cubicBezTo>
                  <a:lnTo>
                    <a:pt x="20894" y="14322"/>
                  </a:lnTo>
                  <a:cubicBezTo>
                    <a:pt x="20782" y="14603"/>
                    <a:pt x="20725" y="14828"/>
                    <a:pt x="20613" y="15052"/>
                  </a:cubicBezTo>
                  <a:lnTo>
                    <a:pt x="20164" y="14884"/>
                  </a:lnTo>
                  <a:lnTo>
                    <a:pt x="20108" y="14996"/>
                  </a:lnTo>
                  <a:lnTo>
                    <a:pt x="20557" y="15221"/>
                  </a:lnTo>
                  <a:cubicBezTo>
                    <a:pt x="20445" y="15446"/>
                    <a:pt x="20332" y="15670"/>
                    <a:pt x="20220" y="15895"/>
                  </a:cubicBezTo>
                  <a:lnTo>
                    <a:pt x="19771" y="15670"/>
                  </a:lnTo>
                  <a:lnTo>
                    <a:pt x="19714" y="15839"/>
                  </a:lnTo>
                  <a:lnTo>
                    <a:pt x="20164" y="16063"/>
                  </a:lnTo>
                  <a:cubicBezTo>
                    <a:pt x="19995" y="16288"/>
                    <a:pt x="19883" y="16513"/>
                    <a:pt x="19714" y="16737"/>
                  </a:cubicBezTo>
                  <a:lnTo>
                    <a:pt x="19321" y="16457"/>
                  </a:lnTo>
                  <a:cubicBezTo>
                    <a:pt x="19321" y="16513"/>
                    <a:pt x="19265" y="16569"/>
                    <a:pt x="19209" y="16625"/>
                  </a:cubicBezTo>
                  <a:lnTo>
                    <a:pt x="19658" y="16906"/>
                  </a:lnTo>
                  <a:cubicBezTo>
                    <a:pt x="19490" y="17074"/>
                    <a:pt x="19378" y="17299"/>
                    <a:pt x="19209" y="17468"/>
                  </a:cubicBezTo>
                  <a:lnTo>
                    <a:pt x="18816" y="17187"/>
                  </a:lnTo>
                  <a:lnTo>
                    <a:pt x="18704" y="17299"/>
                  </a:lnTo>
                  <a:lnTo>
                    <a:pt x="19097" y="17636"/>
                  </a:lnTo>
                  <a:cubicBezTo>
                    <a:pt x="18928" y="17805"/>
                    <a:pt x="18760" y="18029"/>
                    <a:pt x="18591" y="18198"/>
                  </a:cubicBezTo>
                  <a:lnTo>
                    <a:pt x="18198" y="17861"/>
                  </a:lnTo>
                  <a:lnTo>
                    <a:pt x="18086" y="17973"/>
                  </a:lnTo>
                  <a:lnTo>
                    <a:pt x="18423" y="18310"/>
                  </a:lnTo>
                  <a:lnTo>
                    <a:pt x="17917" y="18816"/>
                  </a:lnTo>
                  <a:lnTo>
                    <a:pt x="17580" y="18422"/>
                  </a:lnTo>
                  <a:lnTo>
                    <a:pt x="17468" y="18535"/>
                  </a:lnTo>
                  <a:lnTo>
                    <a:pt x="17805" y="18928"/>
                  </a:lnTo>
                  <a:cubicBezTo>
                    <a:pt x="17580" y="19096"/>
                    <a:pt x="17356" y="19265"/>
                    <a:pt x="17131" y="19377"/>
                  </a:cubicBezTo>
                  <a:lnTo>
                    <a:pt x="16850" y="18984"/>
                  </a:lnTo>
                  <a:lnTo>
                    <a:pt x="16738" y="19040"/>
                  </a:lnTo>
                  <a:lnTo>
                    <a:pt x="17019" y="19489"/>
                  </a:lnTo>
                  <a:cubicBezTo>
                    <a:pt x="16794" y="19602"/>
                    <a:pt x="16569" y="19770"/>
                    <a:pt x="16401" y="19883"/>
                  </a:cubicBezTo>
                  <a:lnTo>
                    <a:pt x="16120" y="19433"/>
                  </a:lnTo>
                  <a:lnTo>
                    <a:pt x="16008" y="19489"/>
                  </a:lnTo>
                  <a:lnTo>
                    <a:pt x="16232" y="19939"/>
                  </a:lnTo>
                  <a:cubicBezTo>
                    <a:pt x="16008" y="20051"/>
                    <a:pt x="15783" y="20163"/>
                    <a:pt x="15502" y="20276"/>
                  </a:cubicBezTo>
                  <a:lnTo>
                    <a:pt x="15334" y="19826"/>
                  </a:lnTo>
                  <a:lnTo>
                    <a:pt x="15165" y="19883"/>
                  </a:lnTo>
                  <a:lnTo>
                    <a:pt x="15390" y="20332"/>
                  </a:lnTo>
                  <a:cubicBezTo>
                    <a:pt x="15109" y="20444"/>
                    <a:pt x="14884" y="20500"/>
                    <a:pt x="14660" y="20557"/>
                  </a:cubicBezTo>
                  <a:lnTo>
                    <a:pt x="14491" y="20107"/>
                  </a:lnTo>
                  <a:lnTo>
                    <a:pt x="14379" y="20163"/>
                  </a:lnTo>
                  <a:lnTo>
                    <a:pt x="14491" y="20613"/>
                  </a:lnTo>
                  <a:cubicBezTo>
                    <a:pt x="14267" y="20725"/>
                    <a:pt x="13986" y="20781"/>
                    <a:pt x="13761" y="20837"/>
                  </a:cubicBezTo>
                  <a:lnTo>
                    <a:pt x="13649" y="20332"/>
                  </a:lnTo>
                  <a:lnTo>
                    <a:pt x="13480" y="20332"/>
                  </a:lnTo>
                  <a:lnTo>
                    <a:pt x="13593" y="20837"/>
                  </a:lnTo>
                  <a:cubicBezTo>
                    <a:pt x="13312" y="20894"/>
                    <a:pt x="13087" y="20894"/>
                    <a:pt x="12862" y="20950"/>
                  </a:cubicBezTo>
                  <a:lnTo>
                    <a:pt x="12806" y="20444"/>
                  </a:lnTo>
                  <a:lnTo>
                    <a:pt x="12638" y="20444"/>
                  </a:lnTo>
                  <a:lnTo>
                    <a:pt x="12694" y="20950"/>
                  </a:lnTo>
                  <a:lnTo>
                    <a:pt x="11908" y="20950"/>
                  </a:lnTo>
                  <a:lnTo>
                    <a:pt x="11908" y="20444"/>
                  </a:lnTo>
                  <a:lnTo>
                    <a:pt x="11739" y="20444"/>
                  </a:lnTo>
                  <a:lnTo>
                    <a:pt x="11739" y="20950"/>
                  </a:lnTo>
                  <a:lnTo>
                    <a:pt x="11009" y="20950"/>
                  </a:lnTo>
                  <a:lnTo>
                    <a:pt x="11065" y="20444"/>
                  </a:lnTo>
                  <a:lnTo>
                    <a:pt x="10897" y="20444"/>
                  </a:lnTo>
                  <a:lnTo>
                    <a:pt x="10841" y="20950"/>
                  </a:lnTo>
                  <a:cubicBezTo>
                    <a:pt x="10560" y="20950"/>
                    <a:pt x="10335" y="20894"/>
                    <a:pt x="10054" y="20837"/>
                  </a:cubicBezTo>
                  <a:lnTo>
                    <a:pt x="10167" y="20332"/>
                  </a:lnTo>
                  <a:lnTo>
                    <a:pt x="9998" y="20332"/>
                  </a:lnTo>
                  <a:lnTo>
                    <a:pt x="9886" y="20837"/>
                  </a:lnTo>
                  <a:cubicBezTo>
                    <a:pt x="9661" y="20781"/>
                    <a:pt x="9436" y="20725"/>
                    <a:pt x="9212" y="20669"/>
                  </a:cubicBezTo>
                  <a:lnTo>
                    <a:pt x="9324" y="20163"/>
                  </a:lnTo>
                  <a:lnTo>
                    <a:pt x="9212" y="20107"/>
                  </a:lnTo>
                  <a:lnTo>
                    <a:pt x="9043" y="20613"/>
                  </a:lnTo>
                  <a:cubicBezTo>
                    <a:pt x="8819" y="20500"/>
                    <a:pt x="8538" y="20444"/>
                    <a:pt x="8313" y="20332"/>
                  </a:cubicBezTo>
                  <a:lnTo>
                    <a:pt x="8538" y="19883"/>
                  </a:lnTo>
                  <a:cubicBezTo>
                    <a:pt x="8482" y="19826"/>
                    <a:pt x="8425" y="19826"/>
                    <a:pt x="8369" y="19826"/>
                  </a:cubicBezTo>
                  <a:lnTo>
                    <a:pt x="8088" y="20220"/>
                  </a:lnTo>
                  <a:cubicBezTo>
                    <a:pt x="7864" y="20107"/>
                    <a:pt x="7639" y="19995"/>
                    <a:pt x="7414" y="19883"/>
                  </a:cubicBezTo>
                  <a:lnTo>
                    <a:pt x="7639" y="19489"/>
                  </a:lnTo>
                  <a:lnTo>
                    <a:pt x="7527" y="19377"/>
                  </a:lnTo>
                  <a:lnTo>
                    <a:pt x="7246" y="19826"/>
                  </a:lnTo>
                  <a:cubicBezTo>
                    <a:pt x="7021" y="19714"/>
                    <a:pt x="6797" y="19546"/>
                    <a:pt x="6628" y="19433"/>
                  </a:cubicBezTo>
                  <a:lnTo>
                    <a:pt x="6853" y="18984"/>
                  </a:lnTo>
                  <a:lnTo>
                    <a:pt x="6741" y="18928"/>
                  </a:lnTo>
                  <a:lnTo>
                    <a:pt x="6460" y="19321"/>
                  </a:lnTo>
                  <a:cubicBezTo>
                    <a:pt x="6235" y="19209"/>
                    <a:pt x="6067" y="19040"/>
                    <a:pt x="5842" y="18872"/>
                  </a:cubicBezTo>
                  <a:lnTo>
                    <a:pt x="6179" y="18479"/>
                  </a:lnTo>
                  <a:lnTo>
                    <a:pt x="6067" y="18366"/>
                  </a:lnTo>
                  <a:lnTo>
                    <a:pt x="5730" y="18759"/>
                  </a:lnTo>
                  <a:cubicBezTo>
                    <a:pt x="5561" y="18591"/>
                    <a:pt x="5336" y="18422"/>
                    <a:pt x="5168" y="18254"/>
                  </a:cubicBezTo>
                  <a:lnTo>
                    <a:pt x="5505" y="17917"/>
                  </a:lnTo>
                  <a:lnTo>
                    <a:pt x="5393" y="17748"/>
                  </a:lnTo>
                  <a:lnTo>
                    <a:pt x="5056" y="18142"/>
                  </a:lnTo>
                  <a:cubicBezTo>
                    <a:pt x="4887" y="17973"/>
                    <a:pt x="4719" y="17748"/>
                    <a:pt x="4550" y="17580"/>
                  </a:cubicBezTo>
                  <a:lnTo>
                    <a:pt x="4943" y="17243"/>
                  </a:lnTo>
                  <a:lnTo>
                    <a:pt x="4831" y="17131"/>
                  </a:lnTo>
                  <a:lnTo>
                    <a:pt x="4438" y="17468"/>
                  </a:lnTo>
                  <a:cubicBezTo>
                    <a:pt x="4269" y="17243"/>
                    <a:pt x="4101" y="17018"/>
                    <a:pt x="3988" y="16794"/>
                  </a:cubicBezTo>
                  <a:lnTo>
                    <a:pt x="4382" y="16569"/>
                  </a:lnTo>
                  <a:cubicBezTo>
                    <a:pt x="4382" y="16513"/>
                    <a:pt x="4325" y="16457"/>
                    <a:pt x="4269" y="16400"/>
                  </a:cubicBezTo>
                  <a:lnTo>
                    <a:pt x="3876" y="16681"/>
                  </a:lnTo>
                  <a:cubicBezTo>
                    <a:pt x="3764" y="16457"/>
                    <a:pt x="3595" y="16232"/>
                    <a:pt x="3483" y="16063"/>
                  </a:cubicBezTo>
                  <a:lnTo>
                    <a:pt x="3932" y="15783"/>
                  </a:lnTo>
                  <a:lnTo>
                    <a:pt x="3876" y="15670"/>
                  </a:lnTo>
                  <a:lnTo>
                    <a:pt x="3427" y="15895"/>
                  </a:lnTo>
                  <a:cubicBezTo>
                    <a:pt x="3314" y="15670"/>
                    <a:pt x="3202" y="15446"/>
                    <a:pt x="3090" y="15165"/>
                  </a:cubicBezTo>
                  <a:lnTo>
                    <a:pt x="3539" y="14996"/>
                  </a:lnTo>
                  <a:lnTo>
                    <a:pt x="3483" y="14828"/>
                  </a:lnTo>
                  <a:lnTo>
                    <a:pt x="3034" y="14996"/>
                  </a:lnTo>
                  <a:cubicBezTo>
                    <a:pt x="2921" y="14772"/>
                    <a:pt x="2865" y="14547"/>
                    <a:pt x="2809" y="14322"/>
                  </a:cubicBezTo>
                  <a:lnTo>
                    <a:pt x="3258" y="14154"/>
                  </a:lnTo>
                  <a:lnTo>
                    <a:pt x="3146" y="14042"/>
                  </a:lnTo>
                  <a:lnTo>
                    <a:pt x="2697" y="14154"/>
                  </a:lnTo>
                  <a:cubicBezTo>
                    <a:pt x="2640" y="13929"/>
                    <a:pt x="2528" y="13648"/>
                    <a:pt x="2528" y="13424"/>
                  </a:cubicBezTo>
                  <a:lnTo>
                    <a:pt x="2977" y="13311"/>
                  </a:lnTo>
                  <a:lnTo>
                    <a:pt x="2977" y="13143"/>
                  </a:lnTo>
                  <a:lnTo>
                    <a:pt x="2472" y="13255"/>
                  </a:lnTo>
                  <a:cubicBezTo>
                    <a:pt x="2472" y="12974"/>
                    <a:pt x="2416" y="12750"/>
                    <a:pt x="2360" y="12525"/>
                  </a:cubicBezTo>
                  <a:lnTo>
                    <a:pt x="2865" y="12469"/>
                  </a:lnTo>
                  <a:lnTo>
                    <a:pt x="2865" y="12300"/>
                  </a:lnTo>
                  <a:lnTo>
                    <a:pt x="2360" y="12357"/>
                  </a:lnTo>
                  <a:cubicBezTo>
                    <a:pt x="2360" y="12076"/>
                    <a:pt x="2360" y="11851"/>
                    <a:pt x="2360" y="11570"/>
                  </a:cubicBezTo>
                  <a:lnTo>
                    <a:pt x="2865" y="11570"/>
                  </a:lnTo>
                  <a:lnTo>
                    <a:pt x="2865" y="11514"/>
                  </a:lnTo>
                  <a:lnTo>
                    <a:pt x="2865" y="11402"/>
                  </a:lnTo>
                  <a:lnTo>
                    <a:pt x="2360" y="11402"/>
                  </a:lnTo>
                  <a:lnTo>
                    <a:pt x="2360" y="10728"/>
                  </a:lnTo>
                  <a:lnTo>
                    <a:pt x="2865" y="10784"/>
                  </a:lnTo>
                  <a:lnTo>
                    <a:pt x="2865" y="10615"/>
                  </a:lnTo>
                  <a:lnTo>
                    <a:pt x="2360" y="10559"/>
                  </a:lnTo>
                  <a:cubicBezTo>
                    <a:pt x="2360" y="10278"/>
                    <a:pt x="2416" y="10054"/>
                    <a:pt x="2472" y="9773"/>
                  </a:cubicBezTo>
                  <a:lnTo>
                    <a:pt x="2977" y="9885"/>
                  </a:lnTo>
                  <a:cubicBezTo>
                    <a:pt x="2977" y="9829"/>
                    <a:pt x="2977" y="9773"/>
                    <a:pt x="2977" y="9717"/>
                  </a:cubicBezTo>
                  <a:lnTo>
                    <a:pt x="2472" y="9605"/>
                  </a:lnTo>
                  <a:cubicBezTo>
                    <a:pt x="2528" y="9380"/>
                    <a:pt x="2584" y="9155"/>
                    <a:pt x="2640" y="8931"/>
                  </a:cubicBezTo>
                  <a:lnTo>
                    <a:pt x="3146" y="8987"/>
                  </a:lnTo>
                  <a:cubicBezTo>
                    <a:pt x="3202" y="8931"/>
                    <a:pt x="3202" y="8874"/>
                    <a:pt x="3202" y="8818"/>
                  </a:cubicBezTo>
                  <a:lnTo>
                    <a:pt x="2753" y="8706"/>
                  </a:lnTo>
                  <a:cubicBezTo>
                    <a:pt x="2809" y="8425"/>
                    <a:pt x="2921" y="8200"/>
                    <a:pt x="2977" y="7920"/>
                  </a:cubicBezTo>
                  <a:lnTo>
                    <a:pt x="3483" y="8144"/>
                  </a:lnTo>
                  <a:lnTo>
                    <a:pt x="3539" y="7976"/>
                  </a:lnTo>
                  <a:lnTo>
                    <a:pt x="3090" y="7807"/>
                  </a:lnTo>
                  <a:cubicBezTo>
                    <a:pt x="3146" y="7583"/>
                    <a:pt x="3258" y="7358"/>
                    <a:pt x="3371" y="7133"/>
                  </a:cubicBezTo>
                  <a:lnTo>
                    <a:pt x="3820" y="7358"/>
                  </a:lnTo>
                  <a:lnTo>
                    <a:pt x="3932" y="7189"/>
                  </a:lnTo>
                  <a:lnTo>
                    <a:pt x="3483" y="6965"/>
                  </a:lnTo>
                  <a:cubicBezTo>
                    <a:pt x="3595" y="6740"/>
                    <a:pt x="3708" y="6515"/>
                    <a:pt x="3876" y="6291"/>
                  </a:cubicBezTo>
                  <a:lnTo>
                    <a:pt x="4269" y="6572"/>
                  </a:lnTo>
                  <a:cubicBezTo>
                    <a:pt x="4325" y="6515"/>
                    <a:pt x="4325" y="6459"/>
                    <a:pt x="4382" y="6403"/>
                  </a:cubicBezTo>
                  <a:lnTo>
                    <a:pt x="3988" y="6122"/>
                  </a:lnTo>
                  <a:cubicBezTo>
                    <a:pt x="4101" y="5954"/>
                    <a:pt x="4269" y="5729"/>
                    <a:pt x="4382" y="5561"/>
                  </a:cubicBezTo>
                  <a:lnTo>
                    <a:pt x="4775" y="5841"/>
                  </a:lnTo>
                  <a:lnTo>
                    <a:pt x="4887" y="5729"/>
                  </a:lnTo>
                  <a:lnTo>
                    <a:pt x="4550" y="5392"/>
                  </a:lnTo>
                  <a:cubicBezTo>
                    <a:pt x="4719" y="5224"/>
                    <a:pt x="4943" y="4999"/>
                    <a:pt x="5112" y="4831"/>
                  </a:cubicBezTo>
                  <a:lnTo>
                    <a:pt x="5449" y="5224"/>
                  </a:lnTo>
                  <a:lnTo>
                    <a:pt x="5561" y="5055"/>
                  </a:lnTo>
                  <a:lnTo>
                    <a:pt x="5224" y="4718"/>
                  </a:lnTo>
                  <a:cubicBezTo>
                    <a:pt x="5393" y="4550"/>
                    <a:pt x="5561" y="4381"/>
                    <a:pt x="5786" y="4213"/>
                  </a:cubicBezTo>
                  <a:lnTo>
                    <a:pt x="6067" y="4606"/>
                  </a:lnTo>
                  <a:lnTo>
                    <a:pt x="6235" y="4494"/>
                  </a:lnTo>
                  <a:lnTo>
                    <a:pt x="5898" y="4100"/>
                  </a:lnTo>
                  <a:cubicBezTo>
                    <a:pt x="6123" y="3932"/>
                    <a:pt x="6291" y="3820"/>
                    <a:pt x="6516" y="3651"/>
                  </a:cubicBezTo>
                  <a:lnTo>
                    <a:pt x="6797" y="4044"/>
                  </a:lnTo>
                  <a:lnTo>
                    <a:pt x="6965" y="3988"/>
                  </a:lnTo>
                  <a:lnTo>
                    <a:pt x="6684" y="3539"/>
                  </a:lnTo>
                  <a:cubicBezTo>
                    <a:pt x="6853" y="3426"/>
                    <a:pt x="7077" y="3314"/>
                    <a:pt x="7302" y="3202"/>
                  </a:cubicBezTo>
                  <a:lnTo>
                    <a:pt x="7527" y="3595"/>
                  </a:lnTo>
                  <a:lnTo>
                    <a:pt x="7695" y="3539"/>
                  </a:lnTo>
                  <a:lnTo>
                    <a:pt x="7471" y="3089"/>
                  </a:lnTo>
                  <a:cubicBezTo>
                    <a:pt x="7695" y="2977"/>
                    <a:pt x="7920" y="2865"/>
                    <a:pt x="8145" y="2752"/>
                  </a:cubicBezTo>
                  <a:lnTo>
                    <a:pt x="8369" y="3202"/>
                  </a:lnTo>
                  <a:lnTo>
                    <a:pt x="8482" y="3146"/>
                  </a:lnTo>
                  <a:lnTo>
                    <a:pt x="8313" y="2696"/>
                  </a:lnTo>
                  <a:cubicBezTo>
                    <a:pt x="8538" y="2584"/>
                    <a:pt x="8762" y="2472"/>
                    <a:pt x="8987" y="2415"/>
                  </a:cubicBezTo>
                  <a:lnTo>
                    <a:pt x="9156" y="2921"/>
                  </a:lnTo>
                  <a:lnTo>
                    <a:pt x="9268" y="2865"/>
                  </a:lnTo>
                  <a:lnTo>
                    <a:pt x="9156" y="2359"/>
                  </a:lnTo>
                  <a:cubicBezTo>
                    <a:pt x="9380" y="2303"/>
                    <a:pt x="9661" y="2247"/>
                    <a:pt x="9886" y="2191"/>
                  </a:cubicBezTo>
                  <a:lnTo>
                    <a:pt x="9998" y="2696"/>
                  </a:lnTo>
                  <a:lnTo>
                    <a:pt x="10167" y="2696"/>
                  </a:lnTo>
                  <a:lnTo>
                    <a:pt x="10110" y="2191"/>
                  </a:lnTo>
                  <a:cubicBezTo>
                    <a:pt x="10335" y="2135"/>
                    <a:pt x="10560" y="2078"/>
                    <a:pt x="10784" y="2078"/>
                  </a:cubicBezTo>
                  <a:lnTo>
                    <a:pt x="10841" y="2584"/>
                  </a:lnTo>
                  <a:lnTo>
                    <a:pt x="11009" y="2584"/>
                  </a:lnTo>
                  <a:lnTo>
                    <a:pt x="10953" y="2078"/>
                  </a:lnTo>
                  <a:cubicBezTo>
                    <a:pt x="11234" y="2078"/>
                    <a:pt x="11514" y="2022"/>
                    <a:pt x="11739" y="2022"/>
                  </a:cubicBezTo>
                  <a:lnTo>
                    <a:pt x="11739" y="2528"/>
                  </a:lnTo>
                  <a:lnTo>
                    <a:pt x="11908" y="2528"/>
                  </a:lnTo>
                  <a:lnTo>
                    <a:pt x="1190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21"/>
            <p:cNvSpPr/>
            <p:nvPr/>
          </p:nvSpPr>
          <p:spPr>
            <a:xfrm>
              <a:off x="4888325" y="1885150"/>
              <a:ext cx="44975" cy="67400"/>
            </a:xfrm>
            <a:custGeom>
              <a:rect b="b" l="l" r="r" t="t"/>
              <a:pathLst>
                <a:path extrusionOk="0" h="2696" w="1799">
                  <a:moveTo>
                    <a:pt x="225" y="0"/>
                  </a:moveTo>
                  <a:lnTo>
                    <a:pt x="1" y="112"/>
                  </a:lnTo>
                  <a:lnTo>
                    <a:pt x="1573" y="2696"/>
                  </a:lnTo>
                  <a:lnTo>
                    <a:pt x="1798" y="2527"/>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21"/>
            <p:cNvSpPr/>
            <p:nvPr/>
          </p:nvSpPr>
          <p:spPr>
            <a:xfrm>
              <a:off x="4926250" y="1865475"/>
              <a:ext cx="36525" cy="70225"/>
            </a:xfrm>
            <a:custGeom>
              <a:rect b="b" l="l" r="r" t="t"/>
              <a:pathLst>
                <a:path extrusionOk="0" h="2809" w="1461">
                  <a:moveTo>
                    <a:pt x="225" y="1"/>
                  </a:moveTo>
                  <a:lnTo>
                    <a:pt x="0" y="113"/>
                  </a:lnTo>
                  <a:lnTo>
                    <a:pt x="1292" y="2809"/>
                  </a:lnTo>
                  <a:lnTo>
                    <a:pt x="1461" y="2697"/>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21"/>
            <p:cNvSpPr/>
            <p:nvPr/>
          </p:nvSpPr>
          <p:spPr>
            <a:xfrm>
              <a:off x="4965550" y="1848625"/>
              <a:ext cx="30925" cy="73050"/>
            </a:xfrm>
            <a:custGeom>
              <a:rect b="b" l="l" r="r" t="t"/>
              <a:pathLst>
                <a:path extrusionOk="0" h="2922" w="1237">
                  <a:moveTo>
                    <a:pt x="282" y="1"/>
                  </a:moveTo>
                  <a:lnTo>
                    <a:pt x="1" y="113"/>
                  </a:lnTo>
                  <a:lnTo>
                    <a:pt x="1012" y="2921"/>
                  </a:lnTo>
                  <a:lnTo>
                    <a:pt x="1236" y="2809"/>
                  </a:lnTo>
                  <a:lnTo>
                    <a:pt x="28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21"/>
            <p:cNvSpPr/>
            <p:nvPr/>
          </p:nvSpPr>
          <p:spPr>
            <a:xfrm>
              <a:off x="4853225" y="1909000"/>
              <a:ext cx="49175" cy="63225"/>
            </a:xfrm>
            <a:custGeom>
              <a:rect b="b" l="l" r="r" t="t"/>
              <a:pathLst>
                <a:path extrusionOk="0" h="2529" w="1967">
                  <a:moveTo>
                    <a:pt x="169" y="1"/>
                  </a:moveTo>
                  <a:lnTo>
                    <a:pt x="1" y="169"/>
                  </a:lnTo>
                  <a:lnTo>
                    <a:pt x="1742" y="2528"/>
                  </a:lnTo>
                  <a:lnTo>
                    <a:pt x="1966" y="2416"/>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21"/>
            <p:cNvSpPr/>
            <p:nvPr/>
          </p:nvSpPr>
          <p:spPr>
            <a:xfrm>
              <a:off x="5129850" y="1826175"/>
              <a:ext cx="11250" cy="74425"/>
            </a:xfrm>
            <a:custGeom>
              <a:rect b="b" l="l" r="r" t="t"/>
              <a:pathLst>
                <a:path extrusionOk="0" h="2977" w="450">
                  <a:moveTo>
                    <a:pt x="169" y="0"/>
                  </a:moveTo>
                  <a:lnTo>
                    <a:pt x="0" y="2977"/>
                  </a:lnTo>
                  <a:lnTo>
                    <a:pt x="281" y="2977"/>
                  </a:lnTo>
                  <a:lnTo>
                    <a:pt x="44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21"/>
            <p:cNvSpPr/>
            <p:nvPr/>
          </p:nvSpPr>
          <p:spPr>
            <a:xfrm>
              <a:off x="5090525" y="1826175"/>
              <a:ext cx="9850" cy="74425"/>
            </a:xfrm>
            <a:custGeom>
              <a:rect b="b" l="l" r="r" t="t"/>
              <a:pathLst>
                <a:path extrusionOk="0" h="2977" w="394">
                  <a:moveTo>
                    <a:pt x="0" y="0"/>
                  </a:moveTo>
                  <a:lnTo>
                    <a:pt x="169" y="2977"/>
                  </a:lnTo>
                  <a:lnTo>
                    <a:pt x="394" y="2977"/>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21"/>
            <p:cNvSpPr/>
            <p:nvPr/>
          </p:nvSpPr>
          <p:spPr>
            <a:xfrm>
              <a:off x="5048400" y="1830375"/>
              <a:ext cx="16875" cy="73050"/>
            </a:xfrm>
            <a:custGeom>
              <a:rect b="b" l="l" r="r" t="t"/>
              <a:pathLst>
                <a:path extrusionOk="0" h="2922" w="675">
                  <a:moveTo>
                    <a:pt x="1" y="1"/>
                  </a:moveTo>
                  <a:lnTo>
                    <a:pt x="450" y="2921"/>
                  </a:lnTo>
                  <a:lnTo>
                    <a:pt x="675" y="2921"/>
                  </a:lnTo>
                  <a:lnTo>
                    <a:pt x="28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21"/>
            <p:cNvSpPr/>
            <p:nvPr/>
          </p:nvSpPr>
          <p:spPr>
            <a:xfrm>
              <a:off x="5006275" y="1837400"/>
              <a:ext cx="23900" cy="74450"/>
            </a:xfrm>
            <a:custGeom>
              <a:rect b="b" l="l" r="r" t="t"/>
              <a:pathLst>
                <a:path extrusionOk="0" h="2978" w="956">
                  <a:moveTo>
                    <a:pt x="281" y="0"/>
                  </a:moveTo>
                  <a:lnTo>
                    <a:pt x="1" y="57"/>
                  </a:lnTo>
                  <a:lnTo>
                    <a:pt x="731" y="2977"/>
                  </a:lnTo>
                  <a:lnTo>
                    <a:pt x="955" y="2865"/>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21"/>
            <p:cNvSpPr/>
            <p:nvPr/>
          </p:nvSpPr>
          <p:spPr>
            <a:xfrm>
              <a:off x="4763375" y="1998875"/>
              <a:ext cx="63200" cy="49175"/>
            </a:xfrm>
            <a:custGeom>
              <a:rect b="b" l="l" r="r" t="t"/>
              <a:pathLst>
                <a:path extrusionOk="0" h="1967" w="2528">
                  <a:moveTo>
                    <a:pt x="169" y="0"/>
                  </a:moveTo>
                  <a:lnTo>
                    <a:pt x="0" y="169"/>
                  </a:lnTo>
                  <a:lnTo>
                    <a:pt x="2415" y="1966"/>
                  </a:lnTo>
                  <a:lnTo>
                    <a:pt x="2528" y="1741"/>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21"/>
            <p:cNvSpPr/>
            <p:nvPr/>
          </p:nvSpPr>
          <p:spPr>
            <a:xfrm>
              <a:off x="4790050" y="1966575"/>
              <a:ext cx="59000" cy="54775"/>
            </a:xfrm>
            <a:custGeom>
              <a:rect b="b" l="l" r="r" t="t"/>
              <a:pathLst>
                <a:path extrusionOk="0" h="2191" w="2360">
                  <a:moveTo>
                    <a:pt x="169" y="1"/>
                  </a:moveTo>
                  <a:lnTo>
                    <a:pt x="0" y="169"/>
                  </a:lnTo>
                  <a:lnTo>
                    <a:pt x="2191" y="2191"/>
                  </a:lnTo>
                  <a:lnTo>
                    <a:pt x="2359" y="1966"/>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21"/>
            <p:cNvSpPr/>
            <p:nvPr/>
          </p:nvSpPr>
          <p:spPr>
            <a:xfrm>
              <a:off x="4739500" y="2033975"/>
              <a:ext cx="67425" cy="43550"/>
            </a:xfrm>
            <a:custGeom>
              <a:rect b="b" l="l" r="r" t="t"/>
              <a:pathLst>
                <a:path extrusionOk="0" h="1742" w="2697">
                  <a:moveTo>
                    <a:pt x="169" y="0"/>
                  </a:moveTo>
                  <a:cubicBezTo>
                    <a:pt x="113" y="57"/>
                    <a:pt x="57" y="169"/>
                    <a:pt x="0" y="225"/>
                  </a:cubicBezTo>
                  <a:lnTo>
                    <a:pt x="2528" y="1742"/>
                  </a:lnTo>
                  <a:lnTo>
                    <a:pt x="2696" y="1517"/>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21"/>
            <p:cNvSpPr/>
            <p:nvPr/>
          </p:nvSpPr>
          <p:spPr>
            <a:xfrm>
              <a:off x="4820925" y="1935675"/>
              <a:ext cx="54800" cy="60425"/>
            </a:xfrm>
            <a:custGeom>
              <a:rect b="b" l="l" r="r" t="t"/>
              <a:pathLst>
                <a:path extrusionOk="0" h="2417" w="2192">
                  <a:moveTo>
                    <a:pt x="169" y="1"/>
                  </a:moveTo>
                  <a:lnTo>
                    <a:pt x="1" y="169"/>
                  </a:lnTo>
                  <a:lnTo>
                    <a:pt x="1967" y="2416"/>
                  </a:lnTo>
                  <a:lnTo>
                    <a:pt x="2191" y="2191"/>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21"/>
            <p:cNvSpPr/>
            <p:nvPr/>
          </p:nvSpPr>
          <p:spPr>
            <a:xfrm>
              <a:off x="5164950" y="1830375"/>
              <a:ext cx="16875" cy="74450"/>
            </a:xfrm>
            <a:custGeom>
              <a:rect b="b" l="l" r="r" t="t"/>
              <a:pathLst>
                <a:path extrusionOk="0" h="2978" w="675">
                  <a:moveTo>
                    <a:pt x="450" y="1"/>
                  </a:moveTo>
                  <a:lnTo>
                    <a:pt x="0" y="2921"/>
                  </a:lnTo>
                  <a:lnTo>
                    <a:pt x="225" y="2977"/>
                  </a:lnTo>
                  <a:lnTo>
                    <a:pt x="67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21"/>
            <p:cNvSpPr/>
            <p:nvPr/>
          </p:nvSpPr>
          <p:spPr>
            <a:xfrm>
              <a:off x="5267450" y="1866875"/>
              <a:ext cx="37925" cy="68825"/>
            </a:xfrm>
            <a:custGeom>
              <a:rect b="b" l="l" r="r" t="t"/>
              <a:pathLst>
                <a:path extrusionOk="0" h="2753" w="1517">
                  <a:moveTo>
                    <a:pt x="1236" y="1"/>
                  </a:moveTo>
                  <a:lnTo>
                    <a:pt x="0" y="2641"/>
                  </a:lnTo>
                  <a:lnTo>
                    <a:pt x="225" y="2753"/>
                  </a:lnTo>
                  <a:lnTo>
                    <a:pt x="1517" y="113"/>
                  </a:lnTo>
                  <a:lnTo>
                    <a:pt x="123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21"/>
            <p:cNvSpPr/>
            <p:nvPr/>
          </p:nvSpPr>
          <p:spPr>
            <a:xfrm>
              <a:off x="5200050" y="1838800"/>
              <a:ext cx="23900" cy="73050"/>
            </a:xfrm>
            <a:custGeom>
              <a:rect b="b" l="l" r="r" t="t"/>
              <a:pathLst>
                <a:path extrusionOk="0" h="2922" w="956">
                  <a:moveTo>
                    <a:pt x="730" y="1"/>
                  </a:moveTo>
                  <a:lnTo>
                    <a:pt x="0" y="2865"/>
                  </a:lnTo>
                  <a:lnTo>
                    <a:pt x="281" y="2921"/>
                  </a:lnTo>
                  <a:lnTo>
                    <a:pt x="955" y="57"/>
                  </a:lnTo>
                  <a:lnTo>
                    <a:pt x="73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21"/>
            <p:cNvSpPr/>
            <p:nvPr/>
          </p:nvSpPr>
          <p:spPr>
            <a:xfrm>
              <a:off x="5233750" y="1850025"/>
              <a:ext cx="30900" cy="71650"/>
            </a:xfrm>
            <a:custGeom>
              <a:rect b="b" l="l" r="r" t="t"/>
              <a:pathLst>
                <a:path extrusionOk="0" h="2866" w="1236">
                  <a:moveTo>
                    <a:pt x="955" y="1"/>
                  </a:moveTo>
                  <a:lnTo>
                    <a:pt x="0" y="2809"/>
                  </a:lnTo>
                  <a:lnTo>
                    <a:pt x="225" y="2865"/>
                  </a:lnTo>
                  <a:lnTo>
                    <a:pt x="1236" y="113"/>
                  </a:lnTo>
                  <a:lnTo>
                    <a:pt x="95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21"/>
            <p:cNvSpPr/>
            <p:nvPr/>
          </p:nvSpPr>
          <p:spPr>
            <a:xfrm>
              <a:off x="5355900" y="1984825"/>
              <a:ext cx="5650" cy="11275"/>
            </a:xfrm>
            <a:custGeom>
              <a:rect b="b" l="l" r="r" t="t"/>
              <a:pathLst>
                <a:path extrusionOk="0" h="451" w="226">
                  <a:moveTo>
                    <a:pt x="225" y="1"/>
                  </a:moveTo>
                  <a:lnTo>
                    <a:pt x="1" y="225"/>
                  </a:lnTo>
                  <a:lnTo>
                    <a:pt x="169" y="450"/>
                  </a:lnTo>
                  <a:lnTo>
                    <a:pt x="225" y="338"/>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21"/>
            <p:cNvSpPr/>
            <p:nvPr/>
          </p:nvSpPr>
          <p:spPr>
            <a:xfrm>
              <a:off x="5298325" y="1886550"/>
              <a:ext cx="43550" cy="66000"/>
            </a:xfrm>
            <a:custGeom>
              <a:rect b="b" l="l" r="r" t="t"/>
              <a:pathLst>
                <a:path extrusionOk="0" h="2640" w="1742">
                  <a:moveTo>
                    <a:pt x="1517" y="0"/>
                  </a:moveTo>
                  <a:lnTo>
                    <a:pt x="1" y="2528"/>
                  </a:lnTo>
                  <a:lnTo>
                    <a:pt x="225" y="2640"/>
                  </a:lnTo>
                  <a:lnTo>
                    <a:pt x="1742" y="113"/>
                  </a:lnTo>
                  <a:lnTo>
                    <a:pt x="151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21"/>
            <p:cNvSpPr/>
            <p:nvPr/>
          </p:nvSpPr>
          <p:spPr>
            <a:xfrm>
              <a:off x="5327825" y="1925850"/>
              <a:ext cx="33725" cy="47775"/>
            </a:xfrm>
            <a:custGeom>
              <a:rect b="b" l="l" r="r" t="t"/>
              <a:pathLst>
                <a:path extrusionOk="0" h="1911" w="1349">
                  <a:moveTo>
                    <a:pt x="1348" y="1"/>
                  </a:moveTo>
                  <a:lnTo>
                    <a:pt x="0" y="1742"/>
                  </a:lnTo>
                  <a:lnTo>
                    <a:pt x="225" y="1910"/>
                  </a:lnTo>
                  <a:lnTo>
                    <a:pt x="1348" y="394"/>
                  </a:lnTo>
                  <a:lnTo>
                    <a:pt x="134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21"/>
            <p:cNvSpPr/>
            <p:nvPr/>
          </p:nvSpPr>
          <p:spPr>
            <a:xfrm>
              <a:off x="4836375" y="1921650"/>
              <a:ext cx="66025" cy="78650"/>
            </a:xfrm>
            <a:custGeom>
              <a:rect b="b" l="l" r="r" t="t"/>
              <a:pathLst>
                <a:path extrusionOk="0" h="3146" w="2641">
                  <a:moveTo>
                    <a:pt x="225" y="0"/>
                  </a:moveTo>
                  <a:lnTo>
                    <a:pt x="1" y="169"/>
                  </a:lnTo>
                  <a:lnTo>
                    <a:pt x="2472" y="3146"/>
                  </a:lnTo>
                  <a:lnTo>
                    <a:pt x="2640" y="2977"/>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21"/>
            <p:cNvSpPr/>
            <p:nvPr/>
          </p:nvSpPr>
          <p:spPr>
            <a:xfrm>
              <a:off x="4947300" y="1857050"/>
              <a:ext cx="42150" cy="91300"/>
            </a:xfrm>
            <a:custGeom>
              <a:rect b="b" l="l" r="r" t="t"/>
              <a:pathLst>
                <a:path extrusionOk="0" h="3652" w="1686">
                  <a:moveTo>
                    <a:pt x="225" y="1"/>
                  </a:moveTo>
                  <a:lnTo>
                    <a:pt x="1" y="57"/>
                  </a:lnTo>
                  <a:lnTo>
                    <a:pt x="1461" y="3651"/>
                  </a:lnTo>
                  <a:lnTo>
                    <a:pt x="1686" y="3539"/>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21"/>
            <p:cNvSpPr/>
            <p:nvPr/>
          </p:nvSpPr>
          <p:spPr>
            <a:xfrm>
              <a:off x="4908000" y="1875300"/>
              <a:ext cx="50575" cy="88500"/>
            </a:xfrm>
            <a:custGeom>
              <a:rect b="b" l="l" r="r" t="t"/>
              <a:pathLst>
                <a:path extrusionOk="0" h="3540" w="2023">
                  <a:moveTo>
                    <a:pt x="225" y="1"/>
                  </a:moveTo>
                  <a:lnTo>
                    <a:pt x="0" y="113"/>
                  </a:lnTo>
                  <a:lnTo>
                    <a:pt x="1797" y="3539"/>
                  </a:lnTo>
                  <a:lnTo>
                    <a:pt x="2022" y="3427"/>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21"/>
            <p:cNvSpPr/>
            <p:nvPr/>
          </p:nvSpPr>
          <p:spPr>
            <a:xfrm>
              <a:off x="4871475" y="1896375"/>
              <a:ext cx="59000" cy="82875"/>
            </a:xfrm>
            <a:custGeom>
              <a:rect b="b" l="l" r="r" t="t"/>
              <a:pathLst>
                <a:path extrusionOk="0" h="3315" w="2360">
                  <a:moveTo>
                    <a:pt x="225" y="0"/>
                  </a:moveTo>
                  <a:lnTo>
                    <a:pt x="1" y="113"/>
                  </a:lnTo>
                  <a:lnTo>
                    <a:pt x="2135" y="3314"/>
                  </a:lnTo>
                  <a:lnTo>
                    <a:pt x="2360" y="3202"/>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21"/>
            <p:cNvSpPr/>
            <p:nvPr/>
          </p:nvSpPr>
          <p:spPr>
            <a:xfrm>
              <a:off x="4986625" y="1843025"/>
              <a:ext cx="33725" cy="94100"/>
            </a:xfrm>
            <a:custGeom>
              <a:rect b="b" l="l" r="r" t="t"/>
              <a:pathLst>
                <a:path extrusionOk="0" h="3764" w="1349">
                  <a:moveTo>
                    <a:pt x="225" y="0"/>
                  </a:moveTo>
                  <a:lnTo>
                    <a:pt x="0" y="56"/>
                  </a:lnTo>
                  <a:lnTo>
                    <a:pt x="1067" y="3763"/>
                  </a:lnTo>
                  <a:lnTo>
                    <a:pt x="1348" y="3707"/>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21"/>
            <p:cNvSpPr/>
            <p:nvPr/>
          </p:nvSpPr>
          <p:spPr>
            <a:xfrm>
              <a:off x="5113000" y="1826175"/>
              <a:ext cx="7025" cy="95500"/>
            </a:xfrm>
            <a:custGeom>
              <a:rect b="b" l="l" r="r" t="t"/>
              <a:pathLst>
                <a:path extrusionOk="0" h="3820" w="281">
                  <a:moveTo>
                    <a:pt x="0" y="0"/>
                  </a:moveTo>
                  <a:lnTo>
                    <a:pt x="0" y="3819"/>
                  </a:lnTo>
                  <a:lnTo>
                    <a:pt x="281" y="3819"/>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21"/>
            <p:cNvSpPr/>
            <p:nvPr/>
          </p:nvSpPr>
          <p:spPr>
            <a:xfrm>
              <a:off x="5028750" y="1833175"/>
              <a:ext cx="23900" cy="95525"/>
            </a:xfrm>
            <a:custGeom>
              <a:rect b="b" l="l" r="r" t="t"/>
              <a:pathLst>
                <a:path extrusionOk="0" h="3821" w="956">
                  <a:moveTo>
                    <a:pt x="225" y="1"/>
                  </a:moveTo>
                  <a:lnTo>
                    <a:pt x="0" y="57"/>
                  </a:lnTo>
                  <a:lnTo>
                    <a:pt x="674" y="3820"/>
                  </a:lnTo>
                  <a:lnTo>
                    <a:pt x="955" y="3764"/>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21"/>
            <p:cNvSpPr/>
            <p:nvPr/>
          </p:nvSpPr>
          <p:spPr>
            <a:xfrm>
              <a:off x="5069475" y="1827575"/>
              <a:ext cx="15450" cy="95500"/>
            </a:xfrm>
            <a:custGeom>
              <a:rect b="b" l="l" r="r" t="t"/>
              <a:pathLst>
                <a:path extrusionOk="0" h="3820" w="618">
                  <a:moveTo>
                    <a:pt x="0" y="0"/>
                  </a:moveTo>
                  <a:lnTo>
                    <a:pt x="393" y="3819"/>
                  </a:lnTo>
                  <a:lnTo>
                    <a:pt x="618" y="3819"/>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21"/>
            <p:cNvSpPr/>
            <p:nvPr/>
          </p:nvSpPr>
          <p:spPr>
            <a:xfrm>
              <a:off x="4805500" y="1949725"/>
              <a:ext cx="73025" cy="73050"/>
            </a:xfrm>
            <a:custGeom>
              <a:rect b="b" l="l" r="r" t="t"/>
              <a:pathLst>
                <a:path extrusionOk="0" h="2922" w="2921">
                  <a:moveTo>
                    <a:pt x="169" y="1"/>
                  </a:moveTo>
                  <a:lnTo>
                    <a:pt x="0" y="169"/>
                  </a:lnTo>
                  <a:lnTo>
                    <a:pt x="2752" y="2921"/>
                  </a:lnTo>
                  <a:cubicBezTo>
                    <a:pt x="2808" y="2865"/>
                    <a:pt x="2864" y="2809"/>
                    <a:pt x="2921" y="2753"/>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21"/>
            <p:cNvSpPr/>
            <p:nvPr/>
          </p:nvSpPr>
          <p:spPr>
            <a:xfrm>
              <a:off x="4776000" y="1982025"/>
              <a:ext cx="78650" cy="66025"/>
            </a:xfrm>
            <a:custGeom>
              <a:rect b="b" l="l" r="r" t="t"/>
              <a:pathLst>
                <a:path extrusionOk="0" h="2641" w="3146">
                  <a:moveTo>
                    <a:pt x="169" y="0"/>
                  </a:moveTo>
                  <a:cubicBezTo>
                    <a:pt x="113" y="57"/>
                    <a:pt x="57" y="113"/>
                    <a:pt x="1" y="169"/>
                  </a:cubicBezTo>
                  <a:lnTo>
                    <a:pt x="2977" y="2640"/>
                  </a:lnTo>
                  <a:lnTo>
                    <a:pt x="3146" y="2415"/>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21"/>
            <p:cNvSpPr/>
            <p:nvPr/>
          </p:nvSpPr>
          <p:spPr>
            <a:xfrm>
              <a:off x="4752125" y="2015725"/>
              <a:ext cx="82875" cy="59000"/>
            </a:xfrm>
            <a:custGeom>
              <a:rect b="b" l="l" r="r" t="t"/>
              <a:pathLst>
                <a:path extrusionOk="0" h="2360" w="3315">
                  <a:moveTo>
                    <a:pt x="113" y="0"/>
                  </a:moveTo>
                  <a:lnTo>
                    <a:pt x="1" y="169"/>
                  </a:lnTo>
                  <a:lnTo>
                    <a:pt x="3202" y="2359"/>
                  </a:lnTo>
                  <a:lnTo>
                    <a:pt x="3315" y="2135"/>
                  </a:ln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21"/>
            <p:cNvSpPr/>
            <p:nvPr/>
          </p:nvSpPr>
          <p:spPr>
            <a:xfrm>
              <a:off x="5145275" y="1827575"/>
              <a:ext cx="15475" cy="96900"/>
            </a:xfrm>
            <a:custGeom>
              <a:rect b="b" l="l" r="r" t="t"/>
              <a:pathLst>
                <a:path extrusionOk="0" h="3876" w="619">
                  <a:moveTo>
                    <a:pt x="394" y="0"/>
                  </a:moveTo>
                  <a:lnTo>
                    <a:pt x="1" y="3876"/>
                  </a:lnTo>
                  <a:lnTo>
                    <a:pt x="282" y="3876"/>
                  </a:lnTo>
                  <a:lnTo>
                    <a:pt x="61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21"/>
            <p:cNvSpPr/>
            <p:nvPr/>
          </p:nvSpPr>
          <p:spPr>
            <a:xfrm>
              <a:off x="5211275" y="1844425"/>
              <a:ext cx="33725" cy="92700"/>
            </a:xfrm>
            <a:custGeom>
              <a:rect b="b" l="l" r="r" t="t"/>
              <a:pathLst>
                <a:path extrusionOk="0" h="3708" w="1349">
                  <a:moveTo>
                    <a:pt x="1124" y="0"/>
                  </a:moveTo>
                  <a:lnTo>
                    <a:pt x="1" y="3651"/>
                  </a:lnTo>
                  <a:lnTo>
                    <a:pt x="225" y="3707"/>
                  </a:lnTo>
                  <a:lnTo>
                    <a:pt x="1349" y="56"/>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21"/>
            <p:cNvSpPr/>
            <p:nvPr/>
          </p:nvSpPr>
          <p:spPr>
            <a:xfrm>
              <a:off x="5178975" y="1833175"/>
              <a:ext cx="25300" cy="95525"/>
            </a:xfrm>
            <a:custGeom>
              <a:rect b="b" l="l" r="r" t="t"/>
              <a:pathLst>
                <a:path extrusionOk="0" h="3821" w="1012">
                  <a:moveTo>
                    <a:pt x="731" y="1"/>
                  </a:moveTo>
                  <a:lnTo>
                    <a:pt x="1" y="3764"/>
                  </a:lnTo>
                  <a:lnTo>
                    <a:pt x="282" y="3820"/>
                  </a:lnTo>
                  <a:lnTo>
                    <a:pt x="1012" y="57"/>
                  </a:lnTo>
                  <a:lnTo>
                    <a:pt x="73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21"/>
            <p:cNvSpPr/>
            <p:nvPr/>
          </p:nvSpPr>
          <p:spPr>
            <a:xfrm>
              <a:off x="5353100" y="2011500"/>
              <a:ext cx="8450" cy="12675"/>
            </a:xfrm>
            <a:custGeom>
              <a:rect b="b" l="l" r="r" t="t"/>
              <a:pathLst>
                <a:path extrusionOk="0" h="507" w="338">
                  <a:moveTo>
                    <a:pt x="337" y="1"/>
                  </a:moveTo>
                  <a:lnTo>
                    <a:pt x="0" y="338"/>
                  </a:lnTo>
                  <a:lnTo>
                    <a:pt x="169" y="506"/>
                  </a:lnTo>
                  <a:lnTo>
                    <a:pt x="337" y="394"/>
                  </a:lnTo>
                  <a:lnTo>
                    <a:pt x="33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21"/>
            <p:cNvSpPr/>
            <p:nvPr/>
          </p:nvSpPr>
          <p:spPr>
            <a:xfrm>
              <a:off x="5243575" y="1858450"/>
              <a:ext cx="42150" cy="91300"/>
            </a:xfrm>
            <a:custGeom>
              <a:rect b="b" l="l" r="r" t="t"/>
              <a:pathLst>
                <a:path extrusionOk="0" h="3652" w="1686">
                  <a:moveTo>
                    <a:pt x="1461" y="1"/>
                  </a:moveTo>
                  <a:lnTo>
                    <a:pt x="0" y="3539"/>
                  </a:lnTo>
                  <a:lnTo>
                    <a:pt x="225" y="3652"/>
                  </a:lnTo>
                  <a:lnTo>
                    <a:pt x="1685" y="57"/>
                  </a:lnTo>
                  <a:lnTo>
                    <a:pt x="146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21"/>
            <p:cNvSpPr/>
            <p:nvPr/>
          </p:nvSpPr>
          <p:spPr>
            <a:xfrm>
              <a:off x="5273050" y="1875300"/>
              <a:ext cx="50575" cy="88500"/>
            </a:xfrm>
            <a:custGeom>
              <a:rect b="b" l="l" r="r" t="t"/>
              <a:pathLst>
                <a:path extrusionOk="0" h="3540" w="2023">
                  <a:moveTo>
                    <a:pt x="1798" y="1"/>
                  </a:moveTo>
                  <a:lnTo>
                    <a:pt x="1" y="3427"/>
                  </a:lnTo>
                  <a:lnTo>
                    <a:pt x="226" y="3539"/>
                  </a:lnTo>
                  <a:lnTo>
                    <a:pt x="2023" y="113"/>
                  </a:lnTo>
                  <a:lnTo>
                    <a:pt x="179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21"/>
            <p:cNvSpPr/>
            <p:nvPr/>
          </p:nvSpPr>
          <p:spPr>
            <a:xfrm>
              <a:off x="5327825" y="1955350"/>
              <a:ext cx="33725" cy="46350"/>
            </a:xfrm>
            <a:custGeom>
              <a:rect b="b" l="l" r="r" t="t"/>
              <a:pathLst>
                <a:path extrusionOk="0" h="1854" w="1349">
                  <a:moveTo>
                    <a:pt x="1348" y="0"/>
                  </a:moveTo>
                  <a:lnTo>
                    <a:pt x="0" y="1629"/>
                  </a:lnTo>
                  <a:lnTo>
                    <a:pt x="225" y="1854"/>
                  </a:lnTo>
                  <a:lnTo>
                    <a:pt x="1348" y="450"/>
                  </a:lnTo>
                  <a:lnTo>
                    <a:pt x="134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21"/>
            <p:cNvSpPr/>
            <p:nvPr/>
          </p:nvSpPr>
          <p:spPr>
            <a:xfrm>
              <a:off x="5301150" y="1897775"/>
              <a:ext cx="59000" cy="84275"/>
            </a:xfrm>
            <a:custGeom>
              <a:rect b="b" l="l" r="r" t="t"/>
              <a:pathLst>
                <a:path extrusionOk="0" h="3371" w="2360">
                  <a:moveTo>
                    <a:pt x="2191" y="1"/>
                  </a:moveTo>
                  <a:lnTo>
                    <a:pt x="0" y="3202"/>
                  </a:lnTo>
                  <a:lnTo>
                    <a:pt x="225" y="3370"/>
                  </a:lnTo>
                  <a:lnTo>
                    <a:pt x="2359" y="169"/>
                  </a:lnTo>
                  <a:lnTo>
                    <a:pt x="219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21"/>
            <p:cNvSpPr/>
            <p:nvPr/>
          </p:nvSpPr>
          <p:spPr>
            <a:xfrm>
              <a:off x="4903775" y="2062050"/>
              <a:ext cx="487250" cy="430375"/>
            </a:xfrm>
            <a:custGeom>
              <a:rect b="b" l="l" r="r" t="t"/>
              <a:pathLst>
                <a:path extrusionOk="0" h="17215" w="19490">
                  <a:moveTo>
                    <a:pt x="8650" y="1"/>
                  </a:moveTo>
                  <a:lnTo>
                    <a:pt x="8650" y="1012"/>
                  </a:lnTo>
                  <a:cubicBezTo>
                    <a:pt x="15446" y="1012"/>
                    <a:pt x="18816" y="9156"/>
                    <a:pt x="14042" y="13986"/>
                  </a:cubicBezTo>
                  <a:cubicBezTo>
                    <a:pt x="12496" y="15532"/>
                    <a:pt x="10590" y="16224"/>
                    <a:pt x="8721" y="16224"/>
                  </a:cubicBezTo>
                  <a:cubicBezTo>
                    <a:pt x="4817" y="16224"/>
                    <a:pt x="1068" y="13207"/>
                    <a:pt x="1068" y="8650"/>
                  </a:cubicBezTo>
                  <a:lnTo>
                    <a:pt x="1" y="8650"/>
                  </a:lnTo>
                  <a:cubicBezTo>
                    <a:pt x="41" y="13703"/>
                    <a:pt x="4214" y="17215"/>
                    <a:pt x="8664" y="17215"/>
                  </a:cubicBezTo>
                  <a:cubicBezTo>
                    <a:pt x="10397" y="17215"/>
                    <a:pt x="12171" y="16683"/>
                    <a:pt x="13761" y="15502"/>
                  </a:cubicBezTo>
                  <a:cubicBezTo>
                    <a:pt x="19490" y="11346"/>
                    <a:pt x="17973" y="2472"/>
                    <a:pt x="11234" y="338"/>
                  </a:cubicBezTo>
                  <a:lnTo>
                    <a:pt x="11234" y="394"/>
                  </a:lnTo>
                  <a:cubicBezTo>
                    <a:pt x="10391" y="113"/>
                    <a:pt x="9549" y="1"/>
                    <a:pt x="865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21"/>
            <p:cNvSpPr/>
            <p:nvPr/>
          </p:nvSpPr>
          <p:spPr>
            <a:xfrm>
              <a:off x="4982400" y="2160350"/>
              <a:ext cx="330000" cy="255575"/>
            </a:xfrm>
            <a:custGeom>
              <a:rect b="b" l="l" r="r" t="t"/>
              <a:pathLst>
                <a:path extrusionOk="0" h="10223" w="13200">
                  <a:moveTo>
                    <a:pt x="8538" y="0"/>
                  </a:moveTo>
                  <a:lnTo>
                    <a:pt x="8313" y="337"/>
                  </a:lnTo>
                  <a:cubicBezTo>
                    <a:pt x="10167" y="1573"/>
                    <a:pt x="11065" y="3876"/>
                    <a:pt x="10447" y="6066"/>
                  </a:cubicBezTo>
                  <a:cubicBezTo>
                    <a:pt x="10054" y="7358"/>
                    <a:pt x="9212" y="8481"/>
                    <a:pt x="7976" y="9099"/>
                  </a:cubicBezTo>
                  <a:cubicBezTo>
                    <a:pt x="7184" y="9542"/>
                    <a:pt x="6347" y="9744"/>
                    <a:pt x="5530" y="9744"/>
                  </a:cubicBezTo>
                  <a:cubicBezTo>
                    <a:pt x="2930" y="9744"/>
                    <a:pt x="536" y="7694"/>
                    <a:pt x="450" y="4830"/>
                  </a:cubicBezTo>
                  <a:lnTo>
                    <a:pt x="1" y="4830"/>
                  </a:lnTo>
                  <a:cubicBezTo>
                    <a:pt x="57" y="7246"/>
                    <a:pt x="1686" y="9324"/>
                    <a:pt x="4045" y="9998"/>
                  </a:cubicBezTo>
                  <a:cubicBezTo>
                    <a:pt x="4550" y="10110"/>
                    <a:pt x="5056" y="10222"/>
                    <a:pt x="5561" y="10222"/>
                  </a:cubicBezTo>
                  <a:cubicBezTo>
                    <a:pt x="11065" y="10166"/>
                    <a:pt x="13199" y="2977"/>
                    <a:pt x="853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21"/>
            <p:cNvSpPr/>
            <p:nvPr/>
          </p:nvSpPr>
          <p:spPr>
            <a:xfrm>
              <a:off x="5028675" y="2210725"/>
              <a:ext cx="175600" cy="133675"/>
            </a:xfrm>
            <a:custGeom>
              <a:rect b="b" l="l" r="r" t="t"/>
              <a:pathLst>
                <a:path extrusionOk="0" h="5347" w="7024">
                  <a:moveTo>
                    <a:pt x="3631" y="463"/>
                  </a:moveTo>
                  <a:cubicBezTo>
                    <a:pt x="4755" y="463"/>
                    <a:pt x="5844" y="1327"/>
                    <a:pt x="5844" y="2647"/>
                  </a:cubicBezTo>
                  <a:cubicBezTo>
                    <a:pt x="5901" y="3826"/>
                    <a:pt x="4890" y="4894"/>
                    <a:pt x="3654" y="4894"/>
                  </a:cubicBezTo>
                  <a:cubicBezTo>
                    <a:pt x="1688" y="4837"/>
                    <a:pt x="677" y="2478"/>
                    <a:pt x="2081" y="1131"/>
                  </a:cubicBezTo>
                  <a:cubicBezTo>
                    <a:pt x="2524" y="669"/>
                    <a:pt x="3082" y="463"/>
                    <a:pt x="3631" y="463"/>
                  </a:cubicBezTo>
                  <a:close/>
                  <a:moveTo>
                    <a:pt x="3444" y="1"/>
                  </a:moveTo>
                  <a:cubicBezTo>
                    <a:pt x="0" y="1"/>
                    <a:pt x="17" y="5347"/>
                    <a:pt x="3495" y="5347"/>
                  </a:cubicBezTo>
                  <a:cubicBezTo>
                    <a:pt x="3547" y="5347"/>
                    <a:pt x="3600" y="5345"/>
                    <a:pt x="3654" y="5343"/>
                  </a:cubicBezTo>
                  <a:cubicBezTo>
                    <a:pt x="7024" y="5118"/>
                    <a:pt x="7024" y="176"/>
                    <a:pt x="3654" y="7"/>
                  </a:cubicBezTo>
                  <a:cubicBezTo>
                    <a:pt x="3583" y="3"/>
                    <a:pt x="3513" y="1"/>
                    <a:pt x="3444"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21"/>
            <p:cNvSpPr/>
            <p:nvPr/>
          </p:nvSpPr>
          <p:spPr>
            <a:xfrm>
              <a:off x="5027350" y="1948325"/>
              <a:ext cx="37925" cy="94100"/>
            </a:xfrm>
            <a:custGeom>
              <a:rect b="b" l="l" r="r" t="t"/>
              <a:pathLst>
                <a:path extrusionOk="0" h="3764" w="1517">
                  <a:moveTo>
                    <a:pt x="112" y="0"/>
                  </a:moveTo>
                  <a:cubicBezTo>
                    <a:pt x="0" y="0"/>
                    <a:pt x="955" y="3763"/>
                    <a:pt x="955" y="3763"/>
                  </a:cubicBezTo>
                  <a:lnTo>
                    <a:pt x="1517" y="3595"/>
                  </a:lnTo>
                  <a:lnTo>
                    <a:pt x="11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21"/>
            <p:cNvSpPr/>
            <p:nvPr/>
          </p:nvSpPr>
          <p:spPr>
            <a:xfrm>
              <a:off x="3496850" y="1723675"/>
              <a:ext cx="8450" cy="37925"/>
            </a:xfrm>
            <a:custGeom>
              <a:rect b="b" l="l" r="r" t="t"/>
              <a:pathLst>
                <a:path extrusionOk="0" h="1517" w="338">
                  <a:moveTo>
                    <a:pt x="113" y="0"/>
                  </a:moveTo>
                  <a:cubicBezTo>
                    <a:pt x="1" y="0"/>
                    <a:pt x="1" y="56"/>
                    <a:pt x="1" y="112"/>
                  </a:cubicBezTo>
                  <a:lnTo>
                    <a:pt x="113" y="1517"/>
                  </a:lnTo>
                  <a:lnTo>
                    <a:pt x="338" y="1460"/>
                  </a:lnTo>
                  <a:lnTo>
                    <a:pt x="225" y="56"/>
                  </a:lnTo>
                  <a:cubicBezTo>
                    <a:pt x="225" y="0"/>
                    <a:pt x="169" y="0"/>
                    <a:pt x="11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21"/>
            <p:cNvSpPr/>
            <p:nvPr/>
          </p:nvSpPr>
          <p:spPr>
            <a:xfrm>
              <a:off x="3211825" y="1856000"/>
              <a:ext cx="30925" cy="30575"/>
            </a:xfrm>
            <a:custGeom>
              <a:rect b="b" l="l" r="r" t="t"/>
              <a:pathLst>
                <a:path extrusionOk="0" h="1223" w="1237">
                  <a:moveTo>
                    <a:pt x="141" y="1"/>
                  </a:moveTo>
                  <a:cubicBezTo>
                    <a:pt x="113" y="1"/>
                    <a:pt x="85" y="15"/>
                    <a:pt x="57" y="43"/>
                  </a:cubicBezTo>
                  <a:cubicBezTo>
                    <a:pt x="0" y="99"/>
                    <a:pt x="0" y="155"/>
                    <a:pt x="57" y="211"/>
                  </a:cubicBezTo>
                  <a:lnTo>
                    <a:pt x="1068" y="1222"/>
                  </a:lnTo>
                  <a:lnTo>
                    <a:pt x="1236" y="1054"/>
                  </a:lnTo>
                  <a:lnTo>
                    <a:pt x="225" y="43"/>
                  </a:lnTo>
                  <a:cubicBezTo>
                    <a:pt x="197" y="15"/>
                    <a:pt x="169" y="1"/>
                    <a:pt x="14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21"/>
            <p:cNvSpPr/>
            <p:nvPr/>
          </p:nvSpPr>
          <p:spPr>
            <a:xfrm>
              <a:off x="3245525" y="1826525"/>
              <a:ext cx="28100" cy="31950"/>
            </a:xfrm>
            <a:custGeom>
              <a:rect b="b" l="l" r="r" t="t"/>
              <a:pathLst>
                <a:path extrusionOk="0" h="1278" w="1124">
                  <a:moveTo>
                    <a:pt x="141" y="0"/>
                  </a:moveTo>
                  <a:cubicBezTo>
                    <a:pt x="113" y="0"/>
                    <a:pt x="85" y="14"/>
                    <a:pt x="57" y="42"/>
                  </a:cubicBezTo>
                  <a:cubicBezTo>
                    <a:pt x="0" y="42"/>
                    <a:pt x="0" y="155"/>
                    <a:pt x="57" y="155"/>
                  </a:cubicBezTo>
                  <a:lnTo>
                    <a:pt x="955" y="1278"/>
                  </a:lnTo>
                  <a:lnTo>
                    <a:pt x="1124" y="1166"/>
                  </a:lnTo>
                  <a:lnTo>
                    <a:pt x="225" y="42"/>
                  </a:lnTo>
                  <a:cubicBezTo>
                    <a:pt x="197" y="14"/>
                    <a:pt x="169" y="0"/>
                    <a:pt x="14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21"/>
            <p:cNvSpPr/>
            <p:nvPr/>
          </p:nvSpPr>
          <p:spPr>
            <a:xfrm>
              <a:off x="3283425" y="1798075"/>
              <a:ext cx="25300" cy="33725"/>
            </a:xfrm>
            <a:custGeom>
              <a:rect b="b" l="l" r="r" t="t"/>
              <a:pathLst>
                <a:path extrusionOk="0" h="1349" w="1012">
                  <a:moveTo>
                    <a:pt x="57" y="1"/>
                  </a:moveTo>
                  <a:cubicBezTo>
                    <a:pt x="1" y="57"/>
                    <a:pt x="1" y="113"/>
                    <a:pt x="57" y="169"/>
                  </a:cubicBezTo>
                  <a:lnTo>
                    <a:pt x="787" y="1349"/>
                  </a:lnTo>
                  <a:lnTo>
                    <a:pt x="1012" y="1236"/>
                  </a:lnTo>
                  <a:lnTo>
                    <a:pt x="225" y="57"/>
                  </a:lnTo>
                  <a:cubicBezTo>
                    <a:pt x="169" y="1"/>
                    <a:pt x="113" y="1"/>
                    <a:pt x="57"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21"/>
            <p:cNvSpPr/>
            <p:nvPr/>
          </p:nvSpPr>
          <p:spPr>
            <a:xfrm>
              <a:off x="3451925" y="1730100"/>
              <a:ext cx="12675" cy="38525"/>
            </a:xfrm>
            <a:custGeom>
              <a:rect b="b" l="l" r="r" t="t"/>
              <a:pathLst>
                <a:path extrusionOk="0" h="1541" w="507">
                  <a:moveTo>
                    <a:pt x="161" y="1"/>
                  </a:moveTo>
                  <a:cubicBezTo>
                    <a:pt x="146" y="1"/>
                    <a:pt x="129" y="7"/>
                    <a:pt x="113" y="24"/>
                  </a:cubicBezTo>
                  <a:cubicBezTo>
                    <a:pt x="57" y="24"/>
                    <a:pt x="1" y="80"/>
                    <a:pt x="1" y="136"/>
                  </a:cubicBezTo>
                  <a:lnTo>
                    <a:pt x="281" y="1540"/>
                  </a:lnTo>
                  <a:lnTo>
                    <a:pt x="506" y="1484"/>
                  </a:lnTo>
                  <a:lnTo>
                    <a:pt x="225" y="80"/>
                  </a:lnTo>
                  <a:cubicBezTo>
                    <a:pt x="225" y="40"/>
                    <a:pt x="197" y="1"/>
                    <a:pt x="16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21"/>
            <p:cNvSpPr/>
            <p:nvPr/>
          </p:nvSpPr>
          <p:spPr>
            <a:xfrm>
              <a:off x="3363475" y="1755375"/>
              <a:ext cx="19675" cy="37125"/>
            </a:xfrm>
            <a:custGeom>
              <a:rect b="b" l="l" r="r" t="t"/>
              <a:pathLst>
                <a:path extrusionOk="0" h="1485" w="787">
                  <a:moveTo>
                    <a:pt x="160" y="1"/>
                  </a:moveTo>
                  <a:cubicBezTo>
                    <a:pt x="145" y="1"/>
                    <a:pt x="129" y="7"/>
                    <a:pt x="113" y="24"/>
                  </a:cubicBezTo>
                  <a:cubicBezTo>
                    <a:pt x="56" y="24"/>
                    <a:pt x="0" y="80"/>
                    <a:pt x="56" y="136"/>
                  </a:cubicBezTo>
                  <a:lnTo>
                    <a:pt x="618" y="1484"/>
                  </a:lnTo>
                  <a:lnTo>
                    <a:pt x="787" y="1372"/>
                  </a:lnTo>
                  <a:lnTo>
                    <a:pt x="225" y="80"/>
                  </a:lnTo>
                  <a:cubicBezTo>
                    <a:pt x="225" y="40"/>
                    <a:pt x="197" y="1"/>
                    <a:pt x="16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21"/>
            <p:cNvSpPr/>
            <p:nvPr/>
          </p:nvSpPr>
          <p:spPr>
            <a:xfrm>
              <a:off x="3407000" y="1739100"/>
              <a:ext cx="15475" cy="39350"/>
            </a:xfrm>
            <a:custGeom>
              <a:rect b="b" l="l" r="r" t="t"/>
              <a:pathLst>
                <a:path extrusionOk="0" h="1574" w="619">
                  <a:moveTo>
                    <a:pt x="56" y="1"/>
                  </a:moveTo>
                  <a:cubicBezTo>
                    <a:pt x="0" y="57"/>
                    <a:pt x="0" y="113"/>
                    <a:pt x="0" y="169"/>
                  </a:cubicBezTo>
                  <a:lnTo>
                    <a:pt x="393" y="1574"/>
                  </a:lnTo>
                  <a:lnTo>
                    <a:pt x="618" y="1517"/>
                  </a:lnTo>
                  <a:lnTo>
                    <a:pt x="225" y="113"/>
                  </a:lnTo>
                  <a:cubicBezTo>
                    <a:pt x="169" y="1"/>
                    <a:pt x="113" y="1"/>
                    <a:pt x="56"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21"/>
            <p:cNvSpPr/>
            <p:nvPr/>
          </p:nvSpPr>
          <p:spPr>
            <a:xfrm>
              <a:off x="3321350" y="1775025"/>
              <a:ext cx="22475" cy="35725"/>
            </a:xfrm>
            <a:custGeom>
              <a:rect b="b" l="l" r="r" t="t"/>
              <a:pathLst>
                <a:path extrusionOk="0" h="1429" w="899">
                  <a:moveTo>
                    <a:pt x="106" y="1"/>
                  </a:moveTo>
                  <a:cubicBezTo>
                    <a:pt x="89" y="1"/>
                    <a:pt x="73" y="8"/>
                    <a:pt x="56" y="24"/>
                  </a:cubicBezTo>
                  <a:cubicBezTo>
                    <a:pt x="0" y="24"/>
                    <a:pt x="0" y="137"/>
                    <a:pt x="0" y="193"/>
                  </a:cubicBezTo>
                  <a:lnTo>
                    <a:pt x="730" y="1428"/>
                  </a:lnTo>
                  <a:lnTo>
                    <a:pt x="899" y="1316"/>
                  </a:lnTo>
                  <a:lnTo>
                    <a:pt x="225" y="80"/>
                  </a:lnTo>
                  <a:cubicBezTo>
                    <a:pt x="185" y="41"/>
                    <a:pt x="146" y="1"/>
                    <a:pt x="106"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21"/>
            <p:cNvSpPr/>
            <p:nvPr/>
          </p:nvSpPr>
          <p:spPr>
            <a:xfrm>
              <a:off x="3093875" y="2050825"/>
              <a:ext cx="39350" cy="16875"/>
            </a:xfrm>
            <a:custGeom>
              <a:rect b="b" l="l" r="r" t="t"/>
              <a:pathLst>
                <a:path extrusionOk="0" h="675" w="1574">
                  <a:moveTo>
                    <a:pt x="169" y="0"/>
                  </a:moveTo>
                  <a:cubicBezTo>
                    <a:pt x="113" y="0"/>
                    <a:pt x="57" y="57"/>
                    <a:pt x="57" y="113"/>
                  </a:cubicBezTo>
                  <a:cubicBezTo>
                    <a:pt x="1" y="169"/>
                    <a:pt x="57" y="225"/>
                    <a:pt x="113" y="225"/>
                  </a:cubicBezTo>
                  <a:lnTo>
                    <a:pt x="1517" y="674"/>
                  </a:lnTo>
                  <a:lnTo>
                    <a:pt x="1573" y="450"/>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21"/>
            <p:cNvSpPr/>
            <p:nvPr/>
          </p:nvSpPr>
          <p:spPr>
            <a:xfrm>
              <a:off x="3082650" y="2095175"/>
              <a:ext cx="39325" cy="13250"/>
            </a:xfrm>
            <a:custGeom>
              <a:rect b="b" l="l" r="r" t="t"/>
              <a:pathLst>
                <a:path extrusionOk="0" h="530" w="1573">
                  <a:moveTo>
                    <a:pt x="121" y="0"/>
                  </a:moveTo>
                  <a:cubicBezTo>
                    <a:pt x="85" y="0"/>
                    <a:pt x="56" y="40"/>
                    <a:pt x="56" y="80"/>
                  </a:cubicBezTo>
                  <a:cubicBezTo>
                    <a:pt x="0" y="136"/>
                    <a:pt x="56" y="192"/>
                    <a:pt x="113" y="248"/>
                  </a:cubicBezTo>
                  <a:lnTo>
                    <a:pt x="1517" y="529"/>
                  </a:lnTo>
                  <a:lnTo>
                    <a:pt x="1573" y="305"/>
                  </a:lnTo>
                  <a:lnTo>
                    <a:pt x="169" y="24"/>
                  </a:lnTo>
                  <a:cubicBezTo>
                    <a:pt x="152" y="7"/>
                    <a:pt x="136" y="0"/>
                    <a:pt x="12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21"/>
            <p:cNvSpPr/>
            <p:nvPr/>
          </p:nvSpPr>
          <p:spPr>
            <a:xfrm>
              <a:off x="3075625" y="2140675"/>
              <a:ext cx="37925" cy="9875"/>
            </a:xfrm>
            <a:custGeom>
              <a:rect b="b" l="l" r="r" t="t"/>
              <a:pathLst>
                <a:path extrusionOk="0" h="395" w="1517">
                  <a:moveTo>
                    <a:pt x="113" y="1"/>
                  </a:moveTo>
                  <a:cubicBezTo>
                    <a:pt x="57" y="1"/>
                    <a:pt x="0" y="57"/>
                    <a:pt x="0" y="113"/>
                  </a:cubicBezTo>
                  <a:cubicBezTo>
                    <a:pt x="0" y="169"/>
                    <a:pt x="57" y="226"/>
                    <a:pt x="113" y="226"/>
                  </a:cubicBezTo>
                  <a:lnTo>
                    <a:pt x="1517" y="394"/>
                  </a:lnTo>
                  <a:lnTo>
                    <a:pt x="1517" y="169"/>
                  </a:ln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21"/>
            <p:cNvSpPr/>
            <p:nvPr/>
          </p:nvSpPr>
          <p:spPr>
            <a:xfrm>
              <a:off x="3128975" y="1966000"/>
              <a:ext cx="36550" cy="23075"/>
            </a:xfrm>
            <a:custGeom>
              <a:rect b="b" l="l" r="r" t="t"/>
              <a:pathLst>
                <a:path extrusionOk="0" h="923" w="1462">
                  <a:moveTo>
                    <a:pt x="166" y="0"/>
                  </a:moveTo>
                  <a:cubicBezTo>
                    <a:pt x="113" y="0"/>
                    <a:pt x="57" y="40"/>
                    <a:pt x="57" y="80"/>
                  </a:cubicBezTo>
                  <a:cubicBezTo>
                    <a:pt x="1" y="136"/>
                    <a:pt x="57" y="192"/>
                    <a:pt x="113" y="192"/>
                  </a:cubicBezTo>
                  <a:lnTo>
                    <a:pt x="1349" y="922"/>
                  </a:lnTo>
                  <a:lnTo>
                    <a:pt x="1461" y="698"/>
                  </a:lnTo>
                  <a:lnTo>
                    <a:pt x="225" y="24"/>
                  </a:lnTo>
                  <a:cubicBezTo>
                    <a:pt x="209" y="7"/>
                    <a:pt x="188" y="0"/>
                    <a:pt x="16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21"/>
            <p:cNvSpPr/>
            <p:nvPr/>
          </p:nvSpPr>
          <p:spPr>
            <a:xfrm>
              <a:off x="3109625" y="2007075"/>
              <a:ext cx="37625" cy="19900"/>
            </a:xfrm>
            <a:custGeom>
              <a:rect b="b" l="l" r="r" t="t"/>
              <a:pathLst>
                <a:path extrusionOk="0" h="796" w="1505">
                  <a:moveTo>
                    <a:pt x="162" y="0"/>
                  </a:moveTo>
                  <a:cubicBezTo>
                    <a:pt x="34" y="0"/>
                    <a:pt x="1" y="184"/>
                    <a:pt x="101" y="234"/>
                  </a:cubicBezTo>
                  <a:lnTo>
                    <a:pt x="1449" y="796"/>
                  </a:lnTo>
                  <a:lnTo>
                    <a:pt x="1505" y="571"/>
                  </a:lnTo>
                  <a:lnTo>
                    <a:pt x="213" y="9"/>
                  </a:lnTo>
                  <a:cubicBezTo>
                    <a:pt x="195" y="3"/>
                    <a:pt x="178" y="0"/>
                    <a:pt x="16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21"/>
            <p:cNvSpPr/>
            <p:nvPr/>
          </p:nvSpPr>
          <p:spPr>
            <a:xfrm>
              <a:off x="3154250" y="1926200"/>
              <a:ext cx="35125" cy="24950"/>
            </a:xfrm>
            <a:custGeom>
              <a:rect b="b" l="l" r="r" t="t"/>
              <a:pathLst>
                <a:path extrusionOk="0" h="998" w="1405">
                  <a:moveTo>
                    <a:pt x="113" y="1"/>
                  </a:moveTo>
                  <a:cubicBezTo>
                    <a:pt x="85" y="1"/>
                    <a:pt x="57" y="15"/>
                    <a:pt x="57" y="43"/>
                  </a:cubicBezTo>
                  <a:cubicBezTo>
                    <a:pt x="1" y="99"/>
                    <a:pt x="1" y="155"/>
                    <a:pt x="57" y="211"/>
                  </a:cubicBezTo>
                  <a:lnTo>
                    <a:pt x="1236" y="998"/>
                  </a:lnTo>
                  <a:lnTo>
                    <a:pt x="1405" y="829"/>
                  </a:lnTo>
                  <a:lnTo>
                    <a:pt x="169" y="43"/>
                  </a:lnTo>
                  <a:cubicBezTo>
                    <a:pt x="169" y="15"/>
                    <a:pt x="141" y="1"/>
                    <a:pt x="11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21"/>
            <p:cNvSpPr/>
            <p:nvPr/>
          </p:nvSpPr>
          <p:spPr>
            <a:xfrm>
              <a:off x="3180925" y="1890750"/>
              <a:ext cx="32325" cy="28100"/>
            </a:xfrm>
            <a:custGeom>
              <a:rect b="b" l="l" r="r" t="t"/>
              <a:pathLst>
                <a:path extrusionOk="0" h="1124" w="1293">
                  <a:moveTo>
                    <a:pt x="57" y="1"/>
                  </a:moveTo>
                  <a:cubicBezTo>
                    <a:pt x="1" y="57"/>
                    <a:pt x="1" y="113"/>
                    <a:pt x="57" y="169"/>
                  </a:cubicBezTo>
                  <a:lnTo>
                    <a:pt x="1124" y="1124"/>
                  </a:lnTo>
                  <a:lnTo>
                    <a:pt x="1293" y="955"/>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21"/>
            <p:cNvSpPr/>
            <p:nvPr/>
          </p:nvSpPr>
          <p:spPr>
            <a:xfrm>
              <a:off x="3849300" y="1858800"/>
              <a:ext cx="29500" cy="29175"/>
            </a:xfrm>
            <a:custGeom>
              <a:rect b="b" l="l" r="r" t="t"/>
              <a:pathLst>
                <a:path extrusionOk="0" h="1167" w="1180">
                  <a:moveTo>
                    <a:pt x="1095" y="1"/>
                  </a:moveTo>
                  <a:cubicBezTo>
                    <a:pt x="1067" y="1"/>
                    <a:pt x="1039" y="15"/>
                    <a:pt x="1011" y="43"/>
                  </a:cubicBezTo>
                  <a:lnTo>
                    <a:pt x="0" y="1054"/>
                  </a:lnTo>
                  <a:lnTo>
                    <a:pt x="112" y="1166"/>
                  </a:lnTo>
                  <a:lnTo>
                    <a:pt x="1180" y="155"/>
                  </a:lnTo>
                  <a:cubicBezTo>
                    <a:pt x="1180" y="99"/>
                    <a:pt x="1180" y="43"/>
                    <a:pt x="1180" y="43"/>
                  </a:cubicBezTo>
                  <a:cubicBezTo>
                    <a:pt x="1151" y="15"/>
                    <a:pt x="1123" y="1"/>
                    <a:pt x="109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21"/>
            <p:cNvSpPr/>
            <p:nvPr/>
          </p:nvSpPr>
          <p:spPr>
            <a:xfrm>
              <a:off x="3901250" y="1930075"/>
              <a:ext cx="35125" cy="23900"/>
            </a:xfrm>
            <a:custGeom>
              <a:rect b="b" l="l" r="r" t="t"/>
              <a:pathLst>
                <a:path extrusionOk="0" h="956" w="1405">
                  <a:moveTo>
                    <a:pt x="1180" y="0"/>
                  </a:moveTo>
                  <a:lnTo>
                    <a:pt x="0" y="843"/>
                  </a:lnTo>
                  <a:cubicBezTo>
                    <a:pt x="113" y="843"/>
                    <a:pt x="169" y="899"/>
                    <a:pt x="169" y="955"/>
                  </a:cubicBezTo>
                  <a:lnTo>
                    <a:pt x="1348" y="169"/>
                  </a:lnTo>
                  <a:cubicBezTo>
                    <a:pt x="1404" y="113"/>
                    <a:pt x="1404" y="56"/>
                    <a:pt x="134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21"/>
            <p:cNvSpPr/>
            <p:nvPr/>
          </p:nvSpPr>
          <p:spPr>
            <a:xfrm>
              <a:off x="3074225" y="2185625"/>
              <a:ext cx="37925" cy="5625"/>
            </a:xfrm>
            <a:custGeom>
              <a:rect b="b" l="l" r="r" t="t"/>
              <a:pathLst>
                <a:path extrusionOk="0" h="225" w="1517">
                  <a:moveTo>
                    <a:pt x="113" y="0"/>
                  </a:moveTo>
                  <a:cubicBezTo>
                    <a:pt x="56" y="0"/>
                    <a:pt x="0" y="56"/>
                    <a:pt x="0" y="113"/>
                  </a:cubicBezTo>
                  <a:cubicBezTo>
                    <a:pt x="0" y="169"/>
                    <a:pt x="56" y="225"/>
                    <a:pt x="113" y="225"/>
                  </a:cubicBezTo>
                  <a:lnTo>
                    <a:pt x="1517" y="225"/>
                  </a:lnTo>
                  <a:lnTo>
                    <a:pt x="151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21"/>
            <p:cNvSpPr/>
            <p:nvPr/>
          </p:nvSpPr>
          <p:spPr>
            <a:xfrm>
              <a:off x="3875975" y="1891375"/>
              <a:ext cx="34575" cy="27475"/>
            </a:xfrm>
            <a:custGeom>
              <a:rect b="b" l="l" r="r" t="t"/>
              <a:pathLst>
                <a:path extrusionOk="0" h="1099" w="1383">
                  <a:moveTo>
                    <a:pt x="1193" y="1"/>
                  </a:moveTo>
                  <a:cubicBezTo>
                    <a:pt x="1170" y="1"/>
                    <a:pt x="1145" y="10"/>
                    <a:pt x="1124" y="32"/>
                  </a:cubicBezTo>
                  <a:lnTo>
                    <a:pt x="0" y="930"/>
                  </a:lnTo>
                  <a:lnTo>
                    <a:pt x="169" y="1099"/>
                  </a:lnTo>
                  <a:lnTo>
                    <a:pt x="1292" y="200"/>
                  </a:lnTo>
                  <a:cubicBezTo>
                    <a:pt x="1382" y="155"/>
                    <a:pt x="1291" y="1"/>
                    <a:pt x="119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21"/>
            <p:cNvSpPr/>
            <p:nvPr/>
          </p:nvSpPr>
          <p:spPr>
            <a:xfrm>
              <a:off x="3943375" y="2010100"/>
              <a:ext cx="36525" cy="19675"/>
            </a:xfrm>
            <a:custGeom>
              <a:rect b="b" l="l" r="r" t="t"/>
              <a:pathLst>
                <a:path extrusionOk="0" h="787" w="1461">
                  <a:moveTo>
                    <a:pt x="1292" y="1"/>
                  </a:moveTo>
                  <a:lnTo>
                    <a:pt x="0" y="562"/>
                  </a:lnTo>
                  <a:lnTo>
                    <a:pt x="56" y="787"/>
                  </a:lnTo>
                  <a:lnTo>
                    <a:pt x="1404" y="225"/>
                  </a:lnTo>
                  <a:cubicBezTo>
                    <a:pt x="1460" y="169"/>
                    <a:pt x="1460" y="113"/>
                    <a:pt x="1460" y="57"/>
                  </a:cubicBezTo>
                  <a:cubicBezTo>
                    <a:pt x="1404" y="1"/>
                    <a:pt x="1348" y="1"/>
                    <a:pt x="129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21"/>
            <p:cNvSpPr/>
            <p:nvPr/>
          </p:nvSpPr>
          <p:spPr>
            <a:xfrm>
              <a:off x="3923700" y="1967400"/>
              <a:ext cx="36550" cy="23075"/>
            </a:xfrm>
            <a:custGeom>
              <a:rect b="b" l="l" r="r" t="t"/>
              <a:pathLst>
                <a:path extrusionOk="0" h="923" w="1462">
                  <a:moveTo>
                    <a:pt x="1342" y="0"/>
                  </a:moveTo>
                  <a:cubicBezTo>
                    <a:pt x="1326" y="0"/>
                    <a:pt x="1309" y="7"/>
                    <a:pt x="1293" y="24"/>
                  </a:cubicBezTo>
                  <a:lnTo>
                    <a:pt x="1" y="698"/>
                  </a:lnTo>
                  <a:cubicBezTo>
                    <a:pt x="57" y="754"/>
                    <a:pt x="57" y="866"/>
                    <a:pt x="113" y="922"/>
                  </a:cubicBezTo>
                  <a:lnTo>
                    <a:pt x="1405" y="192"/>
                  </a:lnTo>
                  <a:cubicBezTo>
                    <a:pt x="1461" y="192"/>
                    <a:pt x="1461" y="136"/>
                    <a:pt x="1461" y="80"/>
                  </a:cubicBezTo>
                  <a:cubicBezTo>
                    <a:pt x="1421" y="40"/>
                    <a:pt x="1382" y="0"/>
                    <a:pt x="134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21"/>
            <p:cNvSpPr/>
            <p:nvPr/>
          </p:nvSpPr>
          <p:spPr>
            <a:xfrm>
              <a:off x="3974250" y="2142100"/>
              <a:ext cx="36550" cy="9850"/>
            </a:xfrm>
            <a:custGeom>
              <a:rect b="b" l="l" r="r" t="t"/>
              <a:pathLst>
                <a:path extrusionOk="0" h="394" w="1462">
                  <a:moveTo>
                    <a:pt x="1349" y="0"/>
                  </a:moveTo>
                  <a:lnTo>
                    <a:pt x="1" y="169"/>
                  </a:lnTo>
                  <a:lnTo>
                    <a:pt x="1" y="393"/>
                  </a:lnTo>
                  <a:lnTo>
                    <a:pt x="1405" y="225"/>
                  </a:lnTo>
                  <a:cubicBezTo>
                    <a:pt x="1461" y="225"/>
                    <a:pt x="1461" y="169"/>
                    <a:pt x="1461" y="112"/>
                  </a:cubicBezTo>
                  <a:cubicBezTo>
                    <a:pt x="1461" y="56"/>
                    <a:pt x="1405" y="0"/>
                    <a:pt x="134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21"/>
            <p:cNvSpPr/>
            <p:nvPr/>
          </p:nvSpPr>
          <p:spPr>
            <a:xfrm>
              <a:off x="3956000" y="2052050"/>
              <a:ext cx="40375" cy="17050"/>
            </a:xfrm>
            <a:custGeom>
              <a:rect b="b" l="l" r="r" t="t"/>
              <a:pathLst>
                <a:path extrusionOk="0" h="682" w="1615">
                  <a:moveTo>
                    <a:pt x="1435" y="0"/>
                  </a:moveTo>
                  <a:cubicBezTo>
                    <a:pt x="1425" y="0"/>
                    <a:pt x="1415" y="3"/>
                    <a:pt x="1405" y="8"/>
                  </a:cubicBezTo>
                  <a:lnTo>
                    <a:pt x="1" y="457"/>
                  </a:lnTo>
                  <a:lnTo>
                    <a:pt x="57" y="682"/>
                  </a:lnTo>
                  <a:lnTo>
                    <a:pt x="1461" y="232"/>
                  </a:lnTo>
                  <a:cubicBezTo>
                    <a:pt x="1614" y="232"/>
                    <a:pt x="1535" y="0"/>
                    <a:pt x="1435"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21"/>
            <p:cNvSpPr/>
            <p:nvPr/>
          </p:nvSpPr>
          <p:spPr>
            <a:xfrm>
              <a:off x="3967225" y="2098575"/>
              <a:ext cx="39350" cy="12650"/>
            </a:xfrm>
            <a:custGeom>
              <a:rect b="b" l="l" r="r" t="t"/>
              <a:pathLst>
                <a:path extrusionOk="0" h="506" w="1574">
                  <a:moveTo>
                    <a:pt x="1405" y="0"/>
                  </a:moveTo>
                  <a:lnTo>
                    <a:pt x="1" y="281"/>
                  </a:lnTo>
                  <a:cubicBezTo>
                    <a:pt x="1" y="337"/>
                    <a:pt x="57" y="393"/>
                    <a:pt x="57" y="506"/>
                  </a:cubicBezTo>
                  <a:lnTo>
                    <a:pt x="1461" y="225"/>
                  </a:lnTo>
                  <a:cubicBezTo>
                    <a:pt x="1574" y="169"/>
                    <a:pt x="1517" y="0"/>
                    <a:pt x="1405"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21"/>
            <p:cNvSpPr/>
            <p:nvPr/>
          </p:nvSpPr>
          <p:spPr>
            <a:xfrm>
              <a:off x="3668150" y="1740525"/>
              <a:ext cx="15475" cy="39325"/>
            </a:xfrm>
            <a:custGeom>
              <a:rect b="b" l="l" r="r" t="t"/>
              <a:pathLst>
                <a:path extrusionOk="0" h="1573" w="619">
                  <a:moveTo>
                    <a:pt x="563" y="0"/>
                  </a:moveTo>
                  <a:cubicBezTo>
                    <a:pt x="506" y="0"/>
                    <a:pt x="394" y="0"/>
                    <a:pt x="394" y="56"/>
                  </a:cubicBezTo>
                  <a:lnTo>
                    <a:pt x="1" y="1460"/>
                  </a:lnTo>
                  <a:lnTo>
                    <a:pt x="169" y="1573"/>
                  </a:lnTo>
                  <a:lnTo>
                    <a:pt x="619" y="169"/>
                  </a:lnTo>
                  <a:cubicBezTo>
                    <a:pt x="619" y="56"/>
                    <a:pt x="619" y="0"/>
                    <a:pt x="56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21"/>
            <p:cNvSpPr/>
            <p:nvPr/>
          </p:nvSpPr>
          <p:spPr>
            <a:xfrm>
              <a:off x="3627450" y="1728700"/>
              <a:ext cx="12650" cy="38525"/>
            </a:xfrm>
            <a:custGeom>
              <a:rect b="b" l="l" r="r" t="t"/>
              <a:pathLst>
                <a:path extrusionOk="0" h="1541" w="506">
                  <a:moveTo>
                    <a:pt x="345" y="1"/>
                  </a:moveTo>
                  <a:cubicBezTo>
                    <a:pt x="309" y="1"/>
                    <a:pt x="281" y="40"/>
                    <a:pt x="281" y="80"/>
                  </a:cubicBezTo>
                  <a:lnTo>
                    <a:pt x="0" y="1484"/>
                  </a:lnTo>
                  <a:lnTo>
                    <a:pt x="225" y="1540"/>
                  </a:lnTo>
                  <a:lnTo>
                    <a:pt x="506" y="136"/>
                  </a:lnTo>
                  <a:cubicBezTo>
                    <a:pt x="506" y="80"/>
                    <a:pt x="449" y="24"/>
                    <a:pt x="393" y="24"/>
                  </a:cubicBezTo>
                  <a:cubicBezTo>
                    <a:pt x="377" y="7"/>
                    <a:pt x="360" y="1"/>
                    <a:pt x="34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21"/>
            <p:cNvSpPr/>
            <p:nvPr/>
          </p:nvSpPr>
          <p:spPr>
            <a:xfrm>
              <a:off x="3543200" y="1720850"/>
              <a:ext cx="5625" cy="37950"/>
            </a:xfrm>
            <a:custGeom>
              <a:rect b="b" l="l" r="r" t="t"/>
              <a:pathLst>
                <a:path extrusionOk="0" h="1518" w="225">
                  <a:moveTo>
                    <a:pt x="113" y="1"/>
                  </a:moveTo>
                  <a:cubicBezTo>
                    <a:pt x="56" y="1"/>
                    <a:pt x="0" y="1"/>
                    <a:pt x="0" y="113"/>
                  </a:cubicBezTo>
                  <a:lnTo>
                    <a:pt x="0" y="1517"/>
                  </a:lnTo>
                  <a:lnTo>
                    <a:pt x="225" y="1517"/>
                  </a:lnTo>
                  <a:lnTo>
                    <a:pt x="225" y="113"/>
                  </a:lnTo>
                  <a:cubicBezTo>
                    <a:pt x="225" y="1"/>
                    <a:pt x="169" y="1"/>
                    <a:pt x="11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21"/>
            <p:cNvSpPr/>
            <p:nvPr/>
          </p:nvSpPr>
          <p:spPr>
            <a:xfrm>
              <a:off x="3817000" y="1826525"/>
              <a:ext cx="28100" cy="33375"/>
            </a:xfrm>
            <a:custGeom>
              <a:rect b="b" l="l" r="r" t="t"/>
              <a:pathLst>
                <a:path extrusionOk="0" h="1335" w="1124">
                  <a:moveTo>
                    <a:pt x="983" y="0"/>
                  </a:moveTo>
                  <a:cubicBezTo>
                    <a:pt x="955" y="0"/>
                    <a:pt x="927" y="14"/>
                    <a:pt x="899" y="42"/>
                  </a:cubicBezTo>
                  <a:lnTo>
                    <a:pt x="0" y="1166"/>
                  </a:lnTo>
                  <a:lnTo>
                    <a:pt x="169" y="1334"/>
                  </a:lnTo>
                  <a:lnTo>
                    <a:pt x="1067" y="211"/>
                  </a:lnTo>
                  <a:cubicBezTo>
                    <a:pt x="1124" y="155"/>
                    <a:pt x="1124" y="98"/>
                    <a:pt x="1067" y="42"/>
                  </a:cubicBezTo>
                  <a:cubicBezTo>
                    <a:pt x="1039" y="14"/>
                    <a:pt x="1011" y="0"/>
                    <a:pt x="98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21"/>
            <p:cNvSpPr/>
            <p:nvPr/>
          </p:nvSpPr>
          <p:spPr>
            <a:xfrm>
              <a:off x="3585325" y="1722250"/>
              <a:ext cx="8450" cy="37950"/>
            </a:xfrm>
            <a:custGeom>
              <a:rect b="b" l="l" r="r" t="t"/>
              <a:pathLst>
                <a:path extrusionOk="0" h="1518" w="338">
                  <a:moveTo>
                    <a:pt x="225" y="1"/>
                  </a:moveTo>
                  <a:cubicBezTo>
                    <a:pt x="169" y="1"/>
                    <a:pt x="113" y="57"/>
                    <a:pt x="113" y="113"/>
                  </a:cubicBezTo>
                  <a:lnTo>
                    <a:pt x="0" y="1517"/>
                  </a:lnTo>
                  <a:lnTo>
                    <a:pt x="169" y="1517"/>
                  </a:lnTo>
                  <a:lnTo>
                    <a:pt x="337" y="113"/>
                  </a:lnTo>
                  <a:cubicBezTo>
                    <a:pt x="337" y="57"/>
                    <a:pt x="281" y="1"/>
                    <a:pt x="22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21"/>
            <p:cNvSpPr/>
            <p:nvPr/>
          </p:nvSpPr>
          <p:spPr>
            <a:xfrm>
              <a:off x="3781900" y="1799850"/>
              <a:ext cx="26700" cy="34775"/>
            </a:xfrm>
            <a:custGeom>
              <a:rect b="b" l="l" r="r" t="t"/>
              <a:pathLst>
                <a:path extrusionOk="0" h="1391" w="1068">
                  <a:moveTo>
                    <a:pt x="983" y="0"/>
                  </a:moveTo>
                  <a:cubicBezTo>
                    <a:pt x="955" y="0"/>
                    <a:pt x="927" y="14"/>
                    <a:pt x="899" y="42"/>
                  </a:cubicBezTo>
                  <a:lnTo>
                    <a:pt x="0" y="1222"/>
                  </a:lnTo>
                  <a:lnTo>
                    <a:pt x="225" y="1390"/>
                  </a:lnTo>
                  <a:lnTo>
                    <a:pt x="1067" y="154"/>
                  </a:lnTo>
                  <a:cubicBezTo>
                    <a:pt x="1067" y="154"/>
                    <a:pt x="1067" y="42"/>
                    <a:pt x="1067" y="42"/>
                  </a:cubicBezTo>
                  <a:cubicBezTo>
                    <a:pt x="1039" y="14"/>
                    <a:pt x="1011" y="0"/>
                    <a:pt x="98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21"/>
            <p:cNvSpPr/>
            <p:nvPr/>
          </p:nvSpPr>
          <p:spPr>
            <a:xfrm>
              <a:off x="3745375" y="1775625"/>
              <a:ext cx="23900" cy="36525"/>
            </a:xfrm>
            <a:custGeom>
              <a:rect b="b" l="l" r="r" t="t"/>
              <a:pathLst>
                <a:path extrusionOk="0" h="1461" w="956">
                  <a:moveTo>
                    <a:pt x="900" y="0"/>
                  </a:moveTo>
                  <a:cubicBezTo>
                    <a:pt x="843" y="0"/>
                    <a:pt x="731" y="0"/>
                    <a:pt x="731" y="56"/>
                  </a:cubicBezTo>
                  <a:lnTo>
                    <a:pt x="1" y="1348"/>
                  </a:lnTo>
                  <a:lnTo>
                    <a:pt x="226" y="1460"/>
                  </a:lnTo>
                  <a:lnTo>
                    <a:pt x="900" y="169"/>
                  </a:lnTo>
                  <a:cubicBezTo>
                    <a:pt x="956" y="113"/>
                    <a:pt x="956" y="56"/>
                    <a:pt x="90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21"/>
            <p:cNvSpPr/>
            <p:nvPr/>
          </p:nvSpPr>
          <p:spPr>
            <a:xfrm>
              <a:off x="3708875" y="1756775"/>
              <a:ext cx="19675" cy="37125"/>
            </a:xfrm>
            <a:custGeom>
              <a:rect b="b" l="l" r="r" t="t"/>
              <a:pathLst>
                <a:path extrusionOk="0" h="1485" w="787">
                  <a:moveTo>
                    <a:pt x="627" y="1"/>
                  </a:moveTo>
                  <a:cubicBezTo>
                    <a:pt x="590" y="1"/>
                    <a:pt x="562" y="41"/>
                    <a:pt x="562" y="80"/>
                  </a:cubicBezTo>
                  <a:lnTo>
                    <a:pt x="1" y="1372"/>
                  </a:lnTo>
                  <a:lnTo>
                    <a:pt x="169" y="1484"/>
                  </a:lnTo>
                  <a:lnTo>
                    <a:pt x="731" y="136"/>
                  </a:lnTo>
                  <a:cubicBezTo>
                    <a:pt x="787" y="80"/>
                    <a:pt x="731" y="24"/>
                    <a:pt x="675" y="24"/>
                  </a:cubicBezTo>
                  <a:cubicBezTo>
                    <a:pt x="658" y="8"/>
                    <a:pt x="642" y="1"/>
                    <a:pt x="627"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21"/>
            <p:cNvSpPr/>
            <p:nvPr/>
          </p:nvSpPr>
          <p:spPr>
            <a:xfrm>
              <a:off x="3319950" y="2568950"/>
              <a:ext cx="22475" cy="36525"/>
            </a:xfrm>
            <a:custGeom>
              <a:rect b="b" l="l" r="r" t="t"/>
              <a:pathLst>
                <a:path extrusionOk="0" h="1461" w="899">
                  <a:moveTo>
                    <a:pt x="730" y="0"/>
                  </a:moveTo>
                  <a:lnTo>
                    <a:pt x="0" y="1292"/>
                  </a:lnTo>
                  <a:cubicBezTo>
                    <a:pt x="0" y="1348"/>
                    <a:pt x="0" y="1404"/>
                    <a:pt x="56" y="1460"/>
                  </a:cubicBezTo>
                  <a:lnTo>
                    <a:pt x="112" y="1460"/>
                  </a:lnTo>
                  <a:cubicBezTo>
                    <a:pt x="169" y="1404"/>
                    <a:pt x="225" y="1404"/>
                    <a:pt x="225" y="1348"/>
                  </a:cubicBezTo>
                  <a:lnTo>
                    <a:pt x="899" y="113"/>
                  </a:lnTo>
                  <a:lnTo>
                    <a:pt x="73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21"/>
            <p:cNvSpPr/>
            <p:nvPr/>
          </p:nvSpPr>
          <p:spPr>
            <a:xfrm>
              <a:off x="3780500" y="2547875"/>
              <a:ext cx="25275" cy="35125"/>
            </a:xfrm>
            <a:custGeom>
              <a:rect b="b" l="l" r="r" t="t"/>
              <a:pathLst>
                <a:path extrusionOk="0" h="1405" w="1011">
                  <a:moveTo>
                    <a:pt x="169" y="1"/>
                  </a:moveTo>
                  <a:lnTo>
                    <a:pt x="0" y="169"/>
                  </a:lnTo>
                  <a:lnTo>
                    <a:pt x="786" y="1349"/>
                  </a:lnTo>
                  <a:cubicBezTo>
                    <a:pt x="786" y="1405"/>
                    <a:pt x="843" y="1405"/>
                    <a:pt x="899" y="1405"/>
                  </a:cubicBezTo>
                  <a:lnTo>
                    <a:pt x="955" y="1405"/>
                  </a:lnTo>
                  <a:cubicBezTo>
                    <a:pt x="1011" y="1349"/>
                    <a:pt x="1011" y="1293"/>
                    <a:pt x="955" y="1236"/>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21"/>
            <p:cNvSpPr/>
            <p:nvPr/>
          </p:nvSpPr>
          <p:spPr>
            <a:xfrm>
              <a:off x="3815600" y="2522600"/>
              <a:ext cx="28100" cy="32325"/>
            </a:xfrm>
            <a:custGeom>
              <a:rect b="b" l="l" r="r" t="t"/>
              <a:pathLst>
                <a:path extrusionOk="0" h="1293" w="1124">
                  <a:moveTo>
                    <a:pt x="169" y="1"/>
                  </a:moveTo>
                  <a:lnTo>
                    <a:pt x="0" y="113"/>
                  </a:lnTo>
                  <a:lnTo>
                    <a:pt x="899" y="1236"/>
                  </a:lnTo>
                  <a:cubicBezTo>
                    <a:pt x="899" y="1236"/>
                    <a:pt x="955" y="1236"/>
                    <a:pt x="1011" y="1293"/>
                  </a:cubicBezTo>
                  <a:lnTo>
                    <a:pt x="1067" y="1293"/>
                  </a:lnTo>
                  <a:cubicBezTo>
                    <a:pt x="1123" y="1236"/>
                    <a:pt x="1123" y="1124"/>
                    <a:pt x="1067" y="1124"/>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21"/>
            <p:cNvSpPr/>
            <p:nvPr/>
          </p:nvSpPr>
          <p:spPr>
            <a:xfrm>
              <a:off x="3846475" y="2494525"/>
              <a:ext cx="30925" cy="30575"/>
            </a:xfrm>
            <a:custGeom>
              <a:rect b="b" l="l" r="r" t="t"/>
              <a:pathLst>
                <a:path extrusionOk="0" h="1223" w="1237">
                  <a:moveTo>
                    <a:pt x="169" y="0"/>
                  </a:moveTo>
                  <a:lnTo>
                    <a:pt x="1" y="169"/>
                  </a:lnTo>
                  <a:lnTo>
                    <a:pt x="1012" y="1180"/>
                  </a:lnTo>
                  <a:cubicBezTo>
                    <a:pt x="1040" y="1208"/>
                    <a:pt x="1068" y="1222"/>
                    <a:pt x="1096" y="1222"/>
                  </a:cubicBezTo>
                  <a:cubicBezTo>
                    <a:pt x="1124" y="1222"/>
                    <a:pt x="1152" y="1208"/>
                    <a:pt x="1180" y="1180"/>
                  </a:cubicBezTo>
                  <a:cubicBezTo>
                    <a:pt x="1236" y="1124"/>
                    <a:pt x="1236" y="1068"/>
                    <a:pt x="1180" y="1011"/>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21"/>
            <p:cNvSpPr/>
            <p:nvPr/>
          </p:nvSpPr>
          <p:spPr>
            <a:xfrm>
              <a:off x="3745375" y="2570350"/>
              <a:ext cx="22500" cy="35125"/>
            </a:xfrm>
            <a:custGeom>
              <a:rect b="b" l="l" r="r" t="t"/>
              <a:pathLst>
                <a:path extrusionOk="0" h="1405" w="900">
                  <a:moveTo>
                    <a:pt x="169" y="0"/>
                  </a:moveTo>
                  <a:lnTo>
                    <a:pt x="1" y="113"/>
                  </a:lnTo>
                  <a:lnTo>
                    <a:pt x="675" y="1348"/>
                  </a:lnTo>
                  <a:cubicBezTo>
                    <a:pt x="675" y="1404"/>
                    <a:pt x="731" y="1404"/>
                    <a:pt x="787" y="1404"/>
                  </a:cubicBezTo>
                  <a:lnTo>
                    <a:pt x="843" y="1404"/>
                  </a:lnTo>
                  <a:cubicBezTo>
                    <a:pt x="900" y="1404"/>
                    <a:pt x="900" y="1292"/>
                    <a:pt x="843" y="1292"/>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21"/>
            <p:cNvSpPr/>
            <p:nvPr/>
          </p:nvSpPr>
          <p:spPr>
            <a:xfrm>
              <a:off x="3666750" y="2602650"/>
              <a:ext cx="15475" cy="39325"/>
            </a:xfrm>
            <a:custGeom>
              <a:rect b="b" l="l" r="r" t="t"/>
              <a:pathLst>
                <a:path extrusionOk="0" h="1573" w="619">
                  <a:moveTo>
                    <a:pt x="225" y="0"/>
                  </a:moveTo>
                  <a:lnTo>
                    <a:pt x="1" y="56"/>
                  </a:lnTo>
                  <a:lnTo>
                    <a:pt x="394" y="1460"/>
                  </a:lnTo>
                  <a:cubicBezTo>
                    <a:pt x="394" y="1517"/>
                    <a:pt x="450" y="1573"/>
                    <a:pt x="506" y="1573"/>
                  </a:cubicBezTo>
                  <a:lnTo>
                    <a:pt x="562" y="1573"/>
                  </a:lnTo>
                  <a:cubicBezTo>
                    <a:pt x="619" y="1517"/>
                    <a:pt x="619" y="1460"/>
                    <a:pt x="619" y="1404"/>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21"/>
            <p:cNvSpPr/>
            <p:nvPr/>
          </p:nvSpPr>
          <p:spPr>
            <a:xfrm>
              <a:off x="3624625" y="2613875"/>
              <a:ext cx="12675" cy="37925"/>
            </a:xfrm>
            <a:custGeom>
              <a:rect b="b" l="l" r="r" t="t"/>
              <a:pathLst>
                <a:path extrusionOk="0" h="1517" w="507">
                  <a:moveTo>
                    <a:pt x="1" y="0"/>
                  </a:moveTo>
                  <a:lnTo>
                    <a:pt x="282" y="1405"/>
                  </a:lnTo>
                  <a:cubicBezTo>
                    <a:pt x="282" y="1461"/>
                    <a:pt x="338" y="1517"/>
                    <a:pt x="394" y="1517"/>
                  </a:cubicBezTo>
                  <a:cubicBezTo>
                    <a:pt x="450" y="1517"/>
                    <a:pt x="506" y="1461"/>
                    <a:pt x="450" y="1405"/>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21"/>
            <p:cNvSpPr/>
            <p:nvPr/>
          </p:nvSpPr>
          <p:spPr>
            <a:xfrm>
              <a:off x="3706075" y="2588600"/>
              <a:ext cx="18275" cy="36525"/>
            </a:xfrm>
            <a:custGeom>
              <a:rect b="b" l="l" r="r" t="t"/>
              <a:pathLst>
                <a:path extrusionOk="0" h="1461" w="731">
                  <a:moveTo>
                    <a:pt x="169" y="0"/>
                  </a:moveTo>
                  <a:lnTo>
                    <a:pt x="0" y="57"/>
                  </a:lnTo>
                  <a:lnTo>
                    <a:pt x="506" y="1405"/>
                  </a:lnTo>
                  <a:cubicBezTo>
                    <a:pt x="562" y="1461"/>
                    <a:pt x="562" y="1461"/>
                    <a:pt x="618" y="1461"/>
                  </a:cubicBezTo>
                  <a:lnTo>
                    <a:pt x="674" y="1461"/>
                  </a:lnTo>
                  <a:cubicBezTo>
                    <a:pt x="730" y="1461"/>
                    <a:pt x="730" y="1405"/>
                    <a:pt x="730" y="1348"/>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21"/>
            <p:cNvSpPr/>
            <p:nvPr/>
          </p:nvSpPr>
          <p:spPr>
            <a:xfrm>
              <a:off x="3875975" y="2462225"/>
              <a:ext cx="32325" cy="28100"/>
            </a:xfrm>
            <a:custGeom>
              <a:rect b="b" l="l" r="r" t="t"/>
              <a:pathLst>
                <a:path extrusionOk="0" h="1124" w="1293">
                  <a:moveTo>
                    <a:pt x="113" y="1"/>
                  </a:moveTo>
                  <a:lnTo>
                    <a:pt x="0" y="169"/>
                  </a:lnTo>
                  <a:lnTo>
                    <a:pt x="1124" y="1124"/>
                  </a:lnTo>
                  <a:lnTo>
                    <a:pt x="1180" y="1124"/>
                  </a:lnTo>
                  <a:cubicBezTo>
                    <a:pt x="1180" y="1124"/>
                    <a:pt x="1236" y="1068"/>
                    <a:pt x="1236" y="1068"/>
                  </a:cubicBezTo>
                  <a:cubicBezTo>
                    <a:pt x="1292" y="1012"/>
                    <a:pt x="1292" y="955"/>
                    <a:pt x="1236" y="899"/>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21"/>
            <p:cNvSpPr/>
            <p:nvPr/>
          </p:nvSpPr>
          <p:spPr>
            <a:xfrm>
              <a:off x="3975650" y="2230550"/>
              <a:ext cx="37950" cy="9850"/>
            </a:xfrm>
            <a:custGeom>
              <a:rect b="b" l="l" r="r" t="t"/>
              <a:pathLst>
                <a:path extrusionOk="0" h="394" w="1518">
                  <a:moveTo>
                    <a:pt x="1" y="1"/>
                  </a:moveTo>
                  <a:lnTo>
                    <a:pt x="1" y="225"/>
                  </a:lnTo>
                  <a:lnTo>
                    <a:pt x="1405" y="394"/>
                  </a:lnTo>
                  <a:cubicBezTo>
                    <a:pt x="1461" y="394"/>
                    <a:pt x="1517" y="338"/>
                    <a:pt x="1517" y="281"/>
                  </a:cubicBezTo>
                  <a:cubicBezTo>
                    <a:pt x="1517" y="225"/>
                    <a:pt x="1461" y="169"/>
                    <a:pt x="1405" y="169"/>
                  </a:cubicBezTo>
                  <a:lnTo>
                    <a:pt x="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21"/>
            <p:cNvSpPr/>
            <p:nvPr/>
          </p:nvSpPr>
          <p:spPr>
            <a:xfrm>
              <a:off x="3901250" y="2428525"/>
              <a:ext cx="35125" cy="25300"/>
            </a:xfrm>
            <a:custGeom>
              <a:rect b="b" l="l" r="r" t="t"/>
              <a:pathLst>
                <a:path extrusionOk="0" h="1012" w="1405">
                  <a:moveTo>
                    <a:pt x="113" y="1"/>
                  </a:moveTo>
                  <a:lnTo>
                    <a:pt x="0" y="225"/>
                  </a:lnTo>
                  <a:lnTo>
                    <a:pt x="1180" y="1012"/>
                  </a:lnTo>
                  <a:lnTo>
                    <a:pt x="1236" y="1012"/>
                  </a:lnTo>
                  <a:cubicBezTo>
                    <a:pt x="1348" y="1012"/>
                    <a:pt x="1404" y="843"/>
                    <a:pt x="1292" y="843"/>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21"/>
            <p:cNvSpPr/>
            <p:nvPr/>
          </p:nvSpPr>
          <p:spPr>
            <a:xfrm>
              <a:off x="3967225" y="2274075"/>
              <a:ext cx="37950" cy="12675"/>
            </a:xfrm>
            <a:custGeom>
              <a:rect b="b" l="l" r="r" t="t"/>
              <a:pathLst>
                <a:path extrusionOk="0" h="507" w="1518">
                  <a:moveTo>
                    <a:pt x="57" y="1"/>
                  </a:moveTo>
                  <a:lnTo>
                    <a:pt x="1" y="169"/>
                  </a:lnTo>
                  <a:lnTo>
                    <a:pt x="1405" y="506"/>
                  </a:lnTo>
                  <a:cubicBezTo>
                    <a:pt x="1461" y="450"/>
                    <a:pt x="1517" y="450"/>
                    <a:pt x="1517" y="394"/>
                  </a:cubicBezTo>
                  <a:cubicBezTo>
                    <a:pt x="1517" y="338"/>
                    <a:pt x="1461" y="281"/>
                    <a:pt x="1461" y="281"/>
                  </a:cubicBezTo>
                  <a:lnTo>
                    <a:pt x="5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21"/>
            <p:cNvSpPr/>
            <p:nvPr/>
          </p:nvSpPr>
          <p:spPr>
            <a:xfrm>
              <a:off x="3977075" y="2189825"/>
              <a:ext cx="37925" cy="5650"/>
            </a:xfrm>
            <a:custGeom>
              <a:rect b="b" l="l" r="r" t="t"/>
              <a:pathLst>
                <a:path extrusionOk="0" h="226" w="1517">
                  <a:moveTo>
                    <a:pt x="0" y="1"/>
                  </a:moveTo>
                  <a:lnTo>
                    <a:pt x="0" y="57"/>
                  </a:lnTo>
                  <a:cubicBezTo>
                    <a:pt x="0" y="113"/>
                    <a:pt x="0" y="169"/>
                    <a:pt x="0" y="225"/>
                  </a:cubicBezTo>
                  <a:lnTo>
                    <a:pt x="1404" y="225"/>
                  </a:lnTo>
                  <a:cubicBezTo>
                    <a:pt x="1460" y="225"/>
                    <a:pt x="1517" y="169"/>
                    <a:pt x="1517" y="113"/>
                  </a:cubicBezTo>
                  <a:cubicBezTo>
                    <a:pt x="1517" y="57"/>
                    <a:pt x="1460" y="1"/>
                    <a:pt x="1404"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21"/>
            <p:cNvSpPr/>
            <p:nvPr/>
          </p:nvSpPr>
          <p:spPr>
            <a:xfrm>
              <a:off x="3923700" y="2392025"/>
              <a:ext cx="36550" cy="22500"/>
            </a:xfrm>
            <a:custGeom>
              <a:rect b="b" l="l" r="r" t="t"/>
              <a:pathLst>
                <a:path extrusionOk="0" h="900" w="1462">
                  <a:moveTo>
                    <a:pt x="113" y="0"/>
                  </a:moveTo>
                  <a:lnTo>
                    <a:pt x="1" y="169"/>
                  </a:lnTo>
                  <a:lnTo>
                    <a:pt x="1236" y="899"/>
                  </a:lnTo>
                  <a:lnTo>
                    <a:pt x="1293" y="899"/>
                  </a:lnTo>
                  <a:cubicBezTo>
                    <a:pt x="1349" y="899"/>
                    <a:pt x="1405" y="843"/>
                    <a:pt x="1405" y="843"/>
                  </a:cubicBezTo>
                  <a:cubicBezTo>
                    <a:pt x="1461" y="787"/>
                    <a:pt x="1405" y="731"/>
                    <a:pt x="1349" y="674"/>
                  </a:cubicBez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21"/>
            <p:cNvSpPr/>
            <p:nvPr/>
          </p:nvSpPr>
          <p:spPr>
            <a:xfrm>
              <a:off x="3956000" y="2313400"/>
              <a:ext cx="37950" cy="15475"/>
            </a:xfrm>
            <a:custGeom>
              <a:rect b="b" l="l" r="r" t="t"/>
              <a:pathLst>
                <a:path extrusionOk="0" h="619" w="1518">
                  <a:moveTo>
                    <a:pt x="57" y="0"/>
                  </a:moveTo>
                  <a:lnTo>
                    <a:pt x="1" y="225"/>
                  </a:lnTo>
                  <a:lnTo>
                    <a:pt x="1405" y="618"/>
                  </a:lnTo>
                  <a:cubicBezTo>
                    <a:pt x="1461" y="618"/>
                    <a:pt x="1517" y="618"/>
                    <a:pt x="1517" y="562"/>
                  </a:cubicBezTo>
                  <a:cubicBezTo>
                    <a:pt x="1517" y="506"/>
                    <a:pt x="1517" y="450"/>
                    <a:pt x="1461" y="450"/>
                  </a:cubicBezTo>
                  <a:lnTo>
                    <a:pt x="5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21"/>
            <p:cNvSpPr/>
            <p:nvPr/>
          </p:nvSpPr>
          <p:spPr>
            <a:xfrm>
              <a:off x="3941950" y="2354125"/>
              <a:ext cx="36550" cy="19675"/>
            </a:xfrm>
            <a:custGeom>
              <a:rect b="b" l="l" r="r" t="t"/>
              <a:pathLst>
                <a:path extrusionOk="0" h="787" w="1462">
                  <a:moveTo>
                    <a:pt x="57" y="0"/>
                  </a:moveTo>
                  <a:lnTo>
                    <a:pt x="1" y="225"/>
                  </a:lnTo>
                  <a:lnTo>
                    <a:pt x="1293" y="786"/>
                  </a:lnTo>
                  <a:lnTo>
                    <a:pt x="1349" y="786"/>
                  </a:lnTo>
                  <a:cubicBezTo>
                    <a:pt x="1405" y="786"/>
                    <a:pt x="1405" y="730"/>
                    <a:pt x="1461" y="730"/>
                  </a:cubicBezTo>
                  <a:cubicBezTo>
                    <a:pt x="1461" y="618"/>
                    <a:pt x="1461" y="562"/>
                    <a:pt x="1405" y="562"/>
                  </a:cubicBezTo>
                  <a:lnTo>
                    <a:pt x="5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21"/>
            <p:cNvSpPr/>
            <p:nvPr/>
          </p:nvSpPr>
          <p:spPr>
            <a:xfrm>
              <a:off x="3152850" y="2427125"/>
              <a:ext cx="32325" cy="23900"/>
            </a:xfrm>
            <a:custGeom>
              <a:rect b="b" l="l" r="r" t="t"/>
              <a:pathLst>
                <a:path extrusionOk="0" h="956" w="1293">
                  <a:moveTo>
                    <a:pt x="1236" y="1"/>
                  </a:moveTo>
                  <a:lnTo>
                    <a:pt x="1" y="787"/>
                  </a:lnTo>
                  <a:cubicBezTo>
                    <a:pt x="1" y="787"/>
                    <a:pt x="1" y="899"/>
                    <a:pt x="1" y="899"/>
                  </a:cubicBezTo>
                  <a:cubicBezTo>
                    <a:pt x="57" y="955"/>
                    <a:pt x="57" y="955"/>
                    <a:pt x="113" y="955"/>
                  </a:cubicBezTo>
                  <a:lnTo>
                    <a:pt x="169" y="955"/>
                  </a:lnTo>
                  <a:lnTo>
                    <a:pt x="1292" y="169"/>
                  </a:lnTo>
                  <a:lnTo>
                    <a:pt x="123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21"/>
            <p:cNvSpPr/>
            <p:nvPr/>
          </p:nvSpPr>
          <p:spPr>
            <a:xfrm>
              <a:off x="3077025" y="2229150"/>
              <a:ext cx="37950" cy="9850"/>
            </a:xfrm>
            <a:custGeom>
              <a:rect b="b" l="l" r="r" t="t"/>
              <a:pathLst>
                <a:path extrusionOk="0" h="394" w="1518">
                  <a:moveTo>
                    <a:pt x="1517" y="0"/>
                  </a:moveTo>
                  <a:lnTo>
                    <a:pt x="113" y="169"/>
                  </a:lnTo>
                  <a:cubicBezTo>
                    <a:pt x="57" y="169"/>
                    <a:pt x="1" y="225"/>
                    <a:pt x="57" y="281"/>
                  </a:cubicBezTo>
                  <a:cubicBezTo>
                    <a:pt x="57" y="337"/>
                    <a:pt x="57" y="394"/>
                    <a:pt x="113" y="394"/>
                  </a:cubicBezTo>
                  <a:lnTo>
                    <a:pt x="1517" y="225"/>
                  </a:lnTo>
                  <a:lnTo>
                    <a:pt x="151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21"/>
            <p:cNvSpPr/>
            <p:nvPr/>
          </p:nvSpPr>
          <p:spPr>
            <a:xfrm>
              <a:off x="3179525" y="2460825"/>
              <a:ext cx="32325" cy="28100"/>
            </a:xfrm>
            <a:custGeom>
              <a:rect b="b" l="l" r="r" t="t"/>
              <a:pathLst>
                <a:path extrusionOk="0" h="1124" w="1293">
                  <a:moveTo>
                    <a:pt x="1180" y="1"/>
                  </a:moveTo>
                  <a:lnTo>
                    <a:pt x="57" y="955"/>
                  </a:lnTo>
                  <a:cubicBezTo>
                    <a:pt x="1" y="1011"/>
                    <a:pt x="1" y="1124"/>
                    <a:pt x="113" y="1124"/>
                  </a:cubicBezTo>
                  <a:lnTo>
                    <a:pt x="169" y="1124"/>
                  </a:lnTo>
                  <a:lnTo>
                    <a:pt x="1292" y="225"/>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21"/>
            <p:cNvSpPr/>
            <p:nvPr/>
          </p:nvSpPr>
          <p:spPr>
            <a:xfrm>
              <a:off x="3128975" y="2390625"/>
              <a:ext cx="36550" cy="22475"/>
            </a:xfrm>
            <a:custGeom>
              <a:rect b="b" l="l" r="r" t="t"/>
              <a:pathLst>
                <a:path extrusionOk="0" h="899" w="1462">
                  <a:moveTo>
                    <a:pt x="1349" y="0"/>
                  </a:moveTo>
                  <a:lnTo>
                    <a:pt x="57" y="730"/>
                  </a:lnTo>
                  <a:cubicBezTo>
                    <a:pt x="1" y="730"/>
                    <a:pt x="1" y="787"/>
                    <a:pt x="1" y="843"/>
                  </a:cubicBezTo>
                  <a:cubicBezTo>
                    <a:pt x="57" y="899"/>
                    <a:pt x="57" y="899"/>
                    <a:pt x="113" y="899"/>
                  </a:cubicBezTo>
                  <a:lnTo>
                    <a:pt x="169" y="899"/>
                  </a:lnTo>
                  <a:lnTo>
                    <a:pt x="1461" y="225"/>
                  </a:lnTo>
                  <a:lnTo>
                    <a:pt x="134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21"/>
            <p:cNvSpPr/>
            <p:nvPr/>
          </p:nvSpPr>
          <p:spPr>
            <a:xfrm>
              <a:off x="3109325" y="2351300"/>
              <a:ext cx="36525" cy="19675"/>
            </a:xfrm>
            <a:custGeom>
              <a:rect b="b" l="l" r="r" t="t"/>
              <a:pathLst>
                <a:path extrusionOk="0" h="787" w="1461">
                  <a:moveTo>
                    <a:pt x="1405" y="1"/>
                  </a:moveTo>
                  <a:lnTo>
                    <a:pt x="57" y="562"/>
                  </a:lnTo>
                  <a:cubicBezTo>
                    <a:pt x="0" y="562"/>
                    <a:pt x="0" y="618"/>
                    <a:pt x="0" y="675"/>
                  </a:cubicBezTo>
                  <a:cubicBezTo>
                    <a:pt x="0" y="731"/>
                    <a:pt x="57" y="787"/>
                    <a:pt x="113" y="787"/>
                  </a:cubicBezTo>
                  <a:lnTo>
                    <a:pt x="169" y="787"/>
                  </a:lnTo>
                  <a:lnTo>
                    <a:pt x="1461" y="225"/>
                  </a:lnTo>
                  <a:cubicBezTo>
                    <a:pt x="1461" y="169"/>
                    <a:pt x="1405" y="57"/>
                    <a:pt x="140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21"/>
            <p:cNvSpPr/>
            <p:nvPr/>
          </p:nvSpPr>
          <p:spPr>
            <a:xfrm>
              <a:off x="3082650" y="2269875"/>
              <a:ext cx="37925" cy="12650"/>
            </a:xfrm>
            <a:custGeom>
              <a:rect b="b" l="l" r="r" t="t"/>
              <a:pathLst>
                <a:path extrusionOk="0" h="506" w="1517">
                  <a:moveTo>
                    <a:pt x="1517" y="0"/>
                  </a:moveTo>
                  <a:lnTo>
                    <a:pt x="113" y="281"/>
                  </a:lnTo>
                  <a:cubicBezTo>
                    <a:pt x="56" y="281"/>
                    <a:pt x="0" y="337"/>
                    <a:pt x="0" y="449"/>
                  </a:cubicBezTo>
                  <a:cubicBezTo>
                    <a:pt x="56" y="449"/>
                    <a:pt x="56" y="506"/>
                    <a:pt x="113" y="506"/>
                  </a:cubicBezTo>
                  <a:lnTo>
                    <a:pt x="1517" y="225"/>
                  </a:lnTo>
                  <a:cubicBezTo>
                    <a:pt x="1517" y="169"/>
                    <a:pt x="1517" y="112"/>
                    <a:pt x="1517"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21"/>
            <p:cNvSpPr/>
            <p:nvPr/>
          </p:nvSpPr>
          <p:spPr>
            <a:xfrm>
              <a:off x="3092475" y="2312000"/>
              <a:ext cx="39350" cy="16875"/>
            </a:xfrm>
            <a:custGeom>
              <a:rect b="b" l="l" r="r" t="t"/>
              <a:pathLst>
                <a:path extrusionOk="0" h="675" w="1574">
                  <a:moveTo>
                    <a:pt x="1517" y="0"/>
                  </a:moveTo>
                  <a:lnTo>
                    <a:pt x="113" y="449"/>
                  </a:lnTo>
                  <a:cubicBezTo>
                    <a:pt x="57" y="449"/>
                    <a:pt x="0" y="506"/>
                    <a:pt x="57" y="562"/>
                  </a:cubicBezTo>
                  <a:cubicBezTo>
                    <a:pt x="57" y="618"/>
                    <a:pt x="113" y="674"/>
                    <a:pt x="169" y="674"/>
                  </a:cubicBezTo>
                  <a:lnTo>
                    <a:pt x="1573" y="225"/>
                  </a:lnTo>
                  <a:lnTo>
                    <a:pt x="151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21"/>
            <p:cNvSpPr/>
            <p:nvPr/>
          </p:nvSpPr>
          <p:spPr>
            <a:xfrm>
              <a:off x="3210425" y="2491725"/>
              <a:ext cx="29500" cy="30550"/>
            </a:xfrm>
            <a:custGeom>
              <a:rect b="b" l="l" r="r" t="t"/>
              <a:pathLst>
                <a:path extrusionOk="0" h="1222" w="1180">
                  <a:moveTo>
                    <a:pt x="1067" y="0"/>
                  </a:moveTo>
                  <a:lnTo>
                    <a:pt x="0" y="1067"/>
                  </a:lnTo>
                  <a:cubicBezTo>
                    <a:pt x="0" y="1067"/>
                    <a:pt x="0" y="1180"/>
                    <a:pt x="0" y="1180"/>
                  </a:cubicBezTo>
                  <a:cubicBezTo>
                    <a:pt x="28" y="1208"/>
                    <a:pt x="56" y="1222"/>
                    <a:pt x="85" y="1222"/>
                  </a:cubicBezTo>
                  <a:cubicBezTo>
                    <a:pt x="113" y="1222"/>
                    <a:pt x="141" y="1208"/>
                    <a:pt x="169" y="1180"/>
                  </a:cubicBezTo>
                  <a:lnTo>
                    <a:pt x="1180" y="169"/>
                  </a:lnTo>
                  <a:cubicBezTo>
                    <a:pt x="1124" y="112"/>
                    <a:pt x="1067" y="56"/>
                    <a:pt x="1067"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21"/>
            <p:cNvSpPr/>
            <p:nvPr/>
          </p:nvSpPr>
          <p:spPr>
            <a:xfrm>
              <a:off x="3540375" y="2622300"/>
              <a:ext cx="5650" cy="37925"/>
            </a:xfrm>
            <a:custGeom>
              <a:rect b="b" l="l" r="r" t="t"/>
              <a:pathLst>
                <a:path extrusionOk="0" h="1517" w="226">
                  <a:moveTo>
                    <a:pt x="1" y="0"/>
                  </a:moveTo>
                  <a:lnTo>
                    <a:pt x="1" y="1405"/>
                  </a:lnTo>
                  <a:cubicBezTo>
                    <a:pt x="1" y="1461"/>
                    <a:pt x="57" y="1517"/>
                    <a:pt x="113" y="1517"/>
                  </a:cubicBezTo>
                  <a:cubicBezTo>
                    <a:pt x="169" y="1517"/>
                    <a:pt x="226" y="1461"/>
                    <a:pt x="226" y="1405"/>
                  </a:cubicBezTo>
                  <a:lnTo>
                    <a:pt x="22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21"/>
            <p:cNvSpPr/>
            <p:nvPr/>
          </p:nvSpPr>
          <p:spPr>
            <a:xfrm>
              <a:off x="3495450" y="2619500"/>
              <a:ext cx="8450" cy="39325"/>
            </a:xfrm>
            <a:custGeom>
              <a:rect b="b" l="l" r="r" t="t"/>
              <a:pathLst>
                <a:path extrusionOk="0" h="1573" w="338">
                  <a:moveTo>
                    <a:pt x="113" y="0"/>
                  </a:moveTo>
                  <a:lnTo>
                    <a:pt x="1" y="1460"/>
                  </a:lnTo>
                  <a:cubicBezTo>
                    <a:pt x="1" y="1517"/>
                    <a:pt x="1" y="1517"/>
                    <a:pt x="113" y="1573"/>
                  </a:cubicBezTo>
                  <a:cubicBezTo>
                    <a:pt x="113" y="1573"/>
                    <a:pt x="169" y="1517"/>
                    <a:pt x="169" y="1460"/>
                  </a:cubicBezTo>
                  <a:lnTo>
                    <a:pt x="33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21"/>
            <p:cNvSpPr/>
            <p:nvPr/>
          </p:nvSpPr>
          <p:spPr>
            <a:xfrm>
              <a:off x="3449125" y="2612475"/>
              <a:ext cx="11250" cy="39325"/>
            </a:xfrm>
            <a:custGeom>
              <a:rect b="b" l="l" r="r" t="t"/>
              <a:pathLst>
                <a:path extrusionOk="0" h="1573" w="450">
                  <a:moveTo>
                    <a:pt x="281" y="0"/>
                  </a:moveTo>
                  <a:lnTo>
                    <a:pt x="0" y="1404"/>
                  </a:lnTo>
                  <a:cubicBezTo>
                    <a:pt x="0" y="1461"/>
                    <a:pt x="0" y="1517"/>
                    <a:pt x="56" y="1573"/>
                  </a:cubicBezTo>
                  <a:cubicBezTo>
                    <a:pt x="113" y="1573"/>
                    <a:pt x="169" y="1517"/>
                    <a:pt x="169" y="1461"/>
                  </a:cubicBezTo>
                  <a:lnTo>
                    <a:pt x="450" y="56"/>
                  </a:lnTo>
                  <a:cubicBezTo>
                    <a:pt x="393" y="56"/>
                    <a:pt x="337" y="56"/>
                    <a:pt x="28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21"/>
            <p:cNvSpPr/>
            <p:nvPr/>
          </p:nvSpPr>
          <p:spPr>
            <a:xfrm>
              <a:off x="3244125" y="2522600"/>
              <a:ext cx="28100" cy="31975"/>
            </a:xfrm>
            <a:custGeom>
              <a:rect b="b" l="l" r="r" t="t"/>
              <a:pathLst>
                <a:path extrusionOk="0" h="1279" w="1124">
                  <a:moveTo>
                    <a:pt x="955" y="1"/>
                  </a:moveTo>
                  <a:lnTo>
                    <a:pt x="56" y="1068"/>
                  </a:lnTo>
                  <a:cubicBezTo>
                    <a:pt x="0" y="1124"/>
                    <a:pt x="0" y="1180"/>
                    <a:pt x="56" y="1236"/>
                  </a:cubicBezTo>
                  <a:cubicBezTo>
                    <a:pt x="56" y="1264"/>
                    <a:pt x="84" y="1278"/>
                    <a:pt x="113" y="1278"/>
                  </a:cubicBezTo>
                  <a:cubicBezTo>
                    <a:pt x="141" y="1278"/>
                    <a:pt x="169" y="1264"/>
                    <a:pt x="169" y="1236"/>
                  </a:cubicBezTo>
                  <a:lnTo>
                    <a:pt x="1124" y="113"/>
                  </a:lnTo>
                  <a:lnTo>
                    <a:pt x="95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21"/>
            <p:cNvSpPr/>
            <p:nvPr/>
          </p:nvSpPr>
          <p:spPr>
            <a:xfrm>
              <a:off x="3583925" y="2619500"/>
              <a:ext cx="8450" cy="37925"/>
            </a:xfrm>
            <a:custGeom>
              <a:rect b="b" l="l" r="r" t="t"/>
              <a:pathLst>
                <a:path extrusionOk="0" h="1517" w="338">
                  <a:moveTo>
                    <a:pt x="0" y="0"/>
                  </a:moveTo>
                  <a:lnTo>
                    <a:pt x="112" y="1404"/>
                  </a:lnTo>
                  <a:cubicBezTo>
                    <a:pt x="112" y="1460"/>
                    <a:pt x="169" y="1517"/>
                    <a:pt x="225" y="1517"/>
                  </a:cubicBezTo>
                  <a:cubicBezTo>
                    <a:pt x="281" y="1517"/>
                    <a:pt x="337" y="1460"/>
                    <a:pt x="337" y="1404"/>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21"/>
            <p:cNvSpPr/>
            <p:nvPr/>
          </p:nvSpPr>
          <p:spPr>
            <a:xfrm>
              <a:off x="3279225" y="2546475"/>
              <a:ext cx="25300" cy="33725"/>
            </a:xfrm>
            <a:custGeom>
              <a:rect b="b" l="l" r="r" t="t"/>
              <a:pathLst>
                <a:path extrusionOk="0" h="1349" w="1012">
                  <a:moveTo>
                    <a:pt x="899" y="1"/>
                  </a:moveTo>
                  <a:lnTo>
                    <a:pt x="57" y="1180"/>
                  </a:lnTo>
                  <a:cubicBezTo>
                    <a:pt x="0" y="1236"/>
                    <a:pt x="0" y="1292"/>
                    <a:pt x="57" y="1349"/>
                  </a:cubicBezTo>
                  <a:lnTo>
                    <a:pt x="113" y="1349"/>
                  </a:lnTo>
                  <a:cubicBezTo>
                    <a:pt x="169" y="1349"/>
                    <a:pt x="225" y="1349"/>
                    <a:pt x="225" y="1292"/>
                  </a:cubicBezTo>
                  <a:lnTo>
                    <a:pt x="1011" y="113"/>
                  </a:lnTo>
                  <a:lnTo>
                    <a:pt x="89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21"/>
            <p:cNvSpPr/>
            <p:nvPr/>
          </p:nvSpPr>
          <p:spPr>
            <a:xfrm>
              <a:off x="3405600" y="2601225"/>
              <a:ext cx="14050" cy="39350"/>
            </a:xfrm>
            <a:custGeom>
              <a:rect b="b" l="l" r="r" t="t"/>
              <a:pathLst>
                <a:path extrusionOk="0" h="1574" w="562">
                  <a:moveTo>
                    <a:pt x="393" y="1"/>
                  </a:moveTo>
                  <a:lnTo>
                    <a:pt x="0" y="1405"/>
                  </a:lnTo>
                  <a:cubicBezTo>
                    <a:pt x="0" y="1461"/>
                    <a:pt x="0" y="1517"/>
                    <a:pt x="56" y="1574"/>
                  </a:cubicBezTo>
                  <a:cubicBezTo>
                    <a:pt x="112" y="1574"/>
                    <a:pt x="169" y="1517"/>
                    <a:pt x="169" y="1461"/>
                  </a:cubicBezTo>
                  <a:lnTo>
                    <a:pt x="562" y="57"/>
                  </a:lnTo>
                  <a:lnTo>
                    <a:pt x="39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21"/>
            <p:cNvSpPr/>
            <p:nvPr/>
          </p:nvSpPr>
          <p:spPr>
            <a:xfrm>
              <a:off x="3360650" y="2587200"/>
              <a:ext cx="19700" cy="36525"/>
            </a:xfrm>
            <a:custGeom>
              <a:rect b="b" l="l" r="r" t="t"/>
              <a:pathLst>
                <a:path extrusionOk="0" h="1461" w="788">
                  <a:moveTo>
                    <a:pt x="563" y="0"/>
                  </a:moveTo>
                  <a:lnTo>
                    <a:pt x="1" y="1348"/>
                  </a:lnTo>
                  <a:cubicBezTo>
                    <a:pt x="1" y="1404"/>
                    <a:pt x="57" y="1461"/>
                    <a:pt x="113" y="1461"/>
                  </a:cubicBezTo>
                  <a:cubicBezTo>
                    <a:pt x="169" y="1461"/>
                    <a:pt x="226" y="1461"/>
                    <a:pt x="226" y="1404"/>
                  </a:cubicBezTo>
                  <a:lnTo>
                    <a:pt x="787" y="56"/>
                  </a:lnTo>
                  <a:lnTo>
                    <a:pt x="56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21"/>
            <p:cNvSpPr/>
            <p:nvPr/>
          </p:nvSpPr>
          <p:spPr>
            <a:xfrm>
              <a:off x="3301675" y="1786275"/>
              <a:ext cx="40750" cy="62375"/>
            </a:xfrm>
            <a:custGeom>
              <a:rect b="b" l="l" r="r" t="t"/>
              <a:pathLst>
                <a:path extrusionOk="0" h="2495" w="1630">
                  <a:moveTo>
                    <a:pt x="106" y="0"/>
                  </a:moveTo>
                  <a:cubicBezTo>
                    <a:pt x="90" y="0"/>
                    <a:pt x="74" y="7"/>
                    <a:pt x="57" y="24"/>
                  </a:cubicBezTo>
                  <a:cubicBezTo>
                    <a:pt x="1" y="24"/>
                    <a:pt x="1" y="136"/>
                    <a:pt x="57" y="192"/>
                  </a:cubicBezTo>
                  <a:lnTo>
                    <a:pt x="1461" y="2495"/>
                  </a:lnTo>
                  <a:lnTo>
                    <a:pt x="1630" y="2382"/>
                  </a:lnTo>
                  <a:lnTo>
                    <a:pt x="226" y="80"/>
                  </a:lnTo>
                  <a:cubicBezTo>
                    <a:pt x="186" y="40"/>
                    <a:pt x="146" y="0"/>
                    <a:pt x="10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21"/>
            <p:cNvSpPr/>
            <p:nvPr/>
          </p:nvSpPr>
          <p:spPr>
            <a:xfrm>
              <a:off x="3261650" y="1812575"/>
              <a:ext cx="47075" cy="58550"/>
            </a:xfrm>
            <a:custGeom>
              <a:rect b="b" l="l" r="r" t="t"/>
              <a:pathLst>
                <a:path extrusionOk="0" h="2342" w="1883">
                  <a:moveTo>
                    <a:pt x="191" y="1"/>
                  </a:moveTo>
                  <a:cubicBezTo>
                    <a:pt x="109" y="1"/>
                    <a:pt x="0" y="108"/>
                    <a:pt x="86" y="151"/>
                  </a:cubicBezTo>
                  <a:lnTo>
                    <a:pt x="1714" y="2341"/>
                  </a:lnTo>
                  <a:lnTo>
                    <a:pt x="1883" y="2229"/>
                  </a:lnTo>
                  <a:lnTo>
                    <a:pt x="254" y="39"/>
                  </a:lnTo>
                  <a:cubicBezTo>
                    <a:pt x="241" y="12"/>
                    <a:pt x="217" y="1"/>
                    <a:pt x="19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21"/>
            <p:cNvSpPr/>
            <p:nvPr/>
          </p:nvSpPr>
          <p:spPr>
            <a:xfrm>
              <a:off x="3341000" y="1765800"/>
              <a:ext cx="35125" cy="64600"/>
            </a:xfrm>
            <a:custGeom>
              <a:rect b="b" l="l" r="r" t="t"/>
              <a:pathLst>
                <a:path extrusionOk="0" h="2584" w="1405">
                  <a:moveTo>
                    <a:pt x="113" y="0"/>
                  </a:moveTo>
                  <a:cubicBezTo>
                    <a:pt x="57" y="0"/>
                    <a:pt x="1" y="112"/>
                    <a:pt x="57" y="169"/>
                  </a:cubicBezTo>
                  <a:lnTo>
                    <a:pt x="1236" y="2584"/>
                  </a:lnTo>
                  <a:lnTo>
                    <a:pt x="1405" y="2471"/>
                  </a:lnTo>
                  <a:lnTo>
                    <a:pt x="225" y="56"/>
                  </a:lnTo>
                  <a:cubicBezTo>
                    <a:pt x="225" y="0"/>
                    <a:pt x="169" y="0"/>
                    <a:pt x="11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21"/>
            <p:cNvSpPr/>
            <p:nvPr/>
          </p:nvSpPr>
          <p:spPr>
            <a:xfrm>
              <a:off x="3226525" y="1840675"/>
              <a:ext cx="52725" cy="55725"/>
            </a:xfrm>
            <a:custGeom>
              <a:rect b="b" l="l" r="r" t="t"/>
              <a:pathLst>
                <a:path extrusionOk="0" h="2229" w="2109">
                  <a:moveTo>
                    <a:pt x="195" y="1"/>
                  </a:moveTo>
                  <a:cubicBezTo>
                    <a:pt x="113" y="1"/>
                    <a:pt x="0" y="120"/>
                    <a:pt x="86" y="206"/>
                  </a:cubicBezTo>
                  <a:lnTo>
                    <a:pt x="1940" y="2228"/>
                  </a:lnTo>
                  <a:lnTo>
                    <a:pt x="2108" y="2060"/>
                  </a:lnTo>
                  <a:lnTo>
                    <a:pt x="255" y="38"/>
                  </a:lnTo>
                  <a:cubicBezTo>
                    <a:pt x="242" y="12"/>
                    <a:pt x="220" y="1"/>
                    <a:pt x="19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21"/>
            <p:cNvSpPr/>
            <p:nvPr/>
          </p:nvSpPr>
          <p:spPr>
            <a:xfrm>
              <a:off x="3384525" y="1747525"/>
              <a:ext cx="29525" cy="68825"/>
            </a:xfrm>
            <a:custGeom>
              <a:rect b="b" l="l" r="r" t="t"/>
              <a:pathLst>
                <a:path extrusionOk="0" h="2753" w="1181">
                  <a:moveTo>
                    <a:pt x="113" y="1"/>
                  </a:moveTo>
                  <a:cubicBezTo>
                    <a:pt x="57" y="57"/>
                    <a:pt x="1" y="113"/>
                    <a:pt x="57" y="169"/>
                  </a:cubicBezTo>
                  <a:lnTo>
                    <a:pt x="955" y="2753"/>
                  </a:lnTo>
                  <a:lnTo>
                    <a:pt x="1180" y="2641"/>
                  </a:lnTo>
                  <a:lnTo>
                    <a:pt x="225" y="113"/>
                  </a:lnTo>
                  <a:cubicBezTo>
                    <a:pt x="225" y="57"/>
                    <a:pt x="169" y="1"/>
                    <a:pt x="11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21"/>
            <p:cNvSpPr/>
            <p:nvPr/>
          </p:nvSpPr>
          <p:spPr>
            <a:xfrm>
              <a:off x="3519325" y="1720850"/>
              <a:ext cx="8450" cy="71650"/>
            </a:xfrm>
            <a:custGeom>
              <a:rect b="b" l="l" r="r" t="t"/>
              <a:pathLst>
                <a:path extrusionOk="0" h="2866" w="338">
                  <a:moveTo>
                    <a:pt x="113" y="1"/>
                  </a:moveTo>
                  <a:cubicBezTo>
                    <a:pt x="57" y="1"/>
                    <a:pt x="0" y="57"/>
                    <a:pt x="0" y="113"/>
                  </a:cubicBezTo>
                  <a:lnTo>
                    <a:pt x="113" y="2865"/>
                  </a:lnTo>
                  <a:lnTo>
                    <a:pt x="337" y="2809"/>
                  </a:lnTo>
                  <a:lnTo>
                    <a:pt x="225" y="113"/>
                  </a:lnTo>
                  <a:cubicBezTo>
                    <a:pt x="225" y="57"/>
                    <a:pt x="169" y="1"/>
                    <a:pt x="11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21"/>
            <p:cNvSpPr/>
            <p:nvPr/>
          </p:nvSpPr>
          <p:spPr>
            <a:xfrm>
              <a:off x="3428050" y="1734325"/>
              <a:ext cx="22500" cy="69400"/>
            </a:xfrm>
            <a:custGeom>
              <a:rect b="b" l="l" r="r" t="t"/>
              <a:pathLst>
                <a:path extrusionOk="0" h="2776" w="900">
                  <a:moveTo>
                    <a:pt x="141" y="0"/>
                  </a:moveTo>
                  <a:cubicBezTo>
                    <a:pt x="118" y="0"/>
                    <a:pt x="90" y="7"/>
                    <a:pt x="57" y="23"/>
                  </a:cubicBezTo>
                  <a:cubicBezTo>
                    <a:pt x="1" y="23"/>
                    <a:pt x="1" y="80"/>
                    <a:pt x="1" y="136"/>
                  </a:cubicBezTo>
                  <a:lnTo>
                    <a:pt x="675" y="2775"/>
                  </a:lnTo>
                  <a:lnTo>
                    <a:pt x="899" y="2719"/>
                  </a:lnTo>
                  <a:lnTo>
                    <a:pt x="225" y="80"/>
                  </a:lnTo>
                  <a:cubicBezTo>
                    <a:pt x="225" y="40"/>
                    <a:pt x="197" y="0"/>
                    <a:pt x="14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21"/>
            <p:cNvSpPr/>
            <p:nvPr/>
          </p:nvSpPr>
          <p:spPr>
            <a:xfrm>
              <a:off x="3474400" y="1725075"/>
              <a:ext cx="15450" cy="70225"/>
            </a:xfrm>
            <a:custGeom>
              <a:rect b="b" l="l" r="r" t="t"/>
              <a:pathLst>
                <a:path extrusionOk="0" h="2809" w="618">
                  <a:moveTo>
                    <a:pt x="113" y="0"/>
                  </a:moveTo>
                  <a:cubicBezTo>
                    <a:pt x="0" y="0"/>
                    <a:pt x="0" y="56"/>
                    <a:pt x="0" y="113"/>
                  </a:cubicBezTo>
                  <a:lnTo>
                    <a:pt x="393" y="2809"/>
                  </a:lnTo>
                  <a:lnTo>
                    <a:pt x="618" y="2809"/>
                  </a:lnTo>
                  <a:lnTo>
                    <a:pt x="225" y="113"/>
                  </a:lnTo>
                  <a:cubicBezTo>
                    <a:pt x="169" y="56"/>
                    <a:pt x="169" y="0"/>
                    <a:pt x="11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21"/>
            <p:cNvSpPr/>
            <p:nvPr/>
          </p:nvSpPr>
          <p:spPr>
            <a:xfrm>
              <a:off x="3100900" y="2030575"/>
              <a:ext cx="68825" cy="27300"/>
            </a:xfrm>
            <a:custGeom>
              <a:rect b="b" l="l" r="r" t="t"/>
              <a:pathLst>
                <a:path extrusionOk="0" h="1092" w="2753">
                  <a:moveTo>
                    <a:pt x="121" y="1"/>
                  </a:moveTo>
                  <a:cubicBezTo>
                    <a:pt x="85" y="1"/>
                    <a:pt x="57" y="41"/>
                    <a:pt x="57" y="80"/>
                  </a:cubicBezTo>
                  <a:cubicBezTo>
                    <a:pt x="0" y="136"/>
                    <a:pt x="57" y="193"/>
                    <a:pt x="113" y="193"/>
                  </a:cubicBezTo>
                  <a:lnTo>
                    <a:pt x="2696" y="1091"/>
                  </a:lnTo>
                  <a:lnTo>
                    <a:pt x="2753" y="923"/>
                  </a:lnTo>
                  <a:lnTo>
                    <a:pt x="169" y="24"/>
                  </a:lnTo>
                  <a:cubicBezTo>
                    <a:pt x="152" y="8"/>
                    <a:pt x="136" y="1"/>
                    <a:pt x="12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21"/>
            <p:cNvSpPr/>
            <p:nvPr/>
          </p:nvSpPr>
          <p:spPr>
            <a:xfrm>
              <a:off x="3194975" y="1874250"/>
              <a:ext cx="56200" cy="51625"/>
            </a:xfrm>
            <a:custGeom>
              <a:rect b="b" l="l" r="r" t="t"/>
              <a:pathLst>
                <a:path extrusionOk="0" h="2065" w="2248">
                  <a:moveTo>
                    <a:pt x="120" y="1"/>
                  </a:moveTo>
                  <a:cubicBezTo>
                    <a:pt x="85" y="1"/>
                    <a:pt x="57" y="15"/>
                    <a:pt x="57" y="43"/>
                  </a:cubicBezTo>
                  <a:cubicBezTo>
                    <a:pt x="0" y="99"/>
                    <a:pt x="0" y="155"/>
                    <a:pt x="57" y="211"/>
                  </a:cubicBezTo>
                  <a:lnTo>
                    <a:pt x="2079" y="2065"/>
                  </a:lnTo>
                  <a:lnTo>
                    <a:pt x="2247" y="1896"/>
                  </a:lnTo>
                  <a:lnTo>
                    <a:pt x="225" y="43"/>
                  </a:lnTo>
                  <a:cubicBezTo>
                    <a:pt x="197" y="15"/>
                    <a:pt x="155" y="1"/>
                    <a:pt x="12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21"/>
            <p:cNvSpPr/>
            <p:nvPr/>
          </p:nvSpPr>
          <p:spPr>
            <a:xfrm>
              <a:off x="3078425" y="2118225"/>
              <a:ext cx="70250" cy="16875"/>
            </a:xfrm>
            <a:custGeom>
              <a:rect b="b" l="l" r="r" t="t"/>
              <a:pathLst>
                <a:path extrusionOk="0" h="675" w="2810">
                  <a:moveTo>
                    <a:pt x="169" y="0"/>
                  </a:moveTo>
                  <a:cubicBezTo>
                    <a:pt x="113" y="0"/>
                    <a:pt x="57" y="57"/>
                    <a:pt x="57" y="113"/>
                  </a:cubicBezTo>
                  <a:cubicBezTo>
                    <a:pt x="1" y="169"/>
                    <a:pt x="57" y="225"/>
                    <a:pt x="113" y="281"/>
                  </a:cubicBezTo>
                  <a:lnTo>
                    <a:pt x="2809" y="674"/>
                  </a:lnTo>
                  <a:lnTo>
                    <a:pt x="2809" y="450"/>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21"/>
            <p:cNvSpPr/>
            <p:nvPr/>
          </p:nvSpPr>
          <p:spPr>
            <a:xfrm>
              <a:off x="3088250" y="2074100"/>
              <a:ext cx="70250" cy="21675"/>
            </a:xfrm>
            <a:custGeom>
              <a:rect b="b" l="l" r="r" t="t"/>
              <a:pathLst>
                <a:path extrusionOk="0" h="867" w="2810">
                  <a:moveTo>
                    <a:pt x="110" y="1"/>
                  </a:moveTo>
                  <a:cubicBezTo>
                    <a:pt x="57" y="1"/>
                    <a:pt x="1" y="41"/>
                    <a:pt x="1" y="80"/>
                  </a:cubicBezTo>
                  <a:cubicBezTo>
                    <a:pt x="1" y="137"/>
                    <a:pt x="57" y="137"/>
                    <a:pt x="113" y="193"/>
                  </a:cubicBezTo>
                  <a:lnTo>
                    <a:pt x="2753" y="867"/>
                  </a:lnTo>
                  <a:cubicBezTo>
                    <a:pt x="2753" y="811"/>
                    <a:pt x="2753" y="754"/>
                    <a:pt x="2809" y="642"/>
                  </a:cubicBezTo>
                  <a:lnTo>
                    <a:pt x="169" y="24"/>
                  </a:lnTo>
                  <a:cubicBezTo>
                    <a:pt x="153" y="8"/>
                    <a:pt x="132" y="1"/>
                    <a:pt x="11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21"/>
            <p:cNvSpPr/>
            <p:nvPr/>
          </p:nvSpPr>
          <p:spPr>
            <a:xfrm>
              <a:off x="3119150" y="1987050"/>
              <a:ext cx="66025" cy="34300"/>
            </a:xfrm>
            <a:custGeom>
              <a:rect b="b" l="l" r="r" t="t"/>
              <a:pathLst>
                <a:path extrusionOk="0" h="1372" w="2641">
                  <a:moveTo>
                    <a:pt x="121" y="1"/>
                  </a:moveTo>
                  <a:cubicBezTo>
                    <a:pt x="85" y="1"/>
                    <a:pt x="57" y="41"/>
                    <a:pt x="57" y="80"/>
                  </a:cubicBezTo>
                  <a:cubicBezTo>
                    <a:pt x="1" y="80"/>
                    <a:pt x="1" y="193"/>
                    <a:pt x="57" y="193"/>
                  </a:cubicBezTo>
                  <a:lnTo>
                    <a:pt x="2528" y="1372"/>
                  </a:lnTo>
                  <a:cubicBezTo>
                    <a:pt x="2584" y="1316"/>
                    <a:pt x="2584" y="1260"/>
                    <a:pt x="2640" y="1204"/>
                  </a:cubicBezTo>
                  <a:lnTo>
                    <a:pt x="169" y="24"/>
                  </a:lnTo>
                  <a:cubicBezTo>
                    <a:pt x="153" y="8"/>
                    <a:pt x="136" y="1"/>
                    <a:pt x="12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21"/>
            <p:cNvSpPr/>
            <p:nvPr/>
          </p:nvSpPr>
          <p:spPr>
            <a:xfrm>
              <a:off x="3166900" y="1907950"/>
              <a:ext cx="59000" cy="46025"/>
            </a:xfrm>
            <a:custGeom>
              <a:rect b="b" l="l" r="r" t="t"/>
              <a:pathLst>
                <a:path extrusionOk="0" h="1841" w="2360">
                  <a:moveTo>
                    <a:pt x="84" y="1"/>
                  </a:moveTo>
                  <a:cubicBezTo>
                    <a:pt x="56" y="1"/>
                    <a:pt x="28" y="15"/>
                    <a:pt x="0" y="43"/>
                  </a:cubicBezTo>
                  <a:cubicBezTo>
                    <a:pt x="0" y="99"/>
                    <a:pt x="0" y="155"/>
                    <a:pt x="0" y="211"/>
                  </a:cubicBezTo>
                  <a:lnTo>
                    <a:pt x="2247" y="1840"/>
                  </a:lnTo>
                  <a:lnTo>
                    <a:pt x="2359" y="1672"/>
                  </a:lnTo>
                  <a:lnTo>
                    <a:pt x="169" y="43"/>
                  </a:lnTo>
                  <a:cubicBezTo>
                    <a:pt x="141" y="15"/>
                    <a:pt x="113" y="1"/>
                    <a:pt x="84"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21"/>
            <p:cNvSpPr/>
            <p:nvPr/>
          </p:nvSpPr>
          <p:spPr>
            <a:xfrm>
              <a:off x="3140225" y="1947275"/>
              <a:ext cx="63200" cy="40400"/>
            </a:xfrm>
            <a:custGeom>
              <a:rect b="b" l="l" r="r" t="t"/>
              <a:pathLst>
                <a:path extrusionOk="0" h="1616" w="2528">
                  <a:moveTo>
                    <a:pt x="112" y="0"/>
                  </a:moveTo>
                  <a:cubicBezTo>
                    <a:pt x="84" y="0"/>
                    <a:pt x="56" y="14"/>
                    <a:pt x="56" y="42"/>
                  </a:cubicBezTo>
                  <a:cubicBezTo>
                    <a:pt x="0" y="42"/>
                    <a:pt x="0" y="155"/>
                    <a:pt x="56" y="155"/>
                  </a:cubicBezTo>
                  <a:lnTo>
                    <a:pt x="2415" y="1615"/>
                  </a:lnTo>
                  <a:lnTo>
                    <a:pt x="2527" y="1447"/>
                  </a:lnTo>
                  <a:lnTo>
                    <a:pt x="169" y="42"/>
                  </a:lnTo>
                  <a:cubicBezTo>
                    <a:pt x="169" y="14"/>
                    <a:pt x="140" y="0"/>
                    <a:pt x="11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21"/>
            <p:cNvSpPr/>
            <p:nvPr/>
          </p:nvSpPr>
          <p:spPr>
            <a:xfrm>
              <a:off x="3676575" y="1747525"/>
              <a:ext cx="28125" cy="67425"/>
            </a:xfrm>
            <a:custGeom>
              <a:rect b="b" l="l" r="r" t="t"/>
              <a:pathLst>
                <a:path extrusionOk="0" h="2697" w="1125">
                  <a:moveTo>
                    <a:pt x="1068" y="1"/>
                  </a:moveTo>
                  <a:cubicBezTo>
                    <a:pt x="1012" y="1"/>
                    <a:pt x="956" y="1"/>
                    <a:pt x="900" y="57"/>
                  </a:cubicBezTo>
                  <a:lnTo>
                    <a:pt x="1" y="2641"/>
                  </a:lnTo>
                  <a:lnTo>
                    <a:pt x="226" y="2697"/>
                  </a:lnTo>
                  <a:lnTo>
                    <a:pt x="1124" y="169"/>
                  </a:lnTo>
                  <a:cubicBezTo>
                    <a:pt x="1124" y="113"/>
                    <a:pt x="1124" y="57"/>
                    <a:pt x="1068"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21"/>
            <p:cNvSpPr/>
            <p:nvPr/>
          </p:nvSpPr>
          <p:spPr>
            <a:xfrm>
              <a:off x="3919500" y="2031175"/>
              <a:ext cx="68825" cy="28100"/>
            </a:xfrm>
            <a:custGeom>
              <a:rect b="b" l="l" r="r" t="t"/>
              <a:pathLst>
                <a:path extrusionOk="0" h="1124" w="2753">
                  <a:moveTo>
                    <a:pt x="2584" y="0"/>
                  </a:moveTo>
                  <a:lnTo>
                    <a:pt x="0" y="899"/>
                  </a:lnTo>
                  <a:cubicBezTo>
                    <a:pt x="56" y="1011"/>
                    <a:pt x="56" y="1067"/>
                    <a:pt x="113" y="1123"/>
                  </a:cubicBezTo>
                  <a:lnTo>
                    <a:pt x="2640" y="225"/>
                  </a:lnTo>
                  <a:cubicBezTo>
                    <a:pt x="2696" y="169"/>
                    <a:pt x="2752" y="112"/>
                    <a:pt x="2696" y="56"/>
                  </a:cubicBezTo>
                  <a:cubicBezTo>
                    <a:pt x="2696" y="0"/>
                    <a:pt x="2640" y="0"/>
                    <a:pt x="2584"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21"/>
            <p:cNvSpPr/>
            <p:nvPr/>
          </p:nvSpPr>
          <p:spPr>
            <a:xfrm>
              <a:off x="3904050" y="1987650"/>
              <a:ext cx="66025" cy="35125"/>
            </a:xfrm>
            <a:custGeom>
              <a:rect b="b" l="l" r="r" t="t"/>
              <a:pathLst>
                <a:path extrusionOk="0" h="1405" w="2641">
                  <a:moveTo>
                    <a:pt x="2472" y="0"/>
                  </a:moveTo>
                  <a:lnTo>
                    <a:pt x="1" y="1180"/>
                  </a:lnTo>
                  <a:lnTo>
                    <a:pt x="113" y="1404"/>
                  </a:lnTo>
                  <a:lnTo>
                    <a:pt x="2584" y="225"/>
                  </a:lnTo>
                  <a:cubicBezTo>
                    <a:pt x="2640" y="169"/>
                    <a:pt x="2640" y="112"/>
                    <a:pt x="2640" y="56"/>
                  </a:cubicBezTo>
                  <a:cubicBezTo>
                    <a:pt x="2584" y="0"/>
                    <a:pt x="2528" y="0"/>
                    <a:pt x="247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21"/>
            <p:cNvSpPr/>
            <p:nvPr/>
          </p:nvSpPr>
          <p:spPr>
            <a:xfrm>
              <a:off x="3885800" y="1948325"/>
              <a:ext cx="63200" cy="39350"/>
            </a:xfrm>
            <a:custGeom>
              <a:rect b="b" l="l" r="r" t="t"/>
              <a:pathLst>
                <a:path extrusionOk="0" h="1574" w="2528">
                  <a:moveTo>
                    <a:pt x="2359" y="0"/>
                  </a:moveTo>
                  <a:lnTo>
                    <a:pt x="0" y="1405"/>
                  </a:lnTo>
                  <a:lnTo>
                    <a:pt x="113" y="1573"/>
                  </a:lnTo>
                  <a:lnTo>
                    <a:pt x="2472" y="169"/>
                  </a:lnTo>
                  <a:cubicBezTo>
                    <a:pt x="2528" y="169"/>
                    <a:pt x="2528" y="113"/>
                    <a:pt x="2528" y="57"/>
                  </a:cubicBezTo>
                  <a:cubicBezTo>
                    <a:pt x="2472" y="0"/>
                    <a:pt x="2415" y="0"/>
                    <a:pt x="235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21"/>
            <p:cNvSpPr/>
            <p:nvPr/>
          </p:nvSpPr>
          <p:spPr>
            <a:xfrm>
              <a:off x="3863325" y="1909350"/>
              <a:ext cx="59000" cy="46025"/>
            </a:xfrm>
            <a:custGeom>
              <a:rect b="b" l="l" r="r" t="t"/>
              <a:pathLst>
                <a:path extrusionOk="0" h="1841" w="2360">
                  <a:moveTo>
                    <a:pt x="2254" y="1"/>
                  </a:moveTo>
                  <a:cubicBezTo>
                    <a:pt x="2219" y="1"/>
                    <a:pt x="2191" y="15"/>
                    <a:pt x="2191" y="43"/>
                  </a:cubicBezTo>
                  <a:lnTo>
                    <a:pt x="1" y="1672"/>
                  </a:lnTo>
                  <a:cubicBezTo>
                    <a:pt x="57" y="1728"/>
                    <a:pt x="113" y="1784"/>
                    <a:pt x="169" y="1840"/>
                  </a:cubicBezTo>
                  <a:lnTo>
                    <a:pt x="2360" y="211"/>
                  </a:lnTo>
                  <a:cubicBezTo>
                    <a:pt x="2360" y="155"/>
                    <a:pt x="2360" y="99"/>
                    <a:pt x="2360" y="43"/>
                  </a:cubicBezTo>
                  <a:cubicBezTo>
                    <a:pt x="2332" y="15"/>
                    <a:pt x="2289" y="1"/>
                    <a:pt x="2254"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21"/>
            <p:cNvSpPr/>
            <p:nvPr/>
          </p:nvSpPr>
          <p:spPr>
            <a:xfrm>
              <a:off x="3941950" y="2164550"/>
              <a:ext cx="71650" cy="9850"/>
            </a:xfrm>
            <a:custGeom>
              <a:rect b="b" l="l" r="r" t="t"/>
              <a:pathLst>
                <a:path extrusionOk="0" h="394" w="2866">
                  <a:moveTo>
                    <a:pt x="2753" y="1"/>
                  </a:moveTo>
                  <a:lnTo>
                    <a:pt x="1" y="169"/>
                  </a:lnTo>
                  <a:lnTo>
                    <a:pt x="1" y="394"/>
                  </a:lnTo>
                  <a:lnTo>
                    <a:pt x="2753" y="225"/>
                  </a:lnTo>
                  <a:cubicBezTo>
                    <a:pt x="2809" y="225"/>
                    <a:pt x="2865" y="169"/>
                    <a:pt x="2865" y="113"/>
                  </a:cubicBezTo>
                  <a:cubicBezTo>
                    <a:pt x="2865" y="57"/>
                    <a:pt x="2809" y="1"/>
                    <a:pt x="275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21"/>
            <p:cNvSpPr/>
            <p:nvPr/>
          </p:nvSpPr>
          <p:spPr>
            <a:xfrm>
              <a:off x="3839450" y="1874250"/>
              <a:ext cx="54800" cy="51625"/>
            </a:xfrm>
            <a:custGeom>
              <a:rect b="b" l="l" r="r" t="t"/>
              <a:pathLst>
                <a:path extrusionOk="0" h="2065" w="2192">
                  <a:moveTo>
                    <a:pt x="2079" y="1"/>
                  </a:moveTo>
                  <a:cubicBezTo>
                    <a:pt x="2051" y="1"/>
                    <a:pt x="2023" y="15"/>
                    <a:pt x="2023" y="43"/>
                  </a:cubicBezTo>
                  <a:lnTo>
                    <a:pt x="1" y="1896"/>
                  </a:lnTo>
                  <a:lnTo>
                    <a:pt x="113" y="2065"/>
                  </a:lnTo>
                  <a:lnTo>
                    <a:pt x="2135" y="211"/>
                  </a:lnTo>
                  <a:cubicBezTo>
                    <a:pt x="2191" y="155"/>
                    <a:pt x="2191" y="99"/>
                    <a:pt x="2135" y="43"/>
                  </a:cubicBezTo>
                  <a:cubicBezTo>
                    <a:pt x="2135" y="15"/>
                    <a:pt x="2107" y="1"/>
                    <a:pt x="207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21"/>
            <p:cNvSpPr/>
            <p:nvPr/>
          </p:nvSpPr>
          <p:spPr>
            <a:xfrm>
              <a:off x="3930725" y="2074475"/>
              <a:ext cx="70200" cy="21300"/>
            </a:xfrm>
            <a:custGeom>
              <a:rect b="b" l="l" r="r" t="t"/>
              <a:pathLst>
                <a:path extrusionOk="0" h="852" w="2808">
                  <a:moveTo>
                    <a:pt x="2690" y="0"/>
                  </a:moveTo>
                  <a:cubicBezTo>
                    <a:pt x="2675" y="0"/>
                    <a:pt x="2659" y="3"/>
                    <a:pt x="2640" y="9"/>
                  </a:cubicBezTo>
                  <a:lnTo>
                    <a:pt x="1" y="627"/>
                  </a:lnTo>
                  <a:cubicBezTo>
                    <a:pt x="57" y="739"/>
                    <a:pt x="57" y="796"/>
                    <a:pt x="57" y="852"/>
                  </a:cubicBezTo>
                  <a:lnTo>
                    <a:pt x="2697" y="234"/>
                  </a:lnTo>
                  <a:cubicBezTo>
                    <a:pt x="2797" y="184"/>
                    <a:pt x="2808" y="0"/>
                    <a:pt x="269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21"/>
            <p:cNvSpPr/>
            <p:nvPr/>
          </p:nvSpPr>
          <p:spPr>
            <a:xfrm>
              <a:off x="3939150" y="2120450"/>
              <a:ext cx="71650" cy="16050"/>
            </a:xfrm>
            <a:custGeom>
              <a:rect b="b" l="l" r="r" t="t"/>
              <a:pathLst>
                <a:path extrusionOk="0" h="642" w="2866">
                  <a:moveTo>
                    <a:pt x="2746" y="0"/>
                  </a:moveTo>
                  <a:cubicBezTo>
                    <a:pt x="2729" y="0"/>
                    <a:pt x="2713" y="7"/>
                    <a:pt x="2697" y="24"/>
                  </a:cubicBezTo>
                  <a:lnTo>
                    <a:pt x="1" y="417"/>
                  </a:lnTo>
                  <a:cubicBezTo>
                    <a:pt x="1" y="473"/>
                    <a:pt x="57" y="529"/>
                    <a:pt x="57" y="641"/>
                  </a:cubicBezTo>
                  <a:lnTo>
                    <a:pt x="2753" y="248"/>
                  </a:lnTo>
                  <a:cubicBezTo>
                    <a:pt x="2809" y="192"/>
                    <a:pt x="2865" y="136"/>
                    <a:pt x="2865" y="80"/>
                  </a:cubicBezTo>
                  <a:cubicBezTo>
                    <a:pt x="2825" y="40"/>
                    <a:pt x="2786" y="0"/>
                    <a:pt x="274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21"/>
            <p:cNvSpPr/>
            <p:nvPr/>
          </p:nvSpPr>
          <p:spPr>
            <a:xfrm>
              <a:off x="3748200" y="1786850"/>
              <a:ext cx="39325" cy="63200"/>
            </a:xfrm>
            <a:custGeom>
              <a:rect b="b" l="l" r="r" t="t"/>
              <a:pathLst>
                <a:path extrusionOk="0" h="2528" w="1573">
                  <a:moveTo>
                    <a:pt x="1573" y="1"/>
                  </a:moveTo>
                  <a:cubicBezTo>
                    <a:pt x="1517" y="1"/>
                    <a:pt x="1461" y="1"/>
                    <a:pt x="1404" y="57"/>
                  </a:cubicBezTo>
                  <a:lnTo>
                    <a:pt x="0" y="2416"/>
                  </a:lnTo>
                  <a:lnTo>
                    <a:pt x="169" y="2528"/>
                  </a:lnTo>
                  <a:lnTo>
                    <a:pt x="1573" y="169"/>
                  </a:lnTo>
                  <a:cubicBezTo>
                    <a:pt x="1573" y="113"/>
                    <a:pt x="1573" y="57"/>
                    <a:pt x="157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21"/>
            <p:cNvSpPr/>
            <p:nvPr/>
          </p:nvSpPr>
          <p:spPr>
            <a:xfrm>
              <a:off x="3640075" y="1734900"/>
              <a:ext cx="22500" cy="68825"/>
            </a:xfrm>
            <a:custGeom>
              <a:rect b="b" l="l" r="r" t="t"/>
              <a:pathLst>
                <a:path extrusionOk="0" h="2753" w="900">
                  <a:moveTo>
                    <a:pt x="843" y="0"/>
                  </a:moveTo>
                  <a:cubicBezTo>
                    <a:pt x="731" y="0"/>
                    <a:pt x="675" y="0"/>
                    <a:pt x="675" y="57"/>
                  </a:cubicBezTo>
                  <a:lnTo>
                    <a:pt x="1" y="2696"/>
                  </a:lnTo>
                  <a:lnTo>
                    <a:pt x="225" y="2752"/>
                  </a:lnTo>
                  <a:lnTo>
                    <a:pt x="899" y="113"/>
                  </a:lnTo>
                  <a:cubicBezTo>
                    <a:pt x="899" y="57"/>
                    <a:pt x="899" y="0"/>
                    <a:pt x="84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21"/>
            <p:cNvSpPr/>
            <p:nvPr/>
          </p:nvSpPr>
          <p:spPr>
            <a:xfrm>
              <a:off x="3600775" y="1725075"/>
              <a:ext cx="15450" cy="70225"/>
            </a:xfrm>
            <a:custGeom>
              <a:rect b="b" l="l" r="r" t="t"/>
              <a:pathLst>
                <a:path extrusionOk="0" h="2809" w="618">
                  <a:moveTo>
                    <a:pt x="505" y="0"/>
                  </a:moveTo>
                  <a:cubicBezTo>
                    <a:pt x="449" y="0"/>
                    <a:pt x="393" y="56"/>
                    <a:pt x="393" y="113"/>
                  </a:cubicBezTo>
                  <a:lnTo>
                    <a:pt x="0" y="2809"/>
                  </a:lnTo>
                  <a:lnTo>
                    <a:pt x="225" y="2809"/>
                  </a:lnTo>
                  <a:lnTo>
                    <a:pt x="618" y="113"/>
                  </a:lnTo>
                  <a:cubicBezTo>
                    <a:pt x="618" y="56"/>
                    <a:pt x="562" y="0"/>
                    <a:pt x="505"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21"/>
            <p:cNvSpPr/>
            <p:nvPr/>
          </p:nvSpPr>
          <p:spPr>
            <a:xfrm>
              <a:off x="3074225" y="2163150"/>
              <a:ext cx="71625" cy="9850"/>
            </a:xfrm>
            <a:custGeom>
              <a:rect b="b" l="l" r="r" t="t"/>
              <a:pathLst>
                <a:path extrusionOk="0" h="394" w="2865">
                  <a:moveTo>
                    <a:pt x="113" y="1"/>
                  </a:moveTo>
                  <a:cubicBezTo>
                    <a:pt x="56" y="1"/>
                    <a:pt x="0" y="57"/>
                    <a:pt x="0" y="113"/>
                  </a:cubicBezTo>
                  <a:cubicBezTo>
                    <a:pt x="0" y="169"/>
                    <a:pt x="56" y="225"/>
                    <a:pt x="113" y="225"/>
                  </a:cubicBezTo>
                  <a:lnTo>
                    <a:pt x="2865" y="394"/>
                  </a:lnTo>
                  <a:lnTo>
                    <a:pt x="2865" y="169"/>
                  </a:ln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21"/>
            <p:cNvSpPr/>
            <p:nvPr/>
          </p:nvSpPr>
          <p:spPr>
            <a:xfrm>
              <a:off x="3781900" y="1813525"/>
              <a:ext cx="44950" cy="59000"/>
            </a:xfrm>
            <a:custGeom>
              <a:rect b="b" l="l" r="r" t="t"/>
              <a:pathLst>
                <a:path extrusionOk="0" h="2360" w="1798">
                  <a:moveTo>
                    <a:pt x="1629" y="1"/>
                  </a:moveTo>
                  <a:lnTo>
                    <a:pt x="0" y="2191"/>
                  </a:lnTo>
                  <a:lnTo>
                    <a:pt x="113" y="2360"/>
                  </a:lnTo>
                  <a:lnTo>
                    <a:pt x="1741" y="169"/>
                  </a:lnTo>
                  <a:cubicBezTo>
                    <a:pt x="1797" y="113"/>
                    <a:pt x="1797" y="57"/>
                    <a:pt x="174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21"/>
            <p:cNvSpPr/>
            <p:nvPr/>
          </p:nvSpPr>
          <p:spPr>
            <a:xfrm>
              <a:off x="3811375" y="1841600"/>
              <a:ext cx="50575" cy="54800"/>
            </a:xfrm>
            <a:custGeom>
              <a:rect b="b" l="l" r="r" t="t"/>
              <a:pathLst>
                <a:path extrusionOk="0" h="2192" w="2023">
                  <a:moveTo>
                    <a:pt x="1798" y="1"/>
                  </a:moveTo>
                  <a:lnTo>
                    <a:pt x="1" y="2023"/>
                  </a:lnTo>
                  <a:lnTo>
                    <a:pt x="113" y="2191"/>
                  </a:lnTo>
                  <a:lnTo>
                    <a:pt x="1966" y="169"/>
                  </a:lnTo>
                  <a:cubicBezTo>
                    <a:pt x="2023" y="113"/>
                    <a:pt x="2023" y="57"/>
                    <a:pt x="1966"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21"/>
            <p:cNvSpPr/>
            <p:nvPr/>
          </p:nvSpPr>
          <p:spPr>
            <a:xfrm>
              <a:off x="3713100" y="1765200"/>
              <a:ext cx="35125" cy="65200"/>
            </a:xfrm>
            <a:custGeom>
              <a:rect b="b" l="l" r="r" t="t"/>
              <a:pathLst>
                <a:path extrusionOk="0" h="2608" w="1405">
                  <a:moveTo>
                    <a:pt x="1299" y="1"/>
                  </a:moveTo>
                  <a:cubicBezTo>
                    <a:pt x="1259" y="1"/>
                    <a:pt x="1219" y="41"/>
                    <a:pt x="1180" y="80"/>
                  </a:cubicBezTo>
                  <a:lnTo>
                    <a:pt x="0" y="2551"/>
                  </a:lnTo>
                  <a:lnTo>
                    <a:pt x="225" y="2608"/>
                  </a:lnTo>
                  <a:lnTo>
                    <a:pt x="1404" y="193"/>
                  </a:lnTo>
                  <a:cubicBezTo>
                    <a:pt x="1404" y="136"/>
                    <a:pt x="1404" y="24"/>
                    <a:pt x="1348" y="24"/>
                  </a:cubicBezTo>
                  <a:cubicBezTo>
                    <a:pt x="1332" y="8"/>
                    <a:pt x="1315" y="1"/>
                    <a:pt x="129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21"/>
            <p:cNvSpPr/>
            <p:nvPr/>
          </p:nvSpPr>
          <p:spPr>
            <a:xfrm>
              <a:off x="3562850" y="1720850"/>
              <a:ext cx="9850" cy="70250"/>
            </a:xfrm>
            <a:custGeom>
              <a:rect b="b" l="l" r="r" t="t"/>
              <a:pathLst>
                <a:path extrusionOk="0" h="2810" w="394">
                  <a:moveTo>
                    <a:pt x="281" y="1"/>
                  </a:moveTo>
                  <a:cubicBezTo>
                    <a:pt x="169" y="1"/>
                    <a:pt x="169" y="57"/>
                    <a:pt x="169" y="113"/>
                  </a:cubicBezTo>
                  <a:lnTo>
                    <a:pt x="1" y="2809"/>
                  </a:lnTo>
                  <a:lnTo>
                    <a:pt x="225" y="2809"/>
                  </a:lnTo>
                  <a:lnTo>
                    <a:pt x="338" y="113"/>
                  </a:lnTo>
                  <a:cubicBezTo>
                    <a:pt x="394" y="57"/>
                    <a:pt x="338" y="1"/>
                    <a:pt x="28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21"/>
            <p:cNvSpPr/>
            <p:nvPr/>
          </p:nvSpPr>
          <p:spPr>
            <a:xfrm>
              <a:off x="3473000" y="2585800"/>
              <a:ext cx="15450" cy="70225"/>
            </a:xfrm>
            <a:custGeom>
              <a:rect b="b" l="l" r="r" t="t"/>
              <a:pathLst>
                <a:path extrusionOk="0" h="2809" w="618">
                  <a:moveTo>
                    <a:pt x="393" y="0"/>
                  </a:moveTo>
                  <a:lnTo>
                    <a:pt x="0" y="2640"/>
                  </a:lnTo>
                  <a:cubicBezTo>
                    <a:pt x="0" y="2696"/>
                    <a:pt x="56" y="2752"/>
                    <a:pt x="112" y="2808"/>
                  </a:cubicBezTo>
                  <a:cubicBezTo>
                    <a:pt x="169" y="2808"/>
                    <a:pt x="225" y="2752"/>
                    <a:pt x="225" y="2696"/>
                  </a:cubicBezTo>
                  <a:lnTo>
                    <a:pt x="61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21"/>
            <p:cNvSpPr/>
            <p:nvPr/>
          </p:nvSpPr>
          <p:spPr>
            <a:xfrm>
              <a:off x="3780500" y="2509975"/>
              <a:ext cx="44950" cy="59000"/>
            </a:xfrm>
            <a:custGeom>
              <a:rect b="b" l="l" r="r" t="t"/>
              <a:pathLst>
                <a:path extrusionOk="0" h="2360" w="1798">
                  <a:moveTo>
                    <a:pt x="169" y="0"/>
                  </a:moveTo>
                  <a:lnTo>
                    <a:pt x="0" y="113"/>
                  </a:lnTo>
                  <a:lnTo>
                    <a:pt x="1629" y="2303"/>
                  </a:lnTo>
                  <a:cubicBezTo>
                    <a:pt x="1629" y="2303"/>
                    <a:pt x="1685" y="2359"/>
                    <a:pt x="1685" y="2359"/>
                  </a:cubicBezTo>
                  <a:lnTo>
                    <a:pt x="1741" y="2359"/>
                  </a:lnTo>
                  <a:cubicBezTo>
                    <a:pt x="1797" y="2303"/>
                    <a:pt x="1797" y="2247"/>
                    <a:pt x="1741" y="2191"/>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21"/>
            <p:cNvSpPr/>
            <p:nvPr/>
          </p:nvSpPr>
          <p:spPr>
            <a:xfrm>
              <a:off x="3746800" y="2532425"/>
              <a:ext cx="40725" cy="61825"/>
            </a:xfrm>
            <a:custGeom>
              <a:rect b="b" l="l" r="r" t="t"/>
              <a:pathLst>
                <a:path extrusionOk="0" h="2473" w="1629">
                  <a:moveTo>
                    <a:pt x="169" y="1"/>
                  </a:moveTo>
                  <a:lnTo>
                    <a:pt x="0" y="113"/>
                  </a:lnTo>
                  <a:lnTo>
                    <a:pt x="1404" y="2416"/>
                  </a:lnTo>
                  <a:cubicBezTo>
                    <a:pt x="1404" y="2472"/>
                    <a:pt x="1460" y="2472"/>
                    <a:pt x="1517" y="2472"/>
                  </a:cubicBezTo>
                  <a:lnTo>
                    <a:pt x="1573" y="2472"/>
                  </a:lnTo>
                  <a:cubicBezTo>
                    <a:pt x="1573" y="2472"/>
                    <a:pt x="1629" y="2360"/>
                    <a:pt x="1573" y="2360"/>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21"/>
            <p:cNvSpPr/>
            <p:nvPr/>
          </p:nvSpPr>
          <p:spPr>
            <a:xfrm>
              <a:off x="3809975" y="2484700"/>
              <a:ext cx="50575" cy="54775"/>
            </a:xfrm>
            <a:custGeom>
              <a:rect b="b" l="l" r="r" t="t"/>
              <a:pathLst>
                <a:path extrusionOk="0" h="2191" w="2023">
                  <a:moveTo>
                    <a:pt x="169" y="0"/>
                  </a:moveTo>
                  <a:lnTo>
                    <a:pt x="1" y="169"/>
                  </a:lnTo>
                  <a:lnTo>
                    <a:pt x="1798" y="2191"/>
                  </a:lnTo>
                  <a:lnTo>
                    <a:pt x="1966" y="2191"/>
                  </a:lnTo>
                  <a:cubicBezTo>
                    <a:pt x="2022" y="2135"/>
                    <a:pt x="2022" y="2078"/>
                    <a:pt x="1966" y="2022"/>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21"/>
            <p:cNvSpPr/>
            <p:nvPr/>
          </p:nvSpPr>
          <p:spPr>
            <a:xfrm>
              <a:off x="3713100" y="2550700"/>
              <a:ext cx="33725" cy="64600"/>
            </a:xfrm>
            <a:custGeom>
              <a:rect b="b" l="l" r="r" t="t"/>
              <a:pathLst>
                <a:path extrusionOk="0" h="2584" w="1349">
                  <a:moveTo>
                    <a:pt x="169" y="0"/>
                  </a:moveTo>
                  <a:lnTo>
                    <a:pt x="0" y="56"/>
                  </a:lnTo>
                  <a:lnTo>
                    <a:pt x="1123" y="2527"/>
                  </a:lnTo>
                  <a:cubicBezTo>
                    <a:pt x="1180" y="2584"/>
                    <a:pt x="1180" y="2584"/>
                    <a:pt x="1236" y="2584"/>
                  </a:cubicBezTo>
                  <a:lnTo>
                    <a:pt x="1292" y="2584"/>
                  </a:lnTo>
                  <a:cubicBezTo>
                    <a:pt x="1348" y="2584"/>
                    <a:pt x="1348" y="2527"/>
                    <a:pt x="1348" y="2471"/>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21"/>
            <p:cNvSpPr/>
            <p:nvPr/>
          </p:nvSpPr>
          <p:spPr>
            <a:xfrm>
              <a:off x="3838050" y="2456625"/>
              <a:ext cx="56200" cy="50550"/>
            </a:xfrm>
            <a:custGeom>
              <a:rect b="b" l="l" r="r" t="t"/>
              <a:pathLst>
                <a:path extrusionOk="0" h="2022" w="2248">
                  <a:moveTo>
                    <a:pt x="169" y="0"/>
                  </a:moveTo>
                  <a:lnTo>
                    <a:pt x="1" y="169"/>
                  </a:lnTo>
                  <a:lnTo>
                    <a:pt x="2023" y="2022"/>
                  </a:lnTo>
                  <a:lnTo>
                    <a:pt x="2135" y="2022"/>
                  </a:lnTo>
                  <a:cubicBezTo>
                    <a:pt x="2191" y="2022"/>
                    <a:pt x="2247" y="1853"/>
                    <a:pt x="2191" y="1797"/>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21"/>
            <p:cNvSpPr/>
            <p:nvPr/>
          </p:nvSpPr>
          <p:spPr>
            <a:xfrm>
              <a:off x="3638675" y="2577375"/>
              <a:ext cx="21075" cy="68825"/>
            </a:xfrm>
            <a:custGeom>
              <a:rect b="b" l="l" r="r" t="t"/>
              <a:pathLst>
                <a:path extrusionOk="0" h="2753" w="843">
                  <a:moveTo>
                    <a:pt x="169" y="0"/>
                  </a:moveTo>
                  <a:lnTo>
                    <a:pt x="0" y="56"/>
                  </a:lnTo>
                  <a:lnTo>
                    <a:pt x="674" y="2696"/>
                  </a:lnTo>
                  <a:cubicBezTo>
                    <a:pt x="674" y="2752"/>
                    <a:pt x="731" y="2752"/>
                    <a:pt x="787" y="2752"/>
                  </a:cubicBezTo>
                  <a:cubicBezTo>
                    <a:pt x="843" y="2752"/>
                    <a:pt x="843" y="2696"/>
                    <a:pt x="843" y="2640"/>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21"/>
            <p:cNvSpPr/>
            <p:nvPr/>
          </p:nvSpPr>
          <p:spPr>
            <a:xfrm>
              <a:off x="3675175" y="2566125"/>
              <a:ext cx="28100" cy="67425"/>
            </a:xfrm>
            <a:custGeom>
              <a:rect b="b" l="l" r="r" t="t"/>
              <a:pathLst>
                <a:path extrusionOk="0" h="2697" w="1124">
                  <a:moveTo>
                    <a:pt x="169" y="1"/>
                  </a:moveTo>
                  <a:lnTo>
                    <a:pt x="1" y="57"/>
                  </a:lnTo>
                  <a:lnTo>
                    <a:pt x="956" y="2641"/>
                  </a:lnTo>
                  <a:cubicBezTo>
                    <a:pt x="956" y="2697"/>
                    <a:pt x="1012" y="2697"/>
                    <a:pt x="1012" y="2697"/>
                  </a:cubicBezTo>
                  <a:cubicBezTo>
                    <a:pt x="1068" y="2697"/>
                    <a:pt x="1124" y="2584"/>
                    <a:pt x="1124" y="2528"/>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21"/>
            <p:cNvSpPr/>
            <p:nvPr/>
          </p:nvSpPr>
          <p:spPr>
            <a:xfrm>
              <a:off x="3863325" y="2427125"/>
              <a:ext cx="59000" cy="44950"/>
            </a:xfrm>
            <a:custGeom>
              <a:rect b="b" l="l" r="r" t="t"/>
              <a:pathLst>
                <a:path extrusionOk="0" h="1798" w="2360">
                  <a:moveTo>
                    <a:pt x="113" y="1"/>
                  </a:moveTo>
                  <a:cubicBezTo>
                    <a:pt x="57" y="57"/>
                    <a:pt x="57" y="113"/>
                    <a:pt x="1" y="169"/>
                  </a:cubicBezTo>
                  <a:lnTo>
                    <a:pt x="2191" y="1798"/>
                  </a:lnTo>
                  <a:lnTo>
                    <a:pt x="2247" y="1798"/>
                  </a:lnTo>
                  <a:cubicBezTo>
                    <a:pt x="2247" y="1798"/>
                    <a:pt x="2303" y="1798"/>
                    <a:pt x="2303" y="1742"/>
                  </a:cubicBezTo>
                  <a:cubicBezTo>
                    <a:pt x="2360" y="1686"/>
                    <a:pt x="2360" y="1629"/>
                    <a:pt x="2303" y="1573"/>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21"/>
            <p:cNvSpPr/>
            <p:nvPr/>
          </p:nvSpPr>
          <p:spPr>
            <a:xfrm>
              <a:off x="3930725" y="2285300"/>
              <a:ext cx="68825" cy="22500"/>
            </a:xfrm>
            <a:custGeom>
              <a:rect b="b" l="l" r="r" t="t"/>
              <a:pathLst>
                <a:path extrusionOk="0" h="900" w="2753">
                  <a:moveTo>
                    <a:pt x="57" y="1"/>
                  </a:moveTo>
                  <a:cubicBezTo>
                    <a:pt x="57" y="113"/>
                    <a:pt x="1" y="169"/>
                    <a:pt x="1" y="226"/>
                  </a:cubicBezTo>
                  <a:lnTo>
                    <a:pt x="2640" y="900"/>
                  </a:lnTo>
                  <a:cubicBezTo>
                    <a:pt x="2697" y="900"/>
                    <a:pt x="2753" y="843"/>
                    <a:pt x="2753" y="787"/>
                  </a:cubicBezTo>
                  <a:cubicBezTo>
                    <a:pt x="2753" y="731"/>
                    <a:pt x="2753" y="731"/>
                    <a:pt x="2697" y="675"/>
                  </a:cubicBezTo>
                  <a:lnTo>
                    <a:pt x="5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21"/>
            <p:cNvSpPr/>
            <p:nvPr/>
          </p:nvSpPr>
          <p:spPr>
            <a:xfrm>
              <a:off x="3940550" y="2246000"/>
              <a:ext cx="70250" cy="15475"/>
            </a:xfrm>
            <a:custGeom>
              <a:rect b="b" l="l" r="r" t="t"/>
              <a:pathLst>
                <a:path extrusionOk="0" h="619" w="2810">
                  <a:moveTo>
                    <a:pt x="1" y="0"/>
                  </a:moveTo>
                  <a:cubicBezTo>
                    <a:pt x="1" y="113"/>
                    <a:pt x="1" y="169"/>
                    <a:pt x="1" y="225"/>
                  </a:cubicBezTo>
                  <a:lnTo>
                    <a:pt x="2697" y="618"/>
                  </a:lnTo>
                  <a:cubicBezTo>
                    <a:pt x="2753" y="618"/>
                    <a:pt x="2809" y="618"/>
                    <a:pt x="2809" y="562"/>
                  </a:cubicBezTo>
                  <a:cubicBezTo>
                    <a:pt x="2809" y="450"/>
                    <a:pt x="2753" y="393"/>
                    <a:pt x="2697" y="393"/>
                  </a:cubicBezTo>
                  <a:lnTo>
                    <a:pt x="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21"/>
            <p:cNvSpPr/>
            <p:nvPr/>
          </p:nvSpPr>
          <p:spPr>
            <a:xfrm>
              <a:off x="3943375" y="2208075"/>
              <a:ext cx="70225" cy="8450"/>
            </a:xfrm>
            <a:custGeom>
              <a:rect b="b" l="l" r="r" t="t"/>
              <a:pathLst>
                <a:path extrusionOk="0" h="338" w="2809">
                  <a:moveTo>
                    <a:pt x="0" y="1"/>
                  </a:moveTo>
                  <a:lnTo>
                    <a:pt x="0" y="226"/>
                  </a:lnTo>
                  <a:lnTo>
                    <a:pt x="2696" y="338"/>
                  </a:lnTo>
                  <a:cubicBezTo>
                    <a:pt x="2808" y="338"/>
                    <a:pt x="2808" y="169"/>
                    <a:pt x="2696" y="169"/>
                  </a:cubicBezTo>
                  <a:lnTo>
                    <a:pt x="2752" y="169"/>
                  </a:lnTo>
                  <a:lnTo>
                    <a:pt x="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21"/>
            <p:cNvSpPr/>
            <p:nvPr/>
          </p:nvSpPr>
          <p:spPr>
            <a:xfrm>
              <a:off x="3919500" y="2321825"/>
              <a:ext cx="68825" cy="29500"/>
            </a:xfrm>
            <a:custGeom>
              <a:rect b="b" l="l" r="r" t="t"/>
              <a:pathLst>
                <a:path extrusionOk="0" h="1180" w="2753">
                  <a:moveTo>
                    <a:pt x="56" y="0"/>
                  </a:moveTo>
                  <a:cubicBezTo>
                    <a:pt x="56" y="113"/>
                    <a:pt x="0" y="169"/>
                    <a:pt x="0" y="225"/>
                  </a:cubicBezTo>
                  <a:lnTo>
                    <a:pt x="2584" y="1180"/>
                  </a:lnTo>
                  <a:cubicBezTo>
                    <a:pt x="2696" y="1124"/>
                    <a:pt x="2752" y="1011"/>
                    <a:pt x="2640" y="955"/>
                  </a:cubicBezTo>
                  <a:lnTo>
                    <a:pt x="5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21"/>
            <p:cNvSpPr/>
            <p:nvPr/>
          </p:nvSpPr>
          <p:spPr>
            <a:xfrm>
              <a:off x="3884400" y="2393425"/>
              <a:ext cx="64300" cy="39575"/>
            </a:xfrm>
            <a:custGeom>
              <a:rect b="b" l="l" r="r" t="t"/>
              <a:pathLst>
                <a:path extrusionOk="0" h="1583" w="2572">
                  <a:moveTo>
                    <a:pt x="113" y="1"/>
                  </a:moveTo>
                  <a:cubicBezTo>
                    <a:pt x="113" y="57"/>
                    <a:pt x="56" y="113"/>
                    <a:pt x="0" y="169"/>
                  </a:cubicBezTo>
                  <a:lnTo>
                    <a:pt x="2359" y="1573"/>
                  </a:lnTo>
                  <a:lnTo>
                    <a:pt x="2415" y="1573"/>
                  </a:lnTo>
                  <a:cubicBezTo>
                    <a:pt x="2428" y="1579"/>
                    <a:pt x="2440" y="1582"/>
                    <a:pt x="2451" y="1582"/>
                  </a:cubicBezTo>
                  <a:cubicBezTo>
                    <a:pt x="2538" y="1582"/>
                    <a:pt x="2571" y="1405"/>
                    <a:pt x="2471" y="1405"/>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21"/>
            <p:cNvSpPr/>
            <p:nvPr/>
          </p:nvSpPr>
          <p:spPr>
            <a:xfrm>
              <a:off x="3599350" y="2585800"/>
              <a:ext cx="15475" cy="70225"/>
            </a:xfrm>
            <a:custGeom>
              <a:rect b="b" l="l" r="r" t="t"/>
              <a:pathLst>
                <a:path extrusionOk="0" h="2809" w="619">
                  <a:moveTo>
                    <a:pt x="1" y="0"/>
                  </a:moveTo>
                  <a:lnTo>
                    <a:pt x="394" y="2696"/>
                  </a:lnTo>
                  <a:cubicBezTo>
                    <a:pt x="394" y="2752"/>
                    <a:pt x="450" y="2808"/>
                    <a:pt x="506" y="2808"/>
                  </a:cubicBezTo>
                  <a:cubicBezTo>
                    <a:pt x="562" y="2808"/>
                    <a:pt x="619" y="2752"/>
                    <a:pt x="619" y="2696"/>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21"/>
            <p:cNvSpPr/>
            <p:nvPr/>
          </p:nvSpPr>
          <p:spPr>
            <a:xfrm>
              <a:off x="3904050" y="2359725"/>
              <a:ext cx="66025" cy="33725"/>
            </a:xfrm>
            <a:custGeom>
              <a:rect b="b" l="l" r="r" t="t"/>
              <a:pathLst>
                <a:path extrusionOk="0" h="1349" w="2641">
                  <a:moveTo>
                    <a:pt x="113" y="1"/>
                  </a:moveTo>
                  <a:cubicBezTo>
                    <a:pt x="113" y="57"/>
                    <a:pt x="1" y="113"/>
                    <a:pt x="1" y="169"/>
                  </a:cubicBezTo>
                  <a:lnTo>
                    <a:pt x="2472" y="1349"/>
                  </a:lnTo>
                  <a:cubicBezTo>
                    <a:pt x="2528" y="1349"/>
                    <a:pt x="2584" y="1349"/>
                    <a:pt x="2584" y="1292"/>
                  </a:cubicBezTo>
                  <a:cubicBezTo>
                    <a:pt x="2640" y="1236"/>
                    <a:pt x="2584" y="1180"/>
                    <a:pt x="2528" y="1124"/>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21"/>
            <p:cNvSpPr/>
            <p:nvPr/>
          </p:nvSpPr>
          <p:spPr>
            <a:xfrm>
              <a:off x="3100900" y="2321825"/>
              <a:ext cx="67425" cy="28100"/>
            </a:xfrm>
            <a:custGeom>
              <a:rect b="b" l="l" r="r" t="t"/>
              <a:pathLst>
                <a:path extrusionOk="0" h="1124" w="2697">
                  <a:moveTo>
                    <a:pt x="2640" y="0"/>
                  </a:moveTo>
                  <a:lnTo>
                    <a:pt x="113" y="899"/>
                  </a:lnTo>
                  <a:cubicBezTo>
                    <a:pt x="57" y="899"/>
                    <a:pt x="0" y="1011"/>
                    <a:pt x="0" y="1067"/>
                  </a:cubicBezTo>
                  <a:cubicBezTo>
                    <a:pt x="57" y="1067"/>
                    <a:pt x="57" y="1124"/>
                    <a:pt x="113" y="1124"/>
                  </a:cubicBezTo>
                  <a:lnTo>
                    <a:pt x="169" y="1124"/>
                  </a:lnTo>
                  <a:lnTo>
                    <a:pt x="2696" y="225"/>
                  </a:lnTo>
                  <a:cubicBezTo>
                    <a:pt x="2696" y="113"/>
                    <a:pt x="2696" y="56"/>
                    <a:pt x="264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21"/>
            <p:cNvSpPr/>
            <p:nvPr/>
          </p:nvSpPr>
          <p:spPr>
            <a:xfrm>
              <a:off x="3140225" y="2392025"/>
              <a:ext cx="63200" cy="40750"/>
            </a:xfrm>
            <a:custGeom>
              <a:rect b="b" l="l" r="r" t="t"/>
              <a:pathLst>
                <a:path extrusionOk="0" h="1630" w="2528">
                  <a:moveTo>
                    <a:pt x="2415" y="0"/>
                  </a:moveTo>
                  <a:lnTo>
                    <a:pt x="56" y="1405"/>
                  </a:lnTo>
                  <a:cubicBezTo>
                    <a:pt x="0" y="1461"/>
                    <a:pt x="0" y="1517"/>
                    <a:pt x="0" y="1573"/>
                  </a:cubicBezTo>
                  <a:cubicBezTo>
                    <a:pt x="56" y="1629"/>
                    <a:pt x="56" y="1629"/>
                    <a:pt x="112" y="1629"/>
                  </a:cubicBezTo>
                  <a:lnTo>
                    <a:pt x="169" y="1629"/>
                  </a:lnTo>
                  <a:lnTo>
                    <a:pt x="2527" y="225"/>
                  </a:lnTo>
                  <a:lnTo>
                    <a:pt x="241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21"/>
            <p:cNvSpPr/>
            <p:nvPr/>
          </p:nvSpPr>
          <p:spPr>
            <a:xfrm>
              <a:off x="3119150" y="2358325"/>
              <a:ext cx="66025" cy="35125"/>
            </a:xfrm>
            <a:custGeom>
              <a:rect b="b" l="l" r="r" t="t"/>
              <a:pathLst>
                <a:path extrusionOk="0" h="1405" w="2641">
                  <a:moveTo>
                    <a:pt x="2528" y="1"/>
                  </a:moveTo>
                  <a:lnTo>
                    <a:pt x="57" y="1180"/>
                  </a:lnTo>
                  <a:cubicBezTo>
                    <a:pt x="1" y="1180"/>
                    <a:pt x="1" y="1236"/>
                    <a:pt x="1" y="1348"/>
                  </a:cubicBezTo>
                  <a:cubicBezTo>
                    <a:pt x="1" y="1348"/>
                    <a:pt x="57" y="1405"/>
                    <a:pt x="113" y="1405"/>
                  </a:cubicBezTo>
                  <a:lnTo>
                    <a:pt x="169" y="1405"/>
                  </a:lnTo>
                  <a:lnTo>
                    <a:pt x="2640" y="225"/>
                  </a:lnTo>
                  <a:lnTo>
                    <a:pt x="252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21"/>
            <p:cNvSpPr/>
            <p:nvPr/>
          </p:nvSpPr>
          <p:spPr>
            <a:xfrm>
              <a:off x="3166900" y="2425725"/>
              <a:ext cx="60400" cy="46350"/>
            </a:xfrm>
            <a:custGeom>
              <a:rect b="b" l="l" r="r" t="t"/>
              <a:pathLst>
                <a:path extrusionOk="0" h="1854" w="2416">
                  <a:moveTo>
                    <a:pt x="2191" y="0"/>
                  </a:moveTo>
                  <a:lnTo>
                    <a:pt x="56" y="1629"/>
                  </a:lnTo>
                  <a:cubicBezTo>
                    <a:pt x="0" y="1685"/>
                    <a:pt x="0" y="1742"/>
                    <a:pt x="56" y="1798"/>
                  </a:cubicBezTo>
                  <a:cubicBezTo>
                    <a:pt x="56" y="1798"/>
                    <a:pt x="113" y="1854"/>
                    <a:pt x="169" y="1854"/>
                  </a:cubicBezTo>
                  <a:lnTo>
                    <a:pt x="225" y="1854"/>
                  </a:lnTo>
                  <a:lnTo>
                    <a:pt x="2415" y="225"/>
                  </a:lnTo>
                  <a:lnTo>
                    <a:pt x="219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21"/>
            <p:cNvSpPr/>
            <p:nvPr/>
          </p:nvSpPr>
          <p:spPr>
            <a:xfrm>
              <a:off x="3078425" y="2246000"/>
              <a:ext cx="71650" cy="15475"/>
            </a:xfrm>
            <a:custGeom>
              <a:rect b="b" l="l" r="r" t="t"/>
              <a:pathLst>
                <a:path extrusionOk="0" h="619" w="2866">
                  <a:moveTo>
                    <a:pt x="2809" y="0"/>
                  </a:moveTo>
                  <a:lnTo>
                    <a:pt x="113" y="393"/>
                  </a:lnTo>
                  <a:cubicBezTo>
                    <a:pt x="57" y="393"/>
                    <a:pt x="1" y="450"/>
                    <a:pt x="57" y="506"/>
                  </a:cubicBezTo>
                  <a:cubicBezTo>
                    <a:pt x="57" y="562"/>
                    <a:pt x="57" y="618"/>
                    <a:pt x="169" y="618"/>
                  </a:cubicBezTo>
                  <a:lnTo>
                    <a:pt x="2865" y="225"/>
                  </a:lnTo>
                  <a:cubicBezTo>
                    <a:pt x="2865" y="113"/>
                    <a:pt x="2809" y="56"/>
                    <a:pt x="280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21"/>
            <p:cNvSpPr/>
            <p:nvPr/>
          </p:nvSpPr>
          <p:spPr>
            <a:xfrm>
              <a:off x="3194975" y="2455200"/>
              <a:ext cx="54775" cy="50575"/>
            </a:xfrm>
            <a:custGeom>
              <a:rect b="b" l="l" r="r" t="t"/>
              <a:pathLst>
                <a:path extrusionOk="0" h="2023" w="2191">
                  <a:moveTo>
                    <a:pt x="2022" y="1"/>
                  </a:moveTo>
                  <a:lnTo>
                    <a:pt x="0" y="1854"/>
                  </a:lnTo>
                  <a:cubicBezTo>
                    <a:pt x="0" y="1910"/>
                    <a:pt x="0" y="1967"/>
                    <a:pt x="0" y="2023"/>
                  </a:cubicBezTo>
                  <a:lnTo>
                    <a:pt x="169" y="2023"/>
                  </a:lnTo>
                  <a:lnTo>
                    <a:pt x="2191" y="169"/>
                  </a:lnTo>
                  <a:lnTo>
                    <a:pt x="202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21"/>
            <p:cNvSpPr/>
            <p:nvPr/>
          </p:nvSpPr>
          <p:spPr>
            <a:xfrm>
              <a:off x="3088250" y="2285300"/>
              <a:ext cx="68850" cy="22500"/>
            </a:xfrm>
            <a:custGeom>
              <a:rect b="b" l="l" r="r" t="t"/>
              <a:pathLst>
                <a:path extrusionOk="0" h="900" w="2754">
                  <a:moveTo>
                    <a:pt x="2753" y="1"/>
                  </a:moveTo>
                  <a:lnTo>
                    <a:pt x="113" y="675"/>
                  </a:lnTo>
                  <a:cubicBezTo>
                    <a:pt x="1" y="675"/>
                    <a:pt x="1" y="731"/>
                    <a:pt x="1" y="787"/>
                  </a:cubicBezTo>
                  <a:cubicBezTo>
                    <a:pt x="1" y="843"/>
                    <a:pt x="57" y="900"/>
                    <a:pt x="113" y="900"/>
                  </a:cubicBezTo>
                  <a:lnTo>
                    <a:pt x="2753" y="226"/>
                  </a:lnTo>
                  <a:cubicBezTo>
                    <a:pt x="2753" y="169"/>
                    <a:pt x="2753" y="57"/>
                    <a:pt x="275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21"/>
            <p:cNvSpPr/>
            <p:nvPr/>
          </p:nvSpPr>
          <p:spPr>
            <a:xfrm>
              <a:off x="3561450" y="2588600"/>
              <a:ext cx="8450" cy="71625"/>
            </a:xfrm>
            <a:custGeom>
              <a:rect b="b" l="l" r="r" t="t"/>
              <a:pathLst>
                <a:path extrusionOk="0" h="2865" w="338">
                  <a:moveTo>
                    <a:pt x="225" y="0"/>
                  </a:moveTo>
                  <a:lnTo>
                    <a:pt x="0" y="57"/>
                  </a:lnTo>
                  <a:lnTo>
                    <a:pt x="113" y="2753"/>
                  </a:lnTo>
                  <a:cubicBezTo>
                    <a:pt x="113" y="2809"/>
                    <a:pt x="169" y="2865"/>
                    <a:pt x="225" y="2865"/>
                  </a:cubicBezTo>
                  <a:cubicBezTo>
                    <a:pt x="281" y="2865"/>
                    <a:pt x="337" y="2809"/>
                    <a:pt x="337" y="2753"/>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21"/>
            <p:cNvSpPr/>
            <p:nvPr/>
          </p:nvSpPr>
          <p:spPr>
            <a:xfrm>
              <a:off x="3075625" y="2206675"/>
              <a:ext cx="70225" cy="9850"/>
            </a:xfrm>
            <a:custGeom>
              <a:rect b="b" l="l" r="r" t="t"/>
              <a:pathLst>
                <a:path extrusionOk="0" h="394" w="2809">
                  <a:moveTo>
                    <a:pt x="2809" y="1"/>
                  </a:moveTo>
                  <a:lnTo>
                    <a:pt x="113" y="169"/>
                  </a:lnTo>
                  <a:cubicBezTo>
                    <a:pt x="0" y="169"/>
                    <a:pt x="0" y="225"/>
                    <a:pt x="0" y="282"/>
                  </a:cubicBezTo>
                  <a:cubicBezTo>
                    <a:pt x="0" y="338"/>
                    <a:pt x="57" y="394"/>
                    <a:pt x="113" y="394"/>
                  </a:cubicBezTo>
                  <a:lnTo>
                    <a:pt x="2809" y="225"/>
                  </a:lnTo>
                  <a:lnTo>
                    <a:pt x="280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21"/>
            <p:cNvSpPr/>
            <p:nvPr/>
          </p:nvSpPr>
          <p:spPr>
            <a:xfrm>
              <a:off x="3426650" y="2577375"/>
              <a:ext cx="22500" cy="68825"/>
            </a:xfrm>
            <a:custGeom>
              <a:rect b="b" l="l" r="r" t="t"/>
              <a:pathLst>
                <a:path extrusionOk="0" h="2753" w="900">
                  <a:moveTo>
                    <a:pt x="675" y="0"/>
                  </a:moveTo>
                  <a:lnTo>
                    <a:pt x="1" y="2640"/>
                  </a:lnTo>
                  <a:cubicBezTo>
                    <a:pt x="1" y="2696"/>
                    <a:pt x="57" y="2752"/>
                    <a:pt x="113" y="2752"/>
                  </a:cubicBezTo>
                  <a:cubicBezTo>
                    <a:pt x="169" y="2752"/>
                    <a:pt x="169" y="2696"/>
                    <a:pt x="225" y="2696"/>
                  </a:cubicBezTo>
                  <a:lnTo>
                    <a:pt x="899" y="56"/>
                  </a:lnTo>
                  <a:lnTo>
                    <a:pt x="67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21"/>
            <p:cNvSpPr/>
            <p:nvPr/>
          </p:nvSpPr>
          <p:spPr>
            <a:xfrm>
              <a:off x="3384525" y="2566125"/>
              <a:ext cx="26700" cy="67425"/>
            </a:xfrm>
            <a:custGeom>
              <a:rect b="b" l="l" r="r" t="t"/>
              <a:pathLst>
                <a:path extrusionOk="0" h="2697" w="1068">
                  <a:moveTo>
                    <a:pt x="899" y="1"/>
                  </a:moveTo>
                  <a:lnTo>
                    <a:pt x="1" y="2528"/>
                  </a:lnTo>
                  <a:cubicBezTo>
                    <a:pt x="1" y="2584"/>
                    <a:pt x="1" y="2641"/>
                    <a:pt x="57" y="2697"/>
                  </a:cubicBezTo>
                  <a:cubicBezTo>
                    <a:pt x="113" y="2697"/>
                    <a:pt x="169" y="2641"/>
                    <a:pt x="169" y="2584"/>
                  </a:cubicBezTo>
                  <a:lnTo>
                    <a:pt x="1068" y="57"/>
                  </a:lnTo>
                  <a:lnTo>
                    <a:pt x="89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21"/>
            <p:cNvSpPr/>
            <p:nvPr/>
          </p:nvSpPr>
          <p:spPr>
            <a:xfrm>
              <a:off x="3227275" y="2484700"/>
              <a:ext cx="50575" cy="54775"/>
            </a:xfrm>
            <a:custGeom>
              <a:rect b="b" l="l" r="r" t="t"/>
              <a:pathLst>
                <a:path extrusionOk="0" h="2191" w="2023">
                  <a:moveTo>
                    <a:pt x="1854" y="0"/>
                  </a:moveTo>
                  <a:lnTo>
                    <a:pt x="0" y="2022"/>
                  </a:lnTo>
                  <a:cubicBezTo>
                    <a:pt x="0" y="2078"/>
                    <a:pt x="0" y="2135"/>
                    <a:pt x="0" y="2191"/>
                  </a:cubicBezTo>
                  <a:lnTo>
                    <a:pt x="169" y="2191"/>
                  </a:lnTo>
                  <a:lnTo>
                    <a:pt x="2022" y="113"/>
                  </a:lnTo>
                  <a:lnTo>
                    <a:pt x="185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21"/>
            <p:cNvSpPr/>
            <p:nvPr/>
          </p:nvSpPr>
          <p:spPr>
            <a:xfrm>
              <a:off x="3517925" y="2588600"/>
              <a:ext cx="8450" cy="71625"/>
            </a:xfrm>
            <a:custGeom>
              <a:rect b="b" l="l" r="r" t="t"/>
              <a:pathLst>
                <a:path extrusionOk="0" h="2865" w="338">
                  <a:moveTo>
                    <a:pt x="113" y="0"/>
                  </a:moveTo>
                  <a:lnTo>
                    <a:pt x="0" y="2753"/>
                  </a:lnTo>
                  <a:cubicBezTo>
                    <a:pt x="0" y="2809"/>
                    <a:pt x="56" y="2865"/>
                    <a:pt x="113" y="2865"/>
                  </a:cubicBezTo>
                  <a:cubicBezTo>
                    <a:pt x="169" y="2865"/>
                    <a:pt x="225" y="2809"/>
                    <a:pt x="225" y="2753"/>
                  </a:cubicBezTo>
                  <a:lnTo>
                    <a:pt x="33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21"/>
            <p:cNvSpPr/>
            <p:nvPr/>
          </p:nvSpPr>
          <p:spPr>
            <a:xfrm>
              <a:off x="3341000" y="2549275"/>
              <a:ext cx="33725" cy="66025"/>
            </a:xfrm>
            <a:custGeom>
              <a:rect b="b" l="l" r="r" t="t"/>
              <a:pathLst>
                <a:path extrusionOk="0" h="2641" w="1349">
                  <a:moveTo>
                    <a:pt x="1180" y="1"/>
                  </a:moveTo>
                  <a:lnTo>
                    <a:pt x="1" y="2472"/>
                  </a:lnTo>
                  <a:cubicBezTo>
                    <a:pt x="1" y="2528"/>
                    <a:pt x="1" y="2584"/>
                    <a:pt x="57" y="2641"/>
                  </a:cubicBezTo>
                  <a:lnTo>
                    <a:pt x="113" y="2641"/>
                  </a:lnTo>
                  <a:cubicBezTo>
                    <a:pt x="169" y="2641"/>
                    <a:pt x="169" y="2584"/>
                    <a:pt x="225" y="2584"/>
                  </a:cubicBezTo>
                  <a:lnTo>
                    <a:pt x="1349" y="113"/>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21"/>
            <p:cNvSpPr/>
            <p:nvPr/>
          </p:nvSpPr>
          <p:spPr>
            <a:xfrm>
              <a:off x="3262375" y="2508575"/>
              <a:ext cx="46350" cy="59000"/>
            </a:xfrm>
            <a:custGeom>
              <a:rect b="b" l="l" r="r" t="t"/>
              <a:pathLst>
                <a:path extrusionOk="0" h="2360" w="1854">
                  <a:moveTo>
                    <a:pt x="1629" y="0"/>
                  </a:moveTo>
                  <a:lnTo>
                    <a:pt x="0" y="2191"/>
                  </a:lnTo>
                  <a:cubicBezTo>
                    <a:pt x="0" y="2247"/>
                    <a:pt x="0" y="2303"/>
                    <a:pt x="0" y="2359"/>
                  </a:cubicBezTo>
                  <a:lnTo>
                    <a:pt x="113" y="2359"/>
                  </a:lnTo>
                  <a:cubicBezTo>
                    <a:pt x="113" y="2359"/>
                    <a:pt x="169" y="2359"/>
                    <a:pt x="169" y="2303"/>
                  </a:cubicBezTo>
                  <a:lnTo>
                    <a:pt x="1854" y="169"/>
                  </a:lnTo>
                  <a:lnTo>
                    <a:pt x="162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21"/>
            <p:cNvSpPr/>
            <p:nvPr/>
          </p:nvSpPr>
          <p:spPr>
            <a:xfrm>
              <a:off x="3300275" y="2531025"/>
              <a:ext cx="40750" cy="63225"/>
            </a:xfrm>
            <a:custGeom>
              <a:rect b="b" l="l" r="r" t="t"/>
              <a:pathLst>
                <a:path extrusionOk="0" h="2529" w="1630">
                  <a:moveTo>
                    <a:pt x="1461" y="1"/>
                  </a:moveTo>
                  <a:lnTo>
                    <a:pt x="57" y="2360"/>
                  </a:lnTo>
                  <a:cubicBezTo>
                    <a:pt x="1" y="2416"/>
                    <a:pt x="1" y="2472"/>
                    <a:pt x="57" y="2528"/>
                  </a:cubicBezTo>
                  <a:lnTo>
                    <a:pt x="113" y="2528"/>
                  </a:lnTo>
                  <a:cubicBezTo>
                    <a:pt x="169" y="2528"/>
                    <a:pt x="169" y="2472"/>
                    <a:pt x="225" y="2472"/>
                  </a:cubicBezTo>
                  <a:lnTo>
                    <a:pt x="1630" y="113"/>
                  </a:lnTo>
                  <a:lnTo>
                    <a:pt x="146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21"/>
            <p:cNvSpPr/>
            <p:nvPr/>
          </p:nvSpPr>
          <p:spPr>
            <a:xfrm>
              <a:off x="3065800" y="1831775"/>
              <a:ext cx="836875" cy="718050"/>
            </a:xfrm>
            <a:custGeom>
              <a:rect b="b" l="l" r="r" t="t"/>
              <a:pathLst>
                <a:path extrusionOk="0" h="28722" w="33475">
                  <a:moveTo>
                    <a:pt x="19038" y="344"/>
                  </a:moveTo>
                  <a:cubicBezTo>
                    <a:pt x="26234" y="344"/>
                    <a:pt x="33137" y="5917"/>
                    <a:pt x="33137" y="14323"/>
                  </a:cubicBezTo>
                  <a:cubicBezTo>
                    <a:pt x="33081" y="22073"/>
                    <a:pt x="26847" y="28308"/>
                    <a:pt x="19152" y="28308"/>
                  </a:cubicBezTo>
                  <a:cubicBezTo>
                    <a:pt x="6684" y="28308"/>
                    <a:pt x="450" y="13256"/>
                    <a:pt x="9267" y="4438"/>
                  </a:cubicBezTo>
                  <a:cubicBezTo>
                    <a:pt x="12114" y="1610"/>
                    <a:pt x="15609" y="344"/>
                    <a:pt x="19038" y="344"/>
                  </a:cubicBezTo>
                  <a:close/>
                  <a:moveTo>
                    <a:pt x="19152" y="1"/>
                  </a:moveTo>
                  <a:cubicBezTo>
                    <a:pt x="6347" y="1"/>
                    <a:pt x="0" y="15446"/>
                    <a:pt x="8987" y="24489"/>
                  </a:cubicBezTo>
                  <a:cubicBezTo>
                    <a:pt x="11910" y="27412"/>
                    <a:pt x="15503" y="28721"/>
                    <a:pt x="19027" y="28721"/>
                  </a:cubicBezTo>
                  <a:cubicBezTo>
                    <a:pt x="26402" y="28721"/>
                    <a:pt x="33474" y="22988"/>
                    <a:pt x="33474" y="14323"/>
                  </a:cubicBezTo>
                  <a:cubicBezTo>
                    <a:pt x="33474" y="6404"/>
                    <a:pt x="27072" y="1"/>
                    <a:pt x="1915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21"/>
            <p:cNvSpPr/>
            <p:nvPr/>
          </p:nvSpPr>
          <p:spPr>
            <a:xfrm>
              <a:off x="3427300" y="2075175"/>
              <a:ext cx="42900" cy="41675"/>
            </a:xfrm>
            <a:custGeom>
              <a:rect b="b" l="l" r="r" t="t"/>
              <a:pathLst>
                <a:path extrusionOk="0" h="1667" w="1716">
                  <a:moveTo>
                    <a:pt x="172" y="0"/>
                  </a:moveTo>
                  <a:cubicBezTo>
                    <a:pt x="80" y="0"/>
                    <a:pt x="1" y="120"/>
                    <a:pt x="87" y="206"/>
                  </a:cubicBezTo>
                  <a:lnTo>
                    <a:pt x="1547" y="1666"/>
                  </a:lnTo>
                  <a:lnTo>
                    <a:pt x="1716" y="1498"/>
                  </a:lnTo>
                  <a:lnTo>
                    <a:pt x="255" y="37"/>
                  </a:lnTo>
                  <a:cubicBezTo>
                    <a:pt x="229" y="11"/>
                    <a:pt x="200" y="0"/>
                    <a:pt x="17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21"/>
            <p:cNvSpPr/>
            <p:nvPr/>
          </p:nvSpPr>
          <p:spPr>
            <a:xfrm>
              <a:off x="3329775" y="2185625"/>
              <a:ext cx="106725" cy="5625"/>
            </a:xfrm>
            <a:custGeom>
              <a:rect b="b" l="l" r="r" t="t"/>
              <a:pathLst>
                <a:path extrusionOk="0" h="225" w="4269">
                  <a:moveTo>
                    <a:pt x="113" y="0"/>
                  </a:moveTo>
                  <a:cubicBezTo>
                    <a:pt x="56" y="0"/>
                    <a:pt x="0" y="56"/>
                    <a:pt x="0" y="113"/>
                  </a:cubicBezTo>
                  <a:cubicBezTo>
                    <a:pt x="0" y="169"/>
                    <a:pt x="56" y="225"/>
                    <a:pt x="113" y="225"/>
                  </a:cubicBezTo>
                  <a:lnTo>
                    <a:pt x="4269" y="225"/>
                  </a:lnTo>
                  <a:lnTo>
                    <a:pt x="4269" y="169"/>
                  </a:lnTo>
                  <a:lnTo>
                    <a:pt x="42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21"/>
            <p:cNvSpPr/>
            <p:nvPr/>
          </p:nvSpPr>
          <p:spPr>
            <a:xfrm>
              <a:off x="3539675" y="1977100"/>
              <a:ext cx="6350" cy="106050"/>
            </a:xfrm>
            <a:custGeom>
              <a:rect b="b" l="l" r="r" t="t"/>
              <a:pathLst>
                <a:path extrusionOk="0" h="4242" w="254">
                  <a:moveTo>
                    <a:pt x="120" y="1"/>
                  </a:moveTo>
                  <a:cubicBezTo>
                    <a:pt x="57" y="1"/>
                    <a:pt x="1" y="29"/>
                    <a:pt x="29" y="85"/>
                  </a:cubicBezTo>
                  <a:lnTo>
                    <a:pt x="29" y="4241"/>
                  </a:lnTo>
                  <a:lnTo>
                    <a:pt x="254" y="4241"/>
                  </a:lnTo>
                  <a:lnTo>
                    <a:pt x="254" y="85"/>
                  </a:lnTo>
                  <a:cubicBezTo>
                    <a:pt x="254" y="29"/>
                    <a:pt x="183" y="1"/>
                    <a:pt x="12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21"/>
            <p:cNvSpPr/>
            <p:nvPr/>
          </p:nvSpPr>
          <p:spPr>
            <a:xfrm>
              <a:off x="3390150" y="2036775"/>
              <a:ext cx="366500" cy="365100"/>
            </a:xfrm>
            <a:custGeom>
              <a:rect b="b" l="l" r="r" t="t"/>
              <a:pathLst>
                <a:path extrusionOk="0" h="14604" w="14660">
                  <a:moveTo>
                    <a:pt x="7976" y="1"/>
                  </a:moveTo>
                  <a:lnTo>
                    <a:pt x="7751" y="731"/>
                  </a:lnTo>
                  <a:cubicBezTo>
                    <a:pt x="8593" y="1012"/>
                    <a:pt x="9324" y="1461"/>
                    <a:pt x="9998" y="2079"/>
                  </a:cubicBezTo>
                  <a:lnTo>
                    <a:pt x="9099" y="2978"/>
                  </a:lnTo>
                  <a:cubicBezTo>
                    <a:pt x="9155" y="2978"/>
                    <a:pt x="9211" y="3034"/>
                    <a:pt x="9267" y="3090"/>
                  </a:cubicBezTo>
                  <a:lnTo>
                    <a:pt x="10166" y="2247"/>
                  </a:lnTo>
                  <a:cubicBezTo>
                    <a:pt x="11121" y="3258"/>
                    <a:pt x="11683" y="4550"/>
                    <a:pt x="11739" y="5954"/>
                  </a:cubicBezTo>
                  <a:lnTo>
                    <a:pt x="10503" y="5954"/>
                  </a:lnTo>
                  <a:lnTo>
                    <a:pt x="10503" y="6123"/>
                  </a:lnTo>
                  <a:lnTo>
                    <a:pt x="10503" y="6179"/>
                  </a:lnTo>
                  <a:lnTo>
                    <a:pt x="11739" y="6179"/>
                  </a:lnTo>
                  <a:cubicBezTo>
                    <a:pt x="11683" y="7583"/>
                    <a:pt x="11121" y="8931"/>
                    <a:pt x="10166" y="9998"/>
                  </a:cubicBezTo>
                  <a:lnTo>
                    <a:pt x="9324" y="9099"/>
                  </a:lnTo>
                  <a:lnTo>
                    <a:pt x="9155" y="9268"/>
                  </a:lnTo>
                  <a:lnTo>
                    <a:pt x="9998" y="10110"/>
                  </a:lnTo>
                  <a:cubicBezTo>
                    <a:pt x="8987" y="11121"/>
                    <a:pt x="7639" y="11683"/>
                    <a:pt x="6235" y="11683"/>
                  </a:cubicBezTo>
                  <a:lnTo>
                    <a:pt x="6235" y="10447"/>
                  </a:lnTo>
                  <a:lnTo>
                    <a:pt x="6010" y="10447"/>
                  </a:lnTo>
                  <a:lnTo>
                    <a:pt x="6010" y="11683"/>
                  </a:lnTo>
                  <a:cubicBezTo>
                    <a:pt x="4550" y="11683"/>
                    <a:pt x="3202" y="11121"/>
                    <a:pt x="2191" y="10110"/>
                  </a:cubicBezTo>
                  <a:lnTo>
                    <a:pt x="3146" y="9212"/>
                  </a:lnTo>
                  <a:lnTo>
                    <a:pt x="2977" y="9043"/>
                  </a:lnTo>
                  <a:lnTo>
                    <a:pt x="2022" y="9942"/>
                  </a:lnTo>
                  <a:cubicBezTo>
                    <a:pt x="1461" y="9324"/>
                    <a:pt x="1011" y="8594"/>
                    <a:pt x="730" y="7752"/>
                  </a:cubicBezTo>
                  <a:lnTo>
                    <a:pt x="0" y="7976"/>
                  </a:lnTo>
                  <a:cubicBezTo>
                    <a:pt x="787" y="10616"/>
                    <a:pt x="3202" y="12469"/>
                    <a:pt x="6010" y="12469"/>
                  </a:cubicBezTo>
                  <a:lnTo>
                    <a:pt x="6010" y="14491"/>
                  </a:lnTo>
                  <a:cubicBezTo>
                    <a:pt x="6010" y="14547"/>
                    <a:pt x="6066" y="14547"/>
                    <a:pt x="6122" y="14604"/>
                  </a:cubicBezTo>
                  <a:cubicBezTo>
                    <a:pt x="6178" y="14604"/>
                    <a:pt x="6178" y="14547"/>
                    <a:pt x="6235" y="14491"/>
                  </a:cubicBezTo>
                  <a:lnTo>
                    <a:pt x="6235" y="12526"/>
                  </a:lnTo>
                  <a:cubicBezTo>
                    <a:pt x="9661" y="12469"/>
                    <a:pt x="12469" y="9661"/>
                    <a:pt x="12525" y="6179"/>
                  </a:cubicBezTo>
                  <a:lnTo>
                    <a:pt x="14547" y="6179"/>
                  </a:lnTo>
                  <a:cubicBezTo>
                    <a:pt x="14603" y="6179"/>
                    <a:pt x="14659" y="6123"/>
                    <a:pt x="14659" y="6067"/>
                  </a:cubicBezTo>
                  <a:cubicBezTo>
                    <a:pt x="14659" y="6010"/>
                    <a:pt x="14603" y="5954"/>
                    <a:pt x="14547" y="5954"/>
                  </a:cubicBezTo>
                  <a:lnTo>
                    <a:pt x="12525" y="5954"/>
                  </a:lnTo>
                  <a:cubicBezTo>
                    <a:pt x="12469" y="4325"/>
                    <a:pt x="11795" y="2753"/>
                    <a:pt x="10672" y="1630"/>
                  </a:cubicBezTo>
                  <a:lnTo>
                    <a:pt x="10672" y="1573"/>
                  </a:lnTo>
                  <a:cubicBezTo>
                    <a:pt x="9885" y="843"/>
                    <a:pt x="8987" y="282"/>
                    <a:pt x="7976"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21"/>
            <p:cNvSpPr/>
            <p:nvPr/>
          </p:nvSpPr>
          <p:spPr>
            <a:xfrm>
              <a:off x="3238500" y="1894975"/>
              <a:ext cx="659950" cy="590600"/>
            </a:xfrm>
            <a:custGeom>
              <a:rect b="b" l="l" r="r" t="t"/>
              <a:pathLst>
                <a:path extrusionOk="0" h="23624" w="26398">
                  <a:moveTo>
                    <a:pt x="12244" y="0"/>
                  </a:moveTo>
                  <a:lnTo>
                    <a:pt x="12244" y="1067"/>
                  </a:lnTo>
                  <a:lnTo>
                    <a:pt x="12076" y="1067"/>
                  </a:lnTo>
                  <a:cubicBezTo>
                    <a:pt x="11177" y="1067"/>
                    <a:pt x="10223" y="1180"/>
                    <a:pt x="9380" y="1404"/>
                  </a:cubicBezTo>
                  <a:lnTo>
                    <a:pt x="9436" y="1685"/>
                  </a:lnTo>
                  <a:cubicBezTo>
                    <a:pt x="8706" y="1854"/>
                    <a:pt x="7976" y="2134"/>
                    <a:pt x="7302" y="2471"/>
                  </a:cubicBezTo>
                  <a:lnTo>
                    <a:pt x="7190" y="2191"/>
                  </a:lnTo>
                  <a:cubicBezTo>
                    <a:pt x="2303" y="4662"/>
                    <a:pt x="1" y="10334"/>
                    <a:pt x="1798" y="15445"/>
                  </a:cubicBezTo>
                  <a:lnTo>
                    <a:pt x="2079" y="15389"/>
                  </a:lnTo>
                  <a:cubicBezTo>
                    <a:pt x="3580" y="19561"/>
                    <a:pt x="7506" y="22411"/>
                    <a:pt x="11946" y="22411"/>
                  </a:cubicBezTo>
                  <a:cubicBezTo>
                    <a:pt x="11989" y="22411"/>
                    <a:pt x="12033" y="22410"/>
                    <a:pt x="12076" y="22410"/>
                  </a:cubicBezTo>
                  <a:lnTo>
                    <a:pt x="12076" y="20837"/>
                  </a:lnTo>
                  <a:cubicBezTo>
                    <a:pt x="7807" y="20837"/>
                    <a:pt x="4157" y="17861"/>
                    <a:pt x="3314" y="13704"/>
                  </a:cubicBezTo>
                  <a:cubicBezTo>
                    <a:pt x="3202" y="13087"/>
                    <a:pt x="3146" y="12469"/>
                    <a:pt x="3146" y="11907"/>
                  </a:cubicBezTo>
                  <a:lnTo>
                    <a:pt x="2416" y="11907"/>
                  </a:lnTo>
                  <a:cubicBezTo>
                    <a:pt x="2416" y="9380"/>
                    <a:pt x="3427" y="6965"/>
                    <a:pt x="5168" y="5167"/>
                  </a:cubicBezTo>
                  <a:lnTo>
                    <a:pt x="5673" y="5617"/>
                  </a:lnTo>
                  <a:cubicBezTo>
                    <a:pt x="7419" y="3871"/>
                    <a:pt x="9729" y="2952"/>
                    <a:pt x="12141" y="2952"/>
                  </a:cubicBezTo>
                  <a:cubicBezTo>
                    <a:pt x="12677" y="2952"/>
                    <a:pt x="13219" y="2997"/>
                    <a:pt x="13761" y="3089"/>
                  </a:cubicBezTo>
                  <a:lnTo>
                    <a:pt x="13873" y="2415"/>
                  </a:lnTo>
                  <a:cubicBezTo>
                    <a:pt x="14659" y="2528"/>
                    <a:pt x="15390" y="2808"/>
                    <a:pt x="16120" y="3089"/>
                  </a:cubicBezTo>
                  <a:lnTo>
                    <a:pt x="15839" y="3763"/>
                  </a:lnTo>
                  <a:cubicBezTo>
                    <a:pt x="16569" y="4100"/>
                    <a:pt x="17299" y="4550"/>
                    <a:pt x="17917" y="5167"/>
                  </a:cubicBezTo>
                  <a:lnTo>
                    <a:pt x="18366" y="4606"/>
                  </a:lnTo>
                  <a:cubicBezTo>
                    <a:pt x="21624" y="7414"/>
                    <a:pt x="22635" y="12076"/>
                    <a:pt x="20838" y="15951"/>
                  </a:cubicBezTo>
                  <a:lnTo>
                    <a:pt x="21905" y="16456"/>
                  </a:lnTo>
                  <a:cubicBezTo>
                    <a:pt x="22579" y="15052"/>
                    <a:pt x="22916" y="13480"/>
                    <a:pt x="22916" y="11907"/>
                  </a:cubicBezTo>
                  <a:cubicBezTo>
                    <a:pt x="22916" y="6571"/>
                    <a:pt x="19040" y="2078"/>
                    <a:pt x="13817" y="1236"/>
                  </a:cubicBezTo>
                  <a:lnTo>
                    <a:pt x="13817" y="1236"/>
                  </a:lnTo>
                  <a:cubicBezTo>
                    <a:pt x="21006" y="2247"/>
                    <a:pt x="25106" y="10110"/>
                    <a:pt x="21849" y="16625"/>
                  </a:cubicBezTo>
                  <a:cubicBezTo>
                    <a:pt x="19925" y="20505"/>
                    <a:pt x="16083" y="22583"/>
                    <a:pt x="12195" y="22583"/>
                  </a:cubicBezTo>
                  <a:cubicBezTo>
                    <a:pt x="9498" y="22583"/>
                    <a:pt x="6779" y="21583"/>
                    <a:pt x="4662" y="19489"/>
                  </a:cubicBezTo>
                  <a:lnTo>
                    <a:pt x="3876" y="20163"/>
                  </a:lnTo>
                  <a:cubicBezTo>
                    <a:pt x="6229" y="22516"/>
                    <a:pt x="9231" y="23623"/>
                    <a:pt x="12200" y="23623"/>
                  </a:cubicBezTo>
                  <a:cubicBezTo>
                    <a:pt x="16742" y="23623"/>
                    <a:pt x="21204" y="21031"/>
                    <a:pt x="23140" y="16344"/>
                  </a:cubicBezTo>
                  <a:cubicBezTo>
                    <a:pt x="26398" y="8537"/>
                    <a:pt x="20669" y="0"/>
                    <a:pt x="12244"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21"/>
            <p:cNvSpPr/>
            <p:nvPr/>
          </p:nvSpPr>
          <p:spPr>
            <a:xfrm>
              <a:off x="3560050" y="2137875"/>
              <a:ext cx="33725" cy="33725"/>
            </a:xfrm>
            <a:custGeom>
              <a:rect b="b" l="l" r="r" t="t"/>
              <a:pathLst>
                <a:path extrusionOk="0" h="1349" w="1349">
                  <a:moveTo>
                    <a:pt x="1067" y="1"/>
                  </a:moveTo>
                  <a:lnTo>
                    <a:pt x="0" y="1068"/>
                  </a:lnTo>
                  <a:cubicBezTo>
                    <a:pt x="113" y="1124"/>
                    <a:pt x="225" y="1236"/>
                    <a:pt x="281" y="1349"/>
                  </a:cubicBezTo>
                  <a:lnTo>
                    <a:pt x="1348" y="281"/>
                  </a:lnTo>
                  <a:lnTo>
                    <a:pt x="106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21"/>
            <p:cNvSpPr/>
            <p:nvPr/>
          </p:nvSpPr>
          <p:spPr>
            <a:xfrm>
              <a:off x="3489850" y="2208075"/>
              <a:ext cx="32300" cy="33725"/>
            </a:xfrm>
            <a:custGeom>
              <a:rect b="b" l="l" r="r" t="t"/>
              <a:pathLst>
                <a:path extrusionOk="0" h="1349" w="1292">
                  <a:moveTo>
                    <a:pt x="1011" y="1"/>
                  </a:moveTo>
                  <a:lnTo>
                    <a:pt x="0" y="1068"/>
                  </a:lnTo>
                  <a:lnTo>
                    <a:pt x="281" y="1349"/>
                  </a:lnTo>
                  <a:lnTo>
                    <a:pt x="1292" y="282"/>
                  </a:lnTo>
                  <a:cubicBezTo>
                    <a:pt x="1179" y="226"/>
                    <a:pt x="1067" y="113"/>
                    <a:pt x="101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21"/>
            <p:cNvSpPr/>
            <p:nvPr/>
          </p:nvSpPr>
          <p:spPr>
            <a:xfrm>
              <a:off x="3561450" y="2208075"/>
              <a:ext cx="32325" cy="33725"/>
            </a:xfrm>
            <a:custGeom>
              <a:rect b="b" l="l" r="r" t="t"/>
              <a:pathLst>
                <a:path extrusionOk="0" h="1349" w="1293">
                  <a:moveTo>
                    <a:pt x="281" y="1"/>
                  </a:moveTo>
                  <a:cubicBezTo>
                    <a:pt x="169" y="113"/>
                    <a:pt x="57" y="226"/>
                    <a:pt x="0" y="338"/>
                  </a:cubicBezTo>
                  <a:lnTo>
                    <a:pt x="1011" y="1349"/>
                  </a:lnTo>
                  <a:lnTo>
                    <a:pt x="1292" y="1068"/>
                  </a:lnTo>
                  <a:lnTo>
                    <a:pt x="28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21"/>
            <p:cNvSpPr/>
            <p:nvPr/>
          </p:nvSpPr>
          <p:spPr>
            <a:xfrm>
              <a:off x="3489850" y="2137875"/>
              <a:ext cx="33700" cy="33725"/>
            </a:xfrm>
            <a:custGeom>
              <a:rect b="b" l="l" r="r" t="t"/>
              <a:pathLst>
                <a:path extrusionOk="0" h="1349" w="1348">
                  <a:moveTo>
                    <a:pt x="281" y="1"/>
                  </a:moveTo>
                  <a:lnTo>
                    <a:pt x="0" y="281"/>
                  </a:lnTo>
                  <a:lnTo>
                    <a:pt x="1067" y="1349"/>
                  </a:lnTo>
                  <a:cubicBezTo>
                    <a:pt x="1123" y="1236"/>
                    <a:pt x="1236" y="1124"/>
                    <a:pt x="1348" y="1068"/>
                  </a:cubicBezTo>
                  <a:lnTo>
                    <a:pt x="28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21"/>
            <p:cNvSpPr/>
            <p:nvPr/>
          </p:nvSpPr>
          <p:spPr>
            <a:xfrm>
              <a:off x="3519325" y="2168775"/>
              <a:ext cx="51975" cy="44500"/>
            </a:xfrm>
            <a:custGeom>
              <a:rect b="b" l="l" r="r" t="t"/>
              <a:pathLst>
                <a:path extrusionOk="0" h="1780" w="2079">
                  <a:moveTo>
                    <a:pt x="899" y="0"/>
                  </a:moveTo>
                  <a:cubicBezTo>
                    <a:pt x="394" y="0"/>
                    <a:pt x="0" y="393"/>
                    <a:pt x="0" y="843"/>
                  </a:cubicBezTo>
                  <a:cubicBezTo>
                    <a:pt x="0" y="1414"/>
                    <a:pt x="440" y="1779"/>
                    <a:pt x="898" y="1779"/>
                  </a:cubicBezTo>
                  <a:cubicBezTo>
                    <a:pt x="1115" y="1779"/>
                    <a:pt x="1336" y="1697"/>
                    <a:pt x="1517" y="1517"/>
                  </a:cubicBezTo>
                  <a:cubicBezTo>
                    <a:pt x="2079" y="955"/>
                    <a:pt x="1685" y="0"/>
                    <a:pt x="89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21"/>
            <p:cNvSpPr/>
            <p:nvPr/>
          </p:nvSpPr>
          <p:spPr>
            <a:xfrm>
              <a:off x="2634725" y="2247400"/>
              <a:ext cx="370725" cy="209250"/>
            </a:xfrm>
            <a:custGeom>
              <a:rect b="b" l="l" r="r" t="t"/>
              <a:pathLst>
                <a:path extrusionOk="0" h="8370" w="14829">
                  <a:moveTo>
                    <a:pt x="11627" y="0"/>
                  </a:moveTo>
                  <a:lnTo>
                    <a:pt x="6965" y="8201"/>
                  </a:lnTo>
                  <a:lnTo>
                    <a:pt x="1" y="8201"/>
                  </a:lnTo>
                  <a:lnTo>
                    <a:pt x="1" y="8369"/>
                  </a:lnTo>
                  <a:lnTo>
                    <a:pt x="7078" y="8369"/>
                  </a:lnTo>
                  <a:lnTo>
                    <a:pt x="11739" y="169"/>
                  </a:lnTo>
                  <a:lnTo>
                    <a:pt x="14828" y="169"/>
                  </a:lnTo>
                  <a:lnTo>
                    <a:pt x="1482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21"/>
            <p:cNvSpPr/>
            <p:nvPr/>
          </p:nvSpPr>
          <p:spPr>
            <a:xfrm>
              <a:off x="2624900" y="2438350"/>
              <a:ext cx="28100" cy="28125"/>
            </a:xfrm>
            <a:custGeom>
              <a:rect b="b" l="l" r="r" t="t"/>
              <a:pathLst>
                <a:path extrusionOk="0" h="1125" w="1124">
                  <a:moveTo>
                    <a:pt x="1" y="1"/>
                  </a:moveTo>
                  <a:lnTo>
                    <a:pt x="1" y="1124"/>
                  </a:lnTo>
                  <a:lnTo>
                    <a:pt x="1124" y="1124"/>
                  </a:lnTo>
                  <a:lnTo>
                    <a:pt x="112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21"/>
            <p:cNvSpPr/>
            <p:nvPr/>
          </p:nvSpPr>
          <p:spPr>
            <a:xfrm>
              <a:off x="2997000" y="2236175"/>
              <a:ext cx="26700" cy="26700"/>
            </a:xfrm>
            <a:custGeom>
              <a:rect b="b" l="l" r="r" t="t"/>
              <a:pathLst>
                <a:path extrusionOk="0" h="1068" w="1068">
                  <a:moveTo>
                    <a:pt x="0" y="0"/>
                  </a:moveTo>
                  <a:lnTo>
                    <a:pt x="0" y="1067"/>
                  </a:lnTo>
                  <a:lnTo>
                    <a:pt x="1067" y="1067"/>
                  </a:lnTo>
                  <a:lnTo>
                    <a:pt x="106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21"/>
            <p:cNvSpPr/>
            <p:nvPr/>
          </p:nvSpPr>
          <p:spPr>
            <a:xfrm>
              <a:off x="4052875" y="1882325"/>
              <a:ext cx="754050" cy="563075"/>
            </a:xfrm>
            <a:custGeom>
              <a:rect b="b" l="l" r="r" t="t"/>
              <a:pathLst>
                <a:path extrusionOk="0" h="22523" w="30162">
                  <a:moveTo>
                    <a:pt x="26960" y="1"/>
                  </a:moveTo>
                  <a:lnTo>
                    <a:pt x="12750" y="22354"/>
                  </a:lnTo>
                  <a:lnTo>
                    <a:pt x="1" y="22354"/>
                  </a:lnTo>
                  <a:lnTo>
                    <a:pt x="1" y="22523"/>
                  </a:lnTo>
                  <a:lnTo>
                    <a:pt x="12863" y="22523"/>
                  </a:lnTo>
                  <a:lnTo>
                    <a:pt x="27072" y="225"/>
                  </a:lnTo>
                  <a:lnTo>
                    <a:pt x="30161" y="225"/>
                  </a:lnTo>
                  <a:lnTo>
                    <a:pt x="3016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21"/>
            <p:cNvSpPr/>
            <p:nvPr/>
          </p:nvSpPr>
          <p:spPr>
            <a:xfrm>
              <a:off x="4044450" y="2427125"/>
              <a:ext cx="26725" cy="28100"/>
            </a:xfrm>
            <a:custGeom>
              <a:rect b="b" l="l" r="r" t="t"/>
              <a:pathLst>
                <a:path extrusionOk="0" h="1124" w="1069">
                  <a:moveTo>
                    <a:pt x="1" y="1"/>
                  </a:moveTo>
                  <a:lnTo>
                    <a:pt x="1" y="1124"/>
                  </a:lnTo>
                  <a:lnTo>
                    <a:pt x="1068" y="1124"/>
                  </a:lnTo>
                  <a:lnTo>
                    <a:pt x="106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21"/>
            <p:cNvSpPr/>
            <p:nvPr/>
          </p:nvSpPr>
          <p:spPr>
            <a:xfrm>
              <a:off x="4798475" y="1871100"/>
              <a:ext cx="28100" cy="28100"/>
            </a:xfrm>
            <a:custGeom>
              <a:rect b="b" l="l" r="r" t="t"/>
              <a:pathLst>
                <a:path extrusionOk="0" h="1124" w="1124">
                  <a:moveTo>
                    <a:pt x="0" y="0"/>
                  </a:moveTo>
                  <a:lnTo>
                    <a:pt x="0" y="1124"/>
                  </a:lnTo>
                  <a:lnTo>
                    <a:pt x="1124" y="1124"/>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21"/>
            <p:cNvSpPr/>
            <p:nvPr/>
          </p:nvSpPr>
          <p:spPr>
            <a:xfrm>
              <a:off x="2660000" y="1812125"/>
              <a:ext cx="91300" cy="636100"/>
            </a:xfrm>
            <a:custGeom>
              <a:rect b="b" l="l" r="r" t="t"/>
              <a:pathLst>
                <a:path extrusionOk="0" h="25444" w="3652">
                  <a:moveTo>
                    <a:pt x="1" y="0"/>
                  </a:moveTo>
                  <a:lnTo>
                    <a:pt x="1" y="14322"/>
                  </a:lnTo>
                  <a:lnTo>
                    <a:pt x="3483" y="18085"/>
                  </a:lnTo>
                  <a:lnTo>
                    <a:pt x="3483" y="25443"/>
                  </a:lnTo>
                  <a:lnTo>
                    <a:pt x="3652" y="25443"/>
                  </a:lnTo>
                  <a:lnTo>
                    <a:pt x="3652" y="18029"/>
                  </a:lnTo>
                  <a:lnTo>
                    <a:pt x="169" y="14210"/>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21"/>
            <p:cNvSpPr/>
            <p:nvPr/>
          </p:nvSpPr>
          <p:spPr>
            <a:xfrm>
              <a:off x="2735825" y="2436950"/>
              <a:ext cx="28100" cy="28100"/>
            </a:xfrm>
            <a:custGeom>
              <a:rect b="b" l="l" r="r" t="t"/>
              <a:pathLst>
                <a:path extrusionOk="0" h="1124" w="1124">
                  <a:moveTo>
                    <a:pt x="1" y="1"/>
                  </a:moveTo>
                  <a:lnTo>
                    <a:pt x="1" y="1124"/>
                  </a:lnTo>
                  <a:lnTo>
                    <a:pt x="1124" y="1124"/>
                  </a:lnTo>
                  <a:lnTo>
                    <a:pt x="112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21"/>
            <p:cNvSpPr/>
            <p:nvPr/>
          </p:nvSpPr>
          <p:spPr>
            <a:xfrm>
              <a:off x="4229800" y="1924450"/>
              <a:ext cx="61800" cy="520950"/>
            </a:xfrm>
            <a:custGeom>
              <a:rect b="b" l="l" r="r" t="t"/>
              <a:pathLst>
                <a:path extrusionOk="0" h="20838" w="2472">
                  <a:moveTo>
                    <a:pt x="1" y="1"/>
                  </a:moveTo>
                  <a:lnTo>
                    <a:pt x="1" y="169"/>
                  </a:lnTo>
                  <a:lnTo>
                    <a:pt x="2303" y="169"/>
                  </a:lnTo>
                  <a:lnTo>
                    <a:pt x="2303" y="20838"/>
                  </a:lnTo>
                  <a:lnTo>
                    <a:pt x="2472" y="20838"/>
                  </a:lnTo>
                  <a:lnTo>
                    <a:pt x="247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21"/>
            <p:cNvSpPr/>
            <p:nvPr/>
          </p:nvSpPr>
          <p:spPr>
            <a:xfrm>
              <a:off x="4205925" y="1910425"/>
              <a:ext cx="28125" cy="28100"/>
            </a:xfrm>
            <a:custGeom>
              <a:rect b="b" l="l" r="r" t="t"/>
              <a:pathLst>
                <a:path extrusionOk="0" h="1124" w="1125">
                  <a:moveTo>
                    <a:pt x="1" y="0"/>
                  </a:moveTo>
                  <a:lnTo>
                    <a:pt x="1" y="1123"/>
                  </a:lnTo>
                  <a:lnTo>
                    <a:pt x="1124" y="1123"/>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21"/>
            <p:cNvSpPr/>
            <p:nvPr/>
          </p:nvSpPr>
          <p:spPr>
            <a:xfrm>
              <a:off x="4274725" y="2425725"/>
              <a:ext cx="28125" cy="28100"/>
            </a:xfrm>
            <a:custGeom>
              <a:rect b="b" l="l" r="r" t="t"/>
              <a:pathLst>
                <a:path extrusionOk="0" h="1124" w="1125">
                  <a:moveTo>
                    <a:pt x="1" y="0"/>
                  </a:moveTo>
                  <a:lnTo>
                    <a:pt x="1" y="1124"/>
                  </a:lnTo>
                  <a:lnTo>
                    <a:pt x="1124" y="1124"/>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21"/>
            <p:cNvSpPr/>
            <p:nvPr/>
          </p:nvSpPr>
          <p:spPr>
            <a:xfrm>
              <a:off x="3641475" y="2257225"/>
              <a:ext cx="35125" cy="47775"/>
            </a:xfrm>
            <a:custGeom>
              <a:rect b="b" l="l" r="r" t="t"/>
              <a:pathLst>
                <a:path extrusionOk="0" h="1911" w="1405">
                  <a:moveTo>
                    <a:pt x="1405" y="955"/>
                  </a:moveTo>
                  <a:cubicBezTo>
                    <a:pt x="1405" y="1910"/>
                    <a:pt x="1" y="1910"/>
                    <a:pt x="1" y="955"/>
                  </a:cubicBezTo>
                  <a:cubicBezTo>
                    <a:pt x="1" y="1"/>
                    <a:pt x="1405" y="1"/>
                    <a:pt x="1405" y="955"/>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21"/>
            <p:cNvSpPr/>
            <p:nvPr/>
          </p:nvSpPr>
          <p:spPr>
            <a:xfrm>
              <a:off x="3645700" y="2272675"/>
              <a:ext cx="22475" cy="22500"/>
            </a:xfrm>
            <a:custGeom>
              <a:rect b="b" l="l" r="r" t="t"/>
              <a:pathLst>
                <a:path extrusionOk="0" h="900" w="899">
                  <a:moveTo>
                    <a:pt x="899" y="337"/>
                  </a:moveTo>
                  <a:cubicBezTo>
                    <a:pt x="899" y="899"/>
                    <a:pt x="0" y="0"/>
                    <a:pt x="562" y="0"/>
                  </a:cubicBezTo>
                  <a:cubicBezTo>
                    <a:pt x="730" y="0"/>
                    <a:pt x="899" y="169"/>
                    <a:pt x="899" y="337"/>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21"/>
            <p:cNvSpPr/>
            <p:nvPr/>
          </p:nvSpPr>
          <p:spPr>
            <a:xfrm>
              <a:off x="3238500" y="2196850"/>
              <a:ext cx="68825" cy="68825"/>
            </a:xfrm>
            <a:custGeom>
              <a:rect b="b" l="l" r="r" t="t"/>
              <a:pathLst>
                <a:path extrusionOk="0" h="2753" w="2753">
                  <a:moveTo>
                    <a:pt x="2640" y="1686"/>
                  </a:moveTo>
                  <a:cubicBezTo>
                    <a:pt x="2753" y="675"/>
                    <a:pt x="1573" y="1"/>
                    <a:pt x="787" y="675"/>
                  </a:cubicBezTo>
                  <a:cubicBezTo>
                    <a:pt x="1" y="1292"/>
                    <a:pt x="394" y="2584"/>
                    <a:pt x="1405" y="2696"/>
                  </a:cubicBezTo>
                  <a:cubicBezTo>
                    <a:pt x="2022" y="2753"/>
                    <a:pt x="2584" y="2303"/>
                    <a:pt x="2696" y="1686"/>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21"/>
            <p:cNvSpPr/>
            <p:nvPr/>
          </p:nvSpPr>
          <p:spPr>
            <a:xfrm>
              <a:off x="3253950" y="2216500"/>
              <a:ext cx="42150" cy="37950"/>
            </a:xfrm>
            <a:custGeom>
              <a:rect b="b" l="l" r="r" t="t"/>
              <a:pathLst>
                <a:path extrusionOk="0" h="1518" w="1686">
                  <a:moveTo>
                    <a:pt x="1629" y="843"/>
                  </a:moveTo>
                  <a:cubicBezTo>
                    <a:pt x="1685" y="394"/>
                    <a:pt x="1404" y="57"/>
                    <a:pt x="955" y="1"/>
                  </a:cubicBezTo>
                  <a:lnTo>
                    <a:pt x="899" y="1"/>
                  </a:lnTo>
                  <a:cubicBezTo>
                    <a:pt x="0" y="113"/>
                    <a:pt x="0" y="1405"/>
                    <a:pt x="899" y="1517"/>
                  </a:cubicBezTo>
                  <a:lnTo>
                    <a:pt x="955" y="1517"/>
                  </a:lnTo>
                  <a:cubicBezTo>
                    <a:pt x="1292" y="1461"/>
                    <a:pt x="1573" y="1180"/>
                    <a:pt x="1629" y="843"/>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21"/>
            <p:cNvSpPr/>
            <p:nvPr/>
          </p:nvSpPr>
          <p:spPr>
            <a:xfrm>
              <a:off x="3266575" y="2224925"/>
              <a:ext cx="19700" cy="21100"/>
            </a:xfrm>
            <a:custGeom>
              <a:rect b="b" l="l" r="r" t="t"/>
              <a:pathLst>
                <a:path extrusionOk="0" h="844" w="788">
                  <a:moveTo>
                    <a:pt x="787" y="450"/>
                  </a:moveTo>
                  <a:cubicBezTo>
                    <a:pt x="787" y="226"/>
                    <a:pt x="619" y="57"/>
                    <a:pt x="450" y="57"/>
                  </a:cubicBezTo>
                  <a:cubicBezTo>
                    <a:pt x="226" y="1"/>
                    <a:pt x="1" y="169"/>
                    <a:pt x="1" y="394"/>
                  </a:cubicBezTo>
                  <a:cubicBezTo>
                    <a:pt x="1" y="619"/>
                    <a:pt x="113" y="787"/>
                    <a:pt x="338" y="787"/>
                  </a:cubicBezTo>
                  <a:cubicBezTo>
                    <a:pt x="563" y="843"/>
                    <a:pt x="731" y="675"/>
                    <a:pt x="787" y="45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21"/>
            <p:cNvSpPr/>
            <p:nvPr/>
          </p:nvSpPr>
          <p:spPr>
            <a:xfrm>
              <a:off x="3269400" y="2234775"/>
              <a:ext cx="5625" cy="7025"/>
            </a:xfrm>
            <a:custGeom>
              <a:rect b="b" l="l" r="r" t="t"/>
              <a:pathLst>
                <a:path extrusionOk="0" h="281" w="225">
                  <a:moveTo>
                    <a:pt x="225" y="112"/>
                  </a:moveTo>
                  <a:cubicBezTo>
                    <a:pt x="169" y="0"/>
                    <a:pt x="0" y="0"/>
                    <a:pt x="0" y="112"/>
                  </a:cubicBezTo>
                  <a:cubicBezTo>
                    <a:pt x="0" y="225"/>
                    <a:pt x="0" y="281"/>
                    <a:pt x="113" y="281"/>
                  </a:cubicBezTo>
                  <a:cubicBezTo>
                    <a:pt x="169" y="281"/>
                    <a:pt x="225" y="225"/>
                    <a:pt x="225" y="169"/>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9" name="Google Shape;4769;p21"/>
          <p:cNvGrpSpPr/>
          <p:nvPr/>
        </p:nvGrpSpPr>
        <p:grpSpPr>
          <a:xfrm flipH="1" rot="10800000">
            <a:off x="41785" y="2974626"/>
            <a:ext cx="9143721" cy="2251922"/>
            <a:chOff x="-347225" y="-1310325"/>
            <a:chExt cx="7672194" cy="1889514"/>
          </a:xfrm>
        </p:grpSpPr>
        <p:sp>
          <p:nvSpPr>
            <p:cNvPr id="4770" name="Google Shape;4770;p21"/>
            <p:cNvSpPr/>
            <p:nvPr/>
          </p:nvSpPr>
          <p:spPr>
            <a:xfrm>
              <a:off x="1908395" y="18533"/>
              <a:ext cx="98243" cy="116656"/>
            </a:xfrm>
            <a:custGeom>
              <a:rect b="b" l="l" r="r" t="t"/>
              <a:pathLst>
                <a:path extrusionOk="0" h="2135" w="1798">
                  <a:moveTo>
                    <a:pt x="0" y="0"/>
                  </a:moveTo>
                  <a:lnTo>
                    <a:pt x="0" y="2134"/>
                  </a:lnTo>
                  <a:lnTo>
                    <a:pt x="1797" y="2134"/>
                  </a:lnTo>
                  <a:lnTo>
                    <a:pt x="179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21"/>
            <p:cNvSpPr/>
            <p:nvPr/>
          </p:nvSpPr>
          <p:spPr>
            <a:xfrm>
              <a:off x="2046472" y="18533"/>
              <a:ext cx="92123" cy="116656"/>
            </a:xfrm>
            <a:custGeom>
              <a:rect b="b" l="l" r="r" t="t"/>
              <a:pathLst>
                <a:path extrusionOk="0" h="2135" w="1686">
                  <a:moveTo>
                    <a:pt x="0" y="0"/>
                  </a:moveTo>
                  <a:lnTo>
                    <a:pt x="0" y="2134"/>
                  </a:lnTo>
                  <a:lnTo>
                    <a:pt x="1685" y="2134"/>
                  </a:lnTo>
                  <a:lnTo>
                    <a:pt x="168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21"/>
            <p:cNvSpPr/>
            <p:nvPr/>
          </p:nvSpPr>
          <p:spPr>
            <a:xfrm>
              <a:off x="2184549" y="18533"/>
              <a:ext cx="89063" cy="116656"/>
            </a:xfrm>
            <a:custGeom>
              <a:rect b="b" l="l" r="r" t="t"/>
              <a:pathLst>
                <a:path extrusionOk="0" h="2135" w="1630">
                  <a:moveTo>
                    <a:pt x="1" y="0"/>
                  </a:moveTo>
                  <a:lnTo>
                    <a:pt x="1" y="2134"/>
                  </a:lnTo>
                  <a:lnTo>
                    <a:pt x="1630" y="2134"/>
                  </a:lnTo>
                  <a:lnTo>
                    <a:pt x="163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21"/>
            <p:cNvSpPr/>
            <p:nvPr/>
          </p:nvSpPr>
          <p:spPr>
            <a:xfrm>
              <a:off x="2319620" y="18533"/>
              <a:ext cx="89009" cy="116656"/>
            </a:xfrm>
            <a:custGeom>
              <a:rect b="b" l="l" r="r" t="t"/>
              <a:pathLst>
                <a:path extrusionOk="0" h="2135" w="1629">
                  <a:moveTo>
                    <a:pt x="0" y="0"/>
                  </a:moveTo>
                  <a:lnTo>
                    <a:pt x="0" y="2134"/>
                  </a:lnTo>
                  <a:lnTo>
                    <a:pt x="1629" y="2134"/>
                  </a:lnTo>
                  <a:lnTo>
                    <a:pt x="162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21"/>
            <p:cNvSpPr/>
            <p:nvPr/>
          </p:nvSpPr>
          <p:spPr>
            <a:xfrm>
              <a:off x="2457697" y="18533"/>
              <a:ext cx="82889" cy="116656"/>
            </a:xfrm>
            <a:custGeom>
              <a:rect b="b" l="l" r="r" t="t"/>
              <a:pathLst>
                <a:path extrusionOk="0" h="2135" w="1517">
                  <a:moveTo>
                    <a:pt x="1" y="0"/>
                  </a:moveTo>
                  <a:lnTo>
                    <a:pt x="1" y="2134"/>
                  </a:lnTo>
                  <a:lnTo>
                    <a:pt x="1517" y="2134"/>
                  </a:lnTo>
                  <a:lnTo>
                    <a:pt x="151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21"/>
            <p:cNvSpPr/>
            <p:nvPr/>
          </p:nvSpPr>
          <p:spPr>
            <a:xfrm>
              <a:off x="2595774" y="18533"/>
              <a:ext cx="79884" cy="116656"/>
            </a:xfrm>
            <a:custGeom>
              <a:rect b="b" l="l" r="r" t="t"/>
              <a:pathLst>
                <a:path extrusionOk="0" h="2135" w="1462">
                  <a:moveTo>
                    <a:pt x="1" y="0"/>
                  </a:moveTo>
                  <a:lnTo>
                    <a:pt x="1" y="2134"/>
                  </a:lnTo>
                  <a:lnTo>
                    <a:pt x="1461" y="2134"/>
                  </a:lnTo>
                  <a:lnTo>
                    <a:pt x="146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21"/>
            <p:cNvSpPr/>
            <p:nvPr/>
          </p:nvSpPr>
          <p:spPr>
            <a:xfrm>
              <a:off x="2730846" y="18533"/>
              <a:ext cx="76769" cy="116656"/>
            </a:xfrm>
            <a:custGeom>
              <a:rect b="b" l="l" r="r" t="t"/>
              <a:pathLst>
                <a:path extrusionOk="0" h="2135" w="1405">
                  <a:moveTo>
                    <a:pt x="0" y="0"/>
                  </a:moveTo>
                  <a:lnTo>
                    <a:pt x="0" y="2134"/>
                  </a:lnTo>
                  <a:lnTo>
                    <a:pt x="1404" y="2134"/>
                  </a:lnTo>
                  <a:lnTo>
                    <a:pt x="140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21"/>
            <p:cNvSpPr/>
            <p:nvPr/>
          </p:nvSpPr>
          <p:spPr>
            <a:xfrm>
              <a:off x="2868922" y="18533"/>
              <a:ext cx="73709" cy="116656"/>
            </a:xfrm>
            <a:custGeom>
              <a:rect b="b" l="l" r="r" t="t"/>
              <a:pathLst>
                <a:path extrusionOk="0" h="2135" w="1349">
                  <a:moveTo>
                    <a:pt x="1" y="0"/>
                  </a:moveTo>
                  <a:lnTo>
                    <a:pt x="1" y="2134"/>
                  </a:lnTo>
                  <a:lnTo>
                    <a:pt x="1348" y="2134"/>
                  </a:lnTo>
                  <a:lnTo>
                    <a:pt x="134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21"/>
            <p:cNvSpPr/>
            <p:nvPr/>
          </p:nvSpPr>
          <p:spPr>
            <a:xfrm>
              <a:off x="3003939" y="18533"/>
              <a:ext cx="70650" cy="116656"/>
            </a:xfrm>
            <a:custGeom>
              <a:rect b="b" l="l" r="r" t="t"/>
              <a:pathLst>
                <a:path extrusionOk="0" h="2135" w="1293">
                  <a:moveTo>
                    <a:pt x="1" y="0"/>
                  </a:moveTo>
                  <a:lnTo>
                    <a:pt x="1" y="2134"/>
                  </a:lnTo>
                  <a:lnTo>
                    <a:pt x="1293" y="2134"/>
                  </a:lnTo>
                  <a:lnTo>
                    <a:pt x="129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21"/>
            <p:cNvSpPr/>
            <p:nvPr/>
          </p:nvSpPr>
          <p:spPr>
            <a:xfrm>
              <a:off x="3142071" y="18533"/>
              <a:ext cx="67535" cy="116656"/>
            </a:xfrm>
            <a:custGeom>
              <a:rect b="b" l="l" r="r" t="t"/>
              <a:pathLst>
                <a:path extrusionOk="0" h="2135" w="1236">
                  <a:moveTo>
                    <a:pt x="0" y="0"/>
                  </a:moveTo>
                  <a:lnTo>
                    <a:pt x="0" y="2134"/>
                  </a:lnTo>
                  <a:lnTo>
                    <a:pt x="1236" y="2134"/>
                  </a:lnTo>
                  <a:lnTo>
                    <a:pt x="123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21"/>
            <p:cNvSpPr/>
            <p:nvPr/>
          </p:nvSpPr>
          <p:spPr>
            <a:xfrm>
              <a:off x="3280148" y="18533"/>
              <a:ext cx="61415" cy="116656"/>
            </a:xfrm>
            <a:custGeom>
              <a:rect b="b" l="l" r="r" t="t"/>
              <a:pathLst>
                <a:path extrusionOk="0" h="2135" w="1124">
                  <a:moveTo>
                    <a:pt x="1" y="0"/>
                  </a:moveTo>
                  <a:lnTo>
                    <a:pt x="1" y="2134"/>
                  </a:lnTo>
                  <a:lnTo>
                    <a:pt x="1124" y="2134"/>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21"/>
            <p:cNvSpPr/>
            <p:nvPr/>
          </p:nvSpPr>
          <p:spPr>
            <a:xfrm>
              <a:off x="3415165" y="18533"/>
              <a:ext cx="61470" cy="116656"/>
            </a:xfrm>
            <a:custGeom>
              <a:rect b="b" l="l" r="r" t="t"/>
              <a:pathLst>
                <a:path extrusionOk="0" h="2135" w="1125">
                  <a:moveTo>
                    <a:pt x="1" y="0"/>
                  </a:moveTo>
                  <a:lnTo>
                    <a:pt x="1" y="2134"/>
                  </a:lnTo>
                  <a:lnTo>
                    <a:pt x="1124" y="2134"/>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21"/>
            <p:cNvSpPr/>
            <p:nvPr/>
          </p:nvSpPr>
          <p:spPr>
            <a:xfrm>
              <a:off x="3553296" y="18533"/>
              <a:ext cx="58356" cy="116656"/>
            </a:xfrm>
            <a:custGeom>
              <a:rect b="b" l="l" r="r" t="t"/>
              <a:pathLst>
                <a:path extrusionOk="0" h="2135" w="1068">
                  <a:moveTo>
                    <a:pt x="0" y="0"/>
                  </a:moveTo>
                  <a:lnTo>
                    <a:pt x="0" y="2134"/>
                  </a:lnTo>
                  <a:lnTo>
                    <a:pt x="1067" y="2134"/>
                  </a:lnTo>
                  <a:lnTo>
                    <a:pt x="106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21"/>
            <p:cNvSpPr/>
            <p:nvPr/>
          </p:nvSpPr>
          <p:spPr>
            <a:xfrm>
              <a:off x="3691373" y="18533"/>
              <a:ext cx="52236" cy="116656"/>
            </a:xfrm>
            <a:custGeom>
              <a:rect b="b" l="l" r="r" t="t"/>
              <a:pathLst>
                <a:path extrusionOk="0" h="2135" w="956">
                  <a:moveTo>
                    <a:pt x="1" y="0"/>
                  </a:moveTo>
                  <a:lnTo>
                    <a:pt x="1" y="2134"/>
                  </a:lnTo>
                  <a:lnTo>
                    <a:pt x="955" y="2134"/>
                  </a:lnTo>
                  <a:lnTo>
                    <a:pt x="95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21"/>
            <p:cNvSpPr/>
            <p:nvPr/>
          </p:nvSpPr>
          <p:spPr>
            <a:xfrm>
              <a:off x="3826390" y="18533"/>
              <a:ext cx="52236" cy="116656"/>
            </a:xfrm>
            <a:custGeom>
              <a:rect b="b" l="l" r="r" t="t"/>
              <a:pathLst>
                <a:path extrusionOk="0" h="2135" w="956">
                  <a:moveTo>
                    <a:pt x="1" y="0"/>
                  </a:moveTo>
                  <a:lnTo>
                    <a:pt x="1" y="2134"/>
                  </a:lnTo>
                  <a:lnTo>
                    <a:pt x="956" y="2134"/>
                  </a:lnTo>
                  <a:lnTo>
                    <a:pt x="95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21"/>
            <p:cNvSpPr/>
            <p:nvPr/>
          </p:nvSpPr>
          <p:spPr>
            <a:xfrm>
              <a:off x="3964522" y="18533"/>
              <a:ext cx="46062" cy="116656"/>
            </a:xfrm>
            <a:custGeom>
              <a:rect b="b" l="l" r="r" t="t"/>
              <a:pathLst>
                <a:path extrusionOk="0" h="2135" w="843">
                  <a:moveTo>
                    <a:pt x="0" y="0"/>
                  </a:moveTo>
                  <a:lnTo>
                    <a:pt x="0" y="2134"/>
                  </a:lnTo>
                  <a:lnTo>
                    <a:pt x="843" y="2134"/>
                  </a:lnTo>
                  <a:lnTo>
                    <a:pt x="8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21"/>
            <p:cNvSpPr/>
            <p:nvPr/>
          </p:nvSpPr>
          <p:spPr>
            <a:xfrm>
              <a:off x="4099539" y="18533"/>
              <a:ext cx="46062" cy="116656"/>
            </a:xfrm>
            <a:custGeom>
              <a:rect b="b" l="l" r="r" t="t"/>
              <a:pathLst>
                <a:path extrusionOk="0" h="2135" w="843">
                  <a:moveTo>
                    <a:pt x="0" y="0"/>
                  </a:moveTo>
                  <a:lnTo>
                    <a:pt x="0" y="2134"/>
                  </a:lnTo>
                  <a:lnTo>
                    <a:pt x="843" y="2134"/>
                  </a:lnTo>
                  <a:lnTo>
                    <a:pt x="8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21"/>
            <p:cNvSpPr/>
            <p:nvPr/>
          </p:nvSpPr>
          <p:spPr>
            <a:xfrm>
              <a:off x="4237616" y="18533"/>
              <a:ext cx="39996" cy="116656"/>
            </a:xfrm>
            <a:custGeom>
              <a:rect b="b" l="l" r="r" t="t"/>
              <a:pathLst>
                <a:path extrusionOk="0" h="2135" w="732">
                  <a:moveTo>
                    <a:pt x="1" y="0"/>
                  </a:moveTo>
                  <a:lnTo>
                    <a:pt x="1" y="2134"/>
                  </a:lnTo>
                  <a:lnTo>
                    <a:pt x="731" y="2134"/>
                  </a:lnTo>
                  <a:lnTo>
                    <a:pt x="73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21"/>
            <p:cNvSpPr/>
            <p:nvPr/>
          </p:nvSpPr>
          <p:spPr>
            <a:xfrm>
              <a:off x="2362568" y="-1307210"/>
              <a:ext cx="15408" cy="6174"/>
            </a:xfrm>
            <a:custGeom>
              <a:rect b="b" l="l" r="r" t="t"/>
              <a:pathLst>
                <a:path extrusionOk="0" h="113" w="282">
                  <a:moveTo>
                    <a:pt x="0" y="0"/>
                  </a:moveTo>
                  <a:lnTo>
                    <a:pt x="169" y="112"/>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21"/>
            <p:cNvSpPr/>
            <p:nvPr/>
          </p:nvSpPr>
          <p:spPr>
            <a:xfrm>
              <a:off x="2221376" y="-1294971"/>
              <a:ext cx="95183" cy="73709"/>
            </a:xfrm>
            <a:custGeom>
              <a:rect b="b" l="l" r="r" t="t"/>
              <a:pathLst>
                <a:path extrusionOk="0" h="1349" w="1742">
                  <a:moveTo>
                    <a:pt x="169" y="1"/>
                  </a:moveTo>
                  <a:cubicBezTo>
                    <a:pt x="113" y="113"/>
                    <a:pt x="57" y="169"/>
                    <a:pt x="1" y="282"/>
                  </a:cubicBezTo>
                  <a:lnTo>
                    <a:pt x="1573" y="1349"/>
                  </a:lnTo>
                  <a:cubicBezTo>
                    <a:pt x="1630" y="1236"/>
                    <a:pt x="1686" y="1124"/>
                    <a:pt x="1742" y="1068"/>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21"/>
            <p:cNvSpPr/>
            <p:nvPr/>
          </p:nvSpPr>
          <p:spPr>
            <a:xfrm>
              <a:off x="2132421" y="-1080124"/>
              <a:ext cx="104362" cy="36882"/>
            </a:xfrm>
            <a:custGeom>
              <a:rect b="b" l="l" r="r" t="t"/>
              <a:pathLst>
                <a:path extrusionOk="0" h="675" w="1910">
                  <a:moveTo>
                    <a:pt x="56" y="0"/>
                  </a:moveTo>
                  <a:cubicBezTo>
                    <a:pt x="0" y="113"/>
                    <a:pt x="0" y="169"/>
                    <a:pt x="0" y="281"/>
                  </a:cubicBezTo>
                  <a:lnTo>
                    <a:pt x="1854" y="674"/>
                  </a:lnTo>
                  <a:cubicBezTo>
                    <a:pt x="1854" y="618"/>
                    <a:pt x="1910" y="562"/>
                    <a:pt x="1910" y="506"/>
                  </a:cubicBezTo>
                  <a:lnTo>
                    <a:pt x="1910" y="393"/>
                  </a:lnTo>
                  <a:lnTo>
                    <a:pt x="5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21"/>
            <p:cNvSpPr/>
            <p:nvPr/>
          </p:nvSpPr>
          <p:spPr>
            <a:xfrm>
              <a:off x="2147721" y="-1135366"/>
              <a:ext cx="104417" cy="46062"/>
            </a:xfrm>
            <a:custGeom>
              <a:rect b="b" l="l" r="r" t="t"/>
              <a:pathLst>
                <a:path extrusionOk="0" h="843" w="1911">
                  <a:moveTo>
                    <a:pt x="57" y="0"/>
                  </a:moveTo>
                  <a:lnTo>
                    <a:pt x="57" y="56"/>
                  </a:lnTo>
                  <a:cubicBezTo>
                    <a:pt x="57" y="113"/>
                    <a:pt x="57" y="225"/>
                    <a:pt x="1" y="281"/>
                  </a:cubicBezTo>
                  <a:lnTo>
                    <a:pt x="1854" y="843"/>
                  </a:lnTo>
                  <a:cubicBezTo>
                    <a:pt x="1854" y="730"/>
                    <a:pt x="1854" y="618"/>
                    <a:pt x="1910" y="562"/>
                  </a:cubicBezTo>
                  <a:lnTo>
                    <a:pt x="5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21"/>
            <p:cNvSpPr/>
            <p:nvPr/>
          </p:nvSpPr>
          <p:spPr>
            <a:xfrm>
              <a:off x="2282792" y="-1307210"/>
              <a:ext cx="64475" cy="43002"/>
            </a:xfrm>
            <a:custGeom>
              <a:rect b="b" l="l" r="r" t="t"/>
              <a:pathLst>
                <a:path extrusionOk="0" h="787" w="1180">
                  <a:moveTo>
                    <a:pt x="0" y="0"/>
                  </a:moveTo>
                  <a:lnTo>
                    <a:pt x="955" y="786"/>
                  </a:lnTo>
                  <a:lnTo>
                    <a:pt x="1180" y="562"/>
                  </a:lnTo>
                  <a:lnTo>
                    <a:pt x="44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21"/>
            <p:cNvSpPr/>
            <p:nvPr/>
          </p:nvSpPr>
          <p:spPr>
            <a:xfrm>
              <a:off x="2126247" y="-1021823"/>
              <a:ext cx="104417" cy="27648"/>
            </a:xfrm>
            <a:custGeom>
              <a:rect b="b" l="l" r="r" t="t"/>
              <a:pathLst>
                <a:path extrusionOk="0" h="506" w="1911">
                  <a:moveTo>
                    <a:pt x="1" y="0"/>
                  </a:moveTo>
                  <a:lnTo>
                    <a:pt x="1" y="337"/>
                  </a:lnTo>
                  <a:lnTo>
                    <a:pt x="1910" y="506"/>
                  </a:lnTo>
                  <a:cubicBezTo>
                    <a:pt x="1910" y="394"/>
                    <a:pt x="1910" y="337"/>
                    <a:pt x="1910" y="225"/>
                  </a:cubicBezTo>
                  <a:lnTo>
                    <a:pt x="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21"/>
            <p:cNvSpPr/>
            <p:nvPr/>
          </p:nvSpPr>
          <p:spPr>
            <a:xfrm>
              <a:off x="2166135" y="-1193667"/>
              <a:ext cx="101357" cy="55296"/>
            </a:xfrm>
            <a:custGeom>
              <a:rect b="b" l="l" r="r" t="t"/>
              <a:pathLst>
                <a:path extrusionOk="0" h="1012" w="1855">
                  <a:moveTo>
                    <a:pt x="113" y="0"/>
                  </a:moveTo>
                  <a:cubicBezTo>
                    <a:pt x="57" y="113"/>
                    <a:pt x="57" y="225"/>
                    <a:pt x="1" y="281"/>
                  </a:cubicBezTo>
                  <a:lnTo>
                    <a:pt x="1742" y="1011"/>
                  </a:lnTo>
                  <a:cubicBezTo>
                    <a:pt x="1798" y="955"/>
                    <a:pt x="1854" y="843"/>
                    <a:pt x="1854" y="730"/>
                  </a:cubicBez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21"/>
            <p:cNvSpPr/>
            <p:nvPr/>
          </p:nvSpPr>
          <p:spPr>
            <a:xfrm>
              <a:off x="2190723" y="-1245849"/>
              <a:ext cx="98243" cy="67535"/>
            </a:xfrm>
            <a:custGeom>
              <a:rect b="b" l="l" r="r" t="t"/>
              <a:pathLst>
                <a:path extrusionOk="0" h="1236" w="1798">
                  <a:moveTo>
                    <a:pt x="113" y="0"/>
                  </a:moveTo>
                  <a:lnTo>
                    <a:pt x="0" y="281"/>
                  </a:lnTo>
                  <a:lnTo>
                    <a:pt x="1685" y="1236"/>
                  </a:lnTo>
                  <a:lnTo>
                    <a:pt x="1797" y="899"/>
                  </a:ln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21"/>
            <p:cNvSpPr/>
            <p:nvPr/>
          </p:nvSpPr>
          <p:spPr>
            <a:xfrm>
              <a:off x="2123187" y="-1307210"/>
              <a:ext cx="1206123" cy="957511"/>
            </a:xfrm>
            <a:custGeom>
              <a:rect b="b" l="l" r="r" t="t"/>
              <a:pathLst>
                <a:path extrusionOk="0" h="17524" w="22074">
                  <a:moveTo>
                    <a:pt x="18310" y="0"/>
                  </a:moveTo>
                  <a:cubicBezTo>
                    <a:pt x="18366" y="56"/>
                    <a:pt x="18423" y="112"/>
                    <a:pt x="18479" y="225"/>
                  </a:cubicBezTo>
                  <a:lnTo>
                    <a:pt x="18029" y="618"/>
                  </a:lnTo>
                  <a:cubicBezTo>
                    <a:pt x="18086" y="674"/>
                    <a:pt x="18142" y="786"/>
                    <a:pt x="18198" y="843"/>
                  </a:cubicBezTo>
                  <a:lnTo>
                    <a:pt x="18703" y="449"/>
                  </a:lnTo>
                  <a:cubicBezTo>
                    <a:pt x="18816" y="618"/>
                    <a:pt x="18928" y="843"/>
                    <a:pt x="19097" y="1011"/>
                  </a:cubicBezTo>
                  <a:lnTo>
                    <a:pt x="18591" y="1348"/>
                  </a:lnTo>
                  <a:lnTo>
                    <a:pt x="18760" y="1573"/>
                  </a:lnTo>
                  <a:lnTo>
                    <a:pt x="19265" y="1236"/>
                  </a:lnTo>
                  <a:cubicBezTo>
                    <a:pt x="19377" y="1460"/>
                    <a:pt x="19490" y="1629"/>
                    <a:pt x="19546" y="1797"/>
                  </a:cubicBezTo>
                  <a:lnTo>
                    <a:pt x="19040" y="2078"/>
                  </a:lnTo>
                  <a:lnTo>
                    <a:pt x="19153" y="2359"/>
                  </a:lnTo>
                  <a:lnTo>
                    <a:pt x="19714" y="2078"/>
                  </a:lnTo>
                  <a:cubicBezTo>
                    <a:pt x="19827" y="2247"/>
                    <a:pt x="19939" y="2471"/>
                    <a:pt x="19995" y="2696"/>
                  </a:cubicBezTo>
                  <a:lnTo>
                    <a:pt x="19433" y="2921"/>
                  </a:lnTo>
                  <a:cubicBezTo>
                    <a:pt x="19433" y="2977"/>
                    <a:pt x="19546" y="3089"/>
                    <a:pt x="19546" y="3201"/>
                  </a:cubicBezTo>
                  <a:lnTo>
                    <a:pt x="20107" y="2977"/>
                  </a:lnTo>
                  <a:cubicBezTo>
                    <a:pt x="20164" y="3145"/>
                    <a:pt x="20276" y="3370"/>
                    <a:pt x="20332" y="3538"/>
                  </a:cubicBezTo>
                  <a:lnTo>
                    <a:pt x="19770" y="3707"/>
                  </a:lnTo>
                  <a:lnTo>
                    <a:pt x="19827" y="4044"/>
                  </a:lnTo>
                  <a:lnTo>
                    <a:pt x="20388" y="3819"/>
                  </a:lnTo>
                  <a:cubicBezTo>
                    <a:pt x="20501" y="4044"/>
                    <a:pt x="20557" y="4269"/>
                    <a:pt x="20557" y="4493"/>
                  </a:cubicBezTo>
                  <a:lnTo>
                    <a:pt x="19995" y="4606"/>
                  </a:lnTo>
                  <a:cubicBezTo>
                    <a:pt x="19995" y="4718"/>
                    <a:pt x="20051" y="4830"/>
                    <a:pt x="20051" y="4886"/>
                  </a:cubicBezTo>
                  <a:lnTo>
                    <a:pt x="20613" y="4774"/>
                  </a:lnTo>
                  <a:cubicBezTo>
                    <a:pt x="20613" y="4999"/>
                    <a:pt x="20725" y="5223"/>
                    <a:pt x="20725" y="5392"/>
                  </a:cubicBezTo>
                  <a:lnTo>
                    <a:pt x="20107" y="5448"/>
                  </a:lnTo>
                  <a:lnTo>
                    <a:pt x="20107" y="5785"/>
                  </a:lnTo>
                  <a:lnTo>
                    <a:pt x="20725" y="5729"/>
                  </a:lnTo>
                  <a:lnTo>
                    <a:pt x="20725" y="6403"/>
                  </a:lnTo>
                  <a:lnTo>
                    <a:pt x="20107" y="6403"/>
                  </a:lnTo>
                  <a:lnTo>
                    <a:pt x="20107" y="6684"/>
                  </a:lnTo>
                  <a:lnTo>
                    <a:pt x="20781" y="6684"/>
                  </a:lnTo>
                  <a:lnTo>
                    <a:pt x="20781" y="7301"/>
                  </a:lnTo>
                  <a:lnTo>
                    <a:pt x="20220" y="7245"/>
                  </a:lnTo>
                  <a:lnTo>
                    <a:pt x="20220" y="7582"/>
                  </a:lnTo>
                  <a:lnTo>
                    <a:pt x="20838" y="7638"/>
                  </a:lnTo>
                  <a:cubicBezTo>
                    <a:pt x="20838" y="7863"/>
                    <a:pt x="20725" y="8088"/>
                    <a:pt x="20725" y="8312"/>
                  </a:cubicBezTo>
                  <a:lnTo>
                    <a:pt x="20107" y="8144"/>
                  </a:lnTo>
                  <a:cubicBezTo>
                    <a:pt x="20107" y="8200"/>
                    <a:pt x="20107" y="8256"/>
                    <a:pt x="20107" y="8312"/>
                  </a:cubicBezTo>
                  <a:lnTo>
                    <a:pt x="20107" y="8481"/>
                  </a:lnTo>
                  <a:lnTo>
                    <a:pt x="20725" y="8593"/>
                  </a:lnTo>
                  <a:cubicBezTo>
                    <a:pt x="20669" y="8818"/>
                    <a:pt x="20613" y="8986"/>
                    <a:pt x="20557" y="9211"/>
                  </a:cubicBezTo>
                  <a:lnTo>
                    <a:pt x="19995" y="9043"/>
                  </a:lnTo>
                  <a:cubicBezTo>
                    <a:pt x="19995" y="9099"/>
                    <a:pt x="19939" y="9211"/>
                    <a:pt x="19883" y="9323"/>
                  </a:cubicBezTo>
                  <a:lnTo>
                    <a:pt x="20444" y="9492"/>
                  </a:lnTo>
                  <a:cubicBezTo>
                    <a:pt x="20388" y="9717"/>
                    <a:pt x="20332" y="9941"/>
                    <a:pt x="20220" y="10110"/>
                  </a:cubicBezTo>
                  <a:lnTo>
                    <a:pt x="19658" y="9885"/>
                  </a:lnTo>
                  <a:cubicBezTo>
                    <a:pt x="19658" y="9997"/>
                    <a:pt x="19602" y="10110"/>
                    <a:pt x="19546" y="10166"/>
                  </a:cubicBezTo>
                  <a:lnTo>
                    <a:pt x="20107" y="10391"/>
                  </a:lnTo>
                  <a:cubicBezTo>
                    <a:pt x="20051" y="10615"/>
                    <a:pt x="19939" y="10784"/>
                    <a:pt x="19827" y="10952"/>
                  </a:cubicBezTo>
                  <a:lnTo>
                    <a:pt x="19321" y="10671"/>
                  </a:lnTo>
                  <a:cubicBezTo>
                    <a:pt x="19265" y="10784"/>
                    <a:pt x="19209" y="10896"/>
                    <a:pt x="19153" y="10952"/>
                  </a:cubicBezTo>
                  <a:lnTo>
                    <a:pt x="19714" y="11233"/>
                  </a:lnTo>
                  <a:cubicBezTo>
                    <a:pt x="19602" y="11458"/>
                    <a:pt x="19490" y="11626"/>
                    <a:pt x="19377" y="11795"/>
                  </a:cubicBezTo>
                  <a:lnTo>
                    <a:pt x="18703" y="11458"/>
                  </a:lnTo>
                  <a:cubicBezTo>
                    <a:pt x="18647" y="11570"/>
                    <a:pt x="18591" y="11626"/>
                    <a:pt x="18535" y="11738"/>
                  </a:cubicBezTo>
                  <a:lnTo>
                    <a:pt x="19040" y="12075"/>
                  </a:lnTo>
                  <a:cubicBezTo>
                    <a:pt x="18928" y="12244"/>
                    <a:pt x="18760" y="12412"/>
                    <a:pt x="18647" y="12581"/>
                  </a:cubicBezTo>
                  <a:lnTo>
                    <a:pt x="18198" y="12188"/>
                  </a:lnTo>
                  <a:lnTo>
                    <a:pt x="17973" y="12412"/>
                  </a:lnTo>
                  <a:lnTo>
                    <a:pt x="18479" y="12806"/>
                  </a:lnTo>
                  <a:cubicBezTo>
                    <a:pt x="18310" y="12974"/>
                    <a:pt x="18142" y="13143"/>
                    <a:pt x="18029" y="13311"/>
                  </a:cubicBezTo>
                  <a:lnTo>
                    <a:pt x="17580" y="12862"/>
                  </a:lnTo>
                  <a:lnTo>
                    <a:pt x="17355" y="13086"/>
                  </a:lnTo>
                  <a:lnTo>
                    <a:pt x="17805" y="13480"/>
                  </a:lnTo>
                  <a:cubicBezTo>
                    <a:pt x="17636" y="13648"/>
                    <a:pt x="17468" y="13760"/>
                    <a:pt x="17299" y="13929"/>
                  </a:cubicBezTo>
                  <a:lnTo>
                    <a:pt x="16906" y="13480"/>
                  </a:lnTo>
                  <a:lnTo>
                    <a:pt x="16681" y="13648"/>
                  </a:lnTo>
                  <a:lnTo>
                    <a:pt x="17075" y="14097"/>
                  </a:lnTo>
                  <a:cubicBezTo>
                    <a:pt x="16906" y="14266"/>
                    <a:pt x="16738" y="14378"/>
                    <a:pt x="16569" y="14547"/>
                  </a:cubicBezTo>
                  <a:lnTo>
                    <a:pt x="16232" y="14041"/>
                  </a:lnTo>
                  <a:lnTo>
                    <a:pt x="15951" y="14210"/>
                  </a:lnTo>
                  <a:lnTo>
                    <a:pt x="16288" y="14715"/>
                  </a:lnTo>
                  <a:cubicBezTo>
                    <a:pt x="16120" y="14828"/>
                    <a:pt x="15951" y="14940"/>
                    <a:pt x="15727" y="14996"/>
                  </a:cubicBezTo>
                  <a:lnTo>
                    <a:pt x="15446" y="14491"/>
                  </a:lnTo>
                  <a:lnTo>
                    <a:pt x="15165" y="14603"/>
                  </a:lnTo>
                  <a:lnTo>
                    <a:pt x="15502" y="15165"/>
                  </a:lnTo>
                  <a:cubicBezTo>
                    <a:pt x="15277" y="15277"/>
                    <a:pt x="15109" y="15333"/>
                    <a:pt x="14884" y="15445"/>
                  </a:cubicBezTo>
                  <a:lnTo>
                    <a:pt x="14660" y="14884"/>
                  </a:lnTo>
                  <a:lnTo>
                    <a:pt x="14379" y="14996"/>
                  </a:lnTo>
                  <a:lnTo>
                    <a:pt x="14603" y="15558"/>
                  </a:lnTo>
                  <a:cubicBezTo>
                    <a:pt x="14379" y="15614"/>
                    <a:pt x="14210" y="15726"/>
                    <a:pt x="13986" y="15782"/>
                  </a:cubicBezTo>
                  <a:lnTo>
                    <a:pt x="13817" y="15165"/>
                  </a:lnTo>
                  <a:lnTo>
                    <a:pt x="13536" y="15277"/>
                  </a:lnTo>
                  <a:lnTo>
                    <a:pt x="13705" y="15839"/>
                  </a:lnTo>
                  <a:cubicBezTo>
                    <a:pt x="13480" y="15895"/>
                    <a:pt x="13255" y="15951"/>
                    <a:pt x="13031" y="16007"/>
                  </a:cubicBezTo>
                  <a:lnTo>
                    <a:pt x="12918" y="15445"/>
                  </a:lnTo>
                  <a:lnTo>
                    <a:pt x="12638" y="15502"/>
                  </a:lnTo>
                  <a:lnTo>
                    <a:pt x="12750" y="16063"/>
                  </a:lnTo>
                  <a:cubicBezTo>
                    <a:pt x="12525" y="16063"/>
                    <a:pt x="12357" y="16119"/>
                    <a:pt x="12132" y="16175"/>
                  </a:cubicBezTo>
                  <a:lnTo>
                    <a:pt x="12076" y="15558"/>
                  </a:lnTo>
                  <a:lnTo>
                    <a:pt x="11739" y="15558"/>
                  </a:lnTo>
                  <a:lnTo>
                    <a:pt x="11851" y="16175"/>
                  </a:lnTo>
                  <a:lnTo>
                    <a:pt x="11121" y="16175"/>
                  </a:lnTo>
                  <a:lnTo>
                    <a:pt x="11121" y="15670"/>
                  </a:lnTo>
                  <a:lnTo>
                    <a:pt x="10840" y="15670"/>
                  </a:lnTo>
                  <a:lnTo>
                    <a:pt x="10840" y="16288"/>
                  </a:lnTo>
                  <a:lnTo>
                    <a:pt x="10166" y="16288"/>
                  </a:lnTo>
                  <a:lnTo>
                    <a:pt x="10223" y="15670"/>
                  </a:lnTo>
                  <a:lnTo>
                    <a:pt x="9942" y="15670"/>
                  </a:lnTo>
                  <a:lnTo>
                    <a:pt x="9886" y="16288"/>
                  </a:lnTo>
                  <a:cubicBezTo>
                    <a:pt x="9661" y="16288"/>
                    <a:pt x="9436" y="16232"/>
                    <a:pt x="9155" y="16175"/>
                  </a:cubicBezTo>
                  <a:lnTo>
                    <a:pt x="9324" y="15558"/>
                  </a:lnTo>
                  <a:lnTo>
                    <a:pt x="8987" y="15558"/>
                  </a:lnTo>
                  <a:lnTo>
                    <a:pt x="8875" y="16119"/>
                  </a:lnTo>
                  <a:cubicBezTo>
                    <a:pt x="8650" y="16119"/>
                    <a:pt x="8481" y="16063"/>
                    <a:pt x="8257" y="16007"/>
                  </a:cubicBezTo>
                  <a:lnTo>
                    <a:pt x="8425" y="15389"/>
                  </a:lnTo>
                  <a:cubicBezTo>
                    <a:pt x="8369" y="15389"/>
                    <a:pt x="8257" y="15333"/>
                    <a:pt x="8144" y="15333"/>
                  </a:cubicBezTo>
                  <a:lnTo>
                    <a:pt x="7976" y="15895"/>
                  </a:lnTo>
                  <a:cubicBezTo>
                    <a:pt x="7751" y="15839"/>
                    <a:pt x="7527" y="15726"/>
                    <a:pt x="7358" y="15670"/>
                  </a:cubicBezTo>
                  <a:lnTo>
                    <a:pt x="7583" y="15108"/>
                  </a:lnTo>
                  <a:lnTo>
                    <a:pt x="7302" y="14996"/>
                  </a:lnTo>
                  <a:lnTo>
                    <a:pt x="7077" y="15558"/>
                  </a:lnTo>
                  <a:cubicBezTo>
                    <a:pt x="6853" y="15445"/>
                    <a:pt x="6684" y="15389"/>
                    <a:pt x="6516" y="15277"/>
                  </a:cubicBezTo>
                  <a:lnTo>
                    <a:pt x="6796" y="14715"/>
                  </a:lnTo>
                  <a:lnTo>
                    <a:pt x="6516" y="14603"/>
                  </a:lnTo>
                  <a:lnTo>
                    <a:pt x="6235" y="15108"/>
                  </a:lnTo>
                  <a:cubicBezTo>
                    <a:pt x="6010" y="14996"/>
                    <a:pt x="5842" y="14884"/>
                    <a:pt x="5673" y="14771"/>
                  </a:cubicBezTo>
                  <a:lnTo>
                    <a:pt x="6010" y="14266"/>
                  </a:lnTo>
                  <a:cubicBezTo>
                    <a:pt x="5898" y="14210"/>
                    <a:pt x="5842" y="14154"/>
                    <a:pt x="5729" y="14097"/>
                  </a:cubicBezTo>
                  <a:lnTo>
                    <a:pt x="5392" y="14603"/>
                  </a:lnTo>
                  <a:cubicBezTo>
                    <a:pt x="5224" y="14491"/>
                    <a:pt x="5055" y="14378"/>
                    <a:pt x="4887" y="14210"/>
                  </a:cubicBezTo>
                  <a:lnTo>
                    <a:pt x="5280" y="13760"/>
                  </a:lnTo>
                  <a:lnTo>
                    <a:pt x="5055" y="13592"/>
                  </a:lnTo>
                  <a:lnTo>
                    <a:pt x="4662" y="14041"/>
                  </a:lnTo>
                  <a:cubicBezTo>
                    <a:pt x="4494" y="13873"/>
                    <a:pt x="4325" y="13760"/>
                    <a:pt x="4157" y="13592"/>
                  </a:cubicBezTo>
                  <a:lnTo>
                    <a:pt x="4606" y="13143"/>
                  </a:lnTo>
                  <a:lnTo>
                    <a:pt x="4438" y="12862"/>
                  </a:lnTo>
                  <a:lnTo>
                    <a:pt x="4044" y="13311"/>
                  </a:lnTo>
                  <a:cubicBezTo>
                    <a:pt x="3876" y="13143"/>
                    <a:pt x="3764" y="12974"/>
                    <a:pt x="3595" y="12806"/>
                  </a:cubicBezTo>
                  <a:lnTo>
                    <a:pt x="4044" y="12412"/>
                  </a:lnTo>
                  <a:lnTo>
                    <a:pt x="3876" y="12188"/>
                  </a:lnTo>
                  <a:lnTo>
                    <a:pt x="3427" y="12581"/>
                  </a:lnTo>
                  <a:cubicBezTo>
                    <a:pt x="3258" y="12412"/>
                    <a:pt x="3146" y="12244"/>
                    <a:pt x="3033" y="12019"/>
                  </a:cubicBezTo>
                  <a:lnTo>
                    <a:pt x="3539" y="11682"/>
                  </a:lnTo>
                  <a:lnTo>
                    <a:pt x="3370" y="11458"/>
                  </a:lnTo>
                  <a:lnTo>
                    <a:pt x="2865" y="11795"/>
                  </a:lnTo>
                  <a:cubicBezTo>
                    <a:pt x="2753" y="11626"/>
                    <a:pt x="2640" y="11402"/>
                    <a:pt x="2528" y="11233"/>
                  </a:cubicBezTo>
                  <a:lnTo>
                    <a:pt x="3033" y="10952"/>
                  </a:lnTo>
                  <a:lnTo>
                    <a:pt x="2921" y="10671"/>
                  </a:lnTo>
                  <a:lnTo>
                    <a:pt x="2359" y="10952"/>
                  </a:lnTo>
                  <a:cubicBezTo>
                    <a:pt x="2247" y="10784"/>
                    <a:pt x="2191" y="10559"/>
                    <a:pt x="2079" y="10391"/>
                  </a:cubicBezTo>
                  <a:lnTo>
                    <a:pt x="2640" y="10110"/>
                  </a:lnTo>
                  <a:cubicBezTo>
                    <a:pt x="2584" y="10054"/>
                    <a:pt x="2584" y="9941"/>
                    <a:pt x="2528" y="9829"/>
                  </a:cubicBezTo>
                  <a:lnTo>
                    <a:pt x="1966" y="10054"/>
                  </a:lnTo>
                  <a:cubicBezTo>
                    <a:pt x="1910" y="9885"/>
                    <a:pt x="1798" y="9717"/>
                    <a:pt x="1742" y="9492"/>
                  </a:cubicBezTo>
                  <a:lnTo>
                    <a:pt x="2359" y="9323"/>
                  </a:lnTo>
                  <a:lnTo>
                    <a:pt x="2247" y="9043"/>
                  </a:lnTo>
                  <a:lnTo>
                    <a:pt x="1686" y="9211"/>
                  </a:lnTo>
                  <a:cubicBezTo>
                    <a:pt x="1629" y="8986"/>
                    <a:pt x="1573" y="8762"/>
                    <a:pt x="1517" y="8537"/>
                  </a:cubicBezTo>
                  <a:lnTo>
                    <a:pt x="2079" y="8425"/>
                  </a:lnTo>
                  <a:cubicBezTo>
                    <a:pt x="2079" y="8312"/>
                    <a:pt x="2079" y="8256"/>
                    <a:pt x="2023" y="8144"/>
                  </a:cubicBezTo>
                  <a:lnTo>
                    <a:pt x="1461" y="8256"/>
                  </a:lnTo>
                  <a:cubicBezTo>
                    <a:pt x="1461" y="8032"/>
                    <a:pt x="1405" y="7807"/>
                    <a:pt x="1349" y="7638"/>
                  </a:cubicBezTo>
                  <a:lnTo>
                    <a:pt x="1966" y="7582"/>
                  </a:lnTo>
                  <a:lnTo>
                    <a:pt x="1966" y="7245"/>
                  </a:lnTo>
                  <a:lnTo>
                    <a:pt x="1349" y="7301"/>
                  </a:lnTo>
                  <a:lnTo>
                    <a:pt x="1349" y="6628"/>
                  </a:lnTo>
                  <a:lnTo>
                    <a:pt x="1966" y="6628"/>
                  </a:lnTo>
                  <a:lnTo>
                    <a:pt x="1966" y="6291"/>
                  </a:lnTo>
                  <a:lnTo>
                    <a:pt x="1" y="6291"/>
                  </a:lnTo>
                  <a:lnTo>
                    <a:pt x="1" y="6571"/>
                  </a:lnTo>
                  <a:cubicBezTo>
                    <a:pt x="1" y="6908"/>
                    <a:pt x="1" y="7245"/>
                    <a:pt x="57" y="7582"/>
                  </a:cubicBezTo>
                  <a:cubicBezTo>
                    <a:pt x="57" y="7638"/>
                    <a:pt x="57" y="7695"/>
                    <a:pt x="57" y="7751"/>
                  </a:cubicBezTo>
                  <a:cubicBezTo>
                    <a:pt x="57" y="7975"/>
                    <a:pt x="113" y="8200"/>
                    <a:pt x="169" y="8481"/>
                  </a:cubicBezTo>
                  <a:cubicBezTo>
                    <a:pt x="169" y="8593"/>
                    <a:pt x="169" y="8649"/>
                    <a:pt x="225" y="8762"/>
                  </a:cubicBezTo>
                  <a:cubicBezTo>
                    <a:pt x="281" y="9043"/>
                    <a:pt x="338" y="9267"/>
                    <a:pt x="394" y="9548"/>
                  </a:cubicBezTo>
                  <a:cubicBezTo>
                    <a:pt x="450" y="9604"/>
                    <a:pt x="450" y="9717"/>
                    <a:pt x="450" y="9773"/>
                  </a:cubicBezTo>
                  <a:cubicBezTo>
                    <a:pt x="562" y="10054"/>
                    <a:pt x="675" y="10278"/>
                    <a:pt x="731" y="10559"/>
                  </a:cubicBezTo>
                  <a:cubicBezTo>
                    <a:pt x="731" y="10559"/>
                    <a:pt x="731" y="10615"/>
                    <a:pt x="731" y="10615"/>
                  </a:cubicBezTo>
                  <a:cubicBezTo>
                    <a:pt x="899" y="11008"/>
                    <a:pt x="1068" y="11402"/>
                    <a:pt x="1292" y="11738"/>
                  </a:cubicBezTo>
                  <a:lnTo>
                    <a:pt x="1349" y="11851"/>
                  </a:lnTo>
                  <a:cubicBezTo>
                    <a:pt x="1461" y="12075"/>
                    <a:pt x="1573" y="12300"/>
                    <a:pt x="1686" y="12469"/>
                  </a:cubicBezTo>
                  <a:lnTo>
                    <a:pt x="1854" y="12749"/>
                  </a:lnTo>
                  <a:cubicBezTo>
                    <a:pt x="2023" y="12974"/>
                    <a:pt x="2191" y="13199"/>
                    <a:pt x="2359" y="13367"/>
                  </a:cubicBezTo>
                  <a:lnTo>
                    <a:pt x="2472" y="13536"/>
                  </a:lnTo>
                  <a:cubicBezTo>
                    <a:pt x="2640" y="13760"/>
                    <a:pt x="2865" y="13985"/>
                    <a:pt x="3033" y="14210"/>
                  </a:cubicBezTo>
                  <a:lnTo>
                    <a:pt x="3146" y="14266"/>
                  </a:lnTo>
                  <a:cubicBezTo>
                    <a:pt x="3370" y="14491"/>
                    <a:pt x="3595" y="14771"/>
                    <a:pt x="3876" y="14996"/>
                  </a:cubicBezTo>
                  <a:lnTo>
                    <a:pt x="3932" y="15052"/>
                  </a:lnTo>
                  <a:cubicBezTo>
                    <a:pt x="4213" y="15221"/>
                    <a:pt x="4438" y="15445"/>
                    <a:pt x="4718" y="15614"/>
                  </a:cubicBezTo>
                  <a:lnTo>
                    <a:pt x="4943" y="15726"/>
                  </a:lnTo>
                  <a:cubicBezTo>
                    <a:pt x="5168" y="15895"/>
                    <a:pt x="5392" y="16063"/>
                    <a:pt x="5673" y="16175"/>
                  </a:cubicBezTo>
                  <a:lnTo>
                    <a:pt x="5842" y="16288"/>
                  </a:lnTo>
                  <a:cubicBezTo>
                    <a:pt x="6066" y="16400"/>
                    <a:pt x="6347" y="16512"/>
                    <a:pt x="6628" y="16625"/>
                  </a:cubicBezTo>
                  <a:lnTo>
                    <a:pt x="6740" y="16681"/>
                  </a:lnTo>
                  <a:cubicBezTo>
                    <a:pt x="7077" y="16849"/>
                    <a:pt x="7414" y="16962"/>
                    <a:pt x="7751" y="17074"/>
                  </a:cubicBezTo>
                  <a:lnTo>
                    <a:pt x="7976" y="17130"/>
                  </a:lnTo>
                  <a:cubicBezTo>
                    <a:pt x="8313" y="17243"/>
                    <a:pt x="8650" y="17299"/>
                    <a:pt x="8987" y="17355"/>
                  </a:cubicBezTo>
                  <a:cubicBezTo>
                    <a:pt x="9212" y="17411"/>
                    <a:pt x="9492" y="17467"/>
                    <a:pt x="9773" y="17467"/>
                  </a:cubicBezTo>
                  <a:lnTo>
                    <a:pt x="9942" y="17467"/>
                  </a:lnTo>
                  <a:cubicBezTo>
                    <a:pt x="10279" y="17467"/>
                    <a:pt x="10672" y="17523"/>
                    <a:pt x="11009" y="17523"/>
                  </a:cubicBezTo>
                  <a:cubicBezTo>
                    <a:pt x="12020" y="17523"/>
                    <a:pt x="13087" y="17411"/>
                    <a:pt x="14042" y="17130"/>
                  </a:cubicBezTo>
                  <a:lnTo>
                    <a:pt x="14323" y="17018"/>
                  </a:lnTo>
                  <a:cubicBezTo>
                    <a:pt x="15277" y="16737"/>
                    <a:pt x="16176" y="16344"/>
                    <a:pt x="17018" y="15782"/>
                  </a:cubicBezTo>
                  <a:lnTo>
                    <a:pt x="17131" y="15726"/>
                  </a:lnTo>
                  <a:cubicBezTo>
                    <a:pt x="17412" y="15502"/>
                    <a:pt x="17636" y="15333"/>
                    <a:pt x="17917" y="15165"/>
                  </a:cubicBezTo>
                  <a:lnTo>
                    <a:pt x="18142" y="14940"/>
                  </a:lnTo>
                  <a:cubicBezTo>
                    <a:pt x="18310" y="14771"/>
                    <a:pt x="18535" y="14603"/>
                    <a:pt x="18703" y="14434"/>
                  </a:cubicBezTo>
                  <a:lnTo>
                    <a:pt x="18928" y="14210"/>
                  </a:lnTo>
                  <a:cubicBezTo>
                    <a:pt x="19097" y="14041"/>
                    <a:pt x="19265" y="13817"/>
                    <a:pt x="19490" y="13648"/>
                  </a:cubicBezTo>
                  <a:cubicBezTo>
                    <a:pt x="19490" y="13592"/>
                    <a:pt x="19546" y="13536"/>
                    <a:pt x="19602" y="13480"/>
                  </a:cubicBezTo>
                  <a:lnTo>
                    <a:pt x="19658" y="13423"/>
                  </a:lnTo>
                  <a:cubicBezTo>
                    <a:pt x="20107" y="12862"/>
                    <a:pt x="20444" y="12300"/>
                    <a:pt x="20781" y="11682"/>
                  </a:cubicBezTo>
                  <a:lnTo>
                    <a:pt x="20894" y="11570"/>
                  </a:lnTo>
                  <a:cubicBezTo>
                    <a:pt x="21006" y="11345"/>
                    <a:pt x="21062" y="11121"/>
                    <a:pt x="21175" y="10896"/>
                  </a:cubicBezTo>
                  <a:cubicBezTo>
                    <a:pt x="21343" y="10503"/>
                    <a:pt x="21512" y="10166"/>
                    <a:pt x="21624" y="9773"/>
                  </a:cubicBezTo>
                  <a:cubicBezTo>
                    <a:pt x="21624" y="9717"/>
                    <a:pt x="21624" y="9660"/>
                    <a:pt x="21680" y="9548"/>
                  </a:cubicBezTo>
                  <a:cubicBezTo>
                    <a:pt x="21736" y="9211"/>
                    <a:pt x="21849" y="8874"/>
                    <a:pt x="21905" y="8537"/>
                  </a:cubicBezTo>
                  <a:cubicBezTo>
                    <a:pt x="21961" y="8144"/>
                    <a:pt x="22017" y="7807"/>
                    <a:pt x="22073" y="7414"/>
                  </a:cubicBezTo>
                  <a:lnTo>
                    <a:pt x="22073" y="6684"/>
                  </a:lnTo>
                  <a:cubicBezTo>
                    <a:pt x="22073" y="5954"/>
                    <a:pt x="22017" y="5223"/>
                    <a:pt x="21905" y="4493"/>
                  </a:cubicBezTo>
                  <a:cubicBezTo>
                    <a:pt x="21849" y="4156"/>
                    <a:pt x="21736" y="3819"/>
                    <a:pt x="21624" y="3426"/>
                  </a:cubicBezTo>
                  <a:cubicBezTo>
                    <a:pt x="21512" y="2977"/>
                    <a:pt x="21343" y="2584"/>
                    <a:pt x="21175" y="2134"/>
                  </a:cubicBezTo>
                  <a:cubicBezTo>
                    <a:pt x="20950" y="1573"/>
                    <a:pt x="20669" y="1011"/>
                    <a:pt x="20332" y="506"/>
                  </a:cubicBezTo>
                  <a:cubicBezTo>
                    <a:pt x="20164" y="337"/>
                    <a:pt x="20051" y="169"/>
                    <a:pt x="1993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21"/>
            <p:cNvSpPr/>
            <p:nvPr/>
          </p:nvSpPr>
          <p:spPr>
            <a:xfrm>
              <a:off x="3077595" y="-1307210"/>
              <a:ext cx="18468" cy="9234"/>
            </a:xfrm>
            <a:custGeom>
              <a:rect b="b" l="l" r="r" t="t"/>
              <a:pathLst>
                <a:path extrusionOk="0" h="169" w="338">
                  <a:moveTo>
                    <a:pt x="1" y="0"/>
                  </a:moveTo>
                  <a:lnTo>
                    <a:pt x="169" y="169"/>
                  </a:lnTo>
                  <a:lnTo>
                    <a:pt x="33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21"/>
            <p:cNvSpPr/>
            <p:nvPr/>
          </p:nvSpPr>
          <p:spPr>
            <a:xfrm>
              <a:off x="2334920" y="-1282677"/>
              <a:ext cx="816376" cy="721357"/>
            </a:xfrm>
            <a:custGeom>
              <a:rect b="b" l="l" r="r" t="t"/>
              <a:pathLst>
                <a:path extrusionOk="0" h="13202" w="14941">
                  <a:moveTo>
                    <a:pt x="11009" y="0"/>
                  </a:moveTo>
                  <a:lnTo>
                    <a:pt x="10672" y="618"/>
                  </a:lnTo>
                  <a:cubicBezTo>
                    <a:pt x="13031" y="2135"/>
                    <a:pt x="14154" y="5055"/>
                    <a:pt x="13424" y="7807"/>
                  </a:cubicBezTo>
                  <a:cubicBezTo>
                    <a:pt x="12975" y="9492"/>
                    <a:pt x="11852" y="10896"/>
                    <a:pt x="10335" y="11739"/>
                  </a:cubicBezTo>
                  <a:cubicBezTo>
                    <a:pt x="9313" y="12304"/>
                    <a:pt x="8236" y="12563"/>
                    <a:pt x="7187" y="12563"/>
                  </a:cubicBezTo>
                  <a:cubicBezTo>
                    <a:pt x="3855" y="12563"/>
                    <a:pt x="803" y="9951"/>
                    <a:pt x="675" y="6235"/>
                  </a:cubicBezTo>
                  <a:lnTo>
                    <a:pt x="1" y="6235"/>
                  </a:lnTo>
                  <a:cubicBezTo>
                    <a:pt x="113" y="9773"/>
                    <a:pt x="2753" y="12694"/>
                    <a:pt x="6291" y="13143"/>
                  </a:cubicBezTo>
                  <a:cubicBezTo>
                    <a:pt x="6595" y="13182"/>
                    <a:pt x="6897" y="13201"/>
                    <a:pt x="7196" y="13201"/>
                  </a:cubicBezTo>
                  <a:cubicBezTo>
                    <a:pt x="10333" y="13201"/>
                    <a:pt x="13170" y="11103"/>
                    <a:pt x="14042" y="7976"/>
                  </a:cubicBezTo>
                  <a:cubicBezTo>
                    <a:pt x="14941" y="4943"/>
                    <a:pt x="13705" y="1685"/>
                    <a:pt x="1100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21"/>
            <p:cNvSpPr/>
            <p:nvPr/>
          </p:nvSpPr>
          <p:spPr>
            <a:xfrm>
              <a:off x="2460757" y="-1150720"/>
              <a:ext cx="463456" cy="395921"/>
            </a:xfrm>
            <a:custGeom>
              <a:rect b="b" l="l" r="r" t="t"/>
              <a:pathLst>
                <a:path extrusionOk="0" h="7246" w="8482">
                  <a:moveTo>
                    <a:pt x="4944" y="1009"/>
                  </a:moveTo>
                  <a:cubicBezTo>
                    <a:pt x="7058" y="1009"/>
                    <a:pt x="8481" y="3708"/>
                    <a:pt x="6740" y="5448"/>
                  </a:cubicBezTo>
                  <a:lnTo>
                    <a:pt x="6684" y="5448"/>
                  </a:lnTo>
                  <a:cubicBezTo>
                    <a:pt x="6235" y="5954"/>
                    <a:pt x="5561" y="6235"/>
                    <a:pt x="4887" y="6235"/>
                  </a:cubicBezTo>
                  <a:cubicBezTo>
                    <a:pt x="2023" y="6235"/>
                    <a:pt x="1236" y="2303"/>
                    <a:pt x="3876" y="1236"/>
                  </a:cubicBezTo>
                  <a:cubicBezTo>
                    <a:pt x="4243" y="1080"/>
                    <a:pt x="4603" y="1009"/>
                    <a:pt x="4944" y="1009"/>
                  </a:cubicBezTo>
                  <a:close/>
                  <a:moveTo>
                    <a:pt x="4831" y="0"/>
                  </a:moveTo>
                  <a:cubicBezTo>
                    <a:pt x="1" y="0"/>
                    <a:pt x="1" y="7246"/>
                    <a:pt x="4831" y="7246"/>
                  </a:cubicBezTo>
                  <a:cubicBezTo>
                    <a:pt x="6853" y="7246"/>
                    <a:pt x="8482" y="5617"/>
                    <a:pt x="8482" y="3595"/>
                  </a:cubicBezTo>
                  <a:cubicBezTo>
                    <a:pt x="8482" y="1629"/>
                    <a:pt x="6853" y="0"/>
                    <a:pt x="483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21"/>
            <p:cNvSpPr/>
            <p:nvPr/>
          </p:nvSpPr>
          <p:spPr>
            <a:xfrm>
              <a:off x="6312211" y="-1132306"/>
              <a:ext cx="196431" cy="187251"/>
            </a:xfrm>
            <a:custGeom>
              <a:rect b="b" l="l" r="r" t="t"/>
              <a:pathLst>
                <a:path extrusionOk="0" h="3427" w="3595">
                  <a:moveTo>
                    <a:pt x="955" y="0"/>
                  </a:moveTo>
                  <a:lnTo>
                    <a:pt x="0" y="2191"/>
                  </a:lnTo>
                  <a:cubicBezTo>
                    <a:pt x="786" y="2528"/>
                    <a:pt x="1517" y="2977"/>
                    <a:pt x="2247" y="3427"/>
                  </a:cubicBezTo>
                  <a:lnTo>
                    <a:pt x="3595" y="1517"/>
                  </a:lnTo>
                  <a:cubicBezTo>
                    <a:pt x="2752" y="955"/>
                    <a:pt x="1854" y="450"/>
                    <a:pt x="955"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21"/>
            <p:cNvSpPr/>
            <p:nvPr/>
          </p:nvSpPr>
          <p:spPr>
            <a:xfrm>
              <a:off x="6115778" y="-1209021"/>
              <a:ext cx="184191" cy="168838"/>
            </a:xfrm>
            <a:custGeom>
              <a:rect b="b" l="l" r="r" t="t"/>
              <a:pathLst>
                <a:path extrusionOk="0" h="3090" w="3371">
                  <a:moveTo>
                    <a:pt x="506" y="0"/>
                  </a:moveTo>
                  <a:lnTo>
                    <a:pt x="1" y="2303"/>
                  </a:lnTo>
                  <a:cubicBezTo>
                    <a:pt x="843" y="2528"/>
                    <a:pt x="1629" y="2752"/>
                    <a:pt x="2416" y="3089"/>
                  </a:cubicBezTo>
                  <a:lnTo>
                    <a:pt x="3370" y="899"/>
                  </a:lnTo>
                  <a:cubicBezTo>
                    <a:pt x="2472" y="562"/>
                    <a:pt x="1461" y="225"/>
                    <a:pt x="50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21"/>
            <p:cNvSpPr/>
            <p:nvPr/>
          </p:nvSpPr>
          <p:spPr>
            <a:xfrm>
              <a:off x="6766384" y="-665840"/>
              <a:ext cx="187251" cy="196485"/>
            </a:xfrm>
            <a:custGeom>
              <a:rect b="b" l="l" r="r" t="t"/>
              <a:pathLst>
                <a:path extrusionOk="0" h="3596" w="3427">
                  <a:moveTo>
                    <a:pt x="2022" y="0"/>
                  </a:moveTo>
                  <a:lnTo>
                    <a:pt x="0" y="1292"/>
                  </a:lnTo>
                  <a:cubicBezTo>
                    <a:pt x="450" y="2022"/>
                    <a:pt x="899" y="2809"/>
                    <a:pt x="1236" y="3595"/>
                  </a:cubicBezTo>
                  <a:lnTo>
                    <a:pt x="3426" y="2696"/>
                  </a:lnTo>
                  <a:cubicBezTo>
                    <a:pt x="3033" y="1798"/>
                    <a:pt x="2584" y="843"/>
                    <a:pt x="202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21"/>
            <p:cNvSpPr/>
            <p:nvPr/>
          </p:nvSpPr>
          <p:spPr>
            <a:xfrm>
              <a:off x="5910165" y="-1242789"/>
              <a:ext cx="165778" cy="144304"/>
            </a:xfrm>
            <a:custGeom>
              <a:rect b="b" l="l" r="r" t="t"/>
              <a:pathLst>
                <a:path extrusionOk="0" h="2641" w="3034">
                  <a:moveTo>
                    <a:pt x="57" y="1"/>
                  </a:moveTo>
                  <a:lnTo>
                    <a:pt x="1" y="2359"/>
                  </a:lnTo>
                  <a:cubicBezTo>
                    <a:pt x="843" y="2416"/>
                    <a:pt x="1685" y="2528"/>
                    <a:pt x="2528" y="2640"/>
                  </a:cubicBezTo>
                  <a:lnTo>
                    <a:pt x="3033" y="338"/>
                  </a:lnTo>
                  <a:cubicBezTo>
                    <a:pt x="2022" y="169"/>
                    <a:pt x="1068" y="57"/>
                    <a:pt x="57"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21"/>
            <p:cNvSpPr/>
            <p:nvPr/>
          </p:nvSpPr>
          <p:spPr>
            <a:xfrm>
              <a:off x="6643606" y="-853038"/>
              <a:ext cx="199545" cy="199545"/>
            </a:xfrm>
            <a:custGeom>
              <a:rect b="b" l="l" r="r" t="t"/>
              <a:pathLst>
                <a:path extrusionOk="0" h="3652" w="3652">
                  <a:moveTo>
                    <a:pt x="1742" y="0"/>
                  </a:moveTo>
                  <a:lnTo>
                    <a:pt x="1" y="1629"/>
                  </a:lnTo>
                  <a:cubicBezTo>
                    <a:pt x="619" y="2247"/>
                    <a:pt x="1124" y="2921"/>
                    <a:pt x="1630" y="3651"/>
                  </a:cubicBezTo>
                  <a:lnTo>
                    <a:pt x="3652" y="2359"/>
                  </a:lnTo>
                  <a:cubicBezTo>
                    <a:pt x="3034" y="1517"/>
                    <a:pt x="2416" y="731"/>
                    <a:pt x="174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21"/>
            <p:cNvSpPr/>
            <p:nvPr/>
          </p:nvSpPr>
          <p:spPr>
            <a:xfrm>
              <a:off x="6490175" y="-1012643"/>
              <a:ext cx="199545" cy="199545"/>
            </a:xfrm>
            <a:custGeom>
              <a:rect b="b" l="l" r="r" t="t"/>
              <a:pathLst>
                <a:path extrusionOk="0" h="3652" w="3652">
                  <a:moveTo>
                    <a:pt x="1349" y="1"/>
                  </a:moveTo>
                  <a:lnTo>
                    <a:pt x="1" y="1967"/>
                  </a:lnTo>
                  <a:cubicBezTo>
                    <a:pt x="675" y="2472"/>
                    <a:pt x="1349" y="3034"/>
                    <a:pt x="1966" y="3652"/>
                  </a:cubicBezTo>
                  <a:lnTo>
                    <a:pt x="3651" y="2023"/>
                  </a:lnTo>
                  <a:cubicBezTo>
                    <a:pt x="2977" y="1293"/>
                    <a:pt x="2191" y="619"/>
                    <a:pt x="134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21"/>
            <p:cNvSpPr/>
            <p:nvPr/>
          </p:nvSpPr>
          <p:spPr>
            <a:xfrm>
              <a:off x="4783913" y="-705727"/>
              <a:ext cx="184191" cy="196431"/>
            </a:xfrm>
            <a:custGeom>
              <a:rect b="b" l="l" r="r" t="t"/>
              <a:pathLst>
                <a:path extrusionOk="0" h="3595" w="3371">
                  <a:moveTo>
                    <a:pt x="1460" y="0"/>
                  </a:moveTo>
                  <a:cubicBezTo>
                    <a:pt x="899" y="843"/>
                    <a:pt x="393" y="1741"/>
                    <a:pt x="0" y="2640"/>
                  </a:cubicBezTo>
                  <a:lnTo>
                    <a:pt x="2191" y="3595"/>
                  </a:lnTo>
                  <a:cubicBezTo>
                    <a:pt x="2528" y="2809"/>
                    <a:pt x="2921" y="2078"/>
                    <a:pt x="3370" y="1404"/>
                  </a:cubicBezTo>
                  <a:lnTo>
                    <a:pt x="146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21"/>
            <p:cNvSpPr/>
            <p:nvPr/>
          </p:nvSpPr>
          <p:spPr>
            <a:xfrm>
              <a:off x="5680019" y="-1242789"/>
              <a:ext cx="162663" cy="141244"/>
            </a:xfrm>
            <a:custGeom>
              <a:rect b="b" l="l" r="r" t="t"/>
              <a:pathLst>
                <a:path extrusionOk="0" h="2585" w="2977">
                  <a:moveTo>
                    <a:pt x="2977" y="1"/>
                  </a:moveTo>
                  <a:cubicBezTo>
                    <a:pt x="1966" y="1"/>
                    <a:pt x="1011" y="57"/>
                    <a:pt x="0" y="225"/>
                  </a:cubicBezTo>
                  <a:lnTo>
                    <a:pt x="393" y="2584"/>
                  </a:lnTo>
                  <a:cubicBezTo>
                    <a:pt x="1236" y="2416"/>
                    <a:pt x="2078" y="2359"/>
                    <a:pt x="2921" y="2359"/>
                  </a:cubicBezTo>
                  <a:lnTo>
                    <a:pt x="297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21"/>
            <p:cNvSpPr/>
            <p:nvPr/>
          </p:nvSpPr>
          <p:spPr>
            <a:xfrm>
              <a:off x="4903576" y="-886806"/>
              <a:ext cx="193371" cy="199545"/>
            </a:xfrm>
            <a:custGeom>
              <a:rect b="b" l="l" r="r" t="t"/>
              <a:pathLst>
                <a:path extrusionOk="0" h="3652" w="3539">
                  <a:moveTo>
                    <a:pt x="1910" y="1"/>
                  </a:moveTo>
                  <a:cubicBezTo>
                    <a:pt x="1236" y="731"/>
                    <a:pt x="562" y="1517"/>
                    <a:pt x="1" y="2303"/>
                  </a:cubicBezTo>
                  <a:lnTo>
                    <a:pt x="1910" y="3651"/>
                  </a:lnTo>
                  <a:cubicBezTo>
                    <a:pt x="2416" y="2977"/>
                    <a:pt x="2977" y="2360"/>
                    <a:pt x="3539" y="1742"/>
                  </a:cubicBezTo>
                  <a:lnTo>
                    <a:pt x="191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21"/>
            <p:cNvSpPr/>
            <p:nvPr/>
          </p:nvSpPr>
          <p:spPr>
            <a:xfrm>
              <a:off x="4707197" y="-500115"/>
              <a:ext cx="168838" cy="184191"/>
            </a:xfrm>
            <a:custGeom>
              <a:rect b="b" l="l" r="r" t="t"/>
              <a:pathLst>
                <a:path extrusionOk="0" h="3371" w="3090">
                  <a:moveTo>
                    <a:pt x="899" y="0"/>
                  </a:moveTo>
                  <a:cubicBezTo>
                    <a:pt x="506" y="955"/>
                    <a:pt x="225" y="1910"/>
                    <a:pt x="0" y="2865"/>
                  </a:cubicBezTo>
                  <a:lnTo>
                    <a:pt x="2303" y="3370"/>
                  </a:lnTo>
                  <a:cubicBezTo>
                    <a:pt x="2471" y="2584"/>
                    <a:pt x="2752" y="1741"/>
                    <a:pt x="3089" y="955"/>
                  </a:cubicBezTo>
                  <a:lnTo>
                    <a:pt x="89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21"/>
            <p:cNvSpPr/>
            <p:nvPr/>
          </p:nvSpPr>
          <p:spPr>
            <a:xfrm>
              <a:off x="5452932" y="-1218256"/>
              <a:ext cx="181077" cy="165778"/>
            </a:xfrm>
            <a:custGeom>
              <a:rect b="b" l="l" r="r" t="t"/>
              <a:pathLst>
                <a:path extrusionOk="0" h="3034" w="3314">
                  <a:moveTo>
                    <a:pt x="2921" y="1"/>
                  </a:moveTo>
                  <a:cubicBezTo>
                    <a:pt x="1910" y="226"/>
                    <a:pt x="955" y="506"/>
                    <a:pt x="0" y="843"/>
                  </a:cubicBezTo>
                  <a:lnTo>
                    <a:pt x="842" y="3034"/>
                  </a:lnTo>
                  <a:cubicBezTo>
                    <a:pt x="1685" y="2753"/>
                    <a:pt x="2471" y="2528"/>
                    <a:pt x="3314" y="2360"/>
                  </a:cubicBezTo>
                  <a:lnTo>
                    <a:pt x="292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21"/>
            <p:cNvSpPr/>
            <p:nvPr/>
          </p:nvSpPr>
          <p:spPr>
            <a:xfrm>
              <a:off x="5244205" y="-1147660"/>
              <a:ext cx="193426" cy="187251"/>
            </a:xfrm>
            <a:custGeom>
              <a:rect b="b" l="l" r="r" t="t"/>
              <a:pathLst>
                <a:path extrusionOk="0" h="3427" w="3540">
                  <a:moveTo>
                    <a:pt x="2641" y="1"/>
                  </a:moveTo>
                  <a:cubicBezTo>
                    <a:pt x="1742" y="394"/>
                    <a:pt x="843" y="899"/>
                    <a:pt x="1" y="1405"/>
                  </a:cubicBezTo>
                  <a:lnTo>
                    <a:pt x="1236" y="3427"/>
                  </a:lnTo>
                  <a:cubicBezTo>
                    <a:pt x="1967" y="2977"/>
                    <a:pt x="2753" y="2584"/>
                    <a:pt x="3539" y="2247"/>
                  </a:cubicBezTo>
                  <a:lnTo>
                    <a:pt x="264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21"/>
            <p:cNvSpPr/>
            <p:nvPr/>
          </p:nvSpPr>
          <p:spPr>
            <a:xfrm>
              <a:off x="5057006" y="-1034117"/>
              <a:ext cx="196485" cy="193426"/>
            </a:xfrm>
            <a:custGeom>
              <a:rect b="b" l="l" r="r" t="t"/>
              <a:pathLst>
                <a:path extrusionOk="0" h="3540" w="3596">
                  <a:moveTo>
                    <a:pt x="2360" y="1"/>
                  </a:moveTo>
                  <a:cubicBezTo>
                    <a:pt x="1517" y="562"/>
                    <a:pt x="731" y="1180"/>
                    <a:pt x="1" y="1854"/>
                  </a:cubicBezTo>
                  <a:lnTo>
                    <a:pt x="1630" y="3539"/>
                  </a:lnTo>
                  <a:cubicBezTo>
                    <a:pt x="2247" y="2977"/>
                    <a:pt x="2921" y="2472"/>
                    <a:pt x="3595" y="1967"/>
                  </a:cubicBezTo>
                  <a:lnTo>
                    <a:pt x="236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21"/>
            <p:cNvSpPr/>
            <p:nvPr/>
          </p:nvSpPr>
          <p:spPr>
            <a:xfrm>
              <a:off x="6855393" y="-454108"/>
              <a:ext cx="162663" cy="153538"/>
            </a:xfrm>
            <a:custGeom>
              <a:rect b="b" l="l" r="r" t="t"/>
              <a:pathLst>
                <a:path extrusionOk="0" h="2810" w="2977">
                  <a:moveTo>
                    <a:pt x="2247" y="1"/>
                  </a:moveTo>
                  <a:lnTo>
                    <a:pt x="0" y="843"/>
                  </a:lnTo>
                  <a:cubicBezTo>
                    <a:pt x="225" y="1461"/>
                    <a:pt x="393" y="2135"/>
                    <a:pt x="562" y="2809"/>
                  </a:cubicBezTo>
                  <a:lnTo>
                    <a:pt x="2977" y="2809"/>
                  </a:lnTo>
                  <a:cubicBezTo>
                    <a:pt x="2808" y="1854"/>
                    <a:pt x="2584" y="899"/>
                    <a:pt x="2247"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21"/>
            <p:cNvSpPr/>
            <p:nvPr/>
          </p:nvSpPr>
          <p:spPr>
            <a:xfrm>
              <a:off x="4903576" y="-1040237"/>
              <a:ext cx="1908848" cy="739662"/>
            </a:xfrm>
            <a:custGeom>
              <a:rect b="b" l="l" r="r" t="t"/>
              <a:pathLst>
                <a:path extrusionOk="0" h="13537" w="34935">
                  <a:moveTo>
                    <a:pt x="17468" y="0"/>
                  </a:moveTo>
                  <a:cubicBezTo>
                    <a:pt x="9268" y="0"/>
                    <a:pt x="2079" y="5561"/>
                    <a:pt x="1" y="13536"/>
                  </a:cubicBezTo>
                  <a:lnTo>
                    <a:pt x="338" y="13536"/>
                  </a:lnTo>
                  <a:cubicBezTo>
                    <a:pt x="2375" y="5773"/>
                    <a:pt x="9431" y="331"/>
                    <a:pt x="17433" y="331"/>
                  </a:cubicBezTo>
                  <a:cubicBezTo>
                    <a:pt x="17594" y="331"/>
                    <a:pt x="17755" y="333"/>
                    <a:pt x="17917" y="337"/>
                  </a:cubicBezTo>
                  <a:cubicBezTo>
                    <a:pt x="25780" y="506"/>
                    <a:pt x="32632" y="5898"/>
                    <a:pt x="34598" y="13536"/>
                  </a:cubicBezTo>
                  <a:lnTo>
                    <a:pt x="34935" y="13536"/>
                  </a:lnTo>
                  <a:cubicBezTo>
                    <a:pt x="32857" y="5561"/>
                    <a:pt x="25668" y="0"/>
                    <a:pt x="1746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21"/>
            <p:cNvSpPr/>
            <p:nvPr/>
          </p:nvSpPr>
          <p:spPr>
            <a:xfrm>
              <a:off x="5023293" y="-949424"/>
              <a:ext cx="1694004" cy="648850"/>
            </a:xfrm>
            <a:custGeom>
              <a:rect b="b" l="l" r="r" t="t"/>
              <a:pathLst>
                <a:path extrusionOk="0" h="11875" w="31003">
                  <a:moveTo>
                    <a:pt x="15289" y="1"/>
                  </a:moveTo>
                  <a:cubicBezTo>
                    <a:pt x="9303" y="1"/>
                    <a:pt x="3606" y="3317"/>
                    <a:pt x="730" y="8897"/>
                  </a:cubicBezTo>
                  <a:lnTo>
                    <a:pt x="1123" y="9122"/>
                  </a:lnTo>
                  <a:cubicBezTo>
                    <a:pt x="674" y="9964"/>
                    <a:pt x="281" y="10919"/>
                    <a:pt x="0" y="11874"/>
                  </a:cubicBezTo>
                  <a:lnTo>
                    <a:pt x="2640" y="11874"/>
                  </a:lnTo>
                  <a:cubicBezTo>
                    <a:pt x="3033" y="10751"/>
                    <a:pt x="3595" y="9684"/>
                    <a:pt x="4269" y="8729"/>
                  </a:cubicBezTo>
                  <a:cubicBezTo>
                    <a:pt x="4774" y="7943"/>
                    <a:pt x="5336" y="7269"/>
                    <a:pt x="6010" y="6651"/>
                  </a:cubicBezTo>
                  <a:lnTo>
                    <a:pt x="5279" y="5864"/>
                  </a:lnTo>
                  <a:cubicBezTo>
                    <a:pt x="7979" y="3276"/>
                    <a:pt x="11542" y="1875"/>
                    <a:pt x="15228" y="1875"/>
                  </a:cubicBezTo>
                  <a:cubicBezTo>
                    <a:pt x="15300" y="1875"/>
                    <a:pt x="15373" y="1876"/>
                    <a:pt x="15445" y="1877"/>
                  </a:cubicBezTo>
                  <a:lnTo>
                    <a:pt x="15445" y="2944"/>
                  </a:lnTo>
                  <a:cubicBezTo>
                    <a:pt x="19096" y="2944"/>
                    <a:pt x="22522" y="4460"/>
                    <a:pt x="24993" y="7100"/>
                  </a:cubicBezTo>
                  <a:cubicBezTo>
                    <a:pt x="25555" y="7718"/>
                    <a:pt x="26116" y="8336"/>
                    <a:pt x="26566" y="9066"/>
                  </a:cubicBezTo>
                  <a:lnTo>
                    <a:pt x="27464" y="8504"/>
                  </a:lnTo>
                  <a:cubicBezTo>
                    <a:pt x="28138" y="9571"/>
                    <a:pt x="28644" y="10695"/>
                    <a:pt x="29037" y="11874"/>
                  </a:cubicBezTo>
                  <a:lnTo>
                    <a:pt x="31003" y="11874"/>
                  </a:lnTo>
                  <a:cubicBezTo>
                    <a:pt x="30273" y="9291"/>
                    <a:pt x="28981" y="6988"/>
                    <a:pt x="27127" y="5078"/>
                  </a:cubicBezTo>
                  <a:cubicBezTo>
                    <a:pt x="26173" y="4067"/>
                    <a:pt x="25106" y="3169"/>
                    <a:pt x="23926" y="2438"/>
                  </a:cubicBezTo>
                  <a:lnTo>
                    <a:pt x="23701" y="2832"/>
                  </a:lnTo>
                  <a:cubicBezTo>
                    <a:pt x="22747" y="2214"/>
                    <a:pt x="21736" y="1764"/>
                    <a:pt x="20669" y="1371"/>
                  </a:cubicBezTo>
                  <a:lnTo>
                    <a:pt x="20837" y="978"/>
                  </a:lnTo>
                  <a:cubicBezTo>
                    <a:pt x="19010" y="316"/>
                    <a:pt x="17136" y="1"/>
                    <a:pt x="1528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21"/>
            <p:cNvSpPr/>
            <p:nvPr/>
          </p:nvSpPr>
          <p:spPr>
            <a:xfrm>
              <a:off x="5152136" y="-543062"/>
              <a:ext cx="1285898" cy="1122251"/>
            </a:xfrm>
            <a:custGeom>
              <a:rect b="b" l="l" r="r" t="t"/>
              <a:pathLst>
                <a:path extrusionOk="0" h="20539" w="23534">
                  <a:moveTo>
                    <a:pt x="13200" y="0"/>
                  </a:moveTo>
                  <a:cubicBezTo>
                    <a:pt x="4831" y="56"/>
                    <a:pt x="1" y="9604"/>
                    <a:pt x="5000" y="16344"/>
                  </a:cubicBezTo>
                  <a:cubicBezTo>
                    <a:pt x="7100" y="19200"/>
                    <a:pt x="10183" y="20538"/>
                    <a:pt x="13234" y="20538"/>
                  </a:cubicBezTo>
                  <a:cubicBezTo>
                    <a:pt x="17444" y="20538"/>
                    <a:pt x="21596" y="17991"/>
                    <a:pt x="23028" y="13367"/>
                  </a:cubicBezTo>
                  <a:lnTo>
                    <a:pt x="23028" y="13311"/>
                  </a:lnTo>
                  <a:cubicBezTo>
                    <a:pt x="23365" y="12300"/>
                    <a:pt x="23534" y="11289"/>
                    <a:pt x="23534" y="10222"/>
                  </a:cubicBezTo>
                  <a:lnTo>
                    <a:pt x="22298" y="10222"/>
                  </a:lnTo>
                  <a:lnTo>
                    <a:pt x="22298" y="10278"/>
                  </a:lnTo>
                  <a:cubicBezTo>
                    <a:pt x="22298" y="15719"/>
                    <a:pt x="17839" y="19330"/>
                    <a:pt x="13182" y="19330"/>
                  </a:cubicBezTo>
                  <a:cubicBezTo>
                    <a:pt x="10964" y="19330"/>
                    <a:pt x="8701" y="18511"/>
                    <a:pt x="6853" y="16681"/>
                  </a:cubicBezTo>
                  <a:cubicBezTo>
                    <a:pt x="1180" y="11008"/>
                    <a:pt x="5168" y="1236"/>
                    <a:pt x="13200" y="1236"/>
                  </a:cubicBezTo>
                  <a:lnTo>
                    <a:pt x="1320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21"/>
            <p:cNvSpPr/>
            <p:nvPr/>
          </p:nvSpPr>
          <p:spPr>
            <a:xfrm>
              <a:off x="5526533" y="-341056"/>
              <a:ext cx="758075" cy="694147"/>
            </a:xfrm>
            <a:custGeom>
              <a:rect b="b" l="l" r="r" t="t"/>
              <a:pathLst>
                <a:path extrusionOk="0" h="12704" w="13874">
                  <a:moveTo>
                    <a:pt x="6362" y="1"/>
                  </a:moveTo>
                  <a:cubicBezTo>
                    <a:pt x="6245" y="1"/>
                    <a:pt x="6128" y="4"/>
                    <a:pt x="6011" y="10"/>
                  </a:cubicBezTo>
                  <a:lnTo>
                    <a:pt x="6067" y="10"/>
                  </a:lnTo>
                  <a:cubicBezTo>
                    <a:pt x="3146" y="178"/>
                    <a:pt x="675" y="2200"/>
                    <a:pt x="1" y="5009"/>
                  </a:cubicBezTo>
                  <a:lnTo>
                    <a:pt x="450" y="5121"/>
                  </a:lnTo>
                  <a:cubicBezTo>
                    <a:pt x="1185" y="2220"/>
                    <a:pt x="3767" y="472"/>
                    <a:pt x="6425" y="472"/>
                  </a:cubicBezTo>
                  <a:cubicBezTo>
                    <a:pt x="7833" y="472"/>
                    <a:pt x="9261" y="962"/>
                    <a:pt x="10448" y="2032"/>
                  </a:cubicBezTo>
                  <a:cubicBezTo>
                    <a:pt x="13874" y="5065"/>
                    <a:pt x="12806" y="10681"/>
                    <a:pt x="8482" y="12310"/>
                  </a:cubicBezTo>
                  <a:lnTo>
                    <a:pt x="8650" y="12703"/>
                  </a:lnTo>
                  <a:cubicBezTo>
                    <a:pt x="11739" y="11580"/>
                    <a:pt x="13480" y="8435"/>
                    <a:pt x="12806" y="5233"/>
                  </a:cubicBezTo>
                  <a:cubicBezTo>
                    <a:pt x="12211" y="2147"/>
                    <a:pt x="9476" y="1"/>
                    <a:pt x="636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21"/>
            <p:cNvSpPr/>
            <p:nvPr/>
          </p:nvSpPr>
          <p:spPr>
            <a:xfrm>
              <a:off x="5722966" y="-154295"/>
              <a:ext cx="368328" cy="317076"/>
            </a:xfrm>
            <a:custGeom>
              <a:rect b="b" l="l" r="r" t="t"/>
              <a:pathLst>
                <a:path extrusionOk="0" h="5803" w="6741">
                  <a:moveTo>
                    <a:pt x="2918" y="0"/>
                  </a:moveTo>
                  <a:cubicBezTo>
                    <a:pt x="1424" y="0"/>
                    <a:pt x="0" y="1185"/>
                    <a:pt x="0" y="2939"/>
                  </a:cubicBezTo>
                  <a:cubicBezTo>
                    <a:pt x="0" y="4511"/>
                    <a:pt x="1292" y="5803"/>
                    <a:pt x="2921" y="5803"/>
                  </a:cubicBezTo>
                  <a:cubicBezTo>
                    <a:pt x="5505" y="5803"/>
                    <a:pt x="6740" y="2658"/>
                    <a:pt x="4943" y="860"/>
                  </a:cubicBezTo>
                  <a:cubicBezTo>
                    <a:pt x="4348" y="265"/>
                    <a:pt x="3625" y="0"/>
                    <a:pt x="291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21"/>
            <p:cNvSpPr/>
            <p:nvPr/>
          </p:nvSpPr>
          <p:spPr>
            <a:xfrm>
              <a:off x="5600189" y="-138012"/>
              <a:ext cx="633879" cy="427940"/>
            </a:xfrm>
            <a:custGeom>
              <a:rect b="b" l="l" r="r" t="t"/>
              <a:pathLst>
                <a:path extrusionOk="0" h="7832" w="11601">
                  <a:moveTo>
                    <a:pt x="9100" y="1"/>
                  </a:moveTo>
                  <a:lnTo>
                    <a:pt x="8763" y="282"/>
                  </a:lnTo>
                  <a:cubicBezTo>
                    <a:pt x="11035" y="3602"/>
                    <a:pt x="8276" y="7365"/>
                    <a:pt x="5009" y="7365"/>
                  </a:cubicBezTo>
                  <a:cubicBezTo>
                    <a:pt x="4076" y="7365"/>
                    <a:pt x="3102" y="7058"/>
                    <a:pt x="2191" y="6347"/>
                  </a:cubicBezTo>
                  <a:cubicBezTo>
                    <a:pt x="619" y="5112"/>
                    <a:pt x="57" y="3034"/>
                    <a:pt x="787" y="1180"/>
                  </a:cubicBezTo>
                  <a:lnTo>
                    <a:pt x="338" y="1012"/>
                  </a:lnTo>
                  <a:cubicBezTo>
                    <a:pt x="113" y="1573"/>
                    <a:pt x="1" y="2191"/>
                    <a:pt x="1" y="2809"/>
                  </a:cubicBezTo>
                  <a:cubicBezTo>
                    <a:pt x="1" y="4325"/>
                    <a:pt x="731" y="5786"/>
                    <a:pt x="1911" y="6741"/>
                  </a:cubicBezTo>
                  <a:cubicBezTo>
                    <a:pt x="2894" y="7503"/>
                    <a:pt x="3945" y="7832"/>
                    <a:pt x="4953" y="7832"/>
                  </a:cubicBezTo>
                  <a:cubicBezTo>
                    <a:pt x="8549" y="7832"/>
                    <a:pt x="11600" y="3642"/>
                    <a:pt x="910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21"/>
            <p:cNvSpPr/>
            <p:nvPr/>
          </p:nvSpPr>
          <p:spPr>
            <a:xfrm>
              <a:off x="1398926" y="-1267323"/>
              <a:ext cx="95183" cy="49121"/>
            </a:xfrm>
            <a:custGeom>
              <a:rect b="b" l="l" r="r" t="t"/>
              <a:pathLst>
                <a:path extrusionOk="0" h="899" w="1742">
                  <a:moveTo>
                    <a:pt x="1573" y="0"/>
                  </a:moveTo>
                  <a:lnTo>
                    <a:pt x="1" y="674"/>
                  </a:lnTo>
                  <a:lnTo>
                    <a:pt x="57" y="899"/>
                  </a:lnTo>
                  <a:lnTo>
                    <a:pt x="1686" y="281"/>
                  </a:lnTo>
                  <a:cubicBezTo>
                    <a:pt x="1742" y="225"/>
                    <a:pt x="1742" y="169"/>
                    <a:pt x="1742" y="113"/>
                  </a:cubicBezTo>
                  <a:cubicBezTo>
                    <a:pt x="1686" y="0"/>
                    <a:pt x="1630" y="0"/>
                    <a:pt x="157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21"/>
            <p:cNvSpPr/>
            <p:nvPr/>
          </p:nvSpPr>
          <p:spPr>
            <a:xfrm>
              <a:off x="1478756" y="-923962"/>
              <a:ext cx="101248" cy="24916"/>
            </a:xfrm>
            <a:custGeom>
              <a:rect b="b" l="l" r="r" t="t"/>
              <a:pathLst>
                <a:path extrusionOk="0" h="456" w="1853">
                  <a:moveTo>
                    <a:pt x="1721" y="0"/>
                  </a:moveTo>
                  <a:cubicBezTo>
                    <a:pt x="1710" y="0"/>
                    <a:pt x="1698" y="2"/>
                    <a:pt x="1685" y="7"/>
                  </a:cubicBezTo>
                  <a:lnTo>
                    <a:pt x="0" y="175"/>
                  </a:lnTo>
                  <a:lnTo>
                    <a:pt x="0" y="456"/>
                  </a:lnTo>
                  <a:lnTo>
                    <a:pt x="1685" y="287"/>
                  </a:lnTo>
                  <a:cubicBezTo>
                    <a:pt x="1841" y="287"/>
                    <a:pt x="1852" y="0"/>
                    <a:pt x="172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21"/>
            <p:cNvSpPr/>
            <p:nvPr/>
          </p:nvSpPr>
          <p:spPr>
            <a:xfrm>
              <a:off x="1435753" y="-1157277"/>
              <a:ext cx="100483" cy="43439"/>
            </a:xfrm>
            <a:custGeom>
              <a:rect b="b" l="l" r="r" t="t"/>
              <a:pathLst>
                <a:path extrusionOk="0" h="795" w="1839">
                  <a:moveTo>
                    <a:pt x="1672" y="1"/>
                  </a:moveTo>
                  <a:cubicBezTo>
                    <a:pt x="1659" y="1"/>
                    <a:pt x="1645" y="3"/>
                    <a:pt x="1630" y="8"/>
                  </a:cubicBezTo>
                  <a:lnTo>
                    <a:pt x="1" y="514"/>
                  </a:lnTo>
                  <a:cubicBezTo>
                    <a:pt x="1" y="626"/>
                    <a:pt x="57" y="682"/>
                    <a:pt x="57" y="794"/>
                  </a:cubicBezTo>
                  <a:lnTo>
                    <a:pt x="1686" y="289"/>
                  </a:lnTo>
                  <a:cubicBezTo>
                    <a:pt x="1839" y="238"/>
                    <a:pt x="1806" y="1"/>
                    <a:pt x="167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21"/>
            <p:cNvSpPr/>
            <p:nvPr/>
          </p:nvSpPr>
          <p:spPr>
            <a:xfrm>
              <a:off x="1463402" y="-1037559"/>
              <a:ext cx="100483" cy="31145"/>
            </a:xfrm>
            <a:custGeom>
              <a:rect b="b" l="l" r="r" t="t"/>
              <a:pathLst>
                <a:path extrusionOk="0" h="570" w="1839">
                  <a:moveTo>
                    <a:pt x="1672" y="0"/>
                  </a:moveTo>
                  <a:cubicBezTo>
                    <a:pt x="1659" y="0"/>
                    <a:pt x="1644" y="2"/>
                    <a:pt x="1629" y="8"/>
                  </a:cubicBezTo>
                  <a:lnTo>
                    <a:pt x="0" y="288"/>
                  </a:lnTo>
                  <a:lnTo>
                    <a:pt x="0" y="569"/>
                  </a:lnTo>
                  <a:lnTo>
                    <a:pt x="1685" y="232"/>
                  </a:lnTo>
                  <a:cubicBezTo>
                    <a:pt x="1838" y="232"/>
                    <a:pt x="1806" y="0"/>
                    <a:pt x="167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21"/>
            <p:cNvSpPr/>
            <p:nvPr/>
          </p:nvSpPr>
          <p:spPr>
            <a:xfrm>
              <a:off x="-212208" y="181144"/>
              <a:ext cx="58356" cy="92123"/>
            </a:xfrm>
            <a:custGeom>
              <a:rect b="b" l="l" r="r" t="t"/>
              <a:pathLst>
                <a:path extrusionOk="0" h="1686" w="1068">
                  <a:moveTo>
                    <a:pt x="843" y="1"/>
                  </a:moveTo>
                  <a:lnTo>
                    <a:pt x="0" y="1517"/>
                  </a:lnTo>
                  <a:cubicBezTo>
                    <a:pt x="0" y="1574"/>
                    <a:pt x="0" y="1630"/>
                    <a:pt x="57" y="1686"/>
                  </a:cubicBezTo>
                  <a:lnTo>
                    <a:pt x="113" y="1686"/>
                  </a:lnTo>
                  <a:cubicBezTo>
                    <a:pt x="169" y="1686"/>
                    <a:pt x="225" y="1686"/>
                    <a:pt x="225" y="1630"/>
                  </a:cubicBezTo>
                  <a:lnTo>
                    <a:pt x="1068" y="113"/>
                  </a:lnTo>
                  <a:lnTo>
                    <a:pt x="84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21"/>
            <p:cNvSpPr/>
            <p:nvPr/>
          </p:nvSpPr>
          <p:spPr>
            <a:xfrm>
              <a:off x="978521" y="129016"/>
              <a:ext cx="64475" cy="85949"/>
            </a:xfrm>
            <a:custGeom>
              <a:rect b="b" l="l" r="r" t="t"/>
              <a:pathLst>
                <a:path extrusionOk="0" h="1573" w="1180">
                  <a:moveTo>
                    <a:pt x="225" y="0"/>
                  </a:moveTo>
                  <a:lnTo>
                    <a:pt x="0" y="112"/>
                  </a:lnTo>
                  <a:lnTo>
                    <a:pt x="955" y="1517"/>
                  </a:lnTo>
                  <a:cubicBezTo>
                    <a:pt x="955" y="1573"/>
                    <a:pt x="1011" y="1573"/>
                    <a:pt x="1067" y="1573"/>
                  </a:cubicBezTo>
                  <a:lnTo>
                    <a:pt x="1124" y="1573"/>
                  </a:lnTo>
                  <a:cubicBezTo>
                    <a:pt x="1180" y="1517"/>
                    <a:pt x="1180" y="1460"/>
                    <a:pt x="1124" y="1404"/>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21"/>
            <p:cNvSpPr/>
            <p:nvPr/>
          </p:nvSpPr>
          <p:spPr>
            <a:xfrm>
              <a:off x="1067530" y="61481"/>
              <a:ext cx="73655" cy="82889"/>
            </a:xfrm>
            <a:custGeom>
              <a:rect b="b" l="l" r="r" t="t"/>
              <a:pathLst>
                <a:path extrusionOk="0" h="1517" w="1348">
                  <a:moveTo>
                    <a:pt x="225" y="0"/>
                  </a:moveTo>
                  <a:lnTo>
                    <a:pt x="0" y="169"/>
                  </a:lnTo>
                  <a:lnTo>
                    <a:pt x="1123" y="1461"/>
                  </a:lnTo>
                  <a:cubicBezTo>
                    <a:pt x="1123" y="1517"/>
                    <a:pt x="1179" y="1517"/>
                    <a:pt x="1236" y="1517"/>
                  </a:cubicBezTo>
                  <a:lnTo>
                    <a:pt x="1292" y="1517"/>
                  </a:lnTo>
                  <a:cubicBezTo>
                    <a:pt x="1348" y="1461"/>
                    <a:pt x="1348" y="1405"/>
                    <a:pt x="1292" y="1348"/>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21"/>
            <p:cNvSpPr/>
            <p:nvPr/>
          </p:nvSpPr>
          <p:spPr>
            <a:xfrm>
              <a:off x="1150365" y="-12175"/>
              <a:ext cx="76769" cy="79829"/>
            </a:xfrm>
            <a:custGeom>
              <a:rect b="b" l="l" r="r" t="t"/>
              <a:pathLst>
                <a:path extrusionOk="0" h="1461" w="1405">
                  <a:moveTo>
                    <a:pt x="169" y="1"/>
                  </a:moveTo>
                  <a:lnTo>
                    <a:pt x="0" y="169"/>
                  </a:lnTo>
                  <a:lnTo>
                    <a:pt x="1180" y="1405"/>
                  </a:lnTo>
                  <a:cubicBezTo>
                    <a:pt x="1180" y="1405"/>
                    <a:pt x="1236" y="1461"/>
                    <a:pt x="1292" y="1461"/>
                  </a:cubicBezTo>
                  <a:cubicBezTo>
                    <a:pt x="1292" y="1461"/>
                    <a:pt x="1348" y="1405"/>
                    <a:pt x="1348" y="1405"/>
                  </a:cubicBezTo>
                  <a:cubicBezTo>
                    <a:pt x="1405" y="1348"/>
                    <a:pt x="1405" y="1292"/>
                    <a:pt x="1348" y="1236"/>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21"/>
            <p:cNvSpPr/>
            <p:nvPr/>
          </p:nvSpPr>
          <p:spPr>
            <a:xfrm>
              <a:off x="886451" y="184258"/>
              <a:ext cx="58356" cy="92068"/>
            </a:xfrm>
            <a:custGeom>
              <a:rect b="b" l="l" r="r" t="t"/>
              <a:pathLst>
                <a:path extrusionOk="0" h="1685" w="1068">
                  <a:moveTo>
                    <a:pt x="225" y="0"/>
                  </a:moveTo>
                  <a:lnTo>
                    <a:pt x="0" y="112"/>
                  </a:lnTo>
                  <a:lnTo>
                    <a:pt x="787" y="1629"/>
                  </a:lnTo>
                  <a:cubicBezTo>
                    <a:pt x="787" y="1629"/>
                    <a:pt x="843" y="1685"/>
                    <a:pt x="899" y="1685"/>
                  </a:cubicBezTo>
                  <a:lnTo>
                    <a:pt x="955" y="1685"/>
                  </a:lnTo>
                  <a:cubicBezTo>
                    <a:pt x="1011" y="1629"/>
                    <a:pt x="1067" y="1573"/>
                    <a:pt x="1011" y="1517"/>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21"/>
            <p:cNvSpPr/>
            <p:nvPr/>
          </p:nvSpPr>
          <p:spPr>
            <a:xfrm>
              <a:off x="683898" y="270153"/>
              <a:ext cx="39942" cy="95183"/>
            </a:xfrm>
            <a:custGeom>
              <a:rect b="b" l="l" r="r" t="t"/>
              <a:pathLst>
                <a:path extrusionOk="0" h="1742" w="731">
                  <a:moveTo>
                    <a:pt x="225" y="1"/>
                  </a:moveTo>
                  <a:lnTo>
                    <a:pt x="0" y="57"/>
                  </a:lnTo>
                  <a:lnTo>
                    <a:pt x="450" y="1686"/>
                  </a:lnTo>
                  <a:cubicBezTo>
                    <a:pt x="506" y="1742"/>
                    <a:pt x="562" y="1742"/>
                    <a:pt x="618" y="1742"/>
                  </a:cubicBezTo>
                  <a:cubicBezTo>
                    <a:pt x="674" y="1742"/>
                    <a:pt x="731" y="1686"/>
                    <a:pt x="731" y="1629"/>
                  </a:cubicBez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21"/>
            <p:cNvSpPr/>
            <p:nvPr/>
          </p:nvSpPr>
          <p:spPr>
            <a:xfrm>
              <a:off x="573415" y="294741"/>
              <a:ext cx="33822" cy="101303"/>
            </a:xfrm>
            <a:custGeom>
              <a:rect b="b" l="l" r="r" t="t"/>
              <a:pathLst>
                <a:path extrusionOk="0" h="1854" w="619">
                  <a:moveTo>
                    <a:pt x="281" y="0"/>
                  </a:moveTo>
                  <a:lnTo>
                    <a:pt x="1" y="56"/>
                  </a:lnTo>
                  <a:lnTo>
                    <a:pt x="338" y="1741"/>
                  </a:lnTo>
                  <a:cubicBezTo>
                    <a:pt x="338" y="1797"/>
                    <a:pt x="394" y="1853"/>
                    <a:pt x="506" y="1853"/>
                  </a:cubicBezTo>
                  <a:cubicBezTo>
                    <a:pt x="562" y="1853"/>
                    <a:pt x="618" y="1741"/>
                    <a:pt x="562" y="1685"/>
                  </a:cubicBez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21"/>
            <p:cNvSpPr/>
            <p:nvPr/>
          </p:nvSpPr>
          <p:spPr>
            <a:xfrm>
              <a:off x="785147" y="233325"/>
              <a:ext cx="49176" cy="95183"/>
            </a:xfrm>
            <a:custGeom>
              <a:rect b="b" l="l" r="r" t="t"/>
              <a:pathLst>
                <a:path extrusionOk="0" h="1742" w="900">
                  <a:moveTo>
                    <a:pt x="226" y="1"/>
                  </a:moveTo>
                  <a:lnTo>
                    <a:pt x="1" y="57"/>
                  </a:lnTo>
                  <a:lnTo>
                    <a:pt x="619" y="1629"/>
                  </a:lnTo>
                  <a:cubicBezTo>
                    <a:pt x="675" y="1686"/>
                    <a:pt x="675" y="1742"/>
                    <a:pt x="731" y="1742"/>
                  </a:cubicBezTo>
                  <a:lnTo>
                    <a:pt x="787" y="1742"/>
                  </a:lnTo>
                  <a:cubicBezTo>
                    <a:pt x="843" y="1686"/>
                    <a:pt x="900" y="1629"/>
                    <a:pt x="900" y="1573"/>
                  </a:cubicBezTo>
                  <a:lnTo>
                    <a:pt x="22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21"/>
            <p:cNvSpPr/>
            <p:nvPr/>
          </p:nvSpPr>
          <p:spPr>
            <a:xfrm>
              <a:off x="1224021" y="-95010"/>
              <a:ext cx="85949" cy="70595"/>
            </a:xfrm>
            <a:custGeom>
              <a:rect b="b" l="l" r="r" t="t"/>
              <a:pathLst>
                <a:path extrusionOk="0" h="1292" w="1573">
                  <a:moveTo>
                    <a:pt x="169" y="0"/>
                  </a:moveTo>
                  <a:lnTo>
                    <a:pt x="0" y="225"/>
                  </a:lnTo>
                  <a:lnTo>
                    <a:pt x="1348" y="1292"/>
                  </a:lnTo>
                  <a:lnTo>
                    <a:pt x="1405" y="1292"/>
                  </a:lnTo>
                  <a:cubicBezTo>
                    <a:pt x="1461" y="1292"/>
                    <a:pt x="1517" y="1292"/>
                    <a:pt x="1517" y="1236"/>
                  </a:cubicBezTo>
                  <a:cubicBezTo>
                    <a:pt x="1573" y="1180"/>
                    <a:pt x="1573" y="1123"/>
                    <a:pt x="1517" y="1067"/>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21"/>
            <p:cNvSpPr/>
            <p:nvPr/>
          </p:nvSpPr>
          <p:spPr>
            <a:xfrm>
              <a:off x="1478756" y="-696548"/>
              <a:ext cx="101303" cy="24643"/>
            </a:xfrm>
            <a:custGeom>
              <a:rect b="b" l="l" r="r" t="t"/>
              <a:pathLst>
                <a:path extrusionOk="0" h="451" w="1854">
                  <a:moveTo>
                    <a:pt x="0" y="1"/>
                  </a:moveTo>
                  <a:lnTo>
                    <a:pt x="0" y="282"/>
                  </a:lnTo>
                  <a:lnTo>
                    <a:pt x="1685" y="450"/>
                  </a:lnTo>
                  <a:cubicBezTo>
                    <a:pt x="1741" y="450"/>
                    <a:pt x="1797" y="394"/>
                    <a:pt x="1853" y="338"/>
                  </a:cubicBezTo>
                  <a:cubicBezTo>
                    <a:pt x="1853" y="282"/>
                    <a:pt x="1797" y="169"/>
                    <a:pt x="1685" y="169"/>
                  </a:cubicBezTo>
                  <a:lnTo>
                    <a:pt x="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21"/>
            <p:cNvSpPr/>
            <p:nvPr/>
          </p:nvSpPr>
          <p:spPr>
            <a:xfrm>
              <a:off x="1288442" y="-180959"/>
              <a:ext cx="92123" cy="61415"/>
            </a:xfrm>
            <a:custGeom>
              <a:rect b="b" l="l" r="r" t="t"/>
              <a:pathLst>
                <a:path extrusionOk="0" h="1124" w="1686">
                  <a:moveTo>
                    <a:pt x="169" y="0"/>
                  </a:moveTo>
                  <a:lnTo>
                    <a:pt x="1" y="169"/>
                  </a:lnTo>
                  <a:lnTo>
                    <a:pt x="1405" y="1124"/>
                  </a:lnTo>
                  <a:lnTo>
                    <a:pt x="1517" y="1124"/>
                  </a:lnTo>
                  <a:cubicBezTo>
                    <a:pt x="1573" y="1124"/>
                    <a:pt x="1573" y="1124"/>
                    <a:pt x="1630" y="1068"/>
                  </a:cubicBezTo>
                  <a:cubicBezTo>
                    <a:pt x="1686" y="1011"/>
                    <a:pt x="1686" y="955"/>
                    <a:pt x="1630" y="899"/>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21"/>
            <p:cNvSpPr/>
            <p:nvPr/>
          </p:nvSpPr>
          <p:spPr>
            <a:xfrm>
              <a:off x="1460342" y="-583005"/>
              <a:ext cx="98243" cy="30762"/>
            </a:xfrm>
            <a:custGeom>
              <a:rect b="b" l="l" r="r" t="t"/>
              <a:pathLst>
                <a:path extrusionOk="0" h="563" w="1798">
                  <a:moveTo>
                    <a:pt x="56" y="1"/>
                  </a:moveTo>
                  <a:cubicBezTo>
                    <a:pt x="56" y="57"/>
                    <a:pt x="0" y="169"/>
                    <a:pt x="0" y="226"/>
                  </a:cubicBezTo>
                  <a:lnTo>
                    <a:pt x="1685" y="563"/>
                  </a:lnTo>
                  <a:cubicBezTo>
                    <a:pt x="1741" y="563"/>
                    <a:pt x="1797" y="506"/>
                    <a:pt x="1797" y="450"/>
                  </a:cubicBezTo>
                  <a:cubicBezTo>
                    <a:pt x="1797" y="394"/>
                    <a:pt x="1797" y="338"/>
                    <a:pt x="1741" y="338"/>
                  </a:cubicBezTo>
                  <a:lnTo>
                    <a:pt x="5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21"/>
            <p:cNvSpPr/>
            <p:nvPr/>
          </p:nvSpPr>
          <p:spPr>
            <a:xfrm>
              <a:off x="1484875" y="-802059"/>
              <a:ext cx="101303" cy="13496"/>
            </a:xfrm>
            <a:custGeom>
              <a:rect b="b" l="l" r="r" t="t"/>
              <a:pathLst>
                <a:path extrusionOk="0" h="247" w="1854">
                  <a:moveTo>
                    <a:pt x="1739" y="0"/>
                  </a:moveTo>
                  <a:cubicBezTo>
                    <a:pt x="1719" y="0"/>
                    <a:pt x="1700" y="7"/>
                    <a:pt x="1685" y="22"/>
                  </a:cubicBezTo>
                  <a:lnTo>
                    <a:pt x="0" y="22"/>
                  </a:lnTo>
                  <a:lnTo>
                    <a:pt x="0" y="78"/>
                  </a:lnTo>
                  <a:lnTo>
                    <a:pt x="0" y="247"/>
                  </a:lnTo>
                  <a:lnTo>
                    <a:pt x="1685" y="247"/>
                  </a:lnTo>
                  <a:cubicBezTo>
                    <a:pt x="1741" y="247"/>
                    <a:pt x="1854" y="191"/>
                    <a:pt x="1854" y="135"/>
                  </a:cubicBezTo>
                  <a:cubicBezTo>
                    <a:pt x="1854" y="52"/>
                    <a:pt x="1794" y="0"/>
                    <a:pt x="173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21"/>
            <p:cNvSpPr/>
            <p:nvPr/>
          </p:nvSpPr>
          <p:spPr>
            <a:xfrm>
              <a:off x="1346744" y="-276089"/>
              <a:ext cx="95238" cy="55296"/>
            </a:xfrm>
            <a:custGeom>
              <a:rect b="b" l="l" r="r" t="t"/>
              <a:pathLst>
                <a:path extrusionOk="0" h="1012" w="1743">
                  <a:moveTo>
                    <a:pt x="169" y="0"/>
                  </a:moveTo>
                  <a:lnTo>
                    <a:pt x="1" y="225"/>
                  </a:lnTo>
                  <a:lnTo>
                    <a:pt x="1517" y="1011"/>
                  </a:lnTo>
                  <a:lnTo>
                    <a:pt x="1574" y="1011"/>
                  </a:lnTo>
                  <a:cubicBezTo>
                    <a:pt x="1630" y="1011"/>
                    <a:pt x="1686" y="955"/>
                    <a:pt x="1686" y="955"/>
                  </a:cubicBezTo>
                  <a:cubicBezTo>
                    <a:pt x="1742" y="899"/>
                    <a:pt x="1742" y="787"/>
                    <a:pt x="1630" y="787"/>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21"/>
            <p:cNvSpPr/>
            <p:nvPr/>
          </p:nvSpPr>
          <p:spPr>
            <a:xfrm>
              <a:off x="1432693" y="-481701"/>
              <a:ext cx="101357" cy="43002"/>
            </a:xfrm>
            <a:custGeom>
              <a:rect b="b" l="l" r="r" t="t"/>
              <a:pathLst>
                <a:path extrusionOk="0" h="787" w="1855">
                  <a:moveTo>
                    <a:pt x="113" y="0"/>
                  </a:moveTo>
                  <a:cubicBezTo>
                    <a:pt x="113" y="113"/>
                    <a:pt x="57" y="169"/>
                    <a:pt x="1" y="281"/>
                  </a:cubicBezTo>
                  <a:lnTo>
                    <a:pt x="1629" y="787"/>
                  </a:lnTo>
                  <a:lnTo>
                    <a:pt x="1686" y="787"/>
                  </a:lnTo>
                  <a:cubicBezTo>
                    <a:pt x="1742" y="787"/>
                    <a:pt x="1798" y="731"/>
                    <a:pt x="1798" y="674"/>
                  </a:cubicBezTo>
                  <a:cubicBezTo>
                    <a:pt x="1854" y="618"/>
                    <a:pt x="1798" y="562"/>
                    <a:pt x="1742" y="506"/>
                  </a:cubicBez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21"/>
            <p:cNvSpPr/>
            <p:nvPr/>
          </p:nvSpPr>
          <p:spPr>
            <a:xfrm>
              <a:off x="1395866" y="-374278"/>
              <a:ext cx="95183" cy="49121"/>
            </a:xfrm>
            <a:custGeom>
              <a:rect b="b" l="l" r="r" t="t"/>
              <a:pathLst>
                <a:path extrusionOk="0" h="899" w="1742">
                  <a:moveTo>
                    <a:pt x="113" y="0"/>
                  </a:moveTo>
                  <a:cubicBezTo>
                    <a:pt x="57" y="112"/>
                    <a:pt x="1" y="169"/>
                    <a:pt x="1" y="225"/>
                  </a:cubicBezTo>
                  <a:lnTo>
                    <a:pt x="1573" y="899"/>
                  </a:lnTo>
                  <a:lnTo>
                    <a:pt x="1629" y="899"/>
                  </a:lnTo>
                  <a:cubicBezTo>
                    <a:pt x="1686" y="899"/>
                    <a:pt x="1686" y="843"/>
                    <a:pt x="1742" y="843"/>
                  </a:cubicBezTo>
                  <a:cubicBezTo>
                    <a:pt x="1742" y="730"/>
                    <a:pt x="1742" y="674"/>
                    <a:pt x="1686" y="674"/>
                  </a:cubicBez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21"/>
            <p:cNvSpPr/>
            <p:nvPr/>
          </p:nvSpPr>
          <p:spPr>
            <a:xfrm>
              <a:off x="355508" y="316215"/>
              <a:ext cx="15408" cy="101303"/>
            </a:xfrm>
            <a:custGeom>
              <a:rect b="b" l="l" r="r" t="t"/>
              <a:pathLst>
                <a:path extrusionOk="0" h="1854" w="282">
                  <a:moveTo>
                    <a:pt x="1" y="0"/>
                  </a:moveTo>
                  <a:lnTo>
                    <a:pt x="1" y="1685"/>
                  </a:lnTo>
                  <a:cubicBezTo>
                    <a:pt x="1" y="1797"/>
                    <a:pt x="57" y="1854"/>
                    <a:pt x="113" y="1854"/>
                  </a:cubicBezTo>
                  <a:cubicBezTo>
                    <a:pt x="226" y="1854"/>
                    <a:pt x="282" y="1797"/>
                    <a:pt x="282" y="1741"/>
                  </a:cubicBezTo>
                  <a:lnTo>
                    <a:pt x="28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21"/>
            <p:cNvSpPr/>
            <p:nvPr/>
          </p:nvSpPr>
          <p:spPr>
            <a:xfrm>
              <a:off x="238905" y="313101"/>
              <a:ext cx="24588" cy="98297"/>
            </a:xfrm>
            <a:custGeom>
              <a:rect b="b" l="l" r="r" t="t"/>
              <a:pathLst>
                <a:path extrusionOk="0" h="1799" w="450">
                  <a:moveTo>
                    <a:pt x="169" y="1"/>
                  </a:moveTo>
                  <a:lnTo>
                    <a:pt x="1" y="1686"/>
                  </a:lnTo>
                  <a:cubicBezTo>
                    <a:pt x="1" y="1742"/>
                    <a:pt x="57" y="1798"/>
                    <a:pt x="113" y="1798"/>
                  </a:cubicBezTo>
                  <a:cubicBezTo>
                    <a:pt x="169" y="1798"/>
                    <a:pt x="225" y="1742"/>
                    <a:pt x="281" y="1686"/>
                  </a:cubicBezTo>
                  <a:lnTo>
                    <a:pt x="45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21"/>
            <p:cNvSpPr/>
            <p:nvPr/>
          </p:nvSpPr>
          <p:spPr>
            <a:xfrm>
              <a:off x="119242" y="294741"/>
              <a:ext cx="30708" cy="98243"/>
            </a:xfrm>
            <a:custGeom>
              <a:rect b="b" l="l" r="r" t="t"/>
              <a:pathLst>
                <a:path extrusionOk="0" h="1798" w="562">
                  <a:moveTo>
                    <a:pt x="337" y="0"/>
                  </a:moveTo>
                  <a:lnTo>
                    <a:pt x="0" y="1685"/>
                  </a:lnTo>
                  <a:cubicBezTo>
                    <a:pt x="0" y="1741"/>
                    <a:pt x="56" y="1797"/>
                    <a:pt x="113" y="1797"/>
                  </a:cubicBezTo>
                  <a:cubicBezTo>
                    <a:pt x="169" y="1797"/>
                    <a:pt x="225" y="1741"/>
                    <a:pt x="225" y="1685"/>
                  </a:cubicBezTo>
                  <a:lnTo>
                    <a:pt x="562" y="56"/>
                  </a:lnTo>
                  <a:lnTo>
                    <a:pt x="33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21"/>
            <p:cNvSpPr/>
            <p:nvPr/>
          </p:nvSpPr>
          <p:spPr>
            <a:xfrm>
              <a:off x="-347225" y="58421"/>
              <a:ext cx="12294" cy="21528"/>
            </a:xfrm>
            <a:custGeom>
              <a:rect b="b" l="l" r="r" t="t"/>
              <a:pathLst>
                <a:path extrusionOk="0" h="394" w="225">
                  <a:moveTo>
                    <a:pt x="0" y="0"/>
                  </a:moveTo>
                  <a:lnTo>
                    <a:pt x="0" y="393"/>
                  </a:lnTo>
                  <a:lnTo>
                    <a:pt x="225" y="169"/>
                  </a:lnTo>
                  <a:lnTo>
                    <a:pt x="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21"/>
            <p:cNvSpPr/>
            <p:nvPr/>
          </p:nvSpPr>
          <p:spPr>
            <a:xfrm>
              <a:off x="469051" y="313101"/>
              <a:ext cx="21583" cy="98297"/>
            </a:xfrm>
            <a:custGeom>
              <a:rect b="b" l="l" r="r" t="t"/>
              <a:pathLst>
                <a:path extrusionOk="0" h="1799" w="395">
                  <a:moveTo>
                    <a:pt x="1" y="1"/>
                  </a:moveTo>
                  <a:lnTo>
                    <a:pt x="113" y="1686"/>
                  </a:lnTo>
                  <a:cubicBezTo>
                    <a:pt x="169" y="1742"/>
                    <a:pt x="226" y="1798"/>
                    <a:pt x="282" y="1798"/>
                  </a:cubicBezTo>
                  <a:cubicBezTo>
                    <a:pt x="338" y="1798"/>
                    <a:pt x="394" y="1742"/>
                    <a:pt x="394" y="1686"/>
                  </a:cubicBezTo>
                  <a:lnTo>
                    <a:pt x="22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21"/>
            <p:cNvSpPr/>
            <p:nvPr/>
          </p:nvSpPr>
          <p:spPr>
            <a:xfrm>
              <a:off x="-316572" y="125902"/>
              <a:ext cx="64530" cy="86003"/>
            </a:xfrm>
            <a:custGeom>
              <a:rect b="b" l="l" r="r" t="t"/>
              <a:pathLst>
                <a:path extrusionOk="0" h="1574" w="1181">
                  <a:moveTo>
                    <a:pt x="956" y="1"/>
                  </a:moveTo>
                  <a:lnTo>
                    <a:pt x="1" y="1405"/>
                  </a:lnTo>
                  <a:cubicBezTo>
                    <a:pt x="1" y="1461"/>
                    <a:pt x="1" y="1517"/>
                    <a:pt x="57" y="1574"/>
                  </a:cubicBezTo>
                  <a:lnTo>
                    <a:pt x="113" y="1574"/>
                  </a:lnTo>
                  <a:cubicBezTo>
                    <a:pt x="169" y="1574"/>
                    <a:pt x="226" y="1517"/>
                    <a:pt x="226" y="1517"/>
                  </a:cubicBezTo>
                  <a:lnTo>
                    <a:pt x="1180" y="113"/>
                  </a:lnTo>
                  <a:lnTo>
                    <a:pt x="95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21"/>
            <p:cNvSpPr/>
            <p:nvPr/>
          </p:nvSpPr>
          <p:spPr>
            <a:xfrm>
              <a:off x="5699" y="264033"/>
              <a:ext cx="43002" cy="98243"/>
            </a:xfrm>
            <a:custGeom>
              <a:rect b="b" l="l" r="r" t="t"/>
              <a:pathLst>
                <a:path extrusionOk="0" h="1798" w="787">
                  <a:moveTo>
                    <a:pt x="506" y="0"/>
                  </a:moveTo>
                  <a:lnTo>
                    <a:pt x="0" y="1685"/>
                  </a:lnTo>
                  <a:cubicBezTo>
                    <a:pt x="0" y="1741"/>
                    <a:pt x="56" y="1798"/>
                    <a:pt x="112" y="1798"/>
                  </a:cubicBezTo>
                  <a:lnTo>
                    <a:pt x="169" y="1798"/>
                  </a:lnTo>
                  <a:cubicBezTo>
                    <a:pt x="225" y="1798"/>
                    <a:pt x="281" y="1798"/>
                    <a:pt x="281" y="1741"/>
                  </a:cubicBezTo>
                  <a:lnTo>
                    <a:pt x="786" y="113"/>
                  </a:lnTo>
                  <a:lnTo>
                    <a:pt x="50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21"/>
            <p:cNvSpPr/>
            <p:nvPr/>
          </p:nvSpPr>
          <p:spPr>
            <a:xfrm>
              <a:off x="-107844" y="230265"/>
              <a:ext cx="49121" cy="95183"/>
            </a:xfrm>
            <a:custGeom>
              <a:rect b="b" l="l" r="r" t="t"/>
              <a:pathLst>
                <a:path extrusionOk="0" h="1742" w="899">
                  <a:moveTo>
                    <a:pt x="674" y="1"/>
                  </a:moveTo>
                  <a:lnTo>
                    <a:pt x="0" y="1573"/>
                  </a:lnTo>
                  <a:cubicBezTo>
                    <a:pt x="0" y="1629"/>
                    <a:pt x="0" y="1685"/>
                    <a:pt x="112" y="1742"/>
                  </a:cubicBezTo>
                  <a:cubicBezTo>
                    <a:pt x="169" y="1742"/>
                    <a:pt x="225" y="1685"/>
                    <a:pt x="281" y="1685"/>
                  </a:cubicBezTo>
                  <a:lnTo>
                    <a:pt x="899" y="113"/>
                  </a:lnTo>
                  <a:lnTo>
                    <a:pt x="67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21"/>
            <p:cNvSpPr/>
            <p:nvPr/>
          </p:nvSpPr>
          <p:spPr>
            <a:xfrm>
              <a:off x="1337564" y="-1212081"/>
              <a:ext cx="178072" cy="73709"/>
            </a:xfrm>
            <a:custGeom>
              <a:rect b="b" l="l" r="r" t="t"/>
              <a:pathLst>
                <a:path extrusionOk="0" h="1349" w="3259">
                  <a:moveTo>
                    <a:pt x="3090" y="0"/>
                  </a:moveTo>
                  <a:lnTo>
                    <a:pt x="0" y="1067"/>
                  </a:lnTo>
                  <a:cubicBezTo>
                    <a:pt x="57" y="1180"/>
                    <a:pt x="113" y="1236"/>
                    <a:pt x="113" y="1348"/>
                  </a:cubicBezTo>
                  <a:lnTo>
                    <a:pt x="3146" y="281"/>
                  </a:lnTo>
                  <a:cubicBezTo>
                    <a:pt x="3202" y="225"/>
                    <a:pt x="3258" y="169"/>
                    <a:pt x="3258" y="113"/>
                  </a:cubicBezTo>
                  <a:cubicBezTo>
                    <a:pt x="3202" y="0"/>
                    <a:pt x="3146" y="0"/>
                    <a:pt x="309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21"/>
            <p:cNvSpPr/>
            <p:nvPr/>
          </p:nvSpPr>
          <p:spPr>
            <a:xfrm>
              <a:off x="1297676" y="-1307210"/>
              <a:ext cx="159603" cy="70595"/>
            </a:xfrm>
            <a:custGeom>
              <a:rect b="b" l="l" r="r" t="t"/>
              <a:pathLst>
                <a:path extrusionOk="0" h="1292" w="2921">
                  <a:moveTo>
                    <a:pt x="2303" y="0"/>
                  </a:moveTo>
                  <a:lnTo>
                    <a:pt x="0" y="1067"/>
                  </a:lnTo>
                  <a:lnTo>
                    <a:pt x="113" y="1292"/>
                  </a:lnTo>
                  <a:lnTo>
                    <a:pt x="292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21"/>
            <p:cNvSpPr/>
            <p:nvPr/>
          </p:nvSpPr>
          <p:spPr>
            <a:xfrm>
              <a:off x="1398926" y="-865332"/>
              <a:ext cx="184191" cy="21528"/>
            </a:xfrm>
            <a:custGeom>
              <a:rect b="b" l="l" r="r" t="t"/>
              <a:pathLst>
                <a:path extrusionOk="0" h="394" w="3371">
                  <a:moveTo>
                    <a:pt x="3202" y="1"/>
                  </a:moveTo>
                  <a:cubicBezTo>
                    <a:pt x="3212" y="1"/>
                    <a:pt x="3222" y="1"/>
                    <a:pt x="3232" y="2"/>
                  </a:cubicBezTo>
                  <a:lnTo>
                    <a:pt x="3232" y="2"/>
                  </a:lnTo>
                  <a:lnTo>
                    <a:pt x="3258" y="1"/>
                  </a:lnTo>
                  <a:close/>
                  <a:moveTo>
                    <a:pt x="3232" y="2"/>
                  </a:moveTo>
                  <a:lnTo>
                    <a:pt x="1" y="169"/>
                  </a:lnTo>
                  <a:lnTo>
                    <a:pt x="1" y="394"/>
                  </a:lnTo>
                  <a:lnTo>
                    <a:pt x="3258" y="225"/>
                  </a:lnTo>
                  <a:cubicBezTo>
                    <a:pt x="3314" y="225"/>
                    <a:pt x="3371" y="169"/>
                    <a:pt x="3371" y="113"/>
                  </a:cubicBezTo>
                  <a:cubicBezTo>
                    <a:pt x="3371" y="62"/>
                    <a:pt x="3324" y="11"/>
                    <a:pt x="3232" y="2"/>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21"/>
            <p:cNvSpPr/>
            <p:nvPr/>
          </p:nvSpPr>
          <p:spPr>
            <a:xfrm>
              <a:off x="1368272" y="-1101598"/>
              <a:ext cx="181077" cy="58356"/>
            </a:xfrm>
            <a:custGeom>
              <a:rect b="b" l="l" r="r" t="t"/>
              <a:pathLst>
                <a:path extrusionOk="0" h="1068" w="3314">
                  <a:moveTo>
                    <a:pt x="3145" y="0"/>
                  </a:moveTo>
                  <a:lnTo>
                    <a:pt x="0" y="786"/>
                  </a:lnTo>
                  <a:lnTo>
                    <a:pt x="56" y="1067"/>
                  </a:lnTo>
                  <a:lnTo>
                    <a:pt x="3202" y="281"/>
                  </a:lnTo>
                  <a:cubicBezTo>
                    <a:pt x="3258" y="281"/>
                    <a:pt x="3314" y="169"/>
                    <a:pt x="3314" y="112"/>
                  </a:cubicBezTo>
                  <a:cubicBezTo>
                    <a:pt x="3258" y="56"/>
                    <a:pt x="3202" y="0"/>
                    <a:pt x="3145"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21"/>
            <p:cNvSpPr/>
            <p:nvPr/>
          </p:nvSpPr>
          <p:spPr>
            <a:xfrm>
              <a:off x="1389746" y="-981935"/>
              <a:ext cx="181077" cy="39942"/>
            </a:xfrm>
            <a:custGeom>
              <a:rect b="b" l="l" r="r" t="t"/>
              <a:pathLst>
                <a:path extrusionOk="0" h="731" w="3314">
                  <a:moveTo>
                    <a:pt x="3202" y="1"/>
                  </a:moveTo>
                  <a:lnTo>
                    <a:pt x="0" y="450"/>
                  </a:lnTo>
                  <a:cubicBezTo>
                    <a:pt x="0" y="618"/>
                    <a:pt x="0" y="618"/>
                    <a:pt x="0" y="731"/>
                  </a:cubicBezTo>
                  <a:lnTo>
                    <a:pt x="3202" y="281"/>
                  </a:lnTo>
                  <a:cubicBezTo>
                    <a:pt x="3314" y="225"/>
                    <a:pt x="3314" y="169"/>
                    <a:pt x="3314" y="113"/>
                  </a:cubicBezTo>
                  <a:cubicBezTo>
                    <a:pt x="3314" y="57"/>
                    <a:pt x="3258" y="1"/>
                    <a:pt x="320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21"/>
            <p:cNvSpPr/>
            <p:nvPr/>
          </p:nvSpPr>
          <p:spPr>
            <a:xfrm>
              <a:off x="180603" y="221086"/>
              <a:ext cx="39942" cy="184137"/>
            </a:xfrm>
            <a:custGeom>
              <a:rect b="b" l="l" r="r" t="t"/>
              <a:pathLst>
                <a:path extrusionOk="0" h="3370" w="731">
                  <a:moveTo>
                    <a:pt x="506" y="0"/>
                  </a:moveTo>
                  <a:lnTo>
                    <a:pt x="0" y="3201"/>
                  </a:lnTo>
                  <a:cubicBezTo>
                    <a:pt x="0" y="3314"/>
                    <a:pt x="57" y="3370"/>
                    <a:pt x="113" y="3370"/>
                  </a:cubicBezTo>
                  <a:cubicBezTo>
                    <a:pt x="225" y="3370"/>
                    <a:pt x="225" y="3314"/>
                    <a:pt x="281" y="3258"/>
                  </a:cubicBezTo>
                  <a:lnTo>
                    <a:pt x="731" y="56"/>
                  </a:lnTo>
                  <a:lnTo>
                    <a:pt x="50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21"/>
            <p:cNvSpPr/>
            <p:nvPr/>
          </p:nvSpPr>
          <p:spPr>
            <a:xfrm>
              <a:off x="978521" y="27713"/>
              <a:ext cx="116656" cy="153484"/>
            </a:xfrm>
            <a:custGeom>
              <a:rect b="b" l="l" r="r" t="t"/>
              <a:pathLst>
                <a:path extrusionOk="0" h="2809" w="2135">
                  <a:moveTo>
                    <a:pt x="169" y="1"/>
                  </a:moveTo>
                  <a:lnTo>
                    <a:pt x="0" y="169"/>
                  </a:lnTo>
                  <a:lnTo>
                    <a:pt x="1910" y="2753"/>
                  </a:lnTo>
                  <a:cubicBezTo>
                    <a:pt x="1910" y="2753"/>
                    <a:pt x="1966" y="2809"/>
                    <a:pt x="2022" y="2809"/>
                  </a:cubicBezTo>
                  <a:lnTo>
                    <a:pt x="2078" y="2809"/>
                  </a:lnTo>
                  <a:cubicBezTo>
                    <a:pt x="2134" y="2753"/>
                    <a:pt x="2134" y="2640"/>
                    <a:pt x="2078" y="2584"/>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21"/>
            <p:cNvSpPr/>
            <p:nvPr/>
          </p:nvSpPr>
          <p:spPr>
            <a:xfrm>
              <a:off x="889511" y="86014"/>
              <a:ext cx="104417" cy="165013"/>
            </a:xfrm>
            <a:custGeom>
              <a:rect b="b" l="l" r="r" t="t"/>
              <a:pathLst>
                <a:path extrusionOk="0" h="3020" w="1911">
                  <a:moveTo>
                    <a:pt x="225" y="1"/>
                  </a:moveTo>
                  <a:lnTo>
                    <a:pt x="0" y="113"/>
                  </a:lnTo>
                  <a:lnTo>
                    <a:pt x="1685" y="2921"/>
                  </a:lnTo>
                  <a:cubicBezTo>
                    <a:pt x="1685" y="2961"/>
                    <a:pt x="1713" y="3001"/>
                    <a:pt x="1750" y="3001"/>
                  </a:cubicBezTo>
                  <a:cubicBezTo>
                    <a:pt x="1765" y="3001"/>
                    <a:pt x="1781" y="2994"/>
                    <a:pt x="1798" y="2978"/>
                  </a:cubicBezTo>
                  <a:cubicBezTo>
                    <a:pt x="1798" y="3006"/>
                    <a:pt x="1812" y="3020"/>
                    <a:pt x="1826" y="3020"/>
                  </a:cubicBezTo>
                  <a:cubicBezTo>
                    <a:pt x="1840" y="3020"/>
                    <a:pt x="1854" y="3006"/>
                    <a:pt x="1854" y="2978"/>
                  </a:cubicBezTo>
                  <a:cubicBezTo>
                    <a:pt x="1910" y="2978"/>
                    <a:pt x="1910" y="2865"/>
                    <a:pt x="1910" y="2809"/>
                  </a:cubicBez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21"/>
            <p:cNvSpPr/>
            <p:nvPr/>
          </p:nvSpPr>
          <p:spPr>
            <a:xfrm>
              <a:off x="1055236" y="-36708"/>
              <a:ext cx="128950" cy="144250"/>
            </a:xfrm>
            <a:custGeom>
              <a:rect b="b" l="l" r="r" t="t"/>
              <a:pathLst>
                <a:path extrusionOk="0" h="2640" w="2360">
                  <a:moveTo>
                    <a:pt x="169" y="0"/>
                  </a:moveTo>
                  <a:lnTo>
                    <a:pt x="0" y="169"/>
                  </a:lnTo>
                  <a:lnTo>
                    <a:pt x="2135" y="2584"/>
                  </a:lnTo>
                  <a:cubicBezTo>
                    <a:pt x="2191" y="2584"/>
                    <a:pt x="2191" y="2640"/>
                    <a:pt x="2247" y="2640"/>
                  </a:cubicBezTo>
                  <a:lnTo>
                    <a:pt x="2359" y="2640"/>
                  </a:lnTo>
                  <a:cubicBezTo>
                    <a:pt x="2359" y="2584"/>
                    <a:pt x="2359" y="2471"/>
                    <a:pt x="2359" y="2415"/>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21"/>
            <p:cNvSpPr/>
            <p:nvPr/>
          </p:nvSpPr>
          <p:spPr>
            <a:xfrm>
              <a:off x="803561" y="132076"/>
              <a:ext cx="89063" cy="168838"/>
            </a:xfrm>
            <a:custGeom>
              <a:rect b="b" l="l" r="r" t="t"/>
              <a:pathLst>
                <a:path extrusionOk="0" h="3090" w="1630">
                  <a:moveTo>
                    <a:pt x="226" y="0"/>
                  </a:moveTo>
                  <a:lnTo>
                    <a:pt x="1" y="113"/>
                  </a:lnTo>
                  <a:lnTo>
                    <a:pt x="1405" y="3033"/>
                  </a:lnTo>
                  <a:cubicBezTo>
                    <a:pt x="1405" y="3089"/>
                    <a:pt x="1461" y="3089"/>
                    <a:pt x="1517" y="3089"/>
                  </a:cubicBezTo>
                  <a:lnTo>
                    <a:pt x="1573" y="3089"/>
                  </a:lnTo>
                  <a:cubicBezTo>
                    <a:pt x="1630" y="3089"/>
                    <a:pt x="1630" y="2977"/>
                    <a:pt x="1630" y="2921"/>
                  </a:cubicBezTo>
                  <a:lnTo>
                    <a:pt x="22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21"/>
            <p:cNvSpPr/>
            <p:nvPr/>
          </p:nvSpPr>
          <p:spPr>
            <a:xfrm>
              <a:off x="1128892" y="-110364"/>
              <a:ext cx="144304" cy="128950"/>
            </a:xfrm>
            <a:custGeom>
              <a:rect b="b" l="l" r="r" t="t"/>
              <a:pathLst>
                <a:path extrusionOk="0" h="2360" w="2641">
                  <a:moveTo>
                    <a:pt x="169" y="0"/>
                  </a:moveTo>
                  <a:lnTo>
                    <a:pt x="0" y="169"/>
                  </a:lnTo>
                  <a:lnTo>
                    <a:pt x="2359" y="2359"/>
                  </a:lnTo>
                  <a:lnTo>
                    <a:pt x="2472" y="2359"/>
                  </a:lnTo>
                  <a:cubicBezTo>
                    <a:pt x="2528" y="2359"/>
                    <a:pt x="2528" y="2359"/>
                    <a:pt x="2584" y="2303"/>
                  </a:cubicBezTo>
                  <a:cubicBezTo>
                    <a:pt x="2640" y="2247"/>
                    <a:pt x="2640" y="2191"/>
                    <a:pt x="2584" y="2135"/>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21"/>
            <p:cNvSpPr/>
            <p:nvPr/>
          </p:nvSpPr>
          <p:spPr>
            <a:xfrm>
              <a:off x="613303" y="202672"/>
              <a:ext cx="55296" cy="178017"/>
            </a:xfrm>
            <a:custGeom>
              <a:rect b="b" l="l" r="r" t="t"/>
              <a:pathLst>
                <a:path extrusionOk="0" h="3258" w="1012">
                  <a:moveTo>
                    <a:pt x="225" y="0"/>
                  </a:moveTo>
                  <a:lnTo>
                    <a:pt x="1" y="56"/>
                  </a:lnTo>
                  <a:lnTo>
                    <a:pt x="787" y="3201"/>
                  </a:lnTo>
                  <a:cubicBezTo>
                    <a:pt x="787" y="3258"/>
                    <a:pt x="843" y="3258"/>
                    <a:pt x="899" y="3258"/>
                  </a:cubicBezTo>
                  <a:cubicBezTo>
                    <a:pt x="955" y="3258"/>
                    <a:pt x="1012" y="3201"/>
                    <a:pt x="1012" y="3145"/>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21"/>
            <p:cNvSpPr/>
            <p:nvPr/>
          </p:nvSpPr>
          <p:spPr>
            <a:xfrm>
              <a:off x="705372" y="171964"/>
              <a:ext cx="76769" cy="174957"/>
            </a:xfrm>
            <a:custGeom>
              <a:rect b="b" l="l" r="r" t="t"/>
              <a:pathLst>
                <a:path extrusionOk="0" h="3202" w="1405">
                  <a:moveTo>
                    <a:pt x="281" y="0"/>
                  </a:moveTo>
                  <a:lnTo>
                    <a:pt x="1" y="113"/>
                  </a:lnTo>
                  <a:lnTo>
                    <a:pt x="1124" y="3146"/>
                  </a:lnTo>
                  <a:cubicBezTo>
                    <a:pt x="1124" y="3202"/>
                    <a:pt x="1180" y="3202"/>
                    <a:pt x="1236" y="3202"/>
                  </a:cubicBezTo>
                  <a:lnTo>
                    <a:pt x="1292" y="3202"/>
                  </a:lnTo>
                  <a:cubicBezTo>
                    <a:pt x="1349" y="3202"/>
                    <a:pt x="1405" y="3146"/>
                    <a:pt x="1349" y="3033"/>
                  </a:cubicBez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21"/>
            <p:cNvSpPr/>
            <p:nvPr/>
          </p:nvSpPr>
          <p:spPr>
            <a:xfrm>
              <a:off x="1193313" y="-187079"/>
              <a:ext cx="153484" cy="116656"/>
            </a:xfrm>
            <a:custGeom>
              <a:rect b="b" l="l" r="r" t="t"/>
              <a:pathLst>
                <a:path extrusionOk="0" h="2135" w="2809">
                  <a:moveTo>
                    <a:pt x="113" y="0"/>
                  </a:moveTo>
                  <a:cubicBezTo>
                    <a:pt x="57" y="56"/>
                    <a:pt x="1" y="112"/>
                    <a:pt x="1" y="225"/>
                  </a:cubicBezTo>
                  <a:lnTo>
                    <a:pt x="2584" y="2134"/>
                  </a:lnTo>
                  <a:lnTo>
                    <a:pt x="2640" y="2134"/>
                  </a:lnTo>
                  <a:cubicBezTo>
                    <a:pt x="2697" y="2134"/>
                    <a:pt x="2697" y="2134"/>
                    <a:pt x="2753" y="2078"/>
                  </a:cubicBezTo>
                  <a:cubicBezTo>
                    <a:pt x="2809" y="2022"/>
                    <a:pt x="2809" y="1966"/>
                    <a:pt x="2753" y="1910"/>
                  </a:cubicBez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21"/>
            <p:cNvSpPr/>
            <p:nvPr/>
          </p:nvSpPr>
          <p:spPr>
            <a:xfrm>
              <a:off x="1368272" y="-552297"/>
              <a:ext cx="178017" cy="55296"/>
            </a:xfrm>
            <a:custGeom>
              <a:rect b="b" l="l" r="r" t="t"/>
              <a:pathLst>
                <a:path extrusionOk="0" h="1012" w="3258">
                  <a:moveTo>
                    <a:pt x="56" y="1"/>
                  </a:moveTo>
                  <a:cubicBezTo>
                    <a:pt x="56" y="57"/>
                    <a:pt x="0" y="169"/>
                    <a:pt x="0" y="225"/>
                  </a:cubicBezTo>
                  <a:lnTo>
                    <a:pt x="3145" y="1012"/>
                  </a:lnTo>
                  <a:cubicBezTo>
                    <a:pt x="3258" y="1012"/>
                    <a:pt x="3258" y="787"/>
                    <a:pt x="3145" y="787"/>
                  </a:cubicBezTo>
                  <a:lnTo>
                    <a:pt x="3202" y="787"/>
                  </a:lnTo>
                  <a:lnTo>
                    <a:pt x="5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21"/>
            <p:cNvSpPr/>
            <p:nvPr/>
          </p:nvSpPr>
          <p:spPr>
            <a:xfrm>
              <a:off x="1389746" y="-653546"/>
              <a:ext cx="181077" cy="39942"/>
            </a:xfrm>
            <a:custGeom>
              <a:rect b="b" l="l" r="r" t="t"/>
              <a:pathLst>
                <a:path extrusionOk="0" h="731" w="3314">
                  <a:moveTo>
                    <a:pt x="0" y="0"/>
                  </a:moveTo>
                  <a:lnTo>
                    <a:pt x="0" y="225"/>
                  </a:lnTo>
                  <a:lnTo>
                    <a:pt x="3202" y="730"/>
                  </a:lnTo>
                  <a:cubicBezTo>
                    <a:pt x="3258" y="730"/>
                    <a:pt x="3314" y="674"/>
                    <a:pt x="3314" y="618"/>
                  </a:cubicBezTo>
                  <a:cubicBezTo>
                    <a:pt x="3314" y="506"/>
                    <a:pt x="3258" y="449"/>
                    <a:pt x="3202" y="449"/>
                  </a:cubicBezTo>
                  <a:lnTo>
                    <a:pt x="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21"/>
            <p:cNvSpPr/>
            <p:nvPr/>
          </p:nvSpPr>
          <p:spPr>
            <a:xfrm>
              <a:off x="1398926" y="-754849"/>
              <a:ext cx="184191" cy="24643"/>
            </a:xfrm>
            <a:custGeom>
              <a:rect b="b" l="l" r="r" t="t"/>
              <a:pathLst>
                <a:path extrusionOk="0" h="451" w="3371">
                  <a:moveTo>
                    <a:pt x="1" y="1"/>
                  </a:moveTo>
                  <a:lnTo>
                    <a:pt x="1" y="282"/>
                  </a:lnTo>
                  <a:lnTo>
                    <a:pt x="3258" y="450"/>
                  </a:lnTo>
                  <a:cubicBezTo>
                    <a:pt x="3314" y="450"/>
                    <a:pt x="3371" y="394"/>
                    <a:pt x="3371" y="338"/>
                  </a:cubicBezTo>
                  <a:cubicBezTo>
                    <a:pt x="3371" y="225"/>
                    <a:pt x="3314" y="169"/>
                    <a:pt x="3258" y="169"/>
                  </a:cubicBezTo>
                  <a:lnTo>
                    <a:pt x="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21"/>
            <p:cNvSpPr/>
            <p:nvPr/>
          </p:nvSpPr>
          <p:spPr>
            <a:xfrm>
              <a:off x="1337564" y="-457167"/>
              <a:ext cx="174957" cy="73709"/>
            </a:xfrm>
            <a:custGeom>
              <a:rect b="b" l="l" r="r" t="t"/>
              <a:pathLst>
                <a:path extrusionOk="0" h="1349" w="3202">
                  <a:moveTo>
                    <a:pt x="57" y="1"/>
                  </a:moveTo>
                  <a:cubicBezTo>
                    <a:pt x="57" y="57"/>
                    <a:pt x="0" y="169"/>
                    <a:pt x="0" y="225"/>
                  </a:cubicBezTo>
                  <a:lnTo>
                    <a:pt x="3033" y="1349"/>
                  </a:lnTo>
                  <a:lnTo>
                    <a:pt x="3090" y="1349"/>
                  </a:lnTo>
                  <a:cubicBezTo>
                    <a:pt x="3146" y="1292"/>
                    <a:pt x="3202" y="1292"/>
                    <a:pt x="3202" y="1236"/>
                  </a:cubicBezTo>
                  <a:cubicBezTo>
                    <a:pt x="3202" y="1180"/>
                    <a:pt x="3202" y="1124"/>
                    <a:pt x="3146" y="1068"/>
                  </a:cubicBezTo>
                  <a:lnTo>
                    <a:pt x="5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21"/>
            <p:cNvSpPr/>
            <p:nvPr/>
          </p:nvSpPr>
          <p:spPr>
            <a:xfrm>
              <a:off x="1251614" y="-273029"/>
              <a:ext cx="162718" cy="101303"/>
            </a:xfrm>
            <a:custGeom>
              <a:rect b="b" l="l" r="r" t="t"/>
              <a:pathLst>
                <a:path extrusionOk="0" h="1854" w="2978">
                  <a:moveTo>
                    <a:pt x="113" y="1"/>
                  </a:moveTo>
                  <a:lnTo>
                    <a:pt x="1" y="225"/>
                  </a:lnTo>
                  <a:lnTo>
                    <a:pt x="2753" y="1854"/>
                  </a:lnTo>
                  <a:lnTo>
                    <a:pt x="2809" y="1854"/>
                  </a:lnTo>
                  <a:cubicBezTo>
                    <a:pt x="2865" y="1854"/>
                    <a:pt x="2921" y="1854"/>
                    <a:pt x="2921" y="1798"/>
                  </a:cubicBezTo>
                  <a:cubicBezTo>
                    <a:pt x="2978" y="1742"/>
                    <a:pt x="2921" y="1685"/>
                    <a:pt x="2865" y="1629"/>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21"/>
            <p:cNvSpPr/>
            <p:nvPr/>
          </p:nvSpPr>
          <p:spPr>
            <a:xfrm>
              <a:off x="508994" y="221086"/>
              <a:ext cx="39942" cy="184137"/>
            </a:xfrm>
            <a:custGeom>
              <a:rect b="b" l="l" r="r" t="t"/>
              <a:pathLst>
                <a:path extrusionOk="0" h="3370" w="731">
                  <a:moveTo>
                    <a:pt x="281" y="0"/>
                  </a:moveTo>
                  <a:lnTo>
                    <a:pt x="0" y="56"/>
                  </a:lnTo>
                  <a:lnTo>
                    <a:pt x="449" y="3258"/>
                  </a:lnTo>
                  <a:cubicBezTo>
                    <a:pt x="506" y="3314"/>
                    <a:pt x="562" y="3370"/>
                    <a:pt x="618" y="3370"/>
                  </a:cubicBezTo>
                  <a:cubicBezTo>
                    <a:pt x="674" y="3370"/>
                    <a:pt x="730" y="3314"/>
                    <a:pt x="730" y="3201"/>
                  </a:cubicBez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21"/>
            <p:cNvSpPr/>
            <p:nvPr/>
          </p:nvSpPr>
          <p:spPr>
            <a:xfrm>
              <a:off x="1297676" y="-362038"/>
              <a:ext cx="168838" cy="89063"/>
            </a:xfrm>
            <a:custGeom>
              <a:rect b="b" l="l" r="r" t="t"/>
              <a:pathLst>
                <a:path extrusionOk="0" h="1630" w="3090">
                  <a:moveTo>
                    <a:pt x="113" y="1"/>
                  </a:moveTo>
                  <a:lnTo>
                    <a:pt x="0" y="225"/>
                  </a:lnTo>
                  <a:lnTo>
                    <a:pt x="2921" y="1630"/>
                  </a:lnTo>
                  <a:lnTo>
                    <a:pt x="2977" y="1630"/>
                  </a:lnTo>
                  <a:cubicBezTo>
                    <a:pt x="3033" y="1630"/>
                    <a:pt x="3089" y="1630"/>
                    <a:pt x="3089" y="1573"/>
                  </a:cubicBezTo>
                  <a:cubicBezTo>
                    <a:pt x="3089" y="1517"/>
                    <a:pt x="3089" y="1405"/>
                    <a:pt x="3033" y="1405"/>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21"/>
            <p:cNvSpPr/>
            <p:nvPr/>
          </p:nvSpPr>
          <p:spPr>
            <a:xfrm>
              <a:off x="410750" y="233325"/>
              <a:ext cx="21528" cy="184191"/>
            </a:xfrm>
            <a:custGeom>
              <a:rect b="b" l="l" r="r" t="t"/>
              <a:pathLst>
                <a:path extrusionOk="0" h="3371" w="394">
                  <a:moveTo>
                    <a:pt x="1" y="1"/>
                  </a:moveTo>
                  <a:lnTo>
                    <a:pt x="169" y="3258"/>
                  </a:lnTo>
                  <a:cubicBezTo>
                    <a:pt x="169" y="3314"/>
                    <a:pt x="225" y="3371"/>
                    <a:pt x="282" y="3371"/>
                  </a:cubicBezTo>
                  <a:cubicBezTo>
                    <a:pt x="338" y="3371"/>
                    <a:pt x="394" y="3314"/>
                    <a:pt x="394" y="3202"/>
                  </a:cubicBez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21"/>
            <p:cNvSpPr/>
            <p:nvPr/>
          </p:nvSpPr>
          <p:spPr>
            <a:xfrm>
              <a:off x="60940" y="202672"/>
              <a:ext cx="58356" cy="178017"/>
            </a:xfrm>
            <a:custGeom>
              <a:rect b="b" l="l" r="r" t="t"/>
              <a:pathLst>
                <a:path extrusionOk="0" h="3258" w="1068">
                  <a:moveTo>
                    <a:pt x="843" y="0"/>
                  </a:moveTo>
                  <a:lnTo>
                    <a:pt x="56" y="3089"/>
                  </a:lnTo>
                  <a:cubicBezTo>
                    <a:pt x="0" y="3145"/>
                    <a:pt x="56" y="3258"/>
                    <a:pt x="112" y="3258"/>
                  </a:cubicBezTo>
                  <a:cubicBezTo>
                    <a:pt x="169" y="3258"/>
                    <a:pt x="225" y="3201"/>
                    <a:pt x="281" y="3145"/>
                  </a:cubicBezTo>
                  <a:lnTo>
                    <a:pt x="1067" y="56"/>
                  </a:lnTo>
                  <a:lnTo>
                    <a:pt x="8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21"/>
            <p:cNvSpPr/>
            <p:nvPr/>
          </p:nvSpPr>
          <p:spPr>
            <a:xfrm>
              <a:off x="-49543" y="171964"/>
              <a:ext cx="76769" cy="174957"/>
            </a:xfrm>
            <a:custGeom>
              <a:rect b="b" l="l" r="r" t="t"/>
              <a:pathLst>
                <a:path extrusionOk="0" h="3202" w="1405">
                  <a:moveTo>
                    <a:pt x="1123" y="0"/>
                  </a:moveTo>
                  <a:lnTo>
                    <a:pt x="56" y="3033"/>
                  </a:lnTo>
                  <a:cubicBezTo>
                    <a:pt x="0" y="3089"/>
                    <a:pt x="56" y="3202"/>
                    <a:pt x="112" y="3202"/>
                  </a:cubicBezTo>
                  <a:lnTo>
                    <a:pt x="169" y="3202"/>
                  </a:lnTo>
                  <a:cubicBezTo>
                    <a:pt x="225" y="3202"/>
                    <a:pt x="281" y="3146"/>
                    <a:pt x="337" y="3089"/>
                  </a:cubicBezTo>
                  <a:lnTo>
                    <a:pt x="1404" y="57"/>
                  </a:lnTo>
                  <a:lnTo>
                    <a:pt x="112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21"/>
            <p:cNvSpPr/>
            <p:nvPr/>
          </p:nvSpPr>
          <p:spPr>
            <a:xfrm>
              <a:off x="-347225" y="-39768"/>
              <a:ext cx="24588" cy="39942"/>
            </a:xfrm>
            <a:custGeom>
              <a:rect b="b" l="l" r="r" t="t"/>
              <a:pathLst>
                <a:path extrusionOk="0" h="731" w="450">
                  <a:moveTo>
                    <a:pt x="281" y="0"/>
                  </a:moveTo>
                  <a:lnTo>
                    <a:pt x="0" y="337"/>
                  </a:lnTo>
                  <a:lnTo>
                    <a:pt x="0" y="730"/>
                  </a:lnTo>
                  <a:lnTo>
                    <a:pt x="450" y="225"/>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21"/>
            <p:cNvSpPr/>
            <p:nvPr/>
          </p:nvSpPr>
          <p:spPr>
            <a:xfrm>
              <a:off x="297207" y="233325"/>
              <a:ext cx="24643" cy="184191"/>
            </a:xfrm>
            <a:custGeom>
              <a:rect b="b" l="l" r="r" t="t"/>
              <a:pathLst>
                <a:path extrusionOk="0" h="3371" w="451">
                  <a:moveTo>
                    <a:pt x="169" y="1"/>
                  </a:moveTo>
                  <a:lnTo>
                    <a:pt x="1" y="3202"/>
                  </a:lnTo>
                  <a:cubicBezTo>
                    <a:pt x="1" y="3314"/>
                    <a:pt x="57" y="3371"/>
                    <a:pt x="113" y="3371"/>
                  </a:cubicBezTo>
                  <a:cubicBezTo>
                    <a:pt x="225" y="3371"/>
                    <a:pt x="282" y="3314"/>
                    <a:pt x="282" y="3202"/>
                  </a:cubicBezTo>
                  <a:lnTo>
                    <a:pt x="45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21"/>
            <p:cNvSpPr/>
            <p:nvPr/>
          </p:nvSpPr>
          <p:spPr>
            <a:xfrm>
              <a:off x="-163086" y="132076"/>
              <a:ext cx="92068" cy="168838"/>
            </a:xfrm>
            <a:custGeom>
              <a:rect b="b" l="l" r="r" t="t"/>
              <a:pathLst>
                <a:path extrusionOk="0" h="3090" w="1685">
                  <a:moveTo>
                    <a:pt x="1460" y="0"/>
                  </a:moveTo>
                  <a:lnTo>
                    <a:pt x="56" y="2921"/>
                  </a:lnTo>
                  <a:cubicBezTo>
                    <a:pt x="0" y="2977"/>
                    <a:pt x="56" y="3033"/>
                    <a:pt x="112" y="3089"/>
                  </a:cubicBezTo>
                  <a:lnTo>
                    <a:pt x="169" y="3089"/>
                  </a:lnTo>
                  <a:cubicBezTo>
                    <a:pt x="225" y="3089"/>
                    <a:pt x="281" y="3033"/>
                    <a:pt x="281" y="2977"/>
                  </a:cubicBezTo>
                  <a:lnTo>
                    <a:pt x="1685" y="113"/>
                  </a:lnTo>
                  <a:lnTo>
                    <a:pt x="146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21"/>
            <p:cNvSpPr/>
            <p:nvPr/>
          </p:nvSpPr>
          <p:spPr>
            <a:xfrm>
              <a:off x="-347225" y="24653"/>
              <a:ext cx="104362" cy="147364"/>
            </a:xfrm>
            <a:custGeom>
              <a:rect b="b" l="l" r="r" t="t"/>
              <a:pathLst>
                <a:path extrusionOk="0" h="2697" w="1910">
                  <a:moveTo>
                    <a:pt x="1685" y="1"/>
                  </a:moveTo>
                  <a:lnTo>
                    <a:pt x="0" y="2247"/>
                  </a:lnTo>
                  <a:lnTo>
                    <a:pt x="0" y="2696"/>
                  </a:lnTo>
                  <a:lnTo>
                    <a:pt x="1910" y="169"/>
                  </a:lnTo>
                  <a:lnTo>
                    <a:pt x="168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21"/>
            <p:cNvSpPr/>
            <p:nvPr/>
          </p:nvSpPr>
          <p:spPr>
            <a:xfrm>
              <a:off x="-264390" y="82954"/>
              <a:ext cx="104417" cy="162718"/>
            </a:xfrm>
            <a:custGeom>
              <a:rect b="b" l="l" r="r" t="t"/>
              <a:pathLst>
                <a:path extrusionOk="0" h="2978" w="1911">
                  <a:moveTo>
                    <a:pt x="1686" y="1"/>
                  </a:moveTo>
                  <a:lnTo>
                    <a:pt x="57" y="2809"/>
                  </a:lnTo>
                  <a:cubicBezTo>
                    <a:pt x="1" y="2865"/>
                    <a:pt x="1" y="2921"/>
                    <a:pt x="113" y="2977"/>
                  </a:cubicBezTo>
                  <a:lnTo>
                    <a:pt x="169" y="2977"/>
                  </a:lnTo>
                  <a:cubicBezTo>
                    <a:pt x="225" y="2977"/>
                    <a:pt x="225" y="2921"/>
                    <a:pt x="281" y="2921"/>
                  </a:cubicBezTo>
                  <a:lnTo>
                    <a:pt x="1910" y="113"/>
                  </a:lnTo>
                  <a:lnTo>
                    <a:pt x="168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21"/>
            <p:cNvSpPr/>
            <p:nvPr/>
          </p:nvSpPr>
          <p:spPr>
            <a:xfrm>
              <a:off x="-347225" y="-1307210"/>
              <a:ext cx="1896554" cy="1436267"/>
            </a:xfrm>
            <a:custGeom>
              <a:rect b="b" l="l" r="r" t="t"/>
              <a:pathLst>
                <a:path extrusionOk="0" h="26286" w="34710">
                  <a:moveTo>
                    <a:pt x="26791" y="0"/>
                  </a:moveTo>
                  <a:cubicBezTo>
                    <a:pt x="31677" y="7358"/>
                    <a:pt x="29936" y="17355"/>
                    <a:pt x="22747" y="22578"/>
                  </a:cubicBezTo>
                  <a:cubicBezTo>
                    <a:pt x="19818" y="24706"/>
                    <a:pt x="16413" y="25734"/>
                    <a:pt x="13035" y="25734"/>
                  </a:cubicBezTo>
                  <a:cubicBezTo>
                    <a:pt x="8121" y="25734"/>
                    <a:pt x="3262" y="23560"/>
                    <a:pt x="0" y="19433"/>
                  </a:cubicBezTo>
                  <a:lnTo>
                    <a:pt x="0" y="20163"/>
                  </a:lnTo>
                  <a:cubicBezTo>
                    <a:pt x="3258" y="24039"/>
                    <a:pt x="8032" y="26285"/>
                    <a:pt x="13087" y="26285"/>
                  </a:cubicBezTo>
                  <a:cubicBezTo>
                    <a:pt x="26566" y="26285"/>
                    <a:pt x="34710" y="11289"/>
                    <a:pt x="2729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21"/>
            <p:cNvSpPr/>
            <p:nvPr/>
          </p:nvSpPr>
          <p:spPr>
            <a:xfrm>
              <a:off x="67060" y="-1097773"/>
              <a:ext cx="107477" cy="106712"/>
            </a:xfrm>
            <a:custGeom>
              <a:rect b="b" l="l" r="r" t="t"/>
              <a:pathLst>
                <a:path extrusionOk="0" h="1953" w="1967">
                  <a:moveTo>
                    <a:pt x="169" y="0"/>
                  </a:moveTo>
                  <a:cubicBezTo>
                    <a:pt x="127" y="0"/>
                    <a:pt x="85" y="14"/>
                    <a:pt x="57" y="42"/>
                  </a:cubicBezTo>
                  <a:cubicBezTo>
                    <a:pt x="0" y="99"/>
                    <a:pt x="0" y="155"/>
                    <a:pt x="57" y="211"/>
                  </a:cubicBezTo>
                  <a:lnTo>
                    <a:pt x="1798" y="1952"/>
                  </a:lnTo>
                  <a:lnTo>
                    <a:pt x="1966" y="1727"/>
                  </a:lnTo>
                  <a:lnTo>
                    <a:pt x="281" y="42"/>
                  </a:lnTo>
                  <a:cubicBezTo>
                    <a:pt x="253" y="14"/>
                    <a:pt x="211" y="0"/>
                    <a:pt x="16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21"/>
            <p:cNvSpPr/>
            <p:nvPr/>
          </p:nvSpPr>
          <p:spPr>
            <a:xfrm>
              <a:off x="-187674" y="-810091"/>
              <a:ext cx="276260" cy="12349"/>
            </a:xfrm>
            <a:custGeom>
              <a:rect b="b" l="l" r="r" t="t"/>
              <a:pathLst>
                <a:path extrusionOk="0" h="226" w="5056">
                  <a:moveTo>
                    <a:pt x="113" y="1"/>
                  </a:moveTo>
                  <a:cubicBezTo>
                    <a:pt x="57" y="1"/>
                    <a:pt x="1" y="57"/>
                    <a:pt x="1" y="113"/>
                  </a:cubicBezTo>
                  <a:cubicBezTo>
                    <a:pt x="1" y="169"/>
                    <a:pt x="57" y="225"/>
                    <a:pt x="113" y="225"/>
                  </a:cubicBezTo>
                  <a:lnTo>
                    <a:pt x="5056" y="225"/>
                  </a:lnTo>
                  <a:lnTo>
                    <a:pt x="5056" y="169"/>
                  </a:lnTo>
                  <a:lnTo>
                    <a:pt x="505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21"/>
            <p:cNvSpPr/>
            <p:nvPr/>
          </p:nvSpPr>
          <p:spPr>
            <a:xfrm>
              <a:off x="355508" y="-1310325"/>
              <a:ext cx="15408" cy="230253"/>
            </a:xfrm>
            <a:custGeom>
              <a:rect b="b" l="l" r="r" t="t"/>
              <a:pathLst>
                <a:path extrusionOk="0" h="4214" w="282">
                  <a:moveTo>
                    <a:pt x="1" y="1"/>
                  </a:moveTo>
                  <a:lnTo>
                    <a:pt x="1" y="4213"/>
                  </a:lnTo>
                  <a:lnTo>
                    <a:pt x="282" y="4213"/>
                  </a:lnTo>
                  <a:lnTo>
                    <a:pt x="28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21"/>
            <p:cNvSpPr/>
            <p:nvPr/>
          </p:nvSpPr>
          <p:spPr>
            <a:xfrm>
              <a:off x="-34243" y="-1196727"/>
              <a:ext cx="948277" cy="943414"/>
            </a:xfrm>
            <a:custGeom>
              <a:rect b="b" l="l" r="r" t="t"/>
              <a:pathLst>
                <a:path extrusionOk="0" h="17266" w="17355">
                  <a:moveTo>
                    <a:pt x="9493" y="0"/>
                  </a:moveTo>
                  <a:lnTo>
                    <a:pt x="9212" y="899"/>
                  </a:lnTo>
                  <a:cubicBezTo>
                    <a:pt x="10167" y="1179"/>
                    <a:pt x="11065" y="1685"/>
                    <a:pt x="11852" y="2415"/>
                  </a:cubicBezTo>
                  <a:lnTo>
                    <a:pt x="10785" y="3482"/>
                  </a:lnTo>
                  <a:lnTo>
                    <a:pt x="11009" y="3651"/>
                  </a:lnTo>
                  <a:lnTo>
                    <a:pt x="12020" y="2584"/>
                  </a:lnTo>
                  <a:cubicBezTo>
                    <a:pt x="13200" y="3819"/>
                    <a:pt x="13874" y="5392"/>
                    <a:pt x="13930" y="7021"/>
                  </a:cubicBezTo>
                  <a:lnTo>
                    <a:pt x="12469" y="7021"/>
                  </a:lnTo>
                  <a:lnTo>
                    <a:pt x="12469" y="7245"/>
                  </a:lnTo>
                  <a:lnTo>
                    <a:pt x="12469" y="7358"/>
                  </a:lnTo>
                  <a:lnTo>
                    <a:pt x="13874" y="7358"/>
                  </a:lnTo>
                  <a:cubicBezTo>
                    <a:pt x="13817" y="8986"/>
                    <a:pt x="13200" y="10615"/>
                    <a:pt x="12020" y="11795"/>
                  </a:cubicBezTo>
                  <a:lnTo>
                    <a:pt x="11009" y="10784"/>
                  </a:lnTo>
                  <a:lnTo>
                    <a:pt x="10841" y="11008"/>
                  </a:lnTo>
                  <a:lnTo>
                    <a:pt x="11852" y="12019"/>
                  </a:lnTo>
                  <a:cubicBezTo>
                    <a:pt x="10616" y="13199"/>
                    <a:pt x="9043" y="13873"/>
                    <a:pt x="7359" y="13873"/>
                  </a:cubicBezTo>
                  <a:lnTo>
                    <a:pt x="7359" y="12412"/>
                  </a:lnTo>
                  <a:lnTo>
                    <a:pt x="7078" y="12412"/>
                  </a:lnTo>
                  <a:lnTo>
                    <a:pt x="7078" y="13873"/>
                  </a:lnTo>
                  <a:cubicBezTo>
                    <a:pt x="5393" y="13873"/>
                    <a:pt x="3820" y="13199"/>
                    <a:pt x="2585" y="12019"/>
                  </a:cubicBezTo>
                  <a:lnTo>
                    <a:pt x="3708" y="10896"/>
                  </a:lnTo>
                  <a:lnTo>
                    <a:pt x="3539" y="10727"/>
                  </a:lnTo>
                  <a:lnTo>
                    <a:pt x="2416" y="11851"/>
                  </a:lnTo>
                  <a:cubicBezTo>
                    <a:pt x="1686" y="11121"/>
                    <a:pt x="1180" y="10222"/>
                    <a:pt x="900" y="9211"/>
                  </a:cubicBezTo>
                  <a:lnTo>
                    <a:pt x="1" y="9492"/>
                  </a:lnTo>
                  <a:cubicBezTo>
                    <a:pt x="956" y="12637"/>
                    <a:pt x="3820" y="14771"/>
                    <a:pt x="7078" y="14827"/>
                  </a:cubicBezTo>
                  <a:lnTo>
                    <a:pt x="7078" y="17186"/>
                  </a:lnTo>
                  <a:cubicBezTo>
                    <a:pt x="7117" y="17226"/>
                    <a:pt x="7157" y="17266"/>
                    <a:pt x="7197" y="17266"/>
                  </a:cubicBezTo>
                  <a:cubicBezTo>
                    <a:pt x="7213" y="17266"/>
                    <a:pt x="7230" y="17259"/>
                    <a:pt x="7246" y="17243"/>
                  </a:cubicBezTo>
                  <a:cubicBezTo>
                    <a:pt x="7359" y="17243"/>
                    <a:pt x="7415" y="17186"/>
                    <a:pt x="7415" y="17130"/>
                  </a:cubicBezTo>
                  <a:lnTo>
                    <a:pt x="7415" y="14827"/>
                  </a:lnTo>
                  <a:cubicBezTo>
                    <a:pt x="11459" y="14715"/>
                    <a:pt x="14772" y="11401"/>
                    <a:pt x="14828" y="7358"/>
                  </a:cubicBezTo>
                  <a:lnTo>
                    <a:pt x="17187" y="7358"/>
                  </a:lnTo>
                  <a:cubicBezTo>
                    <a:pt x="17343" y="7358"/>
                    <a:pt x="17355" y="7070"/>
                    <a:pt x="17223" y="7070"/>
                  </a:cubicBezTo>
                  <a:cubicBezTo>
                    <a:pt x="17212" y="7070"/>
                    <a:pt x="17200" y="7072"/>
                    <a:pt x="17187" y="7077"/>
                  </a:cubicBezTo>
                  <a:lnTo>
                    <a:pt x="14828" y="7077"/>
                  </a:lnTo>
                  <a:cubicBezTo>
                    <a:pt x="14772" y="5111"/>
                    <a:pt x="13986" y="3258"/>
                    <a:pt x="12638" y="1910"/>
                  </a:cubicBezTo>
                  <a:lnTo>
                    <a:pt x="12638" y="1853"/>
                  </a:lnTo>
                  <a:cubicBezTo>
                    <a:pt x="12638" y="1835"/>
                    <a:pt x="12638" y="1828"/>
                    <a:pt x="12636" y="1828"/>
                  </a:cubicBezTo>
                  <a:cubicBezTo>
                    <a:pt x="12632" y="1828"/>
                    <a:pt x="12619" y="1853"/>
                    <a:pt x="12582" y="1853"/>
                  </a:cubicBezTo>
                  <a:cubicBezTo>
                    <a:pt x="11683" y="1011"/>
                    <a:pt x="10616" y="337"/>
                    <a:pt x="949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21"/>
            <p:cNvSpPr/>
            <p:nvPr/>
          </p:nvSpPr>
          <p:spPr>
            <a:xfrm>
              <a:off x="-175380" y="-1307210"/>
              <a:ext cx="1402500" cy="1288466"/>
            </a:xfrm>
            <a:custGeom>
              <a:rect b="b" l="l" r="r" t="t"/>
              <a:pathLst>
                <a:path extrusionOk="0" h="23581" w="25668">
                  <a:moveTo>
                    <a:pt x="18647" y="0"/>
                  </a:moveTo>
                  <a:cubicBezTo>
                    <a:pt x="21231" y="2415"/>
                    <a:pt x="22691" y="5785"/>
                    <a:pt x="22635" y="9267"/>
                  </a:cubicBezTo>
                  <a:cubicBezTo>
                    <a:pt x="22673" y="16981"/>
                    <a:pt x="16387" y="22072"/>
                    <a:pt x="9830" y="22072"/>
                  </a:cubicBezTo>
                  <a:cubicBezTo>
                    <a:pt x="6695" y="22072"/>
                    <a:pt x="3497" y="20908"/>
                    <a:pt x="899" y="18310"/>
                  </a:cubicBezTo>
                  <a:lnTo>
                    <a:pt x="0" y="19208"/>
                  </a:lnTo>
                  <a:cubicBezTo>
                    <a:pt x="2764" y="22118"/>
                    <a:pt x="6463" y="23580"/>
                    <a:pt x="10175" y="23580"/>
                  </a:cubicBezTo>
                  <a:cubicBezTo>
                    <a:pt x="13628" y="23580"/>
                    <a:pt x="17092" y="22315"/>
                    <a:pt x="19826" y="19770"/>
                  </a:cubicBezTo>
                  <a:cubicBezTo>
                    <a:pt x="25443" y="14434"/>
                    <a:pt x="25668" y="5617"/>
                    <a:pt x="2038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21"/>
            <p:cNvSpPr/>
            <p:nvPr/>
          </p:nvSpPr>
          <p:spPr>
            <a:xfrm>
              <a:off x="622537" y="-1307210"/>
              <a:ext cx="494110" cy="807142"/>
            </a:xfrm>
            <a:custGeom>
              <a:rect b="b" l="l" r="r" t="t"/>
              <a:pathLst>
                <a:path extrusionOk="0" h="14772" w="9043">
                  <a:moveTo>
                    <a:pt x="0" y="0"/>
                  </a:moveTo>
                  <a:cubicBezTo>
                    <a:pt x="730" y="393"/>
                    <a:pt x="1460" y="843"/>
                    <a:pt x="2134" y="1404"/>
                  </a:cubicBezTo>
                  <a:lnTo>
                    <a:pt x="2640" y="786"/>
                  </a:lnTo>
                  <a:cubicBezTo>
                    <a:pt x="6403" y="4156"/>
                    <a:pt x="7582" y="9548"/>
                    <a:pt x="5448" y="14154"/>
                  </a:cubicBezTo>
                  <a:lnTo>
                    <a:pt x="6740" y="14771"/>
                  </a:lnTo>
                  <a:cubicBezTo>
                    <a:pt x="9043" y="9717"/>
                    <a:pt x="7863" y="3763"/>
                    <a:pt x="381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21"/>
            <p:cNvSpPr/>
            <p:nvPr/>
          </p:nvSpPr>
          <p:spPr>
            <a:xfrm>
              <a:off x="-347225" y="-1304151"/>
              <a:ext cx="702780" cy="1190770"/>
            </a:xfrm>
            <a:custGeom>
              <a:rect b="b" l="l" r="r" t="t"/>
              <a:pathLst>
                <a:path extrusionOk="0" h="21793" w="12862">
                  <a:moveTo>
                    <a:pt x="4100" y="0"/>
                  </a:moveTo>
                  <a:cubicBezTo>
                    <a:pt x="1517" y="2415"/>
                    <a:pt x="56" y="5785"/>
                    <a:pt x="0" y="9324"/>
                  </a:cubicBezTo>
                  <a:cubicBezTo>
                    <a:pt x="0" y="10728"/>
                    <a:pt x="281" y="12132"/>
                    <a:pt x="730" y="13536"/>
                  </a:cubicBezTo>
                  <a:lnTo>
                    <a:pt x="1067" y="13424"/>
                  </a:lnTo>
                  <a:cubicBezTo>
                    <a:pt x="2808" y="18422"/>
                    <a:pt x="7526" y="21792"/>
                    <a:pt x="12862" y="21792"/>
                  </a:cubicBezTo>
                  <a:lnTo>
                    <a:pt x="12862" y="19883"/>
                  </a:lnTo>
                  <a:cubicBezTo>
                    <a:pt x="7863" y="19883"/>
                    <a:pt x="3482" y="16400"/>
                    <a:pt x="2471" y="11458"/>
                  </a:cubicBezTo>
                  <a:cubicBezTo>
                    <a:pt x="2359" y="10784"/>
                    <a:pt x="2303" y="10054"/>
                    <a:pt x="2303" y="9380"/>
                  </a:cubicBezTo>
                  <a:lnTo>
                    <a:pt x="1460" y="9380"/>
                  </a:lnTo>
                  <a:cubicBezTo>
                    <a:pt x="1460" y="6403"/>
                    <a:pt x="2640" y="3482"/>
                    <a:pt x="4718" y="1404"/>
                  </a:cubicBezTo>
                  <a:lnTo>
                    <a:pt x="5336" y="1966"/>
                  </a:lnTo>
                  <a:cubicBezTo>
                    <a:pt x="6066" y="1180"/>
                    <a:pt x="7021" y="506"/>
                    <a:pt x="797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21"/>
            <p:cNvSpPr/>
            <p:nvPr/>
          </p:nvSpPr>
          <p:spPr>
            <a:xfrm>
              <a:off x="407690" y="-935873"/>
              <a:ext cx="86003" cy="85949"/>
            </a:xfrm>
            <a:custGeom>
              <a:rect b="b" l="l" r="r" t="t"/>
              <a:pathLst>
                <a:path extrusionOk="0" h="1573" w="1574">
                  <a:moveTo>
                    <a:pt x="1236" y="0"/>
                  </a:moveTo>
                  <a:lnTo>
                    <a:pt x="1" y="1236"/>
                  </a:lnTo>
                  <a:cubicBezTo>
                    <a:pt x="113" y="1348"/>
                    <a:pt x="225" y="1460"/>
                    <a:pt x="338" y="1573"/>
                  </a:cubicBezTo>
                  <a:lnTo>
                    <a:pt x="1573" y="337"/>
                  </a:lnTo>
                  <a:lnTo>
                    <a:pt x="123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21"/>
            <p:cNvSpPr/>
            <p:nvPr/>
          </p:nvSpPr>
          <p:spPr>
            <a:xfrm>
              <a:off x="226611" y="-751789"/>
              <a:ext cx="82944" cy="86003"/>
            </a:xfrm>
            <a:custGeom>
              <a:rect b="b" l="l" r="r" t="t"/>
              <a:pathLst>
                <a:path extrusionOk="0" h="1574" w="1518">
                  <a:moveTo>
                    <a:pt x="1180" y="1"/>
                  </a:moveTo>
                  <a:lnTo>
                    <a:pt x="1" y="1237"/>
                  </a:lnTo>
                  <a:lnTo>
                    <a:pt x="338" y="1573"/>
                  </a:lnTo>
                  <a:lnTo>
                    <a:pt x="1517" y="338"/>
                  </a:lnTo>
                  <a:cubicBezTo>
                    <a:pt x="1405" y="226"/>
                    <a:pt x="1293" y="113"/>
                    <a:pt x="118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21"/>
            <p:cNvSpPr/>
            <p:nvPr/>
          </p:nvSpPr>
          <p:spPr>
            <a:xfrm>
              <a:off x="410750" y="-751789"/>
              <a:ext cx="82944" cy="86003"/>
            </a:xfrm>
            <a:custGeom>
              <a:rect b="b" l="l" r="r" t="t"/>
              <a:pathLst>
                <a:path extrusionOk="0" h="1574" w="1518">
                  <a:moveTo>
                    <a:pt x="282" y="1"/>
                  </a:moveTo>
                  <a:cubicBezTo>
                    <a:pt x="225" y="113"/>
                    <a:pt x="113" y="226"/>
                    <a:pt x="1" y="338"/>
                  </a:cubicBezTo>
                  <a:lnTo>
                    <a:pt x="1180" y="1573"/>
                  </a:lnTo>
                  <a:lnTo>
                    <a:pt x="1517" y="1237"/>
                  </a:lnTo>
                  <a:lnTo>
                    <a:pt x="28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21"/>
            <p:cNvSpPr/>
            <p:nvPr/>
          </p:nvSpPr>
          <p:spPr>
            <a:xfrm>
              <a:off x="226611" y="-935873"/>
              <a:ext cx="86003" cy="85949"/>
            </a:xfrm>
            <a:custGeom>
              <a:rect b="b" l="l" r="r" t="t"/>
              <a:pathLst>
                <a:path extrusionOk="0" h="1573" w="1574">
                  <a:moveTo>
                    <a:pt x="338" y="0"/>
                  </a:moveTo>
                  <a:lnTo>
                    <a:pt x="1" y="337"/>
                  </a:lnTo>
                  <a:lnTo>
                    <a:pt x="1237" y="1573"/>
                  </a:lnTo>
                  <a:cubicBezTo>
                    <a:pt x="1293" y="1460"/>
                    <a:pt x="1405" y="1348"/>
                    <a:pt x="1574" y="1236"/>
                  </a:cubicBezTo>
                  <a:lnTo>
                    <a:pt x="33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21"/>
            <p:cNvSpPr/>
            <p:nvPr/>
          </p:nvSpPr>
          <p:spPr>
            <a:xfrm>
              <a:off x="303381" y="-856098"/>
              <a:ext cx="132010" cy="113760"/>
            </a:xfrm>
            <a:custGeom>
              <a:rect b="b" l="l" r="r" t="t"/>
              <a:pathLst>
                <a:path extrusionOk="0" h="2082" w="2416">
                  <a:moveTo>
                    <a:pt x="1011" y="0"/>
                  </a:moveTo>
                  <a:cubicBezTo>
                    <a:pt x="449" y="0"/>
                    <a:pt x="0" y="450"/>
                    <a:pt x="0" y="1011"/>
                  </a:cubicBezTo>
                  <a:cubicBezTo>
                    <a:pt x="0" y="1665"/>
                    <a:pt x="526" y="2081"/>
                    <a:pt x="1074" y="2081"/>
                  </a:cubicBezTo>
                  <a:cubicBezTo>
                    <a:pt x="1327" y="2081"/>
                    <a:pt x="1585" y="1993"/>
                    <a:pt x="1797" y="1798"/>
                  </a:cubicBezTo>
                  <a:cubicBezTo>
                    <a:pt x="2415" y="1124"/>
                    <a:pt x="1966" y="0"/>
                    <a:pt x="101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21"/>
            <p:cNvSpPr/>
            <p:nvPr/>
          </p:nvSpPr>
          <p:spPr>
            <a:xfrm>
              <a:off x="3439753" y="-1034117"/>
              <a:ext cx="1157002" cy="616886"/>
            </a:xfrm>
            <a:custGeom>
              <a:rect b="b" l="l" r="r" t="t"/>
              <a:pathLst>
                <a:path extrusionOk="0" h="11290" w="21175">
                  <a:moveTo>
                    <a:pt x="0" y="1"/>
                  </a:moveTo>
                  <a:lnTo>
                    <a:pt x="0" y="169"/>
                  </a:lnTo>
                  <a:lnTo>
                    <a:pt x="5504" y="169"/>
                  </a:lnTo>
                  <a:lnTo>
                    <a:pt x="7751" y="11290"/>
                  </a:lnTo>
                  <a:lnTo>
                    <a:pt x="21174" y="11290"/>
                  </a:lnTo>
                  <a:lnTo>
                    <a:pt x="21174" y="11121"/>
                  </a:lnTo>
                  <a:lnTo>
                    <a:pt x="7919" y="11121"/>
                  </a:lnTo>
                  <a:lnTo>
                    <a:pt x="561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21"/>
            <p:cNvSpPr/>
            <p:nvPr/>
          </p:nvSpPr>
          <p:spPr>
            <a:xfrm>
              <a:off x="3412105" y="-1061710"/>
              <a:ext cx="64530" cy="64475"/>
            </a:xfrm>
            <a:custGeom>
              <a:rect b="b" l="l" r="r" t="t"/>
              <a:pathLst>
                <a:path extrusionOk="0" h="1180" w="1181">
                  <a:moveTo>
                    <a:pt x="1" y="0"/>
                  </a:moveTo>
                  <a:lnTo>
                    <a:pt x="1" y="1180"/>
                  </a:lnTo>
                  <a:lnTo>
                    <a:pt x="1180" y="1180"/>
                  </a:lnTo>
                  <a:lnTo>
                    <a:pt x="118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21"/>
            <p:cNvSpPr/>
            <p:nvPr/>
          </p:nvSpPr>
          <p:spPr>
            <a:xfrm>
              <a:off x="4566006" y="-454108"/>
              <a:ext cx="64475" cy="64530"/>
            </a:xfrm>
            <a:custGeom>
              <a:rect b="b" l="l" r="r" t="t"/>
              <a:pathLst>
                <a:path extrusionOk="0" h="1181" w="1180">
                  <a:moveTo>
                    <a:pt x="0" y="1"/>
                  </a:moveTo>
                  <a:lnTo>
                    <a:pt x="0" y="1180"/>
                  </a:lnTo>
                  <a:lnTo>
                    <a:pt x="1180" y="1180"/>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21"/>
            <p:cNvSpPr/>
            <p:nvPr/>
          </p:nvSpPr>
          <p:spPr>
            <a:xfrm>
              <a:off x="1641366" y="-1202902"/>
              <a:ext cx="472691" cy="583118"/>
            </a:xfrm>
            <a:custGeom>
              <a:rect b="b" l="l" r="r" t="t"/>
              <a:pathLst>
                <a:path extrusionOk="0" h="10672" w="8651">
                  <a:moveTo>
                    <a:pt x="1" y="1"/>
                  </a:moveTo>
                  <a:lnTo>
                    <a:pt x="1" y="169"/>
                  </a:lnTo>
                  <a:lnTo>
                    <a:pt x="4943" y="169"/>
                  </a:lnTo>
                  <a:lnTo>
                    <a:pt x="4943" y="10672"/>
                  </a:lnTo>
                  <a:lnTo>
                    <a:pt x="8650" y="10672"/>
                  </a:lnTo>
                  <a:lnTo>
                    <a:pt x="8650" y="10503"/>
                  </a:lnTo>
                  <a:lnTo>
                    <a:pt x="5112" y="10503"/>
                  </a:lnTo>
                  <a:lnTo>
                    <a:pt x="511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21"/>
            <p:cNvSpPr/>
            <p:nvPr/>
          </p:nvSpPr>
          <p:spPr>
            <a:xfrm>
              <a:off x="2083299" y="-656660"/>
              <a:ext cx="64475" cy="64530"/>
            </a:xfrm>
            <a:custGeom>
              <a:rect b="b" l="l" r="r" t="t"/>
              <a:pathLst>
                <a:path extrusionOk="0" h="1181" w="1180">
                  <a:moveTo>
                    <a:pt x="0" y="1"/>
                  </a:moveTo>
                  <a:lnTo>
                    <a:pt x="0" y="1180"/>
                  </a:lnTo>
                  <a:lnTo>
                    <a:pt x="1180" y="1180"/>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21"/>
            <p:cNvSpPr/>
            <p:nvPr/>
          </p:nvSpPr>
          <p:spPr>
            <a:xfrm>
              <a:off x="6787858" y="-1187548"/>
              <a:ext cx="537111" cy="273200"/>
            </a:xfrm>
            <a:custGeom>
              <a:rect b="b" l="l" r="r" t="t"/>
              <a:pathLst>
                <a:path extrusionOk="0" h="5000" w="9830">
                  <a:moveTo>
                    <a:pt x="3876" y="1"/>
                  </a:moveTo>
                  <a:lnTo>
                    <a:pt x="3876" y="4831"/>
                  </a:lnTo>
                  <a:lnTo>
                    <a:pt x="1" y="4831"/>
                  </a:lnTo>
                  <a:lnTo>
                    <a:pt x="1" y="4999"/>
                  </a:lnTo>
                  <a:lnTo>
                    <a:pt x="4044" y="4999"/>
                  </a:lnTo>
                  <a:lnTo>
                    <a:pt x="4044" y="169"/>
                  </a:lnTo>
                  <a:lnTo>
                    <a:pt x="9829" y="169"/>
                  </a:lnTo>
                  <a:lnTo>
                    <a:pt x="982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21"/>
            <p:cNvSpPr/>
            <p:nvPr/>
          </p:nvSpPr>
          <p:spPr>
            <a:xfrm>
              <a:off x="6766384" y="-951227"/>
              <a:ext cx="64475" cy="64475"/>
            </a:xfrm>
            <a:custGeom>
              <a:rect b="b" l="l" r="r" t="t"/>
              <a:pathLst>
                <a:path extrusionOk="0" h="1180" w="1180">
                  <a:moveTo>
                    <a:pt x="0" y="0"/>
                  </a:moveTo>
                  <a:lnTo>
                    <a:pt x="0" y="1180"/>
                  </a:lnTo>
                  <a:lnTo>
                    <a:pt x="1180" y="1180"/>
                  </a:lnTo>
                  <a:lnTo>
                    <a:pt x="118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21"/>
            <p:cNvSpPr/>
            <p:nvPr/>
          </p:nvSpPr>
          <p:spPr>
            <a:xfrm>
              <a:off x="3596244" y="-426459"/>
              <a:ext cx="270086" cy="383627"/>
            </a:xfrm>
            <a:custGeom>
              <a:rect b="b" l="l" r="r" t="t"/>
              <a:pathLst>
                <a:path extrusionOk="0" h="7021" w="4943">
                  <a:moveTo>
                    <a:pt x="1" y="0"/>
                  </a:moveTo>
                  <a:lnTo>
                    <a:pt x="1" y="7021"/>
                  </a:lnTo>
                  <a:lnTo>
                    <a:pt x="169" y="7021"/>
                  </a:lnTo>
                  <a:lnTo>
                    <a:pt x="169" y="169"/>
                  </a:lnTo>
                  <a:lnTo>
                    <a:pt x="4943" y="169"/>
                  </a:lnTo>
                  <a:lnTo>
                    <a:pt x="49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21"/>
            <p:cNvSpPr/>
            <p:nvPr/>
          </p:nvSpPr>
          <p:spPr>
            <a:xfrm>
              <a:off x="3568650" y="-79710"/>
              <a:ext cx="64475" cy="64530"/>
            </a:xfrm>
            <a:custGeom>
              <a:rect b="b" l="l" r="r" t="t"/>
              <a:pathLst>
                <a:path extrusionOk="0" h="1181" w="1180">
                  <a:moveTo>
                    <a:pt x="0" y="1"/>
                  </a:moveTo>
                  <a:lnTo>
                    <a:pt x="0" y="1180"/>
                  </a:lnTo>
                  <a:lnTo>
                    <a:pt x="1180" y="1180"/>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21"/>
            <p:cNvSpPr/>
            <p:nvPr/>
          </p:nvSpPr>
          <p:spPr>
            <a:xfrm>
              <a:off x="3835624" y="-457167"/>
              <a:ext cx="64475" cy="64530"/>
            </a:xfrm>
            <a:custGeom>
              <a:rect b="b" l="l" r="r" t="t"/>
              <a:pathLst>
                <a:path extrusionOk="0" h="1181" w="1180">
                  <a:moveTo>
                    <a:pt x="0" y="1"/>
                  </a:moveTo>
                  <a:lnTo>
                    <a:pt x="0" y="1180"/>
                  </a:lnTo>
                  <a:lnTo>
                    <a:pt x="1180" y="1180"/>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21"/>
            <p:cNvSpPr/>
            <p:nvPr/>
          </p:nvSpPr>
          <p:spPr>
            <a:xfrm>
              <a:off x="2295032" y="-128778"/>
              <a:ext cx="24643" cy="39942"/>
            </a:xfrm>
            <a:custGeom>
              <a:rect b="b" l="l" r="r" t="t"/>
              <a:pathLst>
                <a:path extrusionOk="0" h="731" w="451">
                  <a:moveTo>
                    <a:pt x="1" y="0"/>
                  </a:moveTo>
                  <a:lnTo>
                    <a:pt x="1" y="730"/>
                  </a:lnTo>
                  <a:lnTo>
                    <a:pt x="450" y="730"/>
                  </a:lnTo>
                  <a:lnTo>
                    <a:pt x="45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1" name="Google Shape;4901;p21"/>
          <p:cNvGrpSpPr/>
          <p:nvPr/>
        </p:nvGrpSpPr>
        <p:grpSpPr>
          <a:xfrm>
            <a:off x="-31476" y="4719701"/>
            <a:ext cx="9206952" cy="461886"/>
            <a:chOff x="12" y="4706850"/>
            <a:chExt cx="9519181" cy="461886"/>
          </a:xfrm>
        </p:grpSpPr>
        <p:sp>
          <p:nvSpPr>
            <p:cNvPr id="4902" name="Google Shape;4902;p21"/>
            <p:cNvSpPr/>
            <p:nvPr/>
          </p:nvSpPr>
          <p:spPr>
            <a:xfrm>
              <a:off x="12" y="4900567"/>
              <a:ext cx="9493606" cy="235503"/>
            </a:xfrm>
            <a:custGeom>
              <a:rect b="b" l="l" r="r" t="t"/>
              <a:pathLst>
                <a:path extrusionOk="0" h="3483" w="140412">
                  <a:moveTo>
                    <a:pt x="0" y="0"/>
                  </a:moveTo>
                  <a:lnTo>
                    <a:pt x="0" y="3482"/>
                  </a:lnTo>
                  <a:lnTo>
                    <a:pt x="140411" y="3482"/>
                  </a:lnTo>
                  <a:lnTo>
                    <a:pt x="1404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3" name="Google Shape;4903;p21"/>
            <p:cNvGrpSpPr/>
            <p:nvPr/>
          </p:nvGrpSpPr>
          <p:grpSpPr>
            <a:xfrm>
              <a:off x="1209078" y="4884373"/>
              <a:ext cx="258320" cy="284364"/>
              <a:chOff x="-95938" y="5196046"/>
              <a:chExt cx="289499" cy="318687"/>
            </a:xfrm>
          </p:grpSpPr>
          <p:sp>
            <p:nvSpPr>
              <p:cNvPr id="4904" name="Google Shape;4904;p21"/>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21"/>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21"/>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21"/>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21"/>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9" name="Google Shape;4909;p21"/>
            <p:cNvGrpSpPr/>
            <p:nvPr/>
          </p:nvGrpSpPr>
          <p:grpSpPr>
            <a:xfrm>
              <a:off x="500999" y="4884373"/>
              <a:ext cx="258320" cy="284364"/>
              <a:chOff x="-95938" y="5196046"/>
              <a:chExt cx="289499" cy="318687"/>
            </a:xfrm>
          </p:grpSpPr>
          <p:sp>
            <p:nvSpPr>
              <p:cNvPr id="4910" name="Google Shape;4910;p21"/>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21"/>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21"/>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21"/>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21"/>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15" name="Google Shape;4915;p21"/>
            <p:cNvSpPr/>
            <p:nvPr/>
          </p:nvSpPr>
          <p:spPr>
            <a:xfrm>
              <a:off x="12" y="4706850"/>
              <a:ext cx="9493606" cy="193785"/>
            </a:xfrm>
            <a:custGeom>
              <a:rect b="b" l="l" r="r" t="t"/>
              <a:pathLst>
                <a:path extrusionOk="0" h="2866" w="140412">
                  <a:moveTo>
                    <a:pt x="140411" y="2191"/>
                  </a:moveTo>
                  <a:lnTo>
                    <a:pt x="136648" y="1"/>
                  </a:lnTo>
                  <a:lnTo>
                    <a:pt x="3089" y="1"/>
                  </a:lnTo>
                  <a:lnTo>
                    <a:pt x="0" y="2247"/>
                  </a:lnTo>
                  <a:lnTo>
                    <a:pt x="0" y="2865"/>
                  </a:lnTo>
                  <a:lnTo>
                    <a:pt x="140411" y="2865"/>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6" name="Google Shape;4916;p21"/>
            <p:cNvGrpSpPr/>
            <p:nvPr/>
          </p:nvGrpSpPr>
          <p:grpSpPr>
            <a:xfrm>
              <a:off x="1917157" y="4884373"/>
              <a:ext cx="258320" cy="284364"/>
              <a:chOff x="-95938" y="5196046"/>
              <a:chExt cx="289499" cy="318687"/>
            </a:xfrm>
          </p:grpSpPr>
          <p:sp>
            <p:nvSpPr>
              <p:cNvPr id="4917" name="Google Shape;4917;p21"/>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21"/>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21"/>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21"/>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21"/>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2" name="Google Shape;4922;p21"/>
            <p:cNvGrpSpPr/>
            <p:nvPr/>
          </p:nvGrpSpPr>
          <p:grpSpPr>
            <a:xfrm>
              <a:off x="2625237" y="4884373"/>
              <a:ext cx="258320" cy="284364"/>
              <a:chOff x="-95938" y="5196046"/>
              <a:chExt cx="289499" cy="318687"/>
            </a:xfrm>
          </p:grpSpPr>
          <p:sp>
            <p:nvSpPr>
              <p:cNvPr id="4923" name="Google Shape;4923;p21"/>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21"/>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21"/>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21"/>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21"/>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8" name="Google Shape;4928;p21"/>
            <p:cNvGrpSpPr/>
            <p:nvPr/>
          </p:nvGrpSpPr>
          <p:grpSpPr>
            <a:xfrm>
              <a:off x="3333316" y="4884373"/>
              <a:ext cx="258320" cy="284364"/>
              <a:chOff x="-95938" y="5196046"/>
              <a:chExt cx="289499" cy="318687"/>
            </a:xfrm>
          </p:grpSpPr>
          <p:sp>
            <p:nvSpPr>
              <p:cNvPr id="4929" name="Google Shape;4929;p21"/>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21"/>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21"/>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21"/>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21"/>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4" name="Google Shape;4934;p21"/>
            <p:cNvGrpSpPr/>
            <p:nvPr/>
          </p:nvGrpSpPr>
          <p:grpSpPr>
            <a:xfrm>
              <a:off x="4041396" y="4884373"/>
              <a:ext cx="258320" cy="284364"/>
              <a:chOff x="-95938" y="5196046"/>
              <a:chExt cx="289499" cy="318687"/>
            </a:xfrm>
          </p:grpSpPr>
          <p:sp>
            <p:nvSpPr>
              <p:cNvPr id="4935" name="Google Shape;4935;p21"/>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21"/>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21"/>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21"/>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21"/>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0" name="Google Shape;4940;p21"/>
            <p:cNvGrpSpPr/>
            <p:nvPr/>
          </p:nvGrpSpPr>
          <p:grpSpPr>
            <a:xfrm>
              <a:off x="4749475" y="4884373"/>
              <a:ext cx="258320" cy="284364"/>
              <a:chOff x="-95938" y="5196046"/>
              <a:chExt cx="289499" cy="318687"/>
            </a:xfrm>
          </p:grpSpPr>
          <p:sp>
            <p:nvSpPr>
              <p:cNvPr id="4941" name="Google Shape;4941;p21"/>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21"/>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21"/>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21"/>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21"/>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6" name="Google Shape;4946;p21"/>
            <p:cNvGrpSpPr/>
            <p:nvPr/>
          </p:nvGrpSpPr>
          <p:grpSpPr>
            <a:xfrm>
              <a:off x="5457554" y="4884373"/>
              <a:ext cx="258320" cy="284364"/>
              <a:chOff x="-95938" y="5196046"/>
              <a:chExt cx="289499" cy="318687"/>
            </a:xfrm>
          </p:grpSpPr>
          <p:sp>
            <p:nvSpPr>
              <p:cNvPr id="4947" name="Google Shape;4947;p21"/>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21"/>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21"/>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21"/>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21"/>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2" name="Google Shape;4952;p21"/>
            <p:cNvGrpSpPr/>
            <p:nvPr/>
          </p:nvGrpSpPr>
          <p:grpSpPr>
            <a:xfrm>
              <a:off x="6165634" y="4884373"/>
              <a:ext cx="258320" cy="284364"/>
              <a:chOff x="-95938" y="5196046"/>
              <a:chExt cx="289499" cy="318687"/>
            </a:xfrm>
          </p:grpSpPr>
          <p:sp>
            <p:nvSpPr>
              <p:cNvPr id="4953" name="Google Shape;4953;p21"/>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21"/>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21"/>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21"/>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21"/>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8" name="Google Shape;4958;p21"/>
            <p:cNvGrpSpPr/>
            <p:nvPr/>
          </p:nvGrpSpPr>
          <p:grpSpPr>
            <a:xfrm>
              <a:off x="6873713" y="4884373"/>
              <a:ext cx="258320" cy="284364"/>
              <a:chOff x="-95938" y="5196046"/>
              <a:chExt cx="289499" cy="318687"/>
            </a:xfrm>
          </p:grpSpPr>
          <p:sp>
            <p:nvSpPr>
              <p:cNvPr id="4959" name="Google Shape;4959;p21"/>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21"/>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21"/>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21"/>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21"/>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4" name="Google Shape;4964;p21"/>
            <p:cNvGrpSpPr/>
            <p:nvPr/>
          </p:nvGrpSpPr>
          <p:grpSpPr>
            <a:xfrm>
              <a:off x="7581793" y="4884373"/>
              <a:ext cx="258320" cy="284364"/>
              <a:chOff x="-95938" y="5196046"/>
              <a:chExt cx="289499" cy="318687"/>
            </a:xfrm>
          </p:grpSpPr>
          <p:sp>
            <p:nvSpPr>
              <p:cNvPr id="4965" name="Google Shape;4965;p21"/>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21"/>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21"/>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21"/>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21"/>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0" name="Google Shape;4970;p21"/>
            <p:cNvGrpSpPr/>
            <p:nvPr/>
          </p:nvGrpSpPr>
          <p:grpSpPr>
            <a:xfrm>
              <a:off x="8289872" y="4884373"/>
              <a:ext cx="258320" cy="284364"/>
              <a:chOff x="-95938" y="5196046"/>
              <a:chExt cx="289499" cy="318687"/>
            </a:xfrm>
          </p:grpSpPr>
          <p:sp>
            <p:nvSpPr>
              <p:cNvPr id="4971" name="Google Shape;4971;p21"/>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21"/>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21"/>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21"/>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21"/>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6" name="Google Shape;4976;p21"/>
            <p:cNvGrpSpPr/>
            <p:nvPr/>
          </p:nvGrpSpPr>
          <p:grpSpPr>
            <a:xfrm>
              <a:off x="8997951" y="4884373"/>
              <a:ext cx="258320" cy="284364"/>
              <a:chOff x="-95938" y="5196046"/>
              <a:chExt cx="289499" cy="318687"/>
            </a:xfrm>
          </p:grpSpPr>
          <p:sp>
            <p:nvSpPr>
              <p:cNvPr id="4977" name="Google Shape;4977;p21"/>
              <p:cNvSpPr/>
              <p:nvPr/>
            </p:nvSpPr>
            <p:spPr>
              <a:xfrm>
                <a:off x="-95938" y="5225234"/>
                <a:ext cx="289499" cy="289499"/>
              </a:xfrm>
              <a:custGeom>
                <a:rect b="b" l="l" r="r" t="t"/>
                <a:pathLst>
                  <a:path extrusionOk="0" h="3820" w="382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21"/>
              <p:cNvSpPr/>
              <p:nvPr/>
            </p:nvSpPr>
            <p:spPr>
              <a:xfrm>
                <a:off x="-82611" y="5196046"/>
                <a:ext cx="234176" cy="276767"/>
              </a:xfrm>
              <a:custGeom>
                <a:rect b="b" l="l" r="r" t="t"/>
                <a:pathLst>
                  <a:path extrusionOk="0" h="3652" w="309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21"/>
              <p:cNvSpPr/>
              <p:nvPr/>
            </p:nvSpPr>
            <p:spPr>
              <a:xfrm>
                <a:off x="-44935" y="5276313"/>
                <a:ext cx="170365" cy="170365"/>
              </a:xfrm>
              <a:custGeom>
                <a:rect b="b" l="l" r="r" t="t"/>
                <a:pathLst>
                  <a:path extrusionOk="0" h="2248" w="2248">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21"/>
              <p:cNvSpPr/>
              <p:nvPr/>
            </p:nvSpPr>
            <p:spPr>
              <a:xfrm>
                <a:off x="-30937" y="5294555"/>
                <a:ext cx="132017" cy="127774"/>
              </a:xfrm>
              <a:custGeom>
                <a:rect b="b" l="l" r="r" t="t"/>
                <a:pathLst>
                  <a:path extrusionOk="0" h="1686" w="1742">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21"/>
              <p:cNvSpPr/>
              <p:nvPr/>
            </p:nvSpPr>
            <p:spPr>
              <a:xfrm>
                <a:off x="-27884" y="5272069"/>
                <a:ext cx="119286" cy="157557"/>
              </a:xfrm>
              <a:custGeom>
                <a:rect b="b" l="l" r="r" t="t"/>
                <a:pathLst>
                  <a:path extrusionOk="0" h="2079" w="1574">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82" name="Google Shape;4982;p21"/>
            <p:cNvSpPr/>
            <p:nvPr/>
          </p:nvSpPr>
          <p:spPr>
            <a:xfrm>
              <a:off x="12" y="4896780"/>
              <a:ext cx="9519181" cy="79786"/>
            </a:xfrm>
            <a:custGeom>
              <a:rect b="b" l="l" r="r" t="t"/>
              <a:pathLst>
                <a:path extrusionOk="0" h="1180" w="122327">
                  <a:moveTo>
                    <a:pt x="122045" y="0"/>
                  </a:moveTo>
                  <a:lnTo>
                    <a:pt x="0" y="56"/>
                  </a:lnTo>
                  <a:lnTo>
                    <a:pt x="0" y="1179"/>
                  </a:lnTo>
                  <a:lnTo>
                    <a:pt x="122326" y="1179"/>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83" name="Google Shape;4983;p21"/>
          <p:cNvSpPr txBox="1"/>
          <p:nvPr>
            <p:ph type="title"/>
          </p:nvPr>
        </p:nvSpPr>
        <p:spPr>
          <a:xfrm>
            <a:off x="714675" y="625350"/>
            <a:ext cx="3799500" cy="1058700"/>
          </a:xfrm>
          <a:prstGeom prst="rect">
            <a:avLst/>
          </a:prstGeom>
          <a:ln>
            <a:noFill/>
          </a:ln>
        </p:spPr>
        <p:txBody>
          <a:bodyPr anchorCtr="0" anchor="t" bIns="91425" lIns="91425" spcFirstLastPara="1" rIns="91425" wrap="square" tIns="91425">
            <a:normAutofit/>
          </a:bodyPr>
          <a:lstStyle>
            <a:lvl1pPr lvl="0">
              <a:spcBef>
                <a:spcPts val="0"/>
              </a:spcBef>
              <a:spcAft>
                <a:spcPts val="0"/>
              </a:spcAft>
              <a:buSzPts val="3000"/>
              <a:buNone/>
              <a:defRPr sz="32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984" name="Google Shape;4984;p21"/>
          <p:cNvSpPr txBox="1"/>
          <p:nvPr>
            <p:ph idx="1" type="subTitle"/>
          </p:nvPr>
        </p:nvSpPr>
        <p:spPr>
          <a:xfrm>
            <a:off x="714675" y="1657175"/>
            <a:ext cx="3799500" cy="737100"/>
          </a:xfrm>
          <a:prstGeom prst="rect">
            <a:avLst/>
          </a:prstGeom>
          <a:ln>
            <a:noFill/>
          </a:ln>
        </p:spPr>
        <p:txBody>
          <a:bodyPr anchorCtr="0" anchor="t" bIns="91425" lIns="91425" spcFirstLastPara="1" rIns="91425" wrap="square" tIns="91425">
            <a:normAutofit/>
          </a:bodyPr>
          <a:lstStyle>
            <a:lvl1pPr lvl="0">
              <a:spcBef>
                <a:spcPts val="0"/>
              </a:spcBef>
              <a:spcAft>
                <a:spcPts val="0"/>
              </a:spcAft>
              <a:buSzPts val="1800"/>
              <a:buNone/>
              <a:defRPr sz="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85" name="Google Shape;4985;p21"/>
          <p:cNvSpPr/>
          <p:nvPr>
            <p:ph idx="2" type="pic"/>
          </p:nvPr>
        </p:nvSpPr>
        <p:spPr>
          <a:xfrm>
            <a:off x="4694450" y="625361"/>
            <a:ext cx="3658500" cy="1768800"/>
          </a:xfrm>
          <a:prstGeom prst="rect">
            <a:avLst/>
          </a:prstGeom>
          <a:noFill/>
          <a:ln>
            <a:noFill/>
          </a:ln>
        </p:spPr>
      </p:sp>
      <p:sp>
        <p:nvSpPr>
          <p:cNvPr id="4986" name="Google Shape;4986;p21"/>
          <p:cNvSpPr/>
          <p:nvPr>
            <p:ph idx="3" type="pic"/>
          </p:nvPr>
        </p:nvSpPr>
        <p:spPr>
          <a:xfrm>
            <a:off x="4694575" y="2668536"/>
            <a:ext cx="3658500" cy="1768800"/>
          </a:xfrm>
          <a:prstGeom prst="rect">
            <a:avLst/>
          </a:prstGeom>
          <a:noFill/>
          <a:ln>
            <a:noFill/>
          </a:ln>
        </p:spPr>
      </p:sp>
      <p:sp>
        <p:nvSpPr>
          <p:cNvPr id="4987" name="Google Shape;4987;p21"/>
          <p:cNvSpPr/>
          <p:nvPr>
            <p:ph idx="4" type="pic"/>
          </p:nvPr>
        </p:nvSpPr>
        <p:spPr>
          <a:xfrm>
            <a:off x="790950" y="2668536"/>
            <a:ext cx="3658500" cy="1768800"/>
          </a:xfrm>
          <a:prstGeom prst="rect">
            <a:avLst/>
          </a:prstGeom>
          <a:noFill/>
          <a:ln>
            <a:noFill/>
          </a:ln>
        </p:spPr>
      </p:sp>
      <p:grpSp>
        <p:nvGrpSpPr>
          <p:cNvPr id="4988" name="Google Shape;4988;p21"/>
          <p:cNvGrpSpPr/>
          <p:nvPr/>
        </p:nvGrpSpPr>
        <p:grpSpPr>
          <a:xfrm>
            <a:off x="390200" y="4388350"/>
            <a:ext cx="8375816" cy="456872"/>
            <a:chOff x="390200" y="4388350"/>
            <a:chExt cx="8375816" cy="456872"/>
          </a:xfrm>
        </p:grpSpPr>
        <p:grpSp>
          <p:nvGrpSpPr>
            <p:cNvPr id="4989" name="Google Shape;4989;p21"/>
            <p:cNvGrpSpPr/>
            <p:nvPr/>
          </p:nvGrpSpPr>
          <p:grpSpPr>
            <a:xfrm>
              <a:off x="3515750" y="4608254"/>
              <a:ext cx="208157" cy="236967"/>
              <a:chOff x="3515750" y="4608254"/>
              <a:chExt cx="208157" cy="236967"/>
            </a:xfrm>
          </p:grpSpPr>
          <p:sp>
            <p:nvSpPr>
              <p:cNvPr id="4990" name="Google Shape;4990;p21"/>
              <p:cNvSpPr/>
              <p:nvPr/>
            </p:nvSpPr>
            <p:spPr>
              <a:xfrm>
                <a:off x="3515750" y="4608254"/>
                <a:ext cx="208157" cy="236967"/>
              </a:xfrm>
              <a:custGeom>
                <a:rect b="b" l="l" r="r" t="t"/>
                <a:pathLst>
                  <a:path extrusionOk="0" h="2303" w="2023">
                    <a:moveTo>
                      <a:pt x="394" y="1460"/>
                    </a:moveTo>
                    <a:cubicBezTo>
                      <a:pt x="1" y="562"/>
                      <a:pt x="1292" y="0"/>
                      <a:pt x="1686" y="843"/>
                    </a:cubicBezTo>
                    <a:cubicBezTo>
                      <a:pt x="2023" y="1741"/>
                      <a:pt x="731" y="2303"/>
                      <a:pt x="394" y="146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21"/>
              <p:cNvSpPr/>
              <p:nvPr/>
            </p:nvSpPr>
            <p:spPr>
              <a:xfrm>
                <a:off x="3556188" y="4660217"/>
                <a:ext cx="127281" cy="127281"/>
              </a:xfrm>
              <a:custGeom>
                <a:rect b="b" l="l" r="r" t="t"/>
                <a:pathLst>
                  <a:path extrusionOk="0" h="1237" w="1237">
                    <a:moveTo>
                      <a:pt x="169" y="843"/>
                    </a:moveTo>
                    <a:cubicBezTo>
                      <a:pt x="1" y="562"/>
                      <a:pt x="169" y="281"/>
                      <a:pt x="394" y="169"/>
                    </a:cubicBezTo>
                    <a:cubicBezTo>
                      <a:pt x="843" y="1"/>
                      <a:pt x="1236" y="394"/>
                      <a:pt x="1068" y="787"/>
                    </a:cubicBezTo>
                    <a:cubicBezTo>
                      <a:pt x="956" y="1236"/>
                      <a:pt x="338" y="1236"/>
                      <a:pt x="169" y="84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21"/>
              <p:cNvSpPr/>
              <p:nvPr/>
            </p:nvSpPr>
            <p:spPr>
              <a:xfrm>
                <a:off x="3561950" y="4665979"/>
                <a:ext cx="127281" cy="121519"/>
              </a:xfrm>
              <a:custGeom>
                <a:rect b="b" l="l" r="r" t="t"/>
                <a:pathLst>
                  <a:path extrusionOk="0" h="1181" w="1237">
                    <a:moveTo>
                      <a:pt x="113" y="787"/>
                    </a:moveTo>
                    <a:cubicBezTo>
                      <a:pt x="1" y="619"/>
                      <a:pt x="57" y="450"/>
                      <a:pt x="169" y="282"/>
                    </a:cubicBezTo>
                    <a:cubicBezTo>
                      <a:pt x="169" y="225"/>
                      <a:pt x="226" y="225"/>
                      <a:pt x="282" y="225"/>
                    </a:cubicBezTo>
                    <a:cubicBezTo>
                      <a:pt x="787" y="1"/>
                      <a:pt x="1237" y="506"/>
                      <a:pt x="900" y="956"/>
                    </a:cubicBezTo>
                    <a:cubicBezTo>
                      <a:pt x="900" y="1012"/>
                      <a:pt x="843" y="1012"/>
                      <a:pt x="787" y="1068"/>
                    </a:cubicBezTo>
                    <a:cubicBezTo>
                      <a:pt x="506" y="1180"/>
                      <a:pt x="169" y="1068"/>
                      <a:pt x="57" y="787"/>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21"/>
              <p:cNvSpPr/>
              <p:nvPr/>
            </p:nvSpPr>
            <p:spPr>
              <a:xfrm>
                <a:off x="3573578" y="4694893"/>
                <a:ext cx="80978" cy="69454"/>
              </a:xfrm>
              <a:custGeom>
                <a:rect b="b" l="l" r="r" t="t"/>
                <a:pathLst>
                  <a:path extrusionOk="0" h="675" w="787">
                    <a:moveTo>
                      <a:pt x="450" y="618"/>
                    </a:moveTo>
                    <a:cubicBezTo>
                      <a:pt x="113" y="618"/>
                      <a:pt x="0" y="225"/>
                      <a:pt x="225" y="1"/>
                    </a:cubicBezTo>
                    <a:cubicBezTo>
                      <a:pt x="169" y="57"/>
                      <a:pt x="169" y="113"/>
                      <a:pt x="169" y="169"/>
                    </a:cubicBezTo>
                    <a:cubicBezTo>
                      <a:pt x="113" y="338"/>
                      <a:pt x="281" y="562"/>
                      <a:pt x="506" y="562"/>
                    </a:cubicBezTo>
                    <a:cubicBezTo>
                      <a:pt x="562" y="562"/>
                      <a:pt x="674" y="562"/>
                      <a:pt x="787" y="450"/>
                    </a:cubicBezTo>
                    <a:cubicBezTo>
                      <a:pt x="730" y="562"/>
                      <a:pt x="562" y="675"/>
                      <a:pt x="450" y="61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4" name="Google Shape;4994;p21"/>
            <p:cNvGrpSpPr/>
            <p:nvPr/>
          </p:nvGrpSpPr>
          <p:grpSpPr>
            <a:xfrm>
              <a:off x="8535929" y="4388350"/>
              <a:ext cx="230087" cy="393387"/>
              <a:chOff x="1267792" y="5309150"/>
              <a:chExt cx="230087" cy="393387"/>
            </a:xfrm>
          </p:grpSpPr>
          <p:sp>
            <p:nvSpPr>
              <p:cNvPr id="4995" name="Google Shape;4995;p21"/>
              <p:cNvSpPr/>
              <p:nvPr/>
            </p:nvSpPr>
            <p:spPr>
              <a:xfrm>
                <a:off x="1267792" y="5309150"/>
                <a:ext cx="230087" cy="393387"/>
              </a:xfrm>
              <a:custGeom>
                <a:rect b="b" l="l" r="r" t="t"/>
                <a:pathLst>
                  <a:path extrusionOk="0" h="5955" w="3483">
                    <a:moveTo>
                      <a:pt x="3483" y="1"/>
                    </a:moveTo>
                    <a:lnTo>
                      <a:pt x="3483" y="5954"/>
                    </a:lnTo>
                    <a:lnTo>
                      <a:pt x="0" y="5954"/>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21"/>
              <p:cNvSpPr/>
              <p:nvPr/>
            </p:nvSpPr>
            <p:spPr>
              <a:xfrm>
                <a:off x="1416227" y="5309150"/>
                <a:ext cx="81650" cy="393387"/>
              </a:xfrm>
              <a:custGeom>
                <a:rect b="b" l="l" r="r" t="t"/>
                <a:pathLst>
                  <a:path extrusionOk="0" h="5955" w="1236">
                    <a:moveTo>
                      <a:pt x="1236" y="1"/>
                    </a:moveTo>
                    <a:lnTo>
                      <a:pt x="1236" y="5954"/>
                    </a:lnTo>
                    <a:lnTo>
                      <a:pt x="0" y="5954"/>
                    </a:lnTo>
                    <a:lnTo>
                      <a:pt x="0" y="1"/>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21"/>
              <p:cNvSpPr/>
              <p:nvPr/>
            </p:nvSpPr>
            <p:spPr>
              <a:xfrm>
                <a:off x="1312316" y="5309150"/>
                <a:ext cx="44591" cy="393387"/>
              </a:xfrm>
              <a:custGeom>
                <a:rect b="b" l="l" r="r" t="t"/>
                <a:pathLst>
                  <a:path extrusionOk="0" h="5955" w="675">
                    <a:moveTo>
                      <a:pt x="674" y="1"/>
                    </a:moveTo>
                    <a:lnTo>
                      <a:pt x="674" y="5954"/>
                    </a:lnTo>
                    <a:lnTo>
                      <a:pt x="0" y="5954"/>
                    </a:lnTo>
                    <a:lnTo>
                      <a:pt x="0" y="1"/>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8" name="Google Shape;4998;p21"/>
            <p:cNvGrpSpPr/>
            <p:nvPr/>
          </p:nvGrpSpPr>
          <p:grpSpPr>
            <a:xfrm>
              <a:off x="390200" y="4536578"/>
              <a:ext cx="252349" cy="252349"/>
              <a:chOff x="1647575" y="5358103"/>
              <a:chExt cx="252349" cy="252349"/>
            </a:xfrm>
          </p:grpSpPr>
          <p:sp>
            <p:nvSpPr>
              <p:cNvPr id="4999" name="Google Shape;4999;p21"/>
              <p:cNvSpPr/>
              <p:nvPr/>
            </p:nvSpPr>
            <p:spPr>
              <a:xfrm>
                <a:off x="1647575" y="5358103"/>
                <a:ext cx="252349" cy="252349"/>
              </a:xfrm>
              <a:custGeom>
                <a:rect b="b" l="l" r="r" t="t"/>
                <a:pathLst>
                  <a:path extrusionOk="0" h="3820" w="3820">
                    <a:moveTo>
                      <a:pt x="3707" y="2303"/>
                    </a:moveTo>
                    <a:cubicBezTo>
                      <a:pt x="3820" y="899"/>
                      <a:pt x="2247" y="0"/>
                      <a:pt x="1124" y="899"/>
                    </a:cubicBezTo>
                    <a:cubicBezTo>
                      <a:pt x="0" y="1741"/>
                      <a:pt x="506" y="3539"/>
                      <a:pt x="1910" y="3707"/>
                    </a:cubicBezTo>
                    <a:cubicBezTo>
                      <a:pt x="2809" y="3819"/>
                      <a:pt x="3595" y="3145"/>
                      <a:pt x="3707" y="230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21"/>
              <p:cNvSpPr/>
              <p:nvPr/>
            </p:nvSpPr>
            <p:spPr>
              <a:xfrm>
                <a:off x="1695798" y="5428588"/>
                <a:ext cx="163300" cy="141038"/>
              </a:xfrm>
              <a:custGeom>
                <a:rect b="b" l="l" r="r" t="t"/>
                <a:pathLst>
                  <a:path extrusionOk="0" h="2135" w="2472">
                    <a:moveTo>
                      <a:pt x="2416" y="1180"/>
                    </a:moveTo>
                    <a:cubicBezTo>
                      <a:pt x="2472" y="562"/>
                      <a:pt x="2079" y="57"/>
                      <a:pt x="1461" y="0"/>
                    </a:cubicBezTo>
                    <a:lnTo>
                      <a:pt x="1405" y="0"/>
                    </a:lnTo>
                    <a:cubicBezTo>
                      <a:pt x="1" y="0"/>
                      <a:pt x="1" y="2135"/>
                      <a:pt x="1405" y="2135"/>
                    </a:cubicBezTo>
                    <a:lnTo>
                      <a:pt x="1461" y="2135"/>
                    </a:lnTo>
                    <a:cubicBezTo>
                      <a:pt x="1966" y="2022"/>
                      <a:pt x="2360" y="1685"/>
                      <a:pt x="2416" y="1180"/>
                    </a:cubicBezTo>
                    <a:close/>
                  </a:path>
                </a:pathLst>
              </a:custGeom>
              <a:solidFill>
                <a:srgbClr val="EFF0F1">
                  <a:alpha val="4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21"/>
              <p:cNvSpPr/>
              <p:nvPr/>
            </p:nvSpPr>
            <p:spPr>
              <a:xfrm>
                <a:off x="1740322" y="5450850"/>
                <a:ext cx="85416" cy="85416"/>
              </a:xfrm>
              <a:custGeom>
                <a:rect b="b" l="l" r="r" t="t"/>
                <a:pathLst>
                  <a:path extrusionOk="0" h="1293" w="1293">
                    <a:moveTo>
                      <a:pt x="1236" y="787"/>
                    </a:moveTo>
                    <a:cubicBezTo>
                      <a:pt x="1292" y="281"/>
                      <a:pt x="731" y="0"/>
                      <a:pt x="394" y="281"/>
                    </a:cubicBezTo>
                    <a:cubicBezTo>
                      <a:pt x="1" y="618"/>
                      <a:pt x="169" y="1180"/>
                      <a:pt x="675" y="1236"/>
                    </a:cubicBezTo>
                    <a:cubicBezTo>
                      <a:pt x="955" y="1292"/>
                      <a:pt x="1180" y="1068"/>
                      <a:pt x="1236" y="78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21"/>
              <p:cNvSpPr/>
              <p:nvPr/>
            </p:nvSpPr>
            <p:spPr>
              <a:xfrm>
                <a:off x="1758885" y="5495374"/>
                <a:ext cx="22328" cy="22328"/>
              </a:xfrm>
              <a:custGeom>
                <a:rect b="b" l="l" r="r" t="t"/>
                <a:pathLst>
                  <a:path extrusionOk="0" h="338" w="338">
                    <a:moveTo>
                      <a:pt x="337" y="169"/>
                    </a:moveTo>
                    <a:cubicBezTo>
                      <a:pt x="337" y="113"/>
                      <a:pt x="281" y="0"/>
                      <a:pt x="225" y="0"/>
                    </a:cubicBezTo>
                    <a:cubicBezTo>
                      <a:pt x="113" y="0"/>
                      <a:pt x="57" y="57"/>
                      <a:pt x="57" y="169"/>
                    </a:cubicBezTo>
                    <a:cubicBezTo>
                      <a:pt x="0" y="225"/>
                      <a:pt x="57" y="337"/>
                      <a:pt x="169" y="337"/>
                    </a:cubicBezTo>
                    <a:cubicBezTo>
                      <a:pt x="281" y="337"/>
                      <a:pt x="337" y="281"/>
                      <a:pt x="337" y="16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5">
    <p:bg>
      <p:bgPr>
        <a:gradFill>
          <a:gsLst>
            <a:gs pos="0">
              <a:schemeClr val="dk1"/>
            </a:gs>
            <a:gs pos="44000">
              <a:schemeClr val="accent6"/>
            </a:gs>
            <a:gs pos="100000">
              <a:schemeClr val="accent6"/>
            </a:gs>
          </a:gsLst>
          <a:lin ang="18900732" scaled="0"/>
        </a:gradFill>
      </p:bgPr>
    </p:bg>
    <p:spTree>
      <p:nvGrpSpPr>
        <p:cNvPr id="5003" name="Shape 5003"/>
        <p:cNvGrpSpPr/>
        <p:nvPr/>
      </p:nvGrpSpPr>
      <p:grpSpPr>
        <a:xfrm>
          <a:off x="0" y="0"/>
          <a:ext cx="0" cy="0"/>
          <a:chOff x="0" y="0"/>
          <a:chExt cx="0" cy="0"/>
        </a:xfrm>
      </p:grpSpPr>
      <p:grpSp>
        <p:nvGrpSpPr>
          <p:cNvPr id="5004" name="Google Shape;5004;p22"/>
          <p:cNvGrpSpPr/>
          <p:nvPr/>
        </p:nvGrpSpPr>
        <p:grpSpPr>
          <a:xfrm>
            <a:off x="-82849" y="2670990"/>
            <a:ext cx="9363767" cy="2555558"/>
            <a:chOff x="1851250" y="1720850"/>
            <a:chExt cx="3539775" cy="966075"/>
          </a:xfrm>
        </p:grpSpPr>
        <p:sp>
          <p:nvSpPr>
            <p:cNvPr id="5005" name="Google Shape;5005;p22"/>
            <p:cNvSpPr/>
            <p:nvPr/>
          </p:nvSpPr>
          <p:spPr>
            <a:xfrm>
              <a:off x="4361800" y="2473450"/>
              <a:ext cx="44950" cy="66025"/>
            </a:xfrm>
            <a:custGeom>
              <a:rect b="b" l="l" r="r" t="t"/>
              <a:pathLst>
                <a:path extrusionOk="0" h="2641" w="1798">
                  <a:moveTo>
                    <a:pt x="225" y="1"/>
                  </a:moveTo>
                  <a:lnTo>
                    <a:pt x="0" y="113"/>
                  </a:lnTo>
                  <a:lnTo>
                    <a:pt x="1573" y="2641"/>
                  </a:lnTo>
                  <a:lnTo>
                    <a:pt x="1797" y="2528"/>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22"/>
            <p:cNvSpPr/>
            <p:nvPr/>
          </p:nvSpPr>
          <p:spPr>
            <a:xfrm>
              <a:off x="4399700" y="2453800"/>
              <a:ext cx="36525" cy="70225"/>
            </a:xfrm>
            <a:custGeom>
              <a:rect b="b" l="l" r="r" t="t"/>
              <a:pathLst>
                <a:path extrusionOk="0" h="2809" w="1461">
                  <a:moveTo>
                    <a:pt x="225" y="1"/>
                  </a:moveTo>
                  <a:lnTo>
                    <a:pt x="1" y="113"/>
                  </a:lnTo>
                  <a:lnTo>
                    <a:pt x="1292" y="2809"/>
                  </a:lnTo>
                  <a:lnTo>
                    <a:pt x="1461" y="2697"/>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22"/>
            <p:cNvSpPr/>
            <p:nvPr/>
          </p:nvSpPr>
          <p:spPr>
            <a:xfrm>
              <a:off x="4439025" y="2436950"/>
              <a:ext cx="30900" cy="73050"/>
            </a:xfrm>
            <a:custGeom>
              <a:rect b="b" l="l" r="r" t="t"/>
              <a:pathLst>
                <a:path extrusionOk="0" h="2922" w="1236">
                  <a:moveTo>
                    <a:pt x="281" y="1"/>
                  </a:moveTo>
                  <a:lnTo>
                    <a:pt x="0" y="113"/>
                  </a:lnTo>
                  <a:lnTo>
                    <a:pt x="1011" y="2921"/>
                  </a:lnTo>
                  <a:lnTo>
                    <a:pt x="1236" y="2809"/>
                  </a:lnTo>
                  <a:lnTo>
                    <a:pt x="28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22"/>
            <p:cNvSpPr/>
            <p:nvPr/>
          </p:nvSpPr>
          <p:spPr>
            <a:xfrm>
              <a:off x="4326700" y="2497325"/>
              <a:ext cx="49150" cy="63225"/>
            </a:xfrm>
            <a:custGeom>
              <a:rect b="b" l="l" r="r" t="t"/>
              <a:pathLst>
                <a:path extrusionOk="0" h="2529" w="1966">
                  <a:moveTo>
                    <a:pt x="169" y="1"/>
                  </a:moveTo>
                  <a:lnTo>
                    <a:pt x="0" y="169"/>
                  </a:lnTo>
                  <a:lnTo>
                    <a:pt x="1741" y="2528"/>
                  </a:lnTo>
                  <a:lnTo>
                    <a:pt x="1966" y="2416"/>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22"/>
            <p:cNvSpPr/>
            <p:nvPr/>
          </p:nvSpPr>
          <p:spPr>
            <a:xfrm>
              <a:off x="4603300" y="2414500"/>
              <a:ext cx="11250" cy="73025"/>
            </a:xfrm>
            <a:custGeom>
              <a:rect b="b" l="l" r="r" t="t"/>
              <a:pathLst>
                <a:path extrusionOk="0" h="2921" w="450">
                  <a:moveTo>
                    <a:pt x="169" y="0"/>
                  </a:moveTo>
                  <a:lnTo>
                    <a:pt x="0" y="2921"/>
                  </a:lnTo>
                  <a:lnTo>
                    <a:pt x="281" y="2921"/>
                  </a:lnTo>
                  <a:lnTo>
                    <a:pt x="45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22"/>
            <p:cNvSpPr/>
            <p:nvPr/>
          </p:nvSpPr>
          <p:spPr>
            <a:xfrm>
              <a:off x="4563975" y="2414500"/>
              <a:ext cx="9850" cy="73025"/>
            </a:xfrm>
            <a:custGeom>
              <a:rect b="b" l="l" r="r" t="t"/>
              <a:pathLst>
                <a:path extrusionOk="0" h="2921" w="394">
                  <a:moveTo>
                    <a:pt x="1" y="0"/>
                  </a:moveTo>
                  <a:lnTo>
                    <a:pt x="169" y="2921"/>
                  </a:lnTo>
                  <a:lnTo>
                    <a:pt x="394" y="2921"/>
                  </a:lnTo>
                  <a:lnTo>
                    <a:pt x="28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22"/>
            <p:cNvSpPr/>
            <p:nvPr/>
          </p:nvSpPr>
          <p:spPr>
            <a:xfrm>
              <a:off x="4521850" y="2417300"/>
              <a:ext cx="16875" cy="74450"/>
            </a:xfrm>
            <a:custGeom>
              <a:rect b="b" l="l" r="r" t="t"/>
              <a:pathLst>
                <a:path extrusionOk="0" h="2978" w="675">
                  <a:moveTo>
                    <a:pt x="1" y="0"/>
                  </a:moveTo>
                  <a:lnTo>
                    <a:pt x="450" y="2977"/>
                  </a:lnTo>
                  <a:lnTo>
                    <a:pt x="675" y="2921"/>
                  </a:lnTo>
                  <a:lnTo>
                    <a:pt x="28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22"/>
            <p:cNvSpPr/>
            <p:nvPr/>
          </p:nvSpPr>
          <p:spPr>
            <a:xfrm>
              <a:off x="4479725" y="2425725"/>
              <a:ext cx="23900" cy="73025"/>
            </a:xfrm>
            <a:custGeom>
              <a:rect b="b" l="l" r="r" t="t"/>
              <a:pathLst>
                <a:path extrusionOk="0" h="2921" w="956">
                  <a:moveTo>
                    <a:pt x="282" y="0"/>
                  </a:moveTo>
                  <a:lnTo>
                    <a:pt x="1" y="57"/>
                  </a:lnTo>
                  <a:lnTo>
                    <a:pt x="731" y="2921"/>
                  </a:lnTo>
                  <a:lnTo>
                    <a:pt x="956" y="2865"/>
                  </a:lnTo>
                  <a:lnTo>
                    <a:pt x="28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22"/>
            <p:cNvSpPr/>
            <p:nvPr/>
          </p:nvSpPr>
          <p:spPr>
            <a:xfrm>
              <a:off x="4236825" y="2585800"/>
              <a:ext cx="63200" cy="49150"/>
            </a:xfrm>
            <a:custGeom>
              <a:rect b="b" l="l" r="r" t="t"/>
              <a:pathLst>
                <a:path extrusionOk="0" h="1966" w="2528">
                  <a:moveTo>
                    <a:pt x="169" y="0"/>
                  </a:moveTo>
                  <a:lnTo>
                    <a:pt x="1" y="225"/>
                  </a:lnTo>
                  <a:lnTo>
                    <a:pt x="2416" y="1966"/>
                  </a:lnTo>
                  <a:lnTo>
                    <a:pt x="2528" y="1797"/>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22"/>
            <p:cNvSpPr/>
            <p:nvPr/>
          </p:nvSpPr>
          <p:spPr>
            <a:xfrm>
              <a:off x="4263500" y="2553500"/>
              <a:ext cx="59000" cy="54775"/>
            </a:xfrm>
            <a:custGeom>
              <a:rect b="b" l="l" r="r" t="t"/>
              <a:pathLst>
                <a:path extrusionOk="0" h="2191" w="2360">
                  <a:moveTo>
                    <a:pt x="169" y="0"/>
                  </a:moveTo>
                  <a:lnTo>
                    <a:pt x="1" y="225"/>
                  </a:lnTo>
                  <a:lnTo>
                    <a:pt x="2191" y="2191"/>
                  </a:lnTo>
                  <a:lnTo>
                    <a:pt x="2360" y="2022"/>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22"/>
            <p:cNvSpPr/>
            <p:nvPr/>
          </p:nvSpPr>
          <p:spPr>
            <a:xfrm>
              <a:off x="4212950" y="2622300"/>
              <a:ext cx="67425" cy="43550"/>
            </a:xfrm>
            <a:custGeom>
              <a:rect b="b" l="l" r="r" t="t"/>
              <a:pathLst>
                <a:path extrusionOk="0" h="1742" w="2697">
                  <a:moveTo>
                    <a:pt x="169" y="0"/>
                  </a:moveTo>
                  <a:cubicBezTo>
                    <a:pt x="113" y="57"/>
                    <a:pt x="57" y="113"/>
                    <a:pt x="1" y="225"/>
                  </a:cubicBezTo>
                  <a:lnTo>
                    <a:pt x="2528" y="1742"/>
                  </a:lnTo>
                  <a:lnTo>
                    <a:pt x="2697" y="1517"/>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22"/>
            <p:cNvSpPr/>
            <p:nvPr/>
          </p:nvSpPr>
          <p:spPr>
            <a:xfrm>
              <a:off x="4294400" y="2522600"/>
              <a:ext cx="54775" cy="60400"/>
            </a:xfrm>
            <a:custGeom>
              <a:rect b="b" l="l" r="r" t="t"/>
              <a:pathLst>
                <a:path extrusionOk="0" h="2416" w="2191">
                  <a:moveTo>
                    <a:pt x="169" y="1"/>
                  </a:moveTo>
                  <a:lnTo>
                    <a:pt x="0" y="225"/>
                  </a:lnTo>
                  <a:lnTo>
                    <a:pt x="1966" y="2416"/>
                  </a:lnTo>
                  <a:lnTo>
                    <a:pt x="2191" y="2247"/>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22"/>
            <p:cNvSpPr/>
            <p:nvPr/>
          </p:nvSpPr>
          <p:spPr>
            <a:xfrm>
              <a:off x="4638400" y="2418700"/>
              <a:ext cx="16875" cy="73050"/>
            </a:xfrm>
            <a:custGeom>
              <a:rect b="b" l="l" r="r" t="t"/>
              <a:pathLst>
                <a:path extrusionOk="0" h="2922" w="675">
                  <a:moveTo>
                    <a:pt x="450" y="1"/>
                  </a:moveTo>
                  <a:lnTo>
                    <a:pt x="1" y="2921"/>
                  </a:lnTo>
                  <a:lnTo>
                    <a:pt x="225" y="2921"/>
                  </a:lnTo>
                  <a:lnTo>
                    <a:pt x="67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22"/>
            <p:cNvSpPr/>
            <p:nvPr/>
          </p:nvSpPr>
          <p:spPr>
            <a:xfrm>
              <a:off x="4740900" y="2455200"/>
              <a:ext cx="37925" cy="68825"/>
            </a:xfrm>
            <a:custGeom>
              <a:rect b="b" l="l" r="r" t="t"/>
              <a:pathLst>
                <a:path extrusionOk="0" h="2753" w="1517">
                  <a:moveTo>
                    <a:pt x="1236" y="1"/>
                  </a:moveTo>
                  <a:lnTo>
                    <a:pt x="1" y="2697"/>
                  </a:lnTo>
                  <a:lnTo>
                    <a:pt x="225" y="2753"/>
                  </a:lnTo>
                  <a:lnTo>
                    <a:pt x="1517" y="113"/>
                  </a:lnTo>
                  <a:lnTo>
                    <a:pt x="123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22"/>
            <p:cNvSpPr/>
            <p:nvPr/>
          </p:nvSpPr>
          <p:spPr>
            <a:xfrm>
              <a:off x="4673500" y="2425725"/>
              <a:ext cx="23900" cy="73025"/>
            </a:xfrm>
            <a:custGeom>
              <a:rect b="b" l="l" r="r" t="t"/>
              <a:pathLst>
                <a:path extrusionOk="0" h="2921" w="956">
                  <a:moveTo>
                    <a:pt x="731" y="0"/>
                  </a:moveTo>
                  <a:lnTo>
                    <a:pt x="1" y="2865"/>
                  </a:lnTo>
                  <a:lnTo>
                    <a:pt x="281" y="2921"/>
                  </a:lnTo>
                  <a:lnTo>
                    <a:pt x="955" y="113"/>
                  </a:lnTo>
                  <a:lnTo>
                    <a:pt x="73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22"/>
            <p:cNvSpPr/>
            <p:nvPr/>
          </p:nvSpPr>
          <p:spPr>
            <a:xfrm>
              <a:off x="4707200" y="2438350"/>
              <a:ext cx="30925" cy="71650"/>
            </a:xfrm>
            <a:custGeom>
              <a:rect b="b" l="l" r="r" t="t"/>
              <a:pathLst>
                <a:path extrusionOk="0" h="2866" w="1237">
                  <a:moveTo>
                    <a:pt x="955" y="1"/>
                  </a:moveTo>
                  <a:lnTo>
                    <a:pt x="1" y="2753"/>
                  </a:lnTo>
                  <a:lnTo>
                    <a:pt x="225" y="2865"/>
                  </a:lnTo>
                  <a:lnTo>
                    <a:pt x="1236" y="113"/>
                  </a:lnTo>
                  <a:lnTo>
                    <a:pt x="95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22"/>
            <p:cNvSpPr/>
            <p:nvPr/>
          </p:nvSpPr>
          <p:spPr>
            <a:xfrm>
              <a:off x="4829350" y="2571750"/>
              <a:ext cx="5650" cy="11250"/>
            </a:xfrm>
            <a:custGeom>
              <a:rect b="b" l="l" r="r" t="t"/>
              <a:pathLst>
                <a:path extrusionOk="0" h="450" w="226">
                  <a:moveTo>
                    <a:pt x="226" y="1"/>
                  </a:moveTo>
                  <a:lnTo>
                    <a:pt x="1" y="281"/>
                  </a:lnTo>
                  <a:lnTo>
                    <a:pt x="169" y="450"/>
                  </a:lnTo>
                  <a:lnTo>
                    <a:pt x="226" y="394"/>
                  </a:lnTo>
                  <a:lnTo>
                    <a:pt x="22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22"/>
            <p:cNvSpPr/>
            <p:nvPr/>
          </p:nvSpPr>
          <p:spPr>
            <a:xfrm>
              <a:off x="4771800" y="2473450"/>
              <a:ext cx="43550" cy="67425"/>
            </a:xfrm>
            <a:custGeom>
              <a:rect b="b" l="l" r="r" t="t"/>
              <a:pathLst>
                <a:path extrusionOk="0" h="2697" w="1742">
                  <a:moveTo>
                    <a:pt x="1517" y="1"/>
                  </a:moveTo>
                  <a:lnTo>
                    <a:pt x="0" y="2528"/>
                  </a:lnTo>
                  <a:lnTo>
                    <a:pt x="225" y="2697"/>
                  </a:lnTo>
                  <a:lnTo>
                    <a:pt x="1741" y="169"/>
                  </a:lnTo>
                  <a:lnTo>
                    <a:pt x="151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22"/>
            <p:cNvSpPr/>
            <p:nvPr/>
          </p:nvSpPr>
          <p:spPr>
            <a:xfrm>
              <a:off x="4801275" y="2512775"/>
              <a:ext cx="33725" cy="47775"/>
            </a:xfrm>
            <a:custGeom>
              <a:rect b="b" l="l" r="r" t="t"/>
              <a:pathLst>
                <a:path extrusionOk="0" h="1911" w="1349">
                  <a:moveTo>
                    <a:pt x="1349" y="1"/>
                  </a:moveTo>
                  <a:lnTo>
                    <a:pt x="1" y="1798"/>
                  </a:lnTo>
                  <a:lnTo>
                    <a:pt x="225" y="1910"/>
                  </a:lnTo>
                  <a:lnTo>
                    <a:pt x="1349" y="394"/>
                  </a:lnTo>
                  <a:lnTo>
                    <a:pt x="134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22"/>
            <p:cNvSpPr/>
            <p:nvPr/>
          </p:nvSpPr>
          <p:spPr>
            <a:xfrm>
              <a:off x="4309850" y="2509975"/>
              <a:ext cx="66000" cy="78650"/>
            </a:xfrm>
            <a:custGeom>
              <a:rect b="b" l="l" r="r" t="t"/>
              <a:pathLst>
                <a:path extrusionOk="0" h="3146" w="2640">
                  <a:moveTo>
                    <a:pt x="225" y="0"/>
                  </a:moveTo>
                  <a:lnTo>
                    <a:pt x="0" y="169"/>
                  </a:lnTo>
                  <a:lnTo>
                    <a:pt x="2471" y="3145"/>
                  </a:lnTo>
                  <a:lnTo>
                    <a:pt x="2640" y="2977"/>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22"/>
            <p:cNvSpPr/>
            <p:nvPr/>
          </p:nvSpPr>
          <p:spPr>
            <a:xfrm>
              <a:off x="4420775" y="2443975"/>
              <a:ext cx="42125" cy="92700"/>
            </a:xfrm>
            <a:custGeom>
              <a:rect b="b" l="l" r="r" t="t"/>
              <a:pathLst>
                <a:path extrusionOk="0" h="3708" w="1685">
                  <a:moveTo>
                    <a:pt x="225" y="1"/>
                  </a:moveTo>
                  <a:lnTo>
                    <a:pt x="0" y="113"/>
                  </a:lnTo>
                  <a:lnTo>
                    <a:pt x="1460" y="3707"/>
                  </a:lnTo>
                  <a:lnTo>
                    <a:pt x="1685" y="3595"/>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22"/>
            <p:cNvSpPr/>
            <p:nvPr/>
          </p:nvSpPr>
          <p:spPr>
            <a:xfrm>
              <a:off x="4381450" y="2462225"/>
              <a:ext cx="50575" cy="88500"/>
            </a:xfrm>
            <a:custGeom>
              <a:rect b="b" l="l" r="r" t="t"/>
              <a:pathLst>
                <a:path extrusionOk="0" h="3540" w="2023">
                  <a:moveTo>
                    <a:pt x="225" y="1"/>
                  </a:moveTo>
                  <a:lnTo>
                    <a:pt x="0" y="169"/>
                  </a:lnTo>
                  <a:lnTo>
                    <a:pt x="1798" y="3539"/>
                  </a:lnTo>
                  <a:lnTo>
                    <a:pt x="2022" y="3427"/>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22"/>
            <p:cNvSpPr/>
            <p:nvPr/>
          </p:nvSpPr>
          <p:spPr>
            <a:xfrm>
              <a:off x="4344950" y="2484700"/>
              <a:ext cx="59000" cy="82875"/>
            </a:xfrm>
            <a:custGeom>
              <a:rect b="b" l="l" r="r" t="t"/>
              <a:pathLst>
                <a:path extrusionOk="0" h="3315" w="2360">
                  <a:moveTo>
                    <a:pt x="225" y="0"/>
                  </a:moveTo>
                  <a:lnTo>
                    <a:pt x="0" y="113"/>
                  </a:lnTo>
                  <a:lnTo>
                    <a:pt x="2134" y="3314"/>
                  </a:lnTo>
                  <a:lnTo>
                    <a:pt x="2359" y="3202"/>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22"/>
            <p:cNvSpPr/>
            <p:nvPr/>
          </p:nvSpPr>
          <p:spPr>
            <a:xfrm>
              <a:off x="4460075" y="2431350"/>
              <a:ext cx="33725" cy="94100"/>
            </a:xfrm>
            <a:custGeom>
              <a:rect b="b" l="l" r="r" t="t"/>
              <a:pathLst>
                <a:path extrusionOk="0" h="3764" w="1349">
                  <a:moveTo>
                    <a:pt x="225" y="0"/>
                  </a:moveTo>
                  <a:lnTo>
                    <a:pt x="1" y="56"/>
                  </a:lnTo>
                  <a:lnTo>
                    <a:pt x="1068" y="3763"/>
                  </a:lnTo>
                  <a:lnTo>
                    <a:pt x="1349" y="3651"/>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22"/>
            <p:cNvSpPr/>
            <p:nvPr/>
          </p:nvSpPr>
          <p:spPr>
            <a:xfrm>
              <a:off x="4586450" y="2413075"/>
              <a:ext cx="7050" cy="96925"/>
            </a:xfrm>
            <a:custGeom>
              <a:rect b="b" l="l" r="r" t="t"/>
              <a:pathLst>
                <a:path extrusionOk="0" h="3877" w="282">
                  <a:moveTo>
                    <a:pt x="0" y="1"/>
                  </a:moveTo>
                  <a:lnTo>
                    <a:pt x="0" y="3876"/>
                  </a:lnTo>
                  <a:lnTo>
                    <a:pt x="281" y="3876"/>
                  </a:lnTo>
                  <a:lnTo>
                    <a:pt x="28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22"/>
            <p:cNvSpPr/>
            <p:nvPr/>
          </p:nvSpPr>
          <p:spPr>
            <a:xfrm>
              <a:off x="4502200" y="2421500"/>
              <a:ext cx="23900" cy="95525"/>
            </a:xfrm>
            <a:custGeom>
              <a:rect b="b" l="l" r="r" t="t"/>
              <a:pathLst>
                <a:path extrusionOk="0" h="3821" w="956">
                  <a:moveTo>
                    <a:pt x="225" y="1"/>
                  </a:moveTo>
                  <a:lnTo>
                    <a:pt x="1" y="57"/>
                  </a:lnTo>
                  <a:lnTo>
                    <a:pt x="675" y="3820"/>
                  </a:lnTo>
                  <a:lnTo>
                    <a:pt x="955" y="3764"/>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22"/>
            <p:cNvSpPr/>
            <p:nvPr/>
          </p:nvSpPr>
          <p:spPr>
            <a:xfrm>
              <a:off x="4542925" y="2414500"/>
              <a:ext cx="15475" cy="96900"/>
            </a:xfrm>
            <a:custGeom>
              <a:rect b="b" l="l" r="r" t="t"/>
              <a:pathLst>
                <a:path extrusionOk="0" h="3876" w="619">
                  <a:moveTo>
                    <a:pt x="281" y="0"/>
                  </a:moveTo>
                  <a:lnTo>
                    <a:pt x="0" y="56"/>
                  </a:lnTo>
                  <a:lnTo>
                    <a:pt x="394" y="3875"/>
                  </a:lnTo>
                  <a:lnTo>
                    <a:pt x="618" y="3875"/>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22"/>
            <p:cNvSpPr/>
            <p:nvPr/>
          </p:nvSpPr>
          <p:spPr>
            <a:xfrm>
              <a:off x="4278950" y="2536650"/>
              <a:ext cx="73025" cy="73025"/>
            </a:xfrm>
            <a:custGeom>
              <a:rect b="b" l="l" r="r" t="t"/>
              <a:pathLst>
                <a:path extrusionOk="0" h="2921" w="2921">
                  <a:moveTo>
                    <a:pt x="169" y="0"/>
                  </a:moveTo>
                  <a:lnTo>
                    <a:pt x="0" y="225"/>
                  </a:lnTo>
                  <a:lnTo>
                    <a:pt x="2752" y="2921"/>
                  </a:lnTo>
                  <a:cubicBezTo>
                    <a:pt x="2809" y="2865"/>
                    <a:pt x="2865" y="2809"/>
                    <a:pt x="2921" y="2752"/>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22"/>
            <p:cNvSpPr/>
            <p:nvPr/>
          </p:nvSpPr>
          <p:spPr>
            <a:xfrm>
              <a:off x="4249450" y="2568950"/>
              <a:ext cx="78675" cy="67425"/>
            </a:xfrm>
            <a:custGeom>
              <a:rect b="b" l="l" r="r" t="t"/>
              <a:pathLst>
                <a:path extrusionOk="0" h="2697" w="3147">
                  <a:moveTo>
                    <a:pt x="169" y="0"/>
                  </a:moveTo>
                  <a:cubicBezTo>
                    <a:pt x="113" y="113"/>
                    <a:pt x="57" y="169"/>
                    <a:pt x="1" y="225"/>
                  </a:cubicBezTo>
                  <a:lnTo>
                    <a:pt x="2978" y="2696"/>
                  </a:lnTo>
                  <a:lnTo>
                    <a:pt x="3146" y="2471"/>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22"/>
            <p:cNvSpPr/>
            <p:nvPr/>
          </p:nvSpPr>
          <p:spPr>
            <a:xfrm>
              <a:off x="4225600" y="2602650"/>
              <a:ext cx="82850" cy="59000"/>
            </a:xfrm>
            <a:custGeom>
              <a:rect b="b" l="l" r="r" t="t"/>
              <a:pathLst>
                <a:path extrusionOk="0" h="2360" w="3314">
                  <a:moveTo>
                    <a:pt x="113" y="0"/>
                  </a:moveTo>
                  <a:lnTo>
                    <a:pt x="0" y="225"/>
                  </a:lnTo>
                  <a:lnTo>
                    <a:pt x="3202" y="2359"/>
                  </a:lnTo>
                  <a:lnTo>
                    <a:pt x="3314" y="2134"/>
                  </a:ln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22"/>
            <p:cNvSpPr/>
            <p:nvPr/>
          </p:nvSpPr>
          <p:spPr>
            <a:xfrm>
              <a:off x="4618750" y="2417300"/>
              <a:ext cx="16875" cy="95500"/>
            </a:xfrm>
            <a:custGeom>
              <a:rect b="b" l="l" r="r" t="t"/>
              <a:pathLst>
                <a:path extrusionOk="0" h="3820" w="675">
                  <a:moveTo>
                    <a:pt x="393" y="0"/>
                  </a:moveTo>
                  <a:lnTo>
                    <a:pt x="0" y="3820"/>
                  </a:lnTo>
                  <a:lnTo>
                    <a:pt x="281" y="3820"/>
                  </a:lnTo>
                  <a:lnTo>
                    <a:pt x="67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22"/>
            <p:cNvSpPr/>
            <p:nvPr/>
          </p:nvSpPr>
          <p:spPr>
            <a:xfrm>
              <a:off x="4684725" y="2432750"/>
              <a:ext cx="33725" cy="92700"/>
            </a:xfrm>
            <a:custGeom>
              <a:rect b="b" l="l" r="r" t="t"/>
              <a:pathLst>
                <a:path extrusionOk="0" h="3708" w="1349">
                  <a:moveTo>
                    <a:pt x="1124" y="0"/>
                  </a:moveTo>
                  <a:lnTo>
                    <a:pt x="1" y="3651"/>
                  </a:lnTo>
                  <a:lnTo>
                    <a:pt x="226" y="3707"/>
                  </a:lnTo>
                  <a:lnTo>
                    <a:pt x="1349" y="56"/>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22"/>
            <p:cNvSpPr/>
            <p:nvPr/>
          </p:nvSpPr>
          <p:spPr>
            <a:xfrm>
              <a:off x="4652450" y="2421500"/>
              <a:ext cx="25300" cy="95525"/>
            </a:xfrm>
            <a:custGeom>
              <a:rect b="b" l="l" r="r" t="t"/>
              <a:pathLst>
                <a:path extrusionOk="0" h="3821" w="1012">
                  <a:moveTo>
                    <a:pt x="730" y="1"/>
                  </a:moveTo>
                  <a:lnTo>
                    <a:pt x="0" y="3764"/>
                  </a:lnTo>
                  <a:lnTo>
                    <a:pt x="281" y="3820"/>
                  </a:lnTo>
                  <a:lnTo>
                    <a:pt x="1011" y="57"/>
                  </a:lnTo>
                  <a:lnTo>
                    <a:pt x="73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22"/>
            <p:cNvSpPr/>
            <p:nvPr/>
          </p:nvSpPr>
          <p:spPr>
            <a:xfrm>
              <a:off x="4826550" y="2599825"/>
              <a:ext cx="8450" cy="12675"/>
            </a:xfrm>
            <a:custGeom>
              <a:rect b="b" l="l" r="r" t="t"/>
              <a:pathLst>
                <a:path extrusionOk="0" h="507" w="338">
                  <a:moveTo>
                    <a:pt x="338" y="1"/>
                  </a:moveTo>
                  <a:lnTo>
                    <a:pt x="1" y="338"/>
                  </a:lnTo>
                  <a:lnTo>
                    <a:pt x="169" y="506"/>
                  </a:lnTo>
                  <a:lnTo>
                    <a:pt x="338" y="338"/>
                  </a:lnTo>
                  <a:lnTo>
                    <a:pt x="33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22"/>
            <p:cNvSpPr/>
            <p:nvPr/>
          </p:nvSpPr>
          <p:spPr>
            <a:xfrm>
              <a:off x="4717025" y="2446775"/>
              <a:ext cx="42150" cy="89900"/>
            </a:xfrm>
            <a:custGeom>
              <a:rect b="b" l="l" r="r" t="t"/>
              <a:pathLst>
                <a:path extrusionOk="0" h="3596" w="1686">
                  <a:moveTo>
                    <a:pt x="1461" y="1"/>
                  </a:moveTo>
                  <a:lnTo>
                    <a:pt x="1" y="3539"/>
                  </a:lnTo>
                  <a:lnTo>
                    <a:pt x="225" y="3595"/>
                  </a:lnTo>
                  <a:lnTo>
                    <a:pt x="1686" y="113"/>
                  </a:lnTo>
                  <a:lnTo>
                    <a:pt x="146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22"/>
            <p:cNvSpPr/>
            <p:nvPr/>
          </p:nvSpPr>
          <p:spPr>
            <a:xfrm>
              <a:off x="4746525" y="2463625"/>
              <a:ext cx="50575" cy="88500"/>
            </a:xfrm>
            <a:custGeom>
              <a:rect b="b" l="l" r="r" t="t"/>
              <a:pathLst>
                <a:path extrusionOk="0" h="3540" w="2023">
                  <a:moveTo>
                    <a:pt x="1797" y="1"/>
                  </a:moveTo>
                  <a:lnTo>
                    <a:pt x="0" y="3371"/>
                  </a:lnTo>
                  <a:lnTo>
                    <a:pt x="225" y="3539"/>
                  </a:lnTo>
                  <a:lnTo>
                    <a:pt x="2022" y="113"/>
                  </a:lnTo>
                  <a:lnTo>
                    <a:pt x="179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22"/>
            <p:cNvSpPr/>
            <p:nvPr/>
          </p:nvSpPr>
          <p:spPr>
            <a:xfrm>
              <a:off x="4801275" y="2543675"/>
              <a:ext cx="33725" cy="44950"/>
            </a:xfrm>
            <a:custGeom>
              <a:rect b="b" l="l" r="r" t="t"/>
              <a:pathLst>
                <a:path extrusionOk="0" h="1798" w="1349">
                  <a:moveTo>
                    <a:pt x="1349" y="0"/>
                  </a:moveTo>
                  <a:lnTo>
                    <a:pt x="1" y="1629"/>
                  </a:lnTo>
                  <a:lnTo>
                    <a:pt x="225" y="1797"/>
                  </a:lnTo>
                  <a:lnTo>
                    <a:pt x="1349" y="393"/>
                  </a:lnTo>
                  <a:lnTo>
                    <a:pt x="134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22"/>
            <p:cNvSpPr/>
            <p:nvPr/>
          </p:nvSpPr>
          <p:spPr>
            <a:xfrm>
              <a:off x="4774600" y="2486100"/>
              <a:ext cx="60400" cy="82875"/>
            </a:xfrm>
            <a:custGeom>
              <a:rect b="b" l="l" r="r" t="t"/>
              <a:pathLst>
                <a:path extrusionOk="0" h="3315" w="2416">
                  <a:moveTo>
                    <a:pt x="2191" y="0"/>
                  </a:moveTo>
                  <a:lnTo>
                    <a:pt x="0" y="3202"/>
                  </a:lnTo>
                  <a:lnTo>
                    <a:pt x="225" y="3314"/>
                  </a:lnTo>
                  <a:lnTo>
                    <a:pt x="2416" y="113"/>
                  </a:lnTo>
                  <a:lnTo>
                    <a:pt x="219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22"/>
            <p:cNvSpPr/>
            <p:nvPr/>
          </p:nvSpPr>
          <p:spPr>
            <a:xfrm>
              <a:off x="4593475" y="2648975"/>
              <a:ext cx="120775" cy="37950"/>
            </a:xfrm>
            <a:custGeom>
              <a:rect b="b" l="l" r="r" t="t"/>
              <a:pathLst>
                <a:path extrusionOk="0" h="1518" w="4831">
                  <a:moveTo>
                    <a:pt x="0" y="1"/>
                  </a:moveTo>
                  <a:lnTo>
                    <a:pt x="0" y="1068"/>
                  </a:lnTo>
                  <a:cubicBezTo>
                    <a:pt x="899" y="1068"/>
                    <a:pt x="1741" y="1180"/>
                    <a:pt x="2584" y="1517"/>
                  </a:cubicBezTo>
                  <a:lnTo>
                    <a:pt x="4830" y="1517"/>
                  </a:lnTo>
                  <a:cubicBezTo>
                    <a:pt x="3426" y="506"/>
                    <a:pt x="1741" y="1"/>
                    <a:pt x="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22"/>
            <p:cNvSpPr/>
            <p:nvPr/>
          </p:nvSpPr>
          <p:spPr>
            <a:xfrm>
              <a:off x="4500800" y="2536650"/>
              <a:ext cx="37925" cy="94100"/>
            </a:xfrm>
            <a:custGeom>
              <a:rect b="b" l="l" r="r" t="t"/>
              <a:pathLst>
                <a:path extrusionOk="0" h="3764" w="1517">
                  <a:moveTo>
                    <a:pt x="113" y="0"/>
                  </a:moveTo>
                  <a:cubicBezTo>
                    <a:pt x="0" y="0"/>
                    <a:pt x="955" y="3763"/>
                    <a:pt x="955" y="3763"/>
                  </a:cubicBezTo>
                  <a:lnTo>
                    <a:pt x="1517" y="3595"/>
                  </a:ln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22"/>
            <p:cNvSpPr/>
            <p:nvPr/>
          </p:nvSpPr>
          <p:spPr>
            <a:xfrm>
              <a:off x="1972000" y="2504350"/>
              <a:ext cx="16875" cy="15475"/>
            </a:xfrm>
            <a:custGeom>
              <a:rect b="b" l="l" r="r" t="t"/>
              <a:pathLst>
                <a:path extrusionOk="0" h="619" w="675">
                  <a:moveTo>
                    <a:pt x="562" y="1"/>
                  </a:moveTo>
                  <a:lnTo>
                    <a:pt x="0" y="506"/>
                  </a:lnTo>
                  <a:lnTo>
                    <a:pt x="113" y="618"/>
                  </a:lnTo>
                  <a:lnTo>
                    <a:pt x="674" y="113"/>
                  </a:lnTo>
                  <a:lnTo>
                    <a:pt x="56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22"/>
            <p:cNvSpPr/>
            <p:nvPr/>
          </p:nvSpPr>
          <p:spPr>
            <a:xfrm>
              <a:off x="1980425" y="2515575"/>
              <a:ext cx="18275" cy="14075"/>
            </a:xfrm>
            <a:custGeom>
              <a:rect b="b" l="l" r="r" t="t"/>
              <a:pathLst>
                <a:path extrusionOk="0" h="563" w="731">
                  <a:moveTo>
                    <a:pt x="618" y="1"/>
                  </a:moveTo>
                  <a:lnTo>
                    <a:pt x="0" y="394"/>
                  </a:lnTo>
                  <a:cubicBezTo>
                    <a:pt x="56" y="450"/>
                    <a:pt x="56" y="506"/>
                    <a:pt x="113" y="563"/>
                  </a:cubicBezTo>
                  <a:lnTo>
                    <a:pt x="730" y="113"/>
                  </a:lnTo>
                  <a:lnTo>
                    <a:pt x="61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22"/>
            <p:cNvSpPr/>
            <p:nvPr/>
          </p:nvSpPr>
          <p:spPr>
            <a:xfrm>
              <a:off x="1994450" y="2540850"/>
              <a:ext cx="18275" cy="11275"/>
            </a:xfrm>
            <a:custGeom>
              <a:rect b="b" l="l" r="r" t="t"/>
              <a:pathLst>
                <a:path extrusionOk="0" h="451" w="731">
                  <a:moveTo>
                    <a:pt x="675" y="1"/>
                  </a:moveTo>
                  <a:lnTo>
                    <a:pt x="1" y="282"/>
                  </a:lnTo>
                  <a:lnTo>
                    <a:pt x="113" y="450"/>
                  </a:lnTo>
                  <a:lnTo>
                    <a:pt x="731" y="169"/>
                  </a:lnTo>
                  <a:lnTo>
                    <a:pt x="67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22"/>
            <p:cNvSpPr/>
            <p:nvPr/>
          </p:nvSpPr>
          <p:spPr>
            <a:xfrm>
              <a:off x="1988850" y="2528225"/>
              <a:ext cx="18275" cy="12650"/>
            </a:xfrm>
            <a:custGeom>
              <a:rect b="b" l="l" r="r" t="t"/>
              <a:pathLst>
                <a:path extrusionOk="0" h="506" w="731">
                  <a:moveTo>
                    <a:pt x="618" y="0"/>
                  </a:moveTo>
                  <a:lnTo>
                    <a:pt x="0" y="337"/>
                  </a:lnTo>
                  <a:lnTo>
                    <a:pt x="56" y="506"/>
                  </a:lnTo>
                  <a:lnTo>
                    <a:pt x="730" y="113"/>
                  </a:lnTo>
                  <a:lnTo>
                    <a:pt x="61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22"/>
            <p:cNvSpPr/>
            <p:nvPr/>
          </p:nvSpPr>
          <p:spPr>
            <a:xfrm>
              <a:off x="1879325" y="2455200"/>
              <a:ext cx="4225" cy="18275"/>
            </a:xfrm>
            <a:custGeom>
              <a:rect b="b" l="l" r="r" t="t"/>
              <a:pathLst>
                <a:path extrusionOk="0" h="731" w="169">
                  <a:moveTo>
                    <a:pt x="0" y="1"/>
                  </a:moveTo>
                  <a:lnTo>
                    <a:pt x="0" y="731"/>
                  </a:lnTo>
                  <a:lnTo>
                    <a:pt x="169" y="731"/>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22"/>
            <p:cNvSpPr/>
            <p:nvPr/>
          </p:nvSpPr>
          <p:spPr>
            <a:xfrm>
              <a:off x="2007100" y="2582975"/>
              <a:ext cx="18275" cy="7050"/>
            </a:xfrm>
            <a:custGeom>
              <a:rect b="b" l="l" r="r" t="t"/>
              <a:pathLst>
                <a:path extrusionOk="0" h="282" w="731">
                  <a:moveTo>
                    <a:pt x="730" y="1"/>
                  </a:moveTo>
                  <a:lnTo>
                    <a:pt x="0" y="113"/>
                  </a:lnTo>
                  <a:cubicBezTo>
                    <a:pt x="0" y="169"/>
                    <a:pt x="0" y="225"/>
                    <a:pt x="0" y="282"/>
                  </a:cubicBezTo>
                  <a:lnTo>
                    <a:pt x="730" y="225"/>
                  </a:lnTo>
                  <a:cubicBezTo>
                    <a:pt x="730" y="169"/>
                    <a:pt x="730" y="57"/>
                    <a:pt x="73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22"/>
            <p:cNvSpPr/>
            <p:nvPr/>
          </p:nvSpPr>
          <p:spPr>
            <a:xfrm>
              <a:off x="2004300" y="2568950"/>
              <a:ext cx="18275" cy="8450"/>
            </a:xfrm>
            <a:custGeom>
              <a:rect b="b" l="l" r="r" t="t"/>
              <a:pathLst>
                <a:path extrusionOk="0" h="338" w="731">
                  <a:moveTo>
                    <a:pt x="674" y="0"/>
                  </a:moveTo>
                  <a:lnTo>
                    <a:pt x="0" y="169"/>
                  </a:lnTo>
                  <a:lnTo>
                    <a:pt x="56" y="337"/>
                  </a:lnTo>
                  <a:lnTo>
                    <a:pt x="730" y="169"/>
                  </a:lnTo>
                  <a:cubicBezTo>
                    <a:pt x="730" y="113"/>
                    <a:pt x="730" y="56"/>
                    <a:pt x="674"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22"/>
            <p:cNvSpPr/>
            <p:nvPr/>
          </p:nvSpPr>
          <p:spPr>
            <a:xfrm>
              <a:off x="1962175" y="2493125"/>
              <a:ext cx="15450" cy="16875"/>
            </a:xfrm>
            <a:custGeom>
              <a:rect b="b" l="l" r="r" t="t"/>
              <a:pathLst>
                <a:path extrusionOk="0" h="675" w="618">
                  <a:moveTo>
                    <a:pt x="506" y="0"/>
                  </a:moveTo>
                  <a:lnTo>
                    <a:pt x="0" y="562"/>
                  </a:lnTo>
                  <a:lnTo>
                    <a:pt x="169" y="674"/>
                  </a:lnTo>
                  <a:lnTo>
                    <a:pt x="618" y="113"/>
                  </a:lnTo>
                  <a:lnTo>
                    <a:pt x="50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22"/>
            <p:cNvSpPr/>
            <p:nvPr/>
          </p:nvSpPr>
          <p:spPr>
            <a:xfrm>
              <a:off x="1904600" y="2459425"/>
              <a:ext cx="8450" cy="18275"/>
            </a:xfrm>
            <a:custGeom>
              <a:rect b="b" l="l" r="r" t="t"/>
              <a:pathLst>
                <a:path extrusionOk="0" h="731" w="338">
                  <a:moveTo>
                    <a:pt x="169" y="0"/>
                  </a:moveTo>
                  <a:lnTo>
                    <a:pt x="0" y="674"/>
                  </a:lnTo>
                  <a:lnTo>
                    <a:pt x="169" y="730"/>
                  </a:lnTo>
                  <a:lnTo>
                    <a:pt x="337" y="57"/>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22"/>
            <p:cNvSpPr/>
            <p:nvPr/>
          </p:nvSpPr>
          <p:spPr>
            <a:xfrm>
              <a:off x="1918625" y="2462225"/>
              <a:ext cx="9875" cy="19675"/>
            </a:xfrm>
            <a:custGeom>
              <a:rect b="b" l="l" r="r" t="t"/>
              <a:pathLst>
                <a:path extrusionOk="0" h="787" w="395">
                  <a:moveTo>
                    <a:pt x="226" y="1"/>
                  </a:moveTo>
                  <a:lnTo>
                    <a:pt x="1" y="731"/>
                  </a:lnTo>
                  <a:lnTo>
                    <a:pt x="113" y="787"/>
                  </a:lnTo>
                  <a:lnTo>
                    <a:pt x="394" y="113"/>
                  </a:lnTo>
                  <a:lnTo>
                    <a:pt x="22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22"/>
            <p:cNvSpPr/>
            <p:nvPr/>
          </p:nvSpPr>
          <p:spPr>
            <a:xfrm>
              <a:off x="1891950" y="2458025"/>
              <a:ext cx="7050" cy="16875"/>
            </a:xfrm>
            <a:custGeom>
              <a:rect b="b" l="l" r="r" t="t"/>
              <a:pathLst>
                <a:path extrusionOk="0" h="675" w="282">
                  <a:moveTo>
                    <a:pt x="113" y="0"/>
                  </a:moveTo>
                  <a:lnTo>
                    <a:pt x="1" y="674"/>
                  </a:lnTo>
                  <a:lnTo>
                    <a:pt x="169" y="674"/>
                  </a:lnTo>
                  <a:lnTo>
                    <a:pt x="28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22"/>
            <p:cNvSpPr/>
            <p:nvPr/>
          </p:nvSpPr>
          <p:spPr>
            <a:xfrm>
              <a:off x="2008500" y="2599825"/>
              <a:ext cx="18275" cy="4250"/>
            </a:xfrm>
            <a:custGeom>
              <a:rect b="b" l="l" r="r" t="t"/>
              <a:pathLst>
                <a:path extrusionOk="0" h="170" w="731">
                  <a:moveTo>
                    <a:pt x="1" y="1"/>
                  </a:moveTo>
                  <a:cubicBezTo>
                    <a:pt x="1" y="57"/>
                    <a:pt x="1" y="113"/>
                    <a:pt x="1" y="169"/>
                  </a:cubicBezTo>
                  <a:lnTo>
                    <a:pt x="731" y="169"/>
                  </a:lnTo>
                  <a:cubicBezTo>
                    <a:pt x="731" y="113"/>
                    <a:pt x="731" y="1"/>
                    <a:pt x="73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22"/>
            <p:cNvSpPr/>
            <p:nvPr/>
          </p:nvSpPr>
          <p:spPr>
            <a:xfrm>
              <a:off x="1952325" y="2484700"/>
              <a:ext cx="14075" cy="16875"/>
            </a:xfrm>
            <a:custGeom>
              <a:rect b="b" l="l" r="r" t="t"/>
              <a:pathLst>
                <a:path extrusionOk="0" h="675" w="563">
                  <a:moveTo>
                    <a:pt x="450" y="0"/>
                  </a:moveTo>
                  <a:lnTo>
                    <a:pt x="1" y="562"/>
                  </a:lnTo>
                  <a:lnTo>
                    <a:pt x="169" y="674"/>
                  </a:lnTo>
                  <a:lnTo>
                    <a:pt x="563" y="113"/>
                  </a:lnTo>
                  <a:cubicBezTo>
                    <a:pt x="563" y="56"/>
                    <a:pt x="506" y="0"/>
                    <a:pt x="45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22"/>
            <p:cNvSpPr/>
            <p:nvPr/>
          </p:nvSpPr>
          <p:spPr>
            <a:xfrm>
              <a:off x="1929875" y="2469250"/>
              <a:ext cx="11250" cy="18275"/>
            </a:xfrm>
            <a:custGeom>
              <a:rect b="b" l="l" r="r" t="t"/>
              <a:pathLst>
                <a:path extrusionOk="0" h="731" w="450">
                  <a:moveTo>
                    <a:pt x="337" y="1"/>
                  </a:moveTo>
                  <a:lnTo>
                    <a:pt x="0" y="674"/>
                  </a:lnTo>
                  <a:lnTo>
                    <a:pt x="169" y="731"/>
                  </a:lnTo>
                  <a:lnTo>
                    <a:pt x="450" y="57"/>
                  </a:lnTo>
                  <a:lnTo>
                    <a:pt x="33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22"/>
            <p:cNvSpPr/>
            <p:nvPr/>
          </p:nvSpPr>
          <p:spPr>
            <a:xfrm>
              <a:off x="1941100" y="2476275"/>
              <a:ext cx="12675" cy="16875"/>
            </a:xfrm>
            <a:custGeom>
              <a:rect b="b" l="l" r="r" t="t"/>
              <a:pathLst>
                <a:path extrusionOk="0" h="675" w="507">
                  <a:moveTo>
                    <a:pt x="394" y="0"/>
                  </a:moveTo>
                  <a:lnTo>
                    <a:pt x="1" y="618"/>
                  </a:lnTo>
                  <a:lnTo>
                    <a:pt x="169" y="674"/>
                  </a:lnTo>
                  <a:lnTo>
                    <a:pt x="506" y="56"/>
                  </a:lnTo>
                  <a:lnTo>
                    <a:pt x="39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22"/>
            <p:cNvSpPr/>
            <p:nvPr/>
          </p:nvSpPr>
          <p:spPr>
            <a:xfrm>
              <a:off x="2000075" y="2554900"/>
              <a:ext cx="18275" cy="9850"/>
            </a:xfrm>
            <a:custGeom>
              <a:rect b="b" l="l" r="r" t="t"/>
              <a:pathLst>
                <a:path extrusionOk="0" h="394" w="731">
                  <a:moveTo>
                    <a:pt x="674" y="1"/>
                  </a:moveTo>
                  <a:lnTo>
                    <a:pt x="1" y="225"/>
                  </a:lnTo>
                  <a:lnTo>
                    <a:pt x="57" y="394"/>
                  </a:lnTo>
                  <a:lnTo>
                    <a:pt x="731" y="169"/>
                  </a:lnTo>
                  <a:lnTo>
                    <a:pt x="67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22"/>
            <p:cNvSpPr/>
            <p:nvPr/>
          </p:nvSpPr>
          <p:spPr>
            <a:xfrm>
              <a:off x="1851250" y="2455200"/>
              <a:ext cx="22475" cy="19700"/>
            </a:xfrm>
            <a:custGeom>
              <a:rect b="b" l="l" r="r" t="t"/>
              <a:pathLst>
                <a:path extrusionOk="0" h="788" w="899">
                  <a:moveTo>
                    <a:pt x="899" y="1"/>
                  </a:moveTo>
                  <a:cubicBezTo>
                    <a:pt x="618" y="1"/>
                    <a:pt x="337" y="57"/>
                    <a:pt x="0" y="113"/>
                  </a:cubicBezTo>
                  <a:lnTo>
                    <a:pt x="0" y="787"/>
                  </a:lnTo>
                  <a:cubicBezTo>
                    <a:pt x="337" y="731"/>
                    <a:pt x="618" y="731"/>
                    <a:pt x="899" y="731"/>
                  </a:cubicBezTo>
                  <a:lnTo>
                    <a:pt x="89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22"/>
            <p:cNvSpPr/>
            <p:nvPr/>
          </p:nvSpPr>
          <p:spPr>
            <a:xfrm>
              <a:off x="1983225" y="2608250"/>
              <a:ext cx="42150" cy="78675"/>
            </a:xfrm>
            <a:custGeom>
              <a:rect b="b" l="l" r="r" t="t"/>
              <a:pathLst>
                <a:path extrusionOk="0" h="3147" w="1686">
                  <a:moveTo>
                    <a:pt x="1012" y="1"/>
                  </a:moveTo>
                  <a:cubicBezTo>
                    <a:pt x="1012" y="57"/>
                    <a:pt x="1012" y="113"/>
                    <a:pt x="1012" y="169"/>
                  </a:cubicBezTo>
                  <a:cubicBezTo>
                    <a:pt x="1012" y="225"/>
                    <a:pt x="1012" y="282"/>
                    <a:pt x="1012" y="338"/>
                  </a:cubicBezTo>
                  <a:cubicBezTo>
                    <a:pt x="1012" y="450"/>
                    <a:pt x="955" y="562"/>
                    <a:pt x="955" y="731"/>
                  </a:cubicBezTo>
                  <a:cubicBezTo>
                    <a:pt x="899" y="1236"/>
                    <a:pt x="731" y="1742"/>
                    <a:pt x="506" y="2247"/>
                  </a:cubicBezTo>
                  <a:lnTo>
                    <a:pt x="506" y="2304"/>
                  </a:lnTo>
                  <a:cubicBezTo>
                    <a:pt x="338" y="2584"/>
                    <a:pt x="169" y="2865"/>
                    <a:pt x="1" y="3146"/>
                  </a:cubicBezTo>
                  <a:lnTo>
                    <a:pt x="843" y="3146"/>
                  </a:lnTo>
                  <a:cubicBezTo>
                    <a:pt x="955" y="2978"/>
                    <a:pt x="1012" y="2865"/>
                    <a:pt x="1124" y="2697"/>
                  </a:cubicBezTo>
                  <a:lnTo>
                    <a:pt x="1180" y="2528"/>
                  </a:lnTo>
                  <a:cubicBezTo>
                    <a:pt x="1236" y="2416"/>
                    <a:pt x="1292" y="2247"/>
                    <a:pt x="1348" y="2135"/>
                  </a:cubicBezTo>
                  <a:lnTo>
                    <a:pt x="1348" y="2079"/>
                  </a:lnTo>
                  <a:cubicBezTo>
                    <a:pt x="1348" y="1967"/>
                    <a:pt x="1405" y="1910"/>
                    <a:pt x="1461" y="1798"/>
                  </a:cubicBezTo>
                  <a:cubicBezTo>
                    <a:pt x="1573" y="1349"/>
                    <a:pt x="1685" y="843"/>
                    <a:pt x="1685" y="394"/>
                  </a:cubicBezTo>
                  <a:cubicBezTo>
                    <a:pt x="1685" y="338"/>
                    <a:pt x="1685" y="282"/>
                    <a:pt x="1685" y="225"/>
                  </a:cubicBezTo>
                  <a:lnTo>
                    <a:pt x="168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22"/>
            <p:cNvSpPr/>
            <p:nvPr/>
          </p:nvSpPr>
          <p:spPr>
            <a:xfrm>
              <a:off x="1851250" y="2508425"/>
              <a:ext cx="123575" cy="178500"/>
            </a:xfrm>
            <a:custGeom>
              <a:rect b="b" l="l" r="r" t="t"/>
              <a:pathLst>
                <a:path extrusionOk="0" h="7140" w="4943">
                  <a:moveTo>
                    <a:pt x="922" y="1"/>
                  </a:moveTo>
                  <a:cubicBezTo>
                    <a:pt x="858" y="1"/>
                    <a:pt x="794" y="3"/>
                    <a:pt x="730" y="6"/>
                  </a:cubicBezTo>
                  <a:cubicBezTo>
                    <a:pt x="506" y="6"/>
                    <a:pt x="225" y="62"/>
                    <a:pt x="0" y="118"/>
                  </a:cubicBezTo>
                  <a:lnTo>
                    <a:pt x="0" y="568"/>
                  </a:lnTo>
                  <a:cubicBezTo>
                    <a:pt x="225" y="455"/>
                    <a:pt x="506" y="455"/>
                    <a:pt x="730" y="455"/>
                  </a:cubicBezTo>
                  <a:cubicBezTo>
                    <a:pt x="801" y="451"/>
                    <a:pt x="872" y="449"/>
                    <a:pt x="942" y="449"/>
                  </a:cubicBezTo>
                  <a:cubicBezTo>
                    <a:pt x="2816" y="449"/>
                    <a:pt x="4385" y="1876"/>
                    <a:pt x="4493" y="3825"/>
                  </a:cubicBezTo>
                  <a:cubicBezTo>
                    <a:pt x="4549" y="5173"/>
                    <a:pt x="3819" y="6521"/>
                    <a:pt x="2584" y="7139"/>
                  </a:cubicBezTo>
                  <a:lnTo>
                    <a:pt x="3314" y="7139"/>
                  </a:lnTo>
                  <a:cubicBezTo>
                    <a:pt x="4381" y="6353"/>
                    <a:pt x="4943" y="5061"/>
                    <a:pt x="4886" y="3769"/>
                  </a:cubicBezTo>
                  <a:cubicBezTo>
                    <a:pt x="4830" y="2702"/>
                    <a:pt x="4325" y="1747"/>
                    <a:pt x="3538" y="1017"/>
                  </a:cubicBezTo>
                  <a:cubicBezTo>
                    <a:pt x="2802" y="386"/>
                    <a:pt x="1868" y="1"/>
                    <a:pt x="92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22"/>
            <p:cNvSpPr/>
            <p:nvPr/>
          </p:nvSpPr>
          <p:spPr>
            <a:xfrm>
              <a:off x="1856850" y="2590150"/>
              <a:ext cx="40750" cy="34975"/>
            </a:xfrm>
            <a:custGeom>
              <a:rect b="b" l="l" r="r" t="t"/>
              <a:pathLst>
                <a:path extrusionOk="0" h="1399" w="1630">
                  <a:moveTo>
                    <a:pt x="675" y="1"/>
                  </a:moveTo>
                  <a:cubicBezTo>
                    <a:pt x="325" y="1"/>
                    <a:pt x="1" y="275"/>
                    <a:pt x="1" y="725"/>
                  </a:cubicBezTo>
                  <a:cubicBezTo>
                    <a:pt x="1" y="1118"/>
                    <a:pt x="282" y="1399"/>
                    <a:pt x="675" y="1399"/>
                  </a:cubicBezTo>
                  <a:cubicBezTo>
                    <a:pt x="1293" y="1399"/>
                    <a:pt x="1630" y="669"/>
                    <a:pt x="1180" y="219"/>
                  </a:cubicBezTo>
                  <a:cubicBezTo>
                    <a:pt x="1030" y="70"/>
                    <a:pt x="849" y="1"/>
                    <a:pt x="67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22"/>
            <p:cNvSpPr/>
            <p:nvPr/>
          </p:nvSpPr>
          <p:spPr>
            <a:xfrm>
              <a:off x="1977600" y="1880925"/>
              <a:ext cx="25300" cy="18275"/>
            </a:xfrm>
            <a:custGeom>
              <a:rect b="b" l="l" r="r" t="t"/>
              <a:pathLst>
                <a:path extrusionOk="0" h="731" w="1012">
                  <a:moveTo>
                    <a:pt x="900" y="1"/>
                  </a:moveTo>
                  <a:lnTo>
                    <a:pt x="1" y="562"/>
                  </a:lnTo>
                  <a:cubicBezTo>
                    <a:pt x="57" y="618"/>
                    <a:pt x="57" y="675"/>
                    <a:pt x="113" y="731"/>
                  </a:cubicBezTo>
                  <a:lnTo>
                    <a:pt x="1012" y="113"/>
                  </a:lnTo>
                  <a:lnTo>
                    <a:pt x="90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22"/>
            <p:cNvSpPr/>
            <p:nvPr/>
          </p:nvSpPr>
          <p:spPr>
            <a:xfrm>
              <a:off x="1970600" y="1868300"/>
              <a:ext cx="22475" cy="19675"/>
            </a:xfrm>
            <a:custGeom>
              <a:rect b="b" l="l" r="r" t="t"/>
              <a:pathLst>
                <a:path extrusionOk="0" h="787" w="899">
                  <a:moveTo>
                    <a:pt x="843" y="0"/>
                  </a:moveTo>
                  <a:lnTo>
                    <a:pt x="0" y="674"/>
                  </a:lnTo>
                  <a:lnTo>
                    <a:pt x="112" y="786"/>
                  </a:lnTo>
                  <a:lnTo>
                    <a:pt x="899" y="112"/>
                  </a:lnTo>
                  <a:cubicBezTo>
                    <a:pt x="899" y="56"/>
                    <a:pt x="843" y="0"/>
                    <a:pt x="84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22"/>
            <p:cNvSpPr/>
            <p:nvPr/>
          </p:nvSpPr>
          <p:spPr>
            <a:xfrm>
              <a:off x="1984625" y="1893575"/>
              <a:ext cx="25300" cy="15450"/>
            </a:xfrm>
            <a:custGeom>
              <a:rect b="b" l="l" r="r" t="t"/>
              <a:pathLst>
                <a:path extrusionOk="0" h="618" w="1012">
                  <a:moveTo>
                    <a:pt x="899" y="0"/>
                  </a:moveTo>
                  <a:lnTo>
                    <a:pt x="1" y="506"/>
                  </a:lnTo>
                  <a:cubicBezTo>
                    <a:pt x="1" y="562"/>
                    <a:pt x="57" y="562"/>
                    <a:pt x="57" y="618"/>
                  </a:cubicBezTo>
                  <a:lnTo>
                    <a:pt x="1012" y="112"/>
                  </a:lnTo>
                  <a:lnTo>
                    <a:pt x="89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22"/>
            <p:cNvSpPr/>
            <p:nvPr/>
          </p:nvSpPr>
          <p:spPr>
            <a:xfrm>
              <a:off x="1990250" y="1907600"/>
              <a:ext cx="26700" cy="12675"/>
            </a:xfrm>
            <a:custGeom>
              <a:rect b="b" l="l" r="r" t="t"/>
              <a:pathLst>
                <a:path extrusionOk="0" h="507" w="1068">
                  <a:moveTo>
                    <a:pt x="955" y="1"/>
                  </a:moveTo>
                  <a:lnTo>
                    <a:pt x="0" y="394"/>
                  </a:lnTo>
                  <a:lnTo>
                    <a:pt x="57" y="506"/>
                  </a:lnTo>
                  <a:lnTo>
                    <a:pt x="1067" y="113"/>
                  </a:lnTo>
                  <a:cubicBezTo>
                    <a:pt x="1011" y="57"/>
                    <a:pt x="1011" y="57"/>
                    <a:pt x="95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22"/>
            <p:cNvSpPr/>
            <p:nvPr/>
          </p:nvSpPr>
          <p:spPr>
            <a:xfrm>
              <a:off x="1962175" y="1857050"/>
              <a:ext cx="22475" cy="22500"/>
            </a:xfrm>
            <a:custGeom>
              <a:rect b="b" l="l" r="r" t="t"/>
              <a:pathLst>
                <a:path extrusionOk="0" h="900" w="899">
                  <a:moveTo>
                    <a:pt x="786" y="1"/>
                  </a:moveTo>
                  <a:lnTo>
                    <a:pt x="0" y="787"/>
                  </a:lnTo>
                  <a:lnTo>
                    <a:pt x="112" y="899"/>
                  </a:lnTo>
                  <a:lnTo>
                    <a:pt x="899" y="169"/>
                  </a:lnTo>
                  <a:lnTo>
                    <a:pt x="78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22"/>
            <p:cNvSpPr/>
            <p:nvPr/>
          </p:nvSpPr>
          <p:spPr>
            <a:xfrm>
              <a:off x="1998675" y="1935675"/>
              <a:ext cx="25300" cy="8450"/>
            </a:xfrm>
            <a:custGeom>
              <a:rect b="b" l="l" r="r" t="t"/>
              <a:pathLst>
                <a:path extrusionOk="0" h="338" w="1012">
                  <a:moveTo>
                    <a:pt x="1011" y="1"/>
                  </a:moveTo>
                  <a:lnTo>
                    <a:pt x="0" y="169"/>
                  </a:lnTo>
                  <a:cubicBezTo>
                    <a:pt x="0" y="226"/>
                    <a:pt x="0" y="282"/>
                    <a:pt x="0" y="338"/>
                  </a:cubicBezTo>
                  <a:lnTo>
                    <a:pt x="1011" y="169"/>
                  </a:lnTo>
                  <a:lnTo>
                    <a:pt x="101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22"/>
            <p:cNvSpPr/>
            <p:nvPr/>
          </p:nvSpPr>
          <p:spPr>
            <a:xfrm>
              <a:off x="1994450" y="1921650"/>
              <a:ext cx="26700" cy="11250"/>
            </a:xfrm>
            <a:custGeom>
              <a:rect b="b" l="l" r="r" t="t"/>
              <a:pathLst>
                <a:path extrusionOk="0" h="450" w="1068">
                  <a:moveTo>
                    <a:pt x="1012" y="0"/>
                  </a:moveTo>
                  <a:lnTo>
                    <a:pt x="1" y="281"/>
                  </a:lnTo>
                  <a:cubicBezTo>
                    <a:pt x="1" y="337"/>
                    <a:pt x="1" y="393"/>
                    <a:pt x="57" y="450"/>
                  </a:cubicBezTo>
                  <a:lnTo>
                    <a:pt x="1068" y="169"/>
                  </a:lnTo>
                  <a:cubicBezTo>
                    <a:pt x="1068" y="113"/>
                    <a:pt x="1012" y="56"/>
                    <a:pt x="101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22"/>
            <p:cNvSpPr/>
            <p:nvPr/>
          </p:nvSpPr>
          <p:spPr>
            <a:xfrm>
              <a:off x="1942500" y="1838800"/>
              <a:ext cx="18275" cy="23900"/>
            </a:xfrm>
            <a:custGeom>
              <a:rect b="b" l="l" r="r" t="t"/>
              <a:pathLst>
                <a:path extrusionOk="0" h="956" w="731">
                  <a:moveTo>
                    <a:pt x="562" y="1"/>
                  </a:moveTo>
                  <a:lnTo>
                    <a:pt x="1" y="899"/>
                  </a:lnTo>
                  <a:lnTo>
                    <a:pt x="169" y="955"/>
                  </a:lnTo>
                  <a:lnTo>
                    <a:pt x="731" y="113"/>
                  </a:lnTo>
                  <a:lnTo>
                    <a:pt x="56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22"/>
            <p:cNvSpPr/>
            <p:nvPr/>
          </p:nvSpPr>
          <p:spPr>
            <a:xfrm>
              <a:off x="1897575" y="1817750"/>
              <a:ext cx="8450" cy="25300"/>
            </a:xfrm>
            <a:custGeom>
              <a:rect b="b" l="l" r="r" t="t"/>
              <a:pathLst>
                <a:path extrusionOk="0" h="1012" w="338">
                  <a:moveTo>
                    <a:pt x="169" y="0"/>
                  </a:moveTo>
                  <a:lnTo>
                    <a:pt x="1" y="1011"/>
                  </a:lnTo>
                  <a:lnTo>
                    <a:pt x="169" y="1011"/>
                  </a:lnTo>
                  <a:lnTo>
                    <a:pt x="33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22"/>
            <p:cNvSpPr/>
            <p:nvPr/>
          </p:nvSpPr>
          <p:spPr>
            <a:xfrm>
              <a:off x="1908800" y="1820550"/>
              <a:ext cx="11275" cy="26700"/>
            </a:xfrm>
            <a:custGeom>
              <a:rect b="b" l="l" r="r" t="t"/>
              <a:pathLst>
                <a:path extrusionOk="0" h="1068" w="451">
                  <a:moveTo>
                    <a:pt x="338" y="0"/>
                  </a:moveTo>
                  <a:lnTo>
                    <a:pt x="1" y="1011"/>
                  </a:lnTo>
                  <a:lnTo>
                    <a:pt x="169" y="1068"/>
                  </a:lnTo>
                  <a:lnTo>
                    <a:pt x="450" y="57"/>
                  </a:lnTo>
                  <a:lnTo>
                    <a:pt x="33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22"/>
            <p:cNvSpPr/>
            <p:nvPr/>
          </p:nvSpPr>
          <p:spPr>
            <a:xfrm>
              <a:off x="1952325" y="1847225"/>
              <a:ext cx="21100" cy="23900"/>
            </a:xfrm>
            <a:custGeom>
              <a:rect b="b" l="l" r="r" t="t"/>
              <a:pathLst>
                <a:path extrusionOk="0" h="956" w="844">
                  <a:moveTo>
                    <a:pt x="731" y="1"/>
                  </a:moveTo>
                  <a:lnTo>
                    <a:pt x="1" y="843"/>
                  </a:lnTo>
                  <a:lnTo>
                    <a:pt x="169" y="955"/>
                  </a:lnTo>
                  <a:lnTo>
                    <a:pt x="843" y="113"/>
                  </a:lnTo>
                  <a:lnTo>
                    <a:pt x="73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22"/>
            <p:cNvSpPr/>
            <p:nvPr/>
          </p:nvSpPr>
          <p:spPr>
            <a:xfrm>
              <a:off x="1883525" y="1814925"/>
              <a:ext cx="8450" cy="26700"/>
            </a:xfrm>
            <a:custGeom>
              <a:rect b="b" l="l" r="r" t="t"/>
              <a:pathLst>
                <a:path extrusionOk="0" h="1068" w="338">
                  <a:moveTo>
                    <a:pt x="113" y="1"/>
                  </a:moveTo>
                  <a:lnTo>
                    <a:pt x="1" y="1068"/>
                  </a:lnTo>
                  <a:lnTo>
                    <a:pt x="226" y="1068"/>
                  </a:lnTo>
                  <a:lnTo>
                    <a:pt x="33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22"/>
            <p:cNvSpPr/>
            <p:nvPr/>
          </p:nvSpPr>
          <p:spPr>
            <a:xfrm>
              <a:off x="1921450" y="1824750"/>
              <a:ext cx="14050" cy="26725"/>
            </a:xfrm>
            <a:custGeom>
              <a:rect b="b" l="l" r="r" t="t"/>
              <a:pathLst>
                <a:path extrusionOk="0" h="1069" w="562">
                  <a:moveTo>
                    <a:pt x="393" y="1"/>
                  </a:moveTo>
                  <a:lnTo>
                    <a:pt x="0" y="1012"/>
                  </a:lnTo>
                  <a:lnTo>
                    <a:pt x="113" y="1068"/>
                  </a:lnTo>
                  <a:lnTo>
                    <a:pt x="562" y="57"/>
                  </a:lnTo>
                  <a:lnTo>
                    <a:pt x="39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22"/>
            <p:cNvSpPr/>
            <p:nvPr/>
          </p:nvSpPr>
          <p:spPr>
            <a:xfrm>
              <a:off x="1931275" y="1831775"/>
              <a:ext cx="16875" cy="25300"/>
            </a:xfrm>
            <a:custGeom>
              <a:rect b="b" l="l" r="r" t="t"/>
              <a:pathLst>
                <a:path extrusionOk="0" h="1012" w="675">
                  <a:moveTo>
                    <a:pt x="506" y="1"/>
                  </a:moveTo>
                  <a:lnTo>
                    <a:pt x="0" y="956"/>
                  </a:lnTo>
                  <a:lnTo>
                    <a:pt x="169" y="1012"/>
                  </a:lnTo>
                  <a:lnTo>
                    <a:pt x="674" y="57"/>
                  </a:lnTo>
                  <a:lnTo>
                    <a:pt x="50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22"/>
            <p:cNvSpPr/>
            <p:nvPr/>
          </p:nvSpPr>
          <p:spPr>
            <a:xfrm>
              <a:off x="2000075" y="1949725"/>
              <a:ext cx="26700" cy="7050"/>
            </a:xfrm>
            <a:custGeom>
              <a:rect b="b" l="l" r="r" t="t"/>
              <a:pathLst>
                <a:path extrusionOk="0" h="282" w="1068">
                  <a:moveTo>
                    <a:pt x="1068" y="1"/>
                  </a:moveTo>
                  <a:lnTo>
                    <a:pt x="57" y="113"/>
                  </a:lnTo>
                  <a:cubicBezTo>
                    <a:pt x="1" y="169"/>
                    <a:pt x="1" y="225"/>
                    <a:pt x="1" y="281"/>
                  </a:cubicBezTo>
                  <a:lnTo>
                    <a:pt x="1068" y="169"/>
                  </a:lnTo>
                  <a:lnTo>
                    <a:pt x="106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22"/>
            <p:cNvSpPr/>
            <p:nvPr/>
          </p:nvSpPr>
          <p:spPr>
            <a:xfrm>
              <a:off x="1851250" y="1965175"/>
              <a:ext cx="174125" cy="153075"/>
            </a:xfrm>
            <a:custGeom>
              <a:rect b="b" l="l" r="r" t="t"/>
              <a:pathLst>
                <a:path extrusionOk="0" h="6123" w="6965">
                  <a:moveTo>
                    <a:pt x="5954" y="0"/>
                  </a:moveTo>
                  <a:lnTo>
                    <a:pt x="5954" y="169"/>
                  </a:lnTo>
                  <a:lnTo>
                    <a:pt x="6291" y="169"/>
                  </a:lnTo>
                  <a:lnTo>
                    <a:pt x="6291" y="506"/>
                  </a:lnTo>
                  <a:lnTo>
                    <a:pt x="5954" y="506"/>
                  </a:lnTo>
                  <a:lnTo>
                    <a:pt x="5954" y="674"/>
                  </a:lnTo>
                  <a:lnTo>
                    <a:pt x="6291" y="674"/>
                  </a:lnTo>
                  <a:cubicBezTo>
                    <a:pt x="6291" y="787"/>
                    <a:pt x="6234" y="955"/>
                    <a:pt x="6234" y="1068"/>
                  </a:cubicBezTo>
                  <a:lnTo>
                    <a:pt x="5897" y="1011"/>
                  </a:lnTo>
                  <a:lnTo>
                    <a:pt x="5897" y="1068"/>
                  </a:lnTo>
                  <a:lnTo>
                    <a:pt x="5897" y="1180"/>
                  </a:lnTo>
                  <a:lnTo>
                    <a:pt x="6234" y="1236"/>
                  </a:lnTo>
                  <a:cubicBezTo>
                    <a:pt x="6234" y="1348"/>
                    <a:pt x="6178" y="1461"/>
                    <a:pt x="6178" y="1573"/>
                  </a:cubicBezTo>
                  <a:lnTo>
                    <a:pt x="5841" y="1461"/>
                  </a:lnTo>
                  <a:cubicBezTo>
                    <a:pt x="5841" y="1517"/>
                    <a:pt x="5785" y="1573"/>
                    <a:pt x="5785" y="1629"/>
                  </a:cubicBezTo>
                  <a:lnTo>
                    <a:pt x="6122" y="1742"/>
                  </a:lnTo>
                  <a:lnTo>
                    <a:pt x="6010" y="2079"/>
                  </a:lnTo>
                  <a:lnTo>
                    <a:pt x="5617" y="1910"/>
                  </a:lnTo>
                  <a:lnTo>
                    <a:pt x="5560" y="2079"/>
                  </a:lnTo>
                  <a:lnTo>
                    <a:pt x="5897" y="2191"/>
                  </a:lnTo>
                  <a:cubicBezTo>
                    <a:pt x="5841" y="2303"/>
                    <a:pt x="5785" y="2415"/>
                    <a:pt x="5729" y="2528"/>
                  </a:cubicBezTo>
                  <a:lnTo>
                    <a:pt x="5448" y="2359"/>
                  </a:lnTo>
                  <a:lnTo>
                    <a:pt x="5336" y="2528"/>
                  </a:lnTo>
                  <a:lnTo>
                    <a:pt x="5617" y="2696"/>
                  </a:lnTo>
                  <a:cubicBezTo>
                    <a:pt x="5560" y="2809"/>
                    <a:pt x="5504" y="2921"/>
                    <a:pt x="5448" y="2977"/>
                  </a:cubicBezTo>
                  <a:lnTo>
                    <a:pt x="5167" y="2809"/>
                  </a:lnTo>
                  <a:lnTo>
                    <a:pt x="5055" y="2977"/>
                  </a:lnTo>
                  <a:lnTo>
                    <a:pt x="5336" y="3146"/>
                  </a:lnTo>
                  <a:lnTo>
                    <a:pt x="5167" y="3426"/>
                  </a:lnTo>
                  <a:lnTo>
                    <a:pt x="4886" y="3202"/>
                  </a:lnTo>
                  <a:lnTo>
                    <a:pt x="4774" y="3314"/>
                  </a:lnTo>
                  <a:lnTo>
                    <a:pt x="4999" y="3539"/>
                  </a:lnTo>
                  <a:cubicBezTo>
                    <a:pt x="4943" y="3595"/>
                    <a:pt x="4830" y="3707"/>
                    <a:pt x="4774" y="3820"/>
                  </a:cubicBezTo>
                  <a:lnTo>
                    <a:pt x="4549" y="3539"/>
                  </a:lnTo>
                  <a:lnTo>
                    <a:pt x="4437" y="3707"/>
                  </a:lnTo>
                  <a:lnTo>
                    <a:pt x="4662" y="3932"/>
                  </a:lnTo>
                  <a:lnTo>
                    <a:pt x="4381" y="4157"/>
                  </a:lnTo>
                  <a:lnTo>
                    <a:pt x="4156" y="3876"/>
                  </a:lnTo>
                  <a:lnTo>
                    <a:pt x="4044" y="4044"/>
                  </a:lnTo>
                  <a:lnTo>
                    <a:pt x="4269" y="4269"/>
                  </a:lnTo>
                  <a:lnTo>
                    <a:pt x="3988" y="4494"/>
                  </a:lnTo>
                  <a:lnTo>
                    <a:pt x="3763" y="4213"/>
                  </a:lnTo>
                  <a:lnTo>
                    <a:pt x="3651" y="4325"/>
                  </a:lnTo>
                  <a:lnTo>
                    <a:pt x="3819" y="4606"/>
                  </a:lnTo>
                  <a:lnTo>
                    <a:pt x="3538" y="4774"/>
                  </a:lnTo>
                  <a:lnTo>
                    <a:pt x="3370" y="4494"/>
                  </a:lnTo>
                  <a:lnTo>
                    <a:pt x="3201" y="4550"/>
                  </a:lnTo>
                  <a:lnTo>
                    <a:pt x="3370" y="4831"/>
                  </a:lnTo>
                  <a:lnTo>
                    <a:pt x="3033" y="4999"/>
                  </a:lnTo>
                  <a:lnTo>
                    <a:pt x="2921" y="4718"/>
                  </a:lnTo>
                  <a:lnTo>
                    <a:pt x="2752" y="4774"/>
                  </a:lnTo>
                  <a:lnTo>
                    <a:pt x="2864" y="5111"/>
                  </a:lnTo>
                  <a:lnTo>
                    <a:pt x="2527" y="5224"/>
                  </a:lnTo>
                  <a:lnTo>
                    <a:pt x="2471" y="4887"/>
                  </a:lnTo>
                  <a:lnTo>
                    <a:pt x="2303" y="4943"/>
                  </a:lnTo>
                  <a:lnTo>
                    <a:pt x="2415" y="5280"/>
                  </a:lnTo>
                  <a:cubicBezTo>
                    <a:pt x="2247" y="5280"/>
                    <a:pt x="2134" y="5336"/>
                    <a:pt x="2022" y="5336"/>
                  </a:cubicBezTo>
                  <a:lnTo>
                    <a:pt x="1966" y="4999"/>
                  </a:lnTo>
                  <a:lnTo>
                    <a:pt x="1797" y="4999"/>
                  </a:lnTo>
                  <a:lnTo>
                    <a:pt x="1854" y="5336"/>
                  </a:lnTo>
                  <a:lnTo>
                    <a:pt x="1517" y="5448"/>
                  </a:lnTo>
                  <a:lnTo>
                    <a:pt x="1517" y="5111"/>
                  </a:lnTo>
                  <a:lnTo>
                    <a:pt x="1348" y="5111"/>
                  </a:lnTo>
                  <a:lnTo>
                    <a:pt x="1348" y="5448"/>
                  </a:lnTo>
                  <a:lnTo>
                    <a:pt x="955" y="5448"/>
                  </a:lnTo>
                  <a:lnTo>
                    <a:pt x="955" y="5111"/>
                  </a:lnTo>
                  <a:lnTo>
                    <a:pt x="786" y="5111"/>
                  </a:lnTo>
                  <a:lnTo>
                    <a:pt x="786" y="5448"/>
                  </a:lnTo>
                  <a:lnTo>
                    <a:pt x="449" y="5448"/>
                  </a:lnTo>
                  <a:lnTo>
                    <a:pt x="506" y="5111"/>
                  </a:lnTo>
                  <a:lnTo>
                    <a:pt x="337" y="5111"/>
                  </a:lnTo>
                  <a:lnTo>
                    <a:pt x="337" y="5448"/>
                  </a:lnTo>
                  <a:lnTo>
                    <a:pt x="0" y="5392"/>
                  </a:lnTo>
                  <a:lnTo>
                    <a:pt x="0" y="6066"/>
                  </a:lnTo>
                  <a:lnTo>
                    <a:pt x="225" y="6066"/>
                  </a:lnTo>
                  <a:lnTo>
                    <a:pt x="225" y="6122"/>
                  </a:lnTo>
                  <a:lnTo>
                    <a:pt x="1573" y="6122"/>
                  </a:lnTo>
                  <a:lnTo>
                    <a:pt x="2022" y="6066"/>
                  </a:lnTo>
                  <a:cubicBezTo>
                    <a:pt x="2191" y="6010"/>
                    <a:pt x="2415" y="5954"/>
                    <a:pt x="2584" y="5898"/>
                  </a:cubicBezTo>
                  <a:cubicBezTo>
                    <a:pt x="2808" y="5842"/>
                    <a:pt x="3089" y="5785"/>
                    <a:pt x="3314" y="5673"/>
                  </a:cubicBezTo>
                  <a:cubicBezTo>
                    <a:pt x="3595" y="5561"/>
                    <a:pt x="3932" y="5392"/>
                    <a:pt x="4212" y="5224"/>
                  </a:cubicBezTo>
                  <a:cubicBezTo>
                    <a:pt x="4606" y="4943"/>
                    <a:pt x="4999" y="4662"/>
                    <a:pt x="5280" y="4325"/>
                  </a:cubicBezTo>
                  <a:cubicBezTo>
                    <a:pt x="5841" y="3763"/>
                    <a:pt x="6291" y="3089"/>
                    <a:pt x="6627" y="2359"/>
                  </a:cubicBezTo>
                  <a:cubicBezTo>
                    <a:pt x="6684" y="2191"/>
                    <a:pt x="6684" y="2079"/>
                    <a:pt x="6740" y="1910"/>
                  </a:cubicBezTo>
                  <a:cubicBezTo>
                    <a:pt x="6852" y="1517"/>
                    <a:pt x="6964" y="1124"/>
                    <a:pt x="6964" y="787"/>
                  </a:cubicBezTo>
                  <a:lnTo>
                    <a:pt x="6964" y="618"/>
                  </a:lnTo>
                  <a:lnTo>
                    <a:pt x="6964" y="57"/>
                  </a:lnTo>
                  <a:lnTo>
                    <a:pt x="696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22"/>
            <p:cNvSpPr/>
            <p:nvPr/>
          </p:nvSpPr>
          <p:spPr>
            <a:xfrm>
              <a:off x="1851250" y="1813525"/>
              <a:ext cx="25300" cy="28100"/>
            </a:xfrm>
            <a:custGeom>
              <a:rect b="b" l="l" r="r" t="t"/>
              <a:pathLst>
                <a:path extrusionOk="0" h="1124" w="1012">
                  <a:moveTo>
                    <a:pt x="899" y="1"/>
                  </a:moveTo>
                  <a:cubicBezTo>
                    <a:pt x="674" y="1"/>
                    <a:pt x="506" y="1"/>
                    <a:pt x="337" y="57"/>
                  </a:cubicBezTo>
                  <a:lnTo>
                    <a:pt x="0" y="57"/>
                  </a:lnTo>
                  <a:lnTo>
                    <a:pt x="0" y="787"/>
                  </a:lnTo>
                  <a:lnTo>
                    <a:pt x="337" y="787"/>
                  </a:lnTo>
                  <a:lnTo>
                    <a:pt x="337" y="1124"/>
                  </a:lnTo>
                  <a:lnTo>
                    <a:pt x="506" y="1124"/>
                  </a:lnTo>
                  <a:lnTo>
                    <a:pt x="506" y="787"/>
                  </a:lnTo>
                  <a:lnTo>
                    <a:pt x="843" y="787"/>
                  </a:lnTo>
                  <a:lnTo>
                    <a:pt x="843" y="1124"/>
                  </a:lnTo>
                  <a:lnTo>
                    <a:pt x="1011" y="1124"/>
                  </a:lnTo>
                  <a:lnTo>
                    <a:pt x="101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22"/>
            <p:cNvSpPr/>
            <p:nvPr/>
          </p:nvSpPr>
          <p:spPr>
            <a:xfrm>
              <a:off x="1851250" y="1841600"/>
              <a:ext cx="25" cy="1450"/>
            </a:xfrm>
            <a:custGeom>
              <a:rect b="b" l="l" r="r" t="t"/>
              <a:pathLst>
                <a:path extrusionOk="0" h="58" w="1">
                  <a:moveTo>
                    <a:pt x="0" y="57"/>
                  </a:moveTo>
                  <a:lnTo>
                    <a:pt x="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22"/>
            <p:cNvSpPr/>
            <p:nvPr/>
          </p:nvSpPr>
          <p:spPr>
            <a:xfrm>
              <a:off x="1851250" y="1868300"/>
              <a:ext cx="21075" cy="12650"/>
            </a:xfrm>
            <a:custGeom>
              <a:rect b="b" l="l" r="r" t="t"/>
              <a:pathLst>
                <a:path extrusionOk="0" h="506" w="843">
                  <a:moveTo>
                    <a:pt x="843" y="0"/>
                  </a:moveTo>
                  <a:cubicBezTo>
                    <a:pt x="562" y="0"/>
                    <a:pt x="281" y="0"/>
                    <a:pt x="0" y="112"/>
                  </a:cubicBezTo>
                  <a:lnTo>
                    <a:pt x="0" y="506"/>
                  </a:lnTo>
                  <a:cubicBezTo>
                    <a:pt x="281" y="393"/>
                    <a:pt x="562" y="393"/>
                    <a:pt x="843" y="393"/>
                  </a:cubicBezTo>
                  <a:lnTo>
                    <a:pt x="8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22"/>
            <p:cNvSpPr/>
            <p:nvPr/>
          </p:nvSpPr>
          <p:spPr>
            <a:xfrm>
              <a:off x="1851250" y="2014325"/>
              <a:ext cx="105325" cy="51300"/>
            </a:xfrm>
            <a:custGeom>
              <a:rect b="b" l="l" r="r" t="t"/>
              <a:pathLst>
                <a:path extrusionOk="0" h="2052" w="4213">
                  <a:moveTo>
                    <a:pt x="3932" y="0"/>
                  </a:moveTo>
                  <a:cubicBezTo>
                    <a:pt x="3242" y="1058"/>
                    <a:pt x="2063" y="1664"/>
                    <a:pt x="826" y="1664"/>
                  </a:cubicBezTo>
                  <a:cubicBezTo>
                    <a:pt x="552" y="1664"/>
                    <a:pt x="275" y="1634"/>
                    <a:pt x="0" y="1573"/>
                  </a:cubicBezTo>
                  <a:lnTo>
                    <a:pt x="0" y="1966"/>
                  </a:lnTo>
                  <a:cubicBezTo>
                    <a:pt x="278" y="2023"/>
                    <a:pt x="558" y="2052"/>
                    <a:pt x="835" y="2052"/>
                  </a:cubicBezTo>
                  <a:cubicBezTo>
                    <a:pt x="2181" y="2052"/>
                    <a:pt x="3467" y="1389"/>
                    <a:pt x="4212" y="225"/>
                  </a:cubicBezTo>
                  <a:lnTo>
                    <a:pt x="393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22"/>
            <p:cNvSpPr/>
            <p:nvPr/>
          </p:nvSpPr>
          <p:spPr>
            <a:xfrm>
              <a:off x="1851250" y="1916025"/>
              <a:ext cx="74425" cy="102525"/>
            </a:xfrm>
            <a:custGeom>
              <a:rect b="b" l="l" r="r" t="t"/>
              <a:pathLst>
                <a:path extrusionOk="0" h="4101" w="2977">
                  <a:moveTo>
                    <a:pt x="899" y="1"/>
                  </a:moveTo>
                  <a:cubicBezTo>
                    <a:pt x="618" y="1"/>
                    <a:pt x="281" y="113"/>
                    <a:pt x="0" y="225"/>
                  </a:cubicBezTo>
                  <a:lnTo>
                    <a:pt x="0" y="899"/>
                  </a:lnTo>
                  <a:cubicBezTo>
                    <a:pt x="281" y="675"/>
                    <a:pt x="562" y="618"/>
                    <a:pt x="899" y="618"/>
                  </a:cubicBezTo>
                  <a:cubicBezTo>
                    <a:pt x="2808" y="618"/>
                    <a:pt x="2808" y="3483"/>
                    <a:pt x="899" y="3483"/>
                  </a:cubicBezTo>
                  <a:cubicBezTo>
                    <a:pt x="562" y="3483"/>
                    <a:pt x="281" y="3371"/>
                    <a:pt x="0" y="3202"/>
                  </a:cubicBezTo>
                  <a:lnTo>
                    <a:pt x="0" y="3876"/>
                  </a:lnTo>
                  <a:cubicBezTo>
                    <a:pt x="281" y="3988"/>
                    <a:pt x="618" y="4101"/>
                    <a:pt x="899" y="4101"/>
                  </a:cubicBezTo>
                  <a:cubicBezTo>
                    <a:pt x="2022" y="4101"/>
                    <a:pt x="2977" y="3146"/>
                    <a:pt x="2921" y="2023"/>
                  </a:cubicBezTo>
                  <a:cubicBezTo>
                    <a:pt x="2921" y="899"/>
                    <a:pt x="2022" y="1"/>
                    <a:pt x="89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22"/>
            <p:cNvSpPr/>
            <p:nvPr/>
          </p:nvSpPr>
          <p:spPr>
            <a:xfrm>
              <a:off x="2181200" y="2125250"/>
              <a:ext cx="344050" cy="333275"/>
            </a:xfrm>
            <a:custGeom>
              <a:rect b="b" l="l" r="r" t="t"/>
              <a:pathLst>
                <a:path extrusionOk="0" h="13331" w="13762">
                  <a:moveTo>
                    <a:pt x="9156" y="0"/>
                  </a:moveTo>
                  <a:lnTo>
                    <a:pt x="9043" y="393"/>
                  </a:lnTo>
                  <a:cubicBezTo>
                    <a:pt x="11683" y="1404"/>
                    <a:pt x="13368" y="4100"/>
                    <a:pt x="13199" y="6965"/>
                  </a:cubicBezTo>
                  <a:cubicBezTo>
                    <a:pt x="12919" y="10166"/>
                    <a:pt x="10391" y="12693"/>
                    <a:pt x="7190" y="12918"/>
                  </a:cubicBezTo>
                  <a:cubicBezTo>
                    <a:pt x="7000" y="12935"/>
                    <a:pt x="6812" y="12943"/>
                    <a:pt x="6625" y="12943"/>
                  </a:cubicBezTo>
                  <a:cubicBezTo>
                    <a:pt x="3651" y="12943"/>
                    <a:pt x="1025" y="10879"/>
                    <a:pt x="338" y="7919"/>
                  </a:cubicBezTo>
                  <a:lnTo>
                    <a:pt x="1" y="7976"/>
                  </a:lnTo>
                  <a:cubicBezTo>
                    <a:pt x="619" y="10952"/>
                    <a:pt x="3146" y="13087"/>
                    <a:pt x="6179" y="13311"/>
                  </a:cubicBezTo>
                  <a:cubicBezTo>
                    <a:pt x="6353" y="13324"/>
                    <a:pt x="6525" y="13331"/>
                    <a:pt x="6697" y="13331"/>
                  </a:cubicBezTo>
                  <a:cubicBezTo>
                    <a:pt x="10241" y="13331"/>
                    <a:pt x="13271" y="10607"/>
                    <a:pt x="13593" y="6965"/>
                  </a:cubicBezTo>
                  <a:cubicBezTo>
                    <a:pt x="13761" y="3932"/>
                    <a:pt x="12020" y="1123"/>
                    <a:pt x="915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22"/>
            <p:cNvSpPr/>
            <p:nvPr/>
          </p:nvSpPr>
          <p:spPr>
            <a:xfrm>
              <a:off x="2266850" y="2208775"/>
              <a:ext cx="170350" cy="154850"/>
            </a:xfrm>
            <a:custGeom>
              <a:rect b="b" l="l" r="r" t="t"/>
              <a:pathLst>
                <a:path extrusionOk="0" h="6194" w="6814">
                  <a:moveTo>
                    <a:pt x="3324" y="219"/>
                  </a:moveTo>
                  <a:cubicBezTo>
                    <a:pt x="4380" y="219"/>
                    <a:pt x="5437" y="773"/>
                    <a:pt x="5954" y="1995"/>
                  </a:cubicBezTo>
                  <a:cubicBezTo>
                    <a:pt x="6814" y="4123"/>
                    <a:pt x="5109" y="6012"/>
                    <a:pt x="3251" y="6012"/>
                  </a:cubicBezTo>
                  <a:cubicBezTo>
                    <a:pt x="2559" y="6012"/>
                    <a:pt x="1846" y="5750"/>
                    <a:pt x="1236" y="5140"/>
                  </a:cubicBezTo>
                  <a:cubicBezTo>
                    <a:pt x="731" y="4635"/>
                    <a:pt x="394" y="3904"/>
                    <a:pt x="394" y="3118"/>
                  </a:cubicBezTo>
                  <a:cubicBezTo>
                    <a:pt x="394" y="1289"/>
                    <a:pt x="1857" y="219"/>
                    <a:pt x="3324" y="219"/>
                  </a:cubicBezTo>
                  <a:close/>
                  <a:moveTo>
                    <a:pt x="3279" y="1"/>
                  </a:moveTo>
                  <a:cubicBezTo>
                    <a:pt x="1700" y="1"/>
                    <a:pt x="113" y="1040"/>
                    <a:pt x="1" y="3118"/>
                  </a:cubicBezTo>
                  <a:cubicBezTo>
                    <a:pt x="113" y="5168"/>
                    <a:pt x="1700" y="6193"/>
                    <a:pt x="3279" y="6193"/>
                  </a:cubicBezTo>
                  <a:cubicBezTo>
                    <a:pt x="4859" y="6193"/>
                    <a:pt x="6432" y="5168"/>
                    <a:pt x="6516" y="3118"/>
                  </a:cubicBezTo>
                  <a:cubicBezTo>
                    <a:pt x="6432" y="1040"/>
                    <a:pt x="4859" y="1"/>
                    <a:pt x="327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22"/>
            <p:cNvSpPr/>
            <p:nvPr/>
          </p:nvSpPr>
          <p:spPr>
            <a:xfrm>
              <a:off x="2321625" y="2266650"/>
              <a:ext cx="46350" cy="39750"/>
            </a:xfrm>
            <a:custGeom>
              <a:rect b="b" l="l" r="r" t="t"/>
              <a:pathLst>
                <a:path extrusionOk="0" h="1590" w="1854">
                  <a:moveTo>
                    <a:pt x="1072" y="0"/>
                  </a:moveTo>
                  <a:cubicBezTo>
                    <a:pt x="875" y="0"/>
                    <a:pt x="672" y="75"/>
                    <a:pt x="506" y="241"/>
                  </a:cubicBezTo>
                  <a:cubicBezTo>
                    <a:pt x="0" y="747"/>
                    <a:pt x="393" y="1589"/>
                    <a:pt x="1067" y="1589"/>
                  </a:cubicBezTo>
                  <a:cubicBezTo>
                    <a:pt x="1517" y="1589"/>
                    <a:pt x="1854" y="1196"/>
                    <a:pt x="1854" y="803"/>
                  </a:cubicBezTo>
                  <a:cubicBezTo>
                    <a:pt x="1854" y="313"/>
                    <a:pt x="1474" y="0"/>
                    <a:pt x="107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22"/>
            <p:cNvSpPr/>
            <p:nvPr/>
          </p:nvSpPr>
          <p:spPr>
            <a:xfrm>
              <a:off x="1851250" y="2564725"/>
              <a:ext cx="103925" cy="118925"/>
            </a:xfrm>
            <a:custGeom>
              <a:rect b="b" l="l" r="r" t="t"/>
              <a:pathLst>
                <a:path extrusionOk="0" h="4757" w="4157">
                  <a:moveTo>
                    <a:pt x="3426" y="1"/>
                  </a:moveTo>
                  <a:lnTo>
                    <a:pt x="3089" y="225"/>
                  </a:lnTo>
                  <a:cubicBezTo>
                    <a:pt x="3763" y="1180"/>
                    <a:pt x="3707" y="2472"/>
                    <a:pt x="2977" y="3371"/>
                  </a:cubicBezTo>
                  <a:cubicBezTo>
                    <a:pt x="2450" y="4019"/>
                    <a:pt x="1689" y="4375"/>
                    <a:pt x="905" y="4375"/>
                  </a:cubicBezTo>
                  <a:cubicBezTo>
                    <a:pt x="602" y="4375"/>
                    <a:pt x="297" y="4322"/>
                    <a:pt x="0" y="4213"/>
                  </a:cubicBezTo>
                  <a:lnTo>
                    <a:pt x="0" y="4606"/>
                  </a:lnTo>
                  <a:cubicBezTo>
                    <a:pt x="318" y="4707"/>
                    <a:pt x="639" y="4756"/>
                    <a:pt x="954" y="4756"/>
                  </a:cubicBezTo>
                  <a:cubicBezTo>
                    <a:pt x="1863" y="4756"/>
                    <a:pt x="2715" y="4346"/>
                    <a:pt x="3258" y="3595"/>
                  </a:cubicBezTo>
                  <a:cubicBezTo>
                    <a:pt x="4100" y="2584"/>
                    <a:pt x="4156" y="1124"/>
                    <a:pt x="3426"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22"/>
            <p:cNvSpPr/>
            <p:nvPr/>
          </p:nvSpPr>
          <p:spPr>
            <a:xfrm>
              <a:off x="1859675" y="2133675"/>
              <a:ext cx="190975" cy="304700"/>
            </a:xfrm>
            <a:custGeom>
              <a:rect b="b" l="l" r="r" t="t"/>
              <a:pathLst>
                <a:path extrusionOk="0" h="12188" w="7639">
                  <a:moveTo>
                    <a:pt x="0" y="0"/>
                  </a:moveTo>
                  <a:lnTo>
                    <a:pt x="0" y="1123"/>
                  </a:lnTo>
                  <a:lnTo>
                    <a:pt x="506" y="1123"/>
                  </a:lnTo>
                  <a:lnTo>
                    <a:pt x="506" y="5504"/>
                  </a:lnTo>
                  <a:lnTo>
                    <a:pt x="0" y="5504"/>
                  </a:lnTo>
                  <a:lnTo>
                    <a:pt x="0" y="6628"/>
                  </a:lnTo>
                  <a:lnTo>
                    <a:pt x="506" y="6628"/>
                  </a:lnTo>
                  <a:lnTo>
                    <a:pt x="506" y="11121"/>
                  </a:lnTo>
                  <a:lnTo>
                    <a:pt x="0" y="11121"/>
                  </a:lnTo>
                  <a:lnTo>
                    <a:pt x="0" y="12188"/>
                  </a:lnTo>
                  <a:lnTo>
                    <a:pt x="1123" y="12188"/>
                  </a:lnTo>
                  <a:lnTo>
                    <a:pt x="1123" y="11121"/>
                  </a:lnTo>
                  <a:lnTo>
                    <a:pt x="618" y="11121"/>
                  </a:lnTo>
                  <a:lnTo>
                    <a:pt x="618" y="6628"/>
                  </a:lnTo>
                  <a:lnTo>
                    <a:pt x="1123" y="6628"/>
                  </a:lnTo>
                  <a:lnTo>
                    <a:pt x="1123" y="6122"/>
                  </a:lnTo>
                  <a:lnTo>
                    <a:pt x="6571" y="6122"/>
                  </a:lnTo>
                  <a:lnTo>
                    <a:pt x="6571" y="6628"/>
                  </a:lnTo>
                  <a:lnTo>
                    <a:pt x="7638" y="6628"/>
                  </a:lnTo>
                  <a:lnTo>
                    <a:pt x="7638" y="5504"/>
                  </a:lnTo>
                  <a:lnTo>
                    <a:pt x="6571" y="5504"/>
                  </a:lnTo>
                  <a:lnTo>
                    <a:pt x="6571" y="6010"/>
                  </a:lnTo>
                  <a:lnTo>
                    <a:pt x="1123" y="6010"/>
                  </a:lnTo>
                  <a:lnTo>
                    <a:pt x="1123" y="5504"/>
                  </a:lnTo>
                  <a:lnTo>
                    <a:pt x="618" y="5504"/>
                  </a:lnTo>
                  <a:lnTo>
                    <a:pt x="618" y="1123"/>
                  </a:lnTo>
                  <a:lnTo>
                    <a:pt x="1123" y="1123"/>
                  </a:lnTo>
                  <a:lnTo>
                    <a:pt x="112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22"/>
            <p:cNvSpPr/>
            <p:nvPr/>
          </p:nvSpPr>
          <p:spPr>
            <a:xfrm>
              <a:off x="2553300" y="2136475"/>
              <a:ext cx="43550" cy="29500"/>
            </a:xfrm>
            <a:custGeom>
              <a:rect b="b" l="l" r="r" t="t"/>
              <a:pathLst>
                <a:path extrusionOk="0" h="1180" w="1742">
                  <a:moveTo>
                    <a:pt x="1685" y="0"/>
                  </a:moveTo>
                  <a:lnTo>
                    <a:pt x="0" y="1011"/>
                  </a:lnTo>
                  <a:lnTo>
                    <a:pt x="56" y="1180"/>
                  </a:lnTo>
                  <a:lnTo>
                    <a:pt x="1741" y="169"/>
                  </a:lnTo>
                  <a:lnTo>
                    <a:pt x="168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22"/>
            <p:cNvSpPr/>
            <p:nvPr/>
          </p:nvSpPr>
          <p:spPr>
            <a:xfrm>
              <a:off x="2564525" y="2161750"/>
              <a:ext cx="44950" cy="23900"/>
            </a:xfrm>
            <a:custGeom>
              <a:rect b="b" l="l" r="r" t="t"/>
              <a:pathLst>
                <a:path extrusionOk="0" h="956" w="1798">
                  <a:moveTo>
                    <a:pt x="1742" y="0"/>
                  </a:moveTo>
                  <a:lnTo>
                    <a:pt x="1" y="843"/>
                  </a:lnTo>
                  <a:cubicBezTo>
                    <a:pt x="1" y="899"/>
                    <a:pt x="1" y="955"/>
                    <a:pt x="57" y="955"/>
                  </a:cubicBezTo>
                  <a:lnTo>
                    <a:pt x="1798" y="169"/>
                  </a:lnTo>
                  <a:lnTo>
                    <a:pt x="174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22"/>
            <p:cNvSpPr/>
            <p:nvPr/>
          </p:nvSpPr>
          <p:spPr>
            <a:xfrm>
              <a:off x="2572950" y="2188425"/>
              <a:ext cx="47775" cy="19675"/>
            </a:xfrm>
            <a:custGeom>
              <a:rect b="b" l="l" r="r" t="t"/>
              <a:pathLst>
                <a:path extrusionOk="0" h="787" w="1911">
                  <a:moveTo>
                    <a:pt x="1854" y="1"/>
                  </a:moveTo>
                  <a:lnTo>
                    <a:pt x="1" y="675"/>
                  </a:lnTo>
                  <a:cubicBezTo>
                    <a:pt x="1" y="731"/>
                    <a:pt x="57" y="731"/>
                    <a:pt x="57" y="787"/>
                  </a:cubicBezTo>
                  <a:lnTo>
                    <a:pt x="1910" y="169"/>
                  </a:lnTo>
                  <a:lnTo>
                    <a:pt x="185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22"/>
            <p:cNvSpPr/>
            <p:nvPr/>
          </p:nvSpPr>
          <p:spPr>
            <a:xfrm>
              <a:off x="2539250" y="2112600"/>
              <a:ext cx="42150" cy="33725"/>
            </a:xfrm>
            <a:custGeom>
              <a:rect b="b" l="l" r="r" t="t"/>
              <a:pathLst>
                <a:path extrusionOk="0" h="1349" w="1686">
                  <a:moveTo>
                    <a:pt x="1573" y="1"/>
                  </a:moveTo>
                  <a:lnTo>
                    <a:pt x="1" y="1180"/>
                  </a:lnTo>
                  <a:lnTo>
                    <a:pt x="113" y="1349"/>
                  </a:lnTo>
                  <a:lnTo>
                    <a:pt x="1686" y="169"/>
                  </a:lnTo>
                  <a:lnTo>
                    <a:pt x="157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22"/>
            <p:cNvSpPr/>
            <p:nvPr/>
          </p:nvSpPr>
          <p:spPr>
            <a:xfrm>
              <a:off x="2587000" y="2269875"/>
              <a:ext cx="49175" cy="7025"/>
            </a:xfrm>
            <a:custGeom>
              <a:rect b="b" l="l" r="r" t="t"/>
              <a:pathLst>
                <a:path extrusionOk="0" h="281" w="1967">
                  <a:moveTo>
                    <a:pt x="1966" y="0"/>
                  </a:moveTo>
                  <a:lnTo>
                    <a:pt x="0" y="112"/>
                  </a:lnTo>
                  <a:cubicBezTo>
                    <a:pt x="0" y="169"/>
                    <a:pt x="0" y="281"/>
                    <a:pt x="0" y="281"/>
                  </a:cubicBezTo>
                  <a:lnTo>
                    <a:pt x="1966" y="169"/>
                  </a:lnTo>
                  <a:cubicBezTo>
                    <a:pt x="1966" y="112"/>
                    <a:pt x="1966" y="56"/>
                    <a:pt x="196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22"/>
            <p:cNvSpPr/>
            <p:nvPr/>
          </p:nvSpPr>
          <p:spPr>
            <a:xfrm>
              <a:off x="2585600" y="2243200"/>
              <a:ext cx="47750" cy="11250"/>
            </a:xfrm>
            <a:custGeom>
              <a:rect b="b" l="l" r="r" t="t"/>
              <a:pathLst>
                <a:path extrusionOk="0" h="450" w="1910">
                  <a:moveTo>
                    <a:pt x="1910" y="0"/>
                  </a:moveTo>
                  <a:lnTo>
                    <a:pt x="0" y="281"/>
                  </a:lnTo>
                  <a:cubicBezTo>
                    <a:pt x="0" y="337"/>
                    <a:pt x="0" y="393"/>
                    <a:pt x="0" y="449"/>
                  </a:cubicBezTo>
                  <a:lnTo>
                    <a:pt x="1910" y="168"/>
                  </a:lnTo>
                  <a:cubicBezTo>
                    <a:pt x="1910" y="112"/>
                    <a:pt x="1910" y="56"/>
                    <a:pt x="191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22"/>
            <p:cNvSpPr/>
            <p:nvPr/>
          </p:nvSpPr>
          <p:spPr>
            <a:xfrm>
              <a:off x="2579975" y="2215100"/>
              <a:ext cx="49175" cy="15475"/>
            </a:xfrm>
            <a:custGeom>
              <a:rect b="b" l="l" r="r" t="t"/>
              <a:pathLst>
                <a:path extrusionOk="0" h="619" w="1967">
                  <a:moveTo>
                    <a:pt x="1910" y="1"/>
                  </a:moveTo>
                  <a:lnTo>
                    <a:pt x="0" y="450"/>
                  </a:lnTo>
                  <a:lnTo>
                    <a:pt x="57" y="619"/>
                  </a:lnTo>
                  <a:lnTo>
                    <a:pt x="1966" y="113"/>
                  </a:lnTo>
                  <a:lnTo>
                    <a:pt x="191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22"/>
            <p:cNvSpPr/>
            <p:nvPr/>
          </p:nvSpPr>
          <p:spPr>
            <a:xfrm>
              <a:off x="2358125" y="1998875"/>
              <a:ext cx="7050" cy="49175"/>
            </a:xfrm>
            <a:custGeom>
              <a:rect b="b" l="l" r="r" t="t"/>
              <a:pathLst>
                <a:path extrusionOk="0" h="1967" w="282">
                  <a:moveTo>
                    <a:pt x="113" y="0"/>
                  </a:moveTo>
                  <a:lnTo>
                    <a:pt x="0" y="1966"/>
                  </a:lnTo>
                  <a:lnTo>
                    <a:pt x="169" y="1966"/>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22"/>
            <p:cNvSpPr/>
            <p:nvPr/>
          </p:nvSpPr>
          <p:spPr>
            <a:xfrm>
              <a:off x="2426925" y="2014325"/>
              <a:ext cx="21075" cy="47750"/>
            </a:xfrm>
            <a:custGeom>
              <a:rect b="b" l="l" r="r" t="t"/>
              <a:pathLst>
                <a:path extrusionOk="0" h="1910" w="843">
                  <a:moveTo>
                    <a:pt x="674" y="0"/>
                  </a:moveTo>
                  <a:lnTo>
                    <a:pt x="1" y="1854"/>
                  </a:lnTo>
                  <a:lnTo>
                    <a:pt x="169" y="1910"/>
                  </a:lnTo>
                  <a:lnTo>
                    <a:pt x="843" y="56"/>
                  </a:lnTo>
                  <a:lnTo>
                    <a:pt x="67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22"/>
            <p:cNvSpPr/>
            <p:nvPr/>
          </p:nvSpPr>
          <p:spPr>
            <a:xfrm>
              <a:off x="2405875" y="2007300"/>
              <a:ext cx="15450" cy="47750"/>
            </a:xfrm>
            <a:custGeom>
              <a:rect b="b" l="l" r="r" t="t"/>
              <a:pathLst>
                <a:path extrusionOk="0" h="1910" w="618">
                  <a:moveTo>
                    <a:pt x="449" y="0"/>
                  </a:moveTo>
                  <a:lnTo>
                    <a:pt x="0" y="1854"/>
                  </a:lnTo>
                  <a:lnTo>
                    <a:pt x="112" y="1910"/>
                  </a:lnTo>
                  <a:lnTo>
                    <a:pt x="618" y="57"/>
                  </a:lnTo>
                  <a:lnTo>
                    <a:pt x="44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22"/>
            <p:cNvSpPr/>
            <p:nvPr/>
          </p:nvSpPr>
          <p:spPr>
            <a:xfrm>
              <a:off x="2382000" y="2001675"/>
              <a:ext cx="11250" cy="49175"/>
            </a:xfrm>
            <a:custGeom>
              <a:rect b="b" l="l" r="r" t="t"/>
              <a:pathLst>
                <a:path extrusionOk="0" h="1967" w="450">
                  <a:moveTo>
                    <a:pt x="281" y="1"/>
                  </a:moveTo>
                  <a:lnTo>
                    <a:pt x="0" y="1966"/>
                  </a:lnTo>
                  <a:lnTo>
                    <a:pt x="169" y="1966"/>
                  </a:lnTo>
                  <a:lnTo>
                    <a:pt x="45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22"/>
            <p:cNvSpPr/>
            <p:nvPr/>
          </p:nvSpPr>
          <p:spPr>
            <a:xfrm>
              <a:off x="2488700" y="2053625"/>
              <a:ext cx="33725" cy="42150"/>
            </a:xfrm>
            <a:custGeom>
              <a:rect b="b" l="l" r="r" t="t"/>
              <a:pathLst>
                <a:path extrusionOk="0" h="1686" w="1349">
                  <a:moveTo>
                    <a:pt x="1180" y="1"/>
                  </a:moveTo>
                  <a:lnTo>
                    <a:pt x="1" y="1573"/>
                  </a:lnTo>
                  <a:lnTo>
                    <a:pt x="169" y="1686"/>
                  </a:lnTo>
                  <a:lnTo>
                    <a:pt x="1349" y="113"/>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22"/>
            <p:cNvSpPr/>
            <p:nvPr/>
          </p:nvSpPr>
          <p:spPr>
            <a:xfrm>
              <a:off x="2506950" y="2071875"/>
              <a:ext cx="36550" cy="39350"/>
            </a:xfrm>
            <a:custGeom>
              <a:rect b="b" l="l" r="r" t="t"/>
              <a:pathLst>
                <a:path extrusionOk="0" h="1574" w="1462">
                  <a:moveTo>
                    <a:pt x="1349" y="1"/>
                  </a:moveTo>
                  <a:lnTo>
                    <a:pt x="1" y="1461"/>
                  </a:lnTo>
                  <a:lnTo>
                    <a:pt x="169" y="1574"/>
                  </a:lnTo>
                  <a:lnTo>
                    <a:pt x="1461" y="113"/>
                  </a:lnTo>
                  <a:lnTo>
                    <a:pt x="134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22"/>
            <p:cNvSpPr/>
            <p:nvPr/>
          </p:nvSpPr>
          <p:spPr>
            <a:xfrm>
              <a:off x="2469050" y="2039600"/>
              <a:ext cx="29500" cy="43550"/>
            </a:xfrm>
            <a:custGeom>
              <a:rect b="b" l="l" r="r" t="t"/>
              <a:pathLst>
                <a:path extrusionOk="0" h="1742" w="1180">
                  <a:moveTo>
                    <a:pt x="1011" y="0"/>
                  </a:moveTo>
                  <a:lnTo>
                    <a:pt x="0" y="1629"/>
                  </a:lnTo>
                  <a:lnTo>
                    <a:pt x="169" y="1741"/>
                  </a:lnTo>
                  <a:lnTo>
                    <a:pt x="1180" y="56"/>
                  </a:lnTo>
                  <a:lnTo>
                    <a:pt x="101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22"/>
            <p:cNvSpPr/>
            <p:nvPr/>
          </p:nvSpPr>
          <p:spPr>
            <a:xfrm>
              <a:off x="2449400" y="2025550"/>
              <a:ext cx="25300" cy="46350"/>
            </a:xfrm>
            <a:custGeom>
              <a:rect b="b" l="l" r="r" t="t"/>
              <a:pathLst>
                <a:path extrusionOk="0" h="1854" w="1012">
                  <a:moveTo>
                    <a:pt x="843" y="0"/>
                  </a:moveTo>
                  <a:lnTo>
                    <a:pt x="0" y="1742"/>
                  </a:lnTo>
                  <a:lnTo>
                    <a:pt x="169" y="1854"/>
                  </a:lnTo>
                  <a:lnTo>
                    <a:pt x="1011" y="57"/>
                  </a:lnTo>
                  <a:lnTo>
                    <a:pt x="8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22"/>
            <p:cNvSpPr/>
            <p:nvPr/>
          </p:nvSpPr>
          <p:spPr>
            <a:xfrm>
              <a:off x="2525225" y="2091550"/>
              <a:ext cx="39325" cy="36525"/>
            </a:xfrm>
            <a:custGeom>
              <a:rect b="b" l="l" r="r" t="t"/>
              <a:pathLst>
                <a:path extrusionOk="0" h="1461" w="1573">
                  <a:moveTo>
                    <a:pt x="1460" y="0"/>
                  </a:moveTo>
                  <a:lnTo>
                    <a:pt x="0" y="1348"/>
                  </a:lnTo>
                  <a:lnTo>
                    <a:pt x="112" y="1461"/>
                  </a:lnTo>
                  <a:lnTo>
                    <a:pt x="1573" y="113"/>
                  </a:lnTo>
                  <a:lnTo>
                    <a:pt x="146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22"/>
            <p:cNvSpPr/>
            <p:nvPr/>
          </p:nvSpPr>
          <p:spPr>
            <a:xfrm>
              <a:off x="2521000" y="2102775"/>
              <a:ext cx="51975" cy="43550"/>
            </a:xfrm>
            <a:custGeom>
              <a:rect b="b" l="l" r="r" t="t"/>
              <a:pathLst>
                <a:path extrusionOk="0" h="1742" w="2079">
                  <a:moveTo>
                    <a:pt x="1966" y="1"/>
                  </a:moveTo>
                  <a:lnTo>
                    <a:pt x="1" y="1573"/>
                  </a:lnTo>
                  <a:lnTo>
                    <a:pt x="113" y="1742"/>
                  </a:lnTo>
                  <a:lnTo>
                    <a:pt x="2079" y="113"/>
                  </a:lnTo>
                  <a:lnTo>
                    <a:pt x="196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22"/>
            <p:cNvSpPr/>
            <p:nvPr/>
          </p:nvSpPr>
          <p:spPr>
            <a:xfrm>
              <a:off x="2556100" y="2175800"/>
              <a:ext cx="60400" cy="28100"/>
            </a:xfrm>
            <a:custGeom>
              <a:rect b="b" l="l" r="r" t="t"/>
              <a:pathLst>
                <a:path extrusionOk="0" h="1124" w="2416">
                  <a:moveTo>
                    <a:pt x="2360" y="0"/>
                  </a:moveTo>
                  <a:lnTo>
                    <a:pt x="1" y="955"/>
                  </a:lnTo>
                  <a:cubicBezTo>
                    <a:pt x="1" y="1011"/>
                    <a:pt x="1" y="1067"/>
                    <a:pt x="57" y="1123"/>
                  </a:cubicBezTo>
                  <a:lnTo>
                    <a:pt x="2416" y="112"/>
                  </a:lnTo>
                  <a:lnTo>
                    <a:pt x="236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22"/>
            <p:cNvSpPr/>
            <p:nvPr/>
          </p:nvSpPr>
          <p:spPr>
            <a:xfrm>
              <a:off x="2546275" y="2149100"/>
              <a:ext cx="57600" cy="33725"/>
            </a:xfrm>
            <a:custGeom>
              <a:rect b="b" l="l" r="r" t="t"/>
              <a:pathLst>
                <a:path extrusionOk="0" h="1349" w="2304">
                  <a:moveTo>
                    <a:pt x="2247" y="1"/>
                  </a:moveTo>
                  <a:lnTo>
                    <a:pt x="0" y="1237"/>
                  </a:lnTo>
                  <a:cubicBezTo>
                    <a:pt x="0" y="1237"/>
                    <a:pt x="0" y="1293"/>
                    <a:pt x="57" y="1349"/>
                  </a:cubicBezTo>
                  <a:lnTo>
                    <a:pt x="2303" y="169"/>
                  </a:lnTo>
                  <a:lnTo>
                    <a:pt x="224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22"/>
            <p:cNvSpPr/>
            <p:nvPr/>
          </p:nvSpPr>
          <p:spPr>
            <a:xfrm>
              <a:off x="2533650" y="2125250"/>
              <a:ext cx="54775" cy="39325"/>
            </a:xfrm>
            <a:custGeom>
              <a:rect b="b" l="l" r="r" t="t"/>
              <a:pathLst>
                <a:path extrusionOk="0" h="1573" w="2191">
                  <a:moveTo>
                    <a:pt x="2134" y="0"/>
                  </a:moveTo>
                  <a:lnTo>
                    <a:pt x="0" y="1404"/>
                  </a:lnTo>
                  <a:lnTo>
                    <a:pt x="112" y="1573"/>
                  </a:lnTo>
                  <a:lnTo>
                    <a:pt x="2190" y="169"/>
                  </a:lnTo>
                  <a:lnTo>
                    <a:pt x="213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22"/>
            <p:cNvSpPr/>
            <p:nvPr/>
          </p:nvSpPr>
          <p:spPr>
            <a:xfrm>
              <a:off x="2563125" y="2202475"/>
              <a:ext cx="61800" cy="21075"/>
            </a:xfrm>
            <a:custGeom>
              <a:rect b="b" l="l" r="r" t="t"/>
              <a:pathLst>
                <a:path extrusionOk="0" h="843" w="2472">
                  <a:moveTo>
                    <a:pt x="2416" y="0"/>
                  </a:moveTo>
                  <a:lnTo>
                    <a:pt x="0" y="674"/>
                  </a:lnTo>
                  <a:lnTo>
                    <a:pt x="57" y="843"/>
                  </a:lnTo>
                  <a:lnTo>
                    <a:pt x="2472" y="169"/>
                  </a:lnTo>
                  <a:cubicBezTo>
                    <a:pt x="2472" y="113"/>
                    <a:pt x="2416" y="56"/>
                    <a:pt x="241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22"/>
            <p:cNvSpPr/>
            <p:nvPr/>
          </p:nvSpPr>
          <p:spPr>
            <a:xfrm>
              <a:off x="2568750" y="2229150"/>
              <a:ext cx="63200" cy="16875"/>
            </a:xfrm>
            <a:custGeom>
              <a:rect b="b" l="l" r="r" t="t"/>
              <a:pathLst>
                <a:path extrusionOk="0" h="675" w="2528">
                  <a:moveTo>
                    <a:pt x="2528" y="0"/>
                  </a:moveTo>
                  <a:lnTo>
                    <a:pt x="56" y="506"/>
                  </a:lnTo>
                  <a:lnTo>
                    <a:pt x="0" y="674"/>
                  </a:lnTo>
                  <a:lnTo>
                    <a:pt x="2528" y="169"/>
                  </a:lnTo>
                  <a:cubicBezTo>
                    <a:pt x="2528" y="113"/>
                    <a:pt x="2528" y="57"/>
                    <a:pt x="252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22"/>
            <p:cNvSpPr/>
            <p:nvPr/>
          </p:nvSpPr>
          <p:spPr>
            <a:xfrm>
              <a:off x="2571550" y="2257225"/>
              <a:ext cx="63200" cy="9850"/>
            </a:xfrm>
            <a:custGeom>
              <a:rect b="b" l="l" r="r" t="t"/>
              <a:pathLst>
                <a:path extrusionOk="0" h="394" w="2528">
                  <a:moveTo>
                    <a:pt x="2528" y="1"/>
                  </a:moveTo>
                  <a:lnTo>
                    <a:pt x="0" y="225"/>
                  </a:lnTo>
                  <a:cubicBezTo>
                    <a:pt x="0" y="281"/>
                    <a:pt x="0" y="338"/>
                    <a:pt x="0" y="394"/>
                  </a:cubicBezTo>
                  <a:lnTo>
                    <a:pt x="2528" y="169"/>
                  </a:lnTo>
                  <a:lnTo>
                    <a:pt x="252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22"/>
            <p:cNvSpPr/>
            <p:nvPr/>
          </p:nvSpPr>
          <p:spPr>
            <a:xfrm>
              <a:off x="2412875" y="2010100"/>
              <a:ext cx="22500" cy="61800"/>
            </a:xfrm>
            <a:custGeom>
              <a:rect b="b" l="l" r="r" t="t"/>
              <a:pathLst>
                <a:path extrusionOk="0" h="2472" w="900">
                  <a:moveTo>
                    <a:pt x="731" y="1"/>
                  </a:moveTo>
                  <a:lnTo>
                    <a:pt x="1" y="2472"/>
                  </a:lnTo>
                  <a:lnTo>
                    <a:pt x="113" y="2472"/>
                  </a:lnTo>
                  <a:lnTo>
                    <a:pt x="900" y="57"/>
                  </a:lnTo>
                  <a:lnTo>
                    <a:pt x="73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22"/>
            <p:cNvSpPr/>
            <p:nvPr/>
          </p:nvSpPr>
          <p:spPr>
            <a:xfrm>
              <a:off x="2391825" y="2004500"/>
              <a:ext cx="16875" cy="61800"/>
            </a:xfrm>
            <a:custGeom>
              <a:rect b="b" l="l" r="r" t="t"/>
              <a:pathLst>
                <a:path extrusionOk="0" h="2472" w="675">
                  <a:moveTo>
                    <a:pt x="506" y="0"/>
                  </a:moveTo>
                  <a:lnTo>
                    <a:pt x="0" y="2471"/>
                  </a:lnTo>
                  <a:lnTo>
                    <a:pt x="169" y="2471"/>
                  </a:lnTo>
                  <a:lnTo>
                    <a:pt x="67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22"/>
            <p:cNvSpPr/>
            <p:nvPr/>
          </p:nvSpPr>
          <p:spPr>
            <a:xfrm>
              <a:off x="2369350" y="2000275"/>
              <a:ext cx="9850" cy="63200"/>
            </a:xfrm>
            <a:custGeom>
              <a:rect b="b" l="l" r="r" t="t"/>
              <a:pathLst>
                <a:path extrusionOk="0" h="2528" w="394">
                  <a:moveTo>
                    <a:pt x="225" y="1"/>
                  </a:moveTo>
                  <a:lnTo>
                    <a:pt x="1" y="2528"/>
                  </a:lnTo>
                  <a:lnTo>
                    <a:pt x="169" y="2528"/>
                  </a:lnTo>
                  <a:lnTo>
                    <a:pt x="39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22"/>
            <p:cNvSpPr/>
            <p:nvPr/>
          </p:nvSpPr>
          <p:spPr>
            <a:xfrm>
              <a:off x="2505550" y="2081725"/>
              <a:ext cx="47775" cy="47750"/>
            </a:xfrm>
            <a:custGeom>
              <a:rect b="b" l="l" r="r" t="t"/>
              <a:pathLst>
                <a:path extrusionOk="0" h="1910" w="1911">
                  <a:moveTo>
                    <a:pt x="1798" y="0"/>
                  </a:moveTo>
                  <a:lnTo>
                    <a:pt x="1" y="1797"/>
                  </a:lnTo>
                  <a:cubicBezTo>
                    <a:pt x="57" y="1854"/>
                    <a:pt x="113" y="1910"/>
                    <a:pt x="169" y="1910"/>
                  </a:cubicBezTo>
                  <a:lnTo>
                    <a:pt x="1910" y="112"/>
                  </a:lnTo>
                  <a:lnTo>
                    <a:pt x="179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22"/>
            <p:cNvSpPr/>
            <p:nvPr/>
          </p:nvSpPr>
          <p:spPr>
            <a:xfrm>
              <a:off x="2490100" y="2063450"/>
              <a:ext cx="43575" cy="50575"/>
            </a:xfrm>
            <a:custGeom>
              <a:rect b="b" l="l" r="r" t="t"/>
              <a:pathLst>
                <a:path extrusionOk="0" h="2023" w="1743">
                  <a:moveTo>
                    <a:pt x="1574" y="1"/>
                  </a:moveTo>
                  <a:lnTo>
                    <a:pt x="1" y="1967"/>
                  </a:lnTo>
                  <a:lnTo>
                    <a:pt x="113" y="2023"/>
                  </a:lnTo>
                  <a:lnTo>
                    <a:pt x="1742" y="113"/>
                  </a:lnTo>
                  <a:lnTo>
                    <a:pt x="157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22"/>
            <p:cNvSpPr/>
            <p:nvPr/>
          </p:nvSpPr>
          <p:spPr>
            <a:xfrm>
              <a:off x="2453600" y="2031175"/>
              <a:ext cx="32325" cy="59000"/>
            </a:xfrm>
            <a:custGeom>
              <a:rect b="b" l="l" r="r" t="t"/>
              <a:pathLst>
                <a:path extrusionOk="0" h="2360" w="1293">
                  <a:moveTo>
                    <a:pt x="1180" y="0"/>
                  </a:moveTo>
                  <a:lnTo>
                    <a:pt x="1" y="2247"/>
                  </a:lnTo>
                  <a:lnTo>
                    <a:pt x="113" y="2359"/>
                  </a:lnTo>
                  <a:lnTo>
                    <a:pt x="1292" y="112"/>
                  </a:lnTo>
                  <a:lnTo>
                    <a:pt x="118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22"/>
            <p:cNvSpPr/>
            <p:nvPr/>
          </p:nvSpPr>
          <p:spPr>
            <a:xfrm>
              <a:off x="2471850" y="2046600"/>
              <a:ext cx="39350" cy="54800"/>
            </a:xfrm>
            <a:custGeom>
              <a:rect b="b" l="l" r="r" t="t"/>
              <a:pathLst>
                <a:path extrusionOk="0" h="2192" w="1574">
                  <a:moveTo>
                    <a:pt x="1405" y="1"/>
                  </a:moveTo>
                  <a:lnTo>
                    <a:pt x="1" y="2135"/>
                  </a:lnTo>
                  <a:lnTo>
                    <a:pt x="169" y="2191"/>
                  </a:lnTo>
                  <a:lnTo>
                    <a:pt x="1573" y="113"/>
                  </a:lnTo>
                  <a:lnTo>
                    <a:pt x="140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22"/>
            <p:cNvSpPr/>
            <p:nvPr/>
          </p:nvSpPr>
          <p:spPr>
            <a:xfrm>
              <a:off x="2433950" y="2019925"/>
              <a:ext cx="28100" cy="60400"/>
            </a:xfrm>
            <a:custGeom>
              <a:rect b="b" l="l" r="r" t="t"/>
              <a:pathLst>
                <a:path extrusionOk="0" h="2416" w="1124">
                  <a:moveTo>
                    <a:pt x="955" y="1"/>
                  </a:moveTo>
                  <a:lnTo>
                    <a:pt x="0" y="2360"/>
                  </a:lnTo>
                  <a:lnTo>
                    <a:pt x="113" y="2416"/>
                  </a:lnTo>
                  <a:lnTo>
                    <a:pt x="1124" y="57"/>
                  </a:lnTo>
                  <a:lnTo>
                    <a:pt x="95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22"/>
            <p:cNvSpPr/>
            <p:nvPr/>
          </p:nvSpPr>
          <p:spPr>
            <a:xfrm>
              <a:off x="2053425" y="1998875"/>
              <a:ext cx="579925" cy="574825"/>
            </a:xfrm>
            <a:custGeom>
              <a:rect b="b" l="l" r="r" t="t"/>
              <a:pathLst>
                <a:path extrusionOk="0" h="22993" w="23197">
                  <a:moveTo>
                    <a:pt x="11739" y="0"/>
                  </a:moveTo>
                  <a:cubicBezTo>
                    <a:pt x="11402" y="0"/>
                    <a:pt x="11121" y="0"/>
                    <a:pt x="10784" y="57"/>
                  </a:cubicBezTo>
                  <a:lnTo>
                    <a:pt x="10616" y="57"/>
                  </a:lnTo>
                  <a:cubicBezTo>
                    <a:pt x="10279" y="57"/>
                    <a:pt x="9998" y="113"/>
                    <a:pt x="9661" y="169"/>
                  </a:cubicBezTo>
                  <a:lnTo>
                    <a:pt x="9493" y="225"/>
                  </a:lnTo>
                  <a:cubicBezTo>
                    <a:pt x="9156" y="281"/>
                    <a:pt x="8875" y="337"/>
                    <a:pt x="8538" y="450"/>
                  </a:cubicBezTo>
                  <a:lnTo>
                    <a:pt x="8425" y="506"/>
                  </a:lnTo>
                  <a:cubicBezTo>
                    <a:pt x="8145" y="562"/>
                    <a:pt x="7808" y="674"/>
                    <a:pt x="7471" y="843"/>
                  </a:cubicBezTo>
                  <a:lnTo>
                    <a:pt x="7358" y="899"/>
                  </a:lnTo>
                  <a:cubicBezTo>
                    <a:pt x="7021" y="1011"/>
                    <a:pt x="6741" y="1124"/>
                    <a:pt x="6404" y="1292"/>
                  </a:cubicBezTo>
                  <a:cubicBezTo>
                    <a:pt x="3708" y="2696"/>
                    <a:pt x="1686" y="5168"/>
                    <a:pt x="787" y="8088"/>
                  </a:cubicBezTo>
                  <a:lnTo>
                    <a:pt x="787" y="8200"/>
                  </a:lnTo>
                  <a:cubicBezTo>
                    <a:pt x="1" y="10728"/>
                    <a:pt x="113" y="13368"/>
                    <a:pt x="1124" y="15783"/>
                  </a:cubicBezTo>
                  <a:cubicBezTo>
                    <a:pt x="1236" y="16120"/>
                    <a:pt x="1405" y="16513"/>
                    <a:pt x="1573" y="16850"/>
                  </a:cubicBezTo>
                  <a:lnTo>
                    <a:pt x="1686" y="16962"/>
                  </a:lnTo>
                  <a:cubicBezTo>
                    <a:pt x="1742" y="17131"/>
                    <a:pt x="1798" y="17243"/>
                    <a:pt x="1910" y="17355"/>
                  </a:cubicBezTo>
                  <a:cubicBezTo>
                    <a:pt x="1910" y="17411"/>
                    <a:pt x="1910" y="17411"/>
                    <a:pt x="1967" y="17468"/>
                  </a:cubicBezTo>
                  <a:lnTo>
                    <a:pt x="2191" y="17861"/>
                  </a:lnTo>
                  <a:lnTo>
                    <a:pt x="2191" y="17917"/>
                  </a:lnTo>
                  <a:lnTo>
                    <a:pt x="2247" y="17973"/>
                  </a:lnTo>
                  <a:cubicBezTo>
                    <a:pt x="2304" y="18085"/>
                    <a:pt x="2416" y="18198"/>
                    <a:pt x="2472" y="18310"/>
                  </a:cubicBezTo>
                  <a:cubicBezTo>
                    <a:pt x="2809" y="18759"/>
                    <a:pt x="3202" y="19152"/>
                    <a:pt x="3595" y="19546"/>
                  </a:cubicBezTo>
                  <a:lnTo>
                    <a:pt x="3708" y="19714"/>
                  </a:lnTo>
                  <a:cubicBezTo>
                    <a:pt x="3764" y="19770"/>
                    <a:pt x="3876" y="19883"/>
                    <a:pt x="3988" y="19995"/>
                  </a:cubicBezTo>
                  <a:lnTo>
                    <a:pt x="4157" y="20107"/>
                  </a:lnTo>
                  <a:lnTo>
                    <a:pt x="4438" y="20332"/>
                  </a:lnTo>
                  <a:lnTo>
                    <a:pt x="4550" y="20444"/>
                  </a:lnTo>
                  <a:lnTo>
                    <a:pt x="4831" y="20669"/>
                  </a:lnTo>
                  <a:lnTo>
                    <a:pt x="4999" y="20781"/>
                  </a:lnTo>
                  <a:lnTo>
                    <a:pt x="5280" y="21006"/>
                  </a:lnTo>
                  <a:lnTo>
                    <a:pt x="5449" y="21118"/>
                  </a:lnTo>
                  <a:lnTo>
                    <a:pt x="5786" y="21343"/>
                  </a:lnTo>
                  <a:lnTo>
                    <a:pt x="5954" y="21455"/>
                  </a:lnTo>
                  <a:cubicBezTo>
                    <a:pt x="6235" y="21568"/>
                    <a:pt x="6516" y="21736"/>
                    <a:pt x="6797" y="21848"/>
                  </a:cubicBezTo>
                  <a:lnTo>
                    <a:pt x="6965" y="21961"/>
                  </a:lnTo>
                  <a:cubicBezTo>
                    <a:pt x="7246" y="22073"/>
                    <a:pt x="7527" y="22185"/>
                    <a:pt x="7864" y="22298"/>
                  </a:cubicBezTo>
                  <a:cubicBezTo>
                    <a:pt x="8032" y="22354"/>
                    <a:pt x="8145" y="22466"/>
                    <a:pt x="8313" y="22466"/>
                  </a:cubicBezTo>
                  <a:cubicBezTo>
                    <a:pt x="9464" y="22821"/>
                    <a:pt x="10634" y="22992"/>
                    <a:pt x="11787" y="22992"/>
                  </a:cubicBezTo>
                  <a:cubicBezTo>
                    <a:pt x="15920" y="22992"/>
                    <a:pt x="19829" y="20795"/>
                    <a:pt x="21849" y="17018"/>
                  </a:cubicBezTo>
                  <a:cubicBezTo>
                    <a:pt x="22242" y="16344"/>
                    <a:pt x="22523" y="15614"/>
                    <a:pt x="22747" y="14884"/>
                  </a:cubicBezTo>
                  <a:lnTo>
                    <a:pt x="22804" y="14772"/>
                  </a:lnTo>
                  <a:cubicBezTo>
                    <a:pt x="22804" y="14659"/>
                    <a:pt x="22860" y="14491"/>
                    <a:pt x="22916" y="14379"/>
                  </a:cubicBezTo>
                  <a:lnTo>
                    <a:pt x="22972" y="14210"/>
                  </a:lnTo>
                  <a:cubicBezTo>
                    <a:pt x="22972" y="14098"/>
                    <a:pt x="23028" y="13985"/>
                    <a:pt x="23028" y="13873"/>
                  </a:cubicBezTo>
                  <a:lnTo>
                    <a:pt x="23028" y="13705"/>
                  </a:lnTo>
                  <a:cubicBezTo>
                    <a:pt x="23028" y="13536"/>
                    <a:pt x="23084" y="13424"/>
                    <a:pt x="23141" y="13255"/>
                  </a:cubicBezTo>
                  <a:lnTo>
                    <a:pt x="23141" y="13087"/>
                  </a:lnTo>
                  <a:cubicBezTo>
                    <a:pt x="23141" y="12918"/>
                    <a:pt x="23141" y="12750"/>
                    <a:pt x="23141" y="12637"/>
                  </a:cubicBezTo>
                  <a:lnTo>
                    <a:pt x="23141" y="12581"/>
                  </a:lnTo>
                  <a:lnTo>
                    <a:pt x="23141" y="12188"/>
                  </a:lnTo>
                  <a:cubicBezTo>
                    <a:pt x="23197" y="12132"/>
                    <a:pt x="23197" y="12020"/>
                    <a:pt x="23141" y="12020"/>
                  </a:cubicBezTo>
                  <a:lnTo>
                    <a:pt x="23141" y="11626"/>
                  </a:lnTo>
                  <a:lnTo>
                    <a:pt x="23141" y="11514"/>
                  </a:lnTo>
                  <a:lnTo>
                    <a:pt x="20782" y="11514"/>
                  </a:lnTo>
                  <a:lnTo>
                    <a:pt x="20782" y="11683"/>
                  </a:lnTo>
                  <a:lnTo>
                    <a:pt x="21287" y="11683"/>
                  </a:lnTo>
                  <a:lnTo>
                    <a:pt x="21287" y="12413"/>
                  </a:lnTo>
                  <a:lnTo>
                    <a:pt x="20725" y="12300"/>
                  </a:lnTo>
                  <a:cubicBezTo>
                    <a:pt x="20725" y="12357"/>
                    <a:pt x="20725" y="12413"/>
                    <a:pt x="20725" y="12525"/>
                  </a:cubicBezTo>
                  <a:lnTo>
                    <a:pt x="21231" y="12525"/>
                  </a:lnTo>
                  <a:cubicBezTo>
                    <a:pt x="21231" y="12806"/>
                    <a:pt x="21175" y="13087"/>
                    <a:pt x="21119" y="13311"/>
                  </a:cubicBezTo>
                  <a:lnTo>
                    <a:pt x="20613" y="13199"/>
                  </a:lnTo>
                  <a:lnTo>
                    <a:pt x="20613" y="13368"/>
                  </a:lnTo>
                  <a:lnTo>
                    <a:pt x="21119" y="13480"/>
                  </a:lnTo>
                  <a:cubicBezTo>
                    <a:pt x="21062" y="13705"/>
                    <a:pt x="21006" y="13985"/>
                    <a:pt x="20894" y="14210"/>
                  </a:cubicBezTo>
                  <a:lnTo>
                    <a:pt x="20445" y="14042"/>
                  </a:lnTo>
                  <a:cubicBezTo>
                    <a:pt x="20445" y="14098"/>
                    <a:pt x="20388" y="14154"/>
                    <a:pt x="20388" y="14210"/>
                  </a:cubicBezTo>
                  <a:lnTo>
                    <a:pt x="20894" y="14322"/>
                  </a:lnTo>
                  <a:cubicBezTo>
                    <a:pt x="20782" y="14603"/>
                    <a:pt x="20725" y="14828"/>
                    <a:pt x="20613" y="15052"/>
                  </a:cubicBezTo>
                  <a:lnTo>
                    <a:pt x="20164" y="14884"/>
                  </a:lnTo>
                  <a:lnTo>
                    <a:pt x="20108" y="14996"/>
                  </a:lnTo>
                  <a:lnTo>
                    <a:pt x="20557" y="15221"/>
                  </a:lnTo>
                  <a:cubicBezTo>
                    <a:pt x="20445" y="15446"/>
                    <a:pt x="20332" y="15670"/>
                    <a:pt x="20220" y="15895"/>
                  </a:cubicBezTo>
                  <a:lnTo>
                    <a:pt x="19771" y="15670"/>
                  </a:lnTo>
                  <a:lnTo>
                    <a:pt x="19714" y="15839"/>
                  </a:lnTo>
                  <a:lnTo>
                    <a:pt x="20164" y="16063"/>
                  </a:lnTo>
                  <a:cubicBezTo>
                    <a:pt x="19995" y="16288"/>
                    <a:pt x="19883" y="16513"/>
                    <a:pt x="19714" y="16737"/>
                  </a:cubicBezTo>
                  <a:lnTo>
                    <a:pt x="19321" y="16457"/>
                  </a:lnTo>
                  <a:cubicBezTo>
                    <a:pt x="19321" y="16513"/>
                    <a:pt x="19265" y="16569"/>
                    <a:pt x="19209" y="16625"/>
                  </a:cubicBezTo>
                  <a:lnTo>
                    <a:pt x="19658" y="16906"/>
                  </a:lnTo>
                  <a:cubicBezTo>
                    <a:pt x="19490" y="17074"/>
                    <a:pt x="19378" y="17299"/>
                    <a:pt x="19209" y="17468"/>
                  </a:cubicBezTo>
                  <a:lnTo>
                    <a:pt x="18816" y="17187"/>
                  </a:lnTo>
                  <a:lnTo>
                    <a:pt x="18704" y="17299"/>
                  </a:lnTo>
                  <a:lnTo>
                    <a:pt x="19097" y="17636"/>
                  </a:lnTo>
                  <a:cubicBezTo>
                    <a:pt x="18928" y="17805"/>
                    <a:pt x="18760" y="18029"/>
                    <a:pt x="18591" y="18198"/>
                  </a:cubicBezTo>
                  <a:lnTo>
                    <a:pt x="18198" y="17861"/>
                  </a:lnTo>
                  <a:lnTo>
                    <a:pt x="18086" y="17973"/>
                  </a:lnTo>
                  <a:lnTo>
                    <a:pt x="18423" y="18310"/>
                  </a:lnTo>
                  <a:lnTo>
                    <a:pt x="17917" y="18816"/>
                  </a:lnTo>
                  <a:lnTo>
                    <a:pt x="17580" y="18422"/>
                  </a:lnTo>
                  <a:lnTo>
                    <a:pt x="17468" y="18535"/>
                  </a:lnTo>
                  <a:lnTo>
                    <a:pt x="17805" y="18928"/>
                  </a:lnTo>
                  <a:cubicBezTo>
                    <a:pt x="17580" y="19096"/>
                    <a:pt x="17356" y="19265"/>
                    <a:pt x="17131" y="19377"/>
                  </a:cubicBezTo>
                  <a:lnTo>
                    <a:pt x="16850" y="18984"/>
                  </a:lnTo>
                  <a:lnTo>
                    <a:pt x="16738" y="19040"/>
                  </a:lnTo>
                  <a:lnTo>
                    <a:pt x="17019" y="19489"/>
                  </a:lnTo>
                  <a:cubicBezTo>
                    <a:pt x="16794" y="19602"/>
                    <a:pt x="16569" y="19770"/>
                    <a:pt x="16401" y="19883"/>
                  </a:cubicBezTo>
                  <a:lnTo>
                    <a:pt x="16120" y="19433"/>
                  </a:lnTo>
                  <a:lnTo>
                    <a:pt x="16008" y="19489"/>
                  </a:lnTo>
                  <a:lnTo>
                    <a:pt x="16232" y="19939"/>
                  </a:lnTo>
                  <a:cubicBezTo>
                    <a:pt x="16008" y="20051"/>
                    <a:pt x="15783" y="20163"/>
                    <a:pt x="15502" y="20276"/>
                  </a:cubicBezTo>
                  <a:lnTo>
                    <a:pt x="15334" y="19826"/>
                  </a:lnTo>
                  <a:lnTo>
                    <a:pt x="15165" y="19883"/>
                  </a:lnTo>
                  <a:lnTo>
                    <a:pt x="15390" y="20332"/>
                  </a:lnTo>
                  <a:cubicBezTo>
                    <a:pt x="15109" y="20444"/>
                    <a:pt x="14884" y="20500"/>
                    <a:pt x="14660" y="20557"/>
                  </a:cubicBezTo>
                  <a:lnTo>
                    <a:pt x="14491" y="20107"/>
                  </a:lnTo>
                  <a:lnTo>
                    <a:pt x="14379" y="20163"/>
                  </a:lnTo>
                  <a:lnTo>
                    <a:pt x="14491" y="20613"/>
                  </a:lnTo>
                  <a:cubicBezTo>
                    <a:pt x="14267" y="20725"/>
                    <a:pt x="13986" y="20781"/>
                    <a:pt x="13761" y="20837"/>
                  </a:cubicBezTo>
                  <a:lnTo>
                    <a:pt x="13649" y="20332"/>
                  </a:lnTo>
                  <a:lnTo>
                    <a:pt x="13480" y="20332"/>
                  </a:lnTo>
                  <a:lnTo>
                    <a:pt x="13593" y="20837"/>
                  </a:lnTo>
                  <a:cubicBezTo>
                    <a:pt x="13312" y="20894"/>
                    <a:pt x="13087" y="20894"/>
                    <a:pt x="12862" y="20950"/>
                  </a:cubicBezTo>
                  <a:lnTo>
                    <a:pt x="12806" y="20444"/>
                  </a:lnTo>
                  <a:lnTo>
                    <a:pt x="12638" y="20444"/>
                  </a:lnTo>
                  <a:lnTo>
                    <a:pt x="12694" y="20950"/>
                  </a:lnTo>
                  <a:lnTo>
                    <a:pt x="11908" y="20950"/>
                  </a:lnTo>
                  <a:lnTo>
                    <a:pt x="11908" y="20444"/>
                  </a:lnTo>
                  <a:lnTo>
                    <a:pt x="11739" y="20444"/>
                  </a:lnTo>
                  <a:lnTo>
                    <a:pt x="11739" y="20950"/>
                  </a:lnTo>
                  <a:lnTo>
                    <a:pt x="11009" y="20950"/>
                  </a:lnTo>
                  <a:lnTo>
                    <a:pt x="11065" y="20444"/>
                  </a:lnTo>
                  <a:lnTo>
                    <a:pt x="10897" y="20444"/>
                  </a:lnTo>
                  <a:lnTo>
                    <a:pt x="10841" y="20950"/>
                  </a:lnTo>
                  <a:cubicBezTo>
                    <a:pt x="10560" y="20950"/>
                    <a:pt x="10335" y="20894"/>
                    <a:pt x="10054" y="20837"/>
                  </a:cubicBezTo>
                  <a:lnTo>
                    <a:pt x="10167" y="20332"/>
                  </a:lnTo>
                  <a:lnTo>
                    <a:pt x="9998" y="20332"/>
                  </a:lnTo>
                  <a:lnTo>
                    <a:pt x="9886" y="20837"/>
                  </a:lnTo>
                  <a:cubicBezTo>
                    <a:pt x="9661" y="20781"/>
                    <a:pt x="9436" y="20725"/>
                    <a:pt x="9212" y="20669"/>
                  </a:cubicBezTo>
                  <a:lnTo>
                    <a:pt x="9324" y="20163"/>
                  </a:lnTo>
                  <a:lnTo>
                    <a:pt x="9212" y="20107"/>
                  </a:lnTo>
                  <a:lnTo>
                    <a:pt x="9043" y="20613"/>
                  </a:lnTo>
                  <a:cubicBezTo>
                    <a:pt x="8819" y="20500"/>
                    <a:pt x="8538" y="20444"/>
                    <a:pt x="8313" y="20332"/>
                  </a:cubicBezTo>
                  <a:lnTo>
                    <a:pt x="8538" y="19883"/>
                  </a:lnTo>
                  <a:cubicBezTo>
                    <a:pt x="8482" y="19826"/>
                    <a:pt x="8425" y="19826"/>
                    <a:pt x="8369" y="19826"/>
                  </a:cubicBezTo>
                  <a:lnTo>
                    <a:pt x="8088" y="20220"/>
                  </a:lnTo>
                  <a:cubicBezTo>
                    <a:pt x="7864" y="20107"/>
                    <a:pt x="7639" y="19995"/>
                    <a:pt x="7414" y="19883"/>
                  </a:cubicBezTo>
                  <a:lnTo>
                    <a:pt x="7639" y="19489"/>
                  </a:lnTo>
                  <a:lnTo>
                    <a:pt x="7527" y="19377"/>
                  </a:lnTo>
                  <a:lnTo>
                    <a:pt x="7246" y="19826"/>
                  </a:lnTo>
                  <a:cubicBezTo>
                    <a:pt x="7021" y="19714"/>
                    <a:pt x="6797" y="19546"/>
                    <a:pt x="6628" y="19433"/>
                  </a:cubicBezTo>
                  <a:lnTo>
                    <a:pt x="6853" y="18984"/>
                  </a:lnTo>
                  <a:lnTo>
                    <a:pt x="6741" y="18928"/>
                  </a:lnTo>
                  <a:lnTo>
                    <a:pt x="6460" y="19321"/>
                  </a:lnTo>
                  <a:cubicBezTo>
                    <a:pt x="6235" y="19209"/>
                    <a:pt x="6067" y="19040"/>
                    <a:pt x="5842" y="18872"/>
                  </a:cubicBezTo>
                  <a:lnTo>
                    <a:pt x="6179" y="18479"/>
                  </a:lnTo>
                  <a:lnTo>
                    <a:pt x="6067" y="18366"/>
                  </a:lnTo>
                  <a:lnTo>
                    <a:pt x="5730" y="18759"/>
                  </a:lnTo>
                  <a:cubicBezTo>
                    <a:pt x="5561" y="18591"/>
                    <a:pt x="5336" y="18422"/>
                    <a:pt x="5168" y="18254"/>
                  </a:cubicBezTo>
                  <a:lnTo>
                    <a:pt x="5505" y="17917"/>
                  </a:lnTo>
                  <a:lnTo>
                    <a:pt x="5393" y="17748"/>
                  </a:lnTo>
                  <a:lnTo>
                    <a:pt x="5056" y="18142"/>
                  </a:lnTo>
                  <a:cubicBezTo>
                    <a:pt x="4887" y="17973"/>
                    <a:pt x="4719" y="17748"/>
                    <a:pt x="4550" y="17580"/>
                  </a:cubicBezTo>
                  <a:lnTo>
                    <a:pt x="4943" y="17243"/>
                  </a:lnTo>
                  <a:lnTo>
                    <a:pt x="4831" y="17131"/>
                  </a:lnTo>
                  <a:lnTo>
                    <a:pt x="4438" y="17468"/>
                  </a:lnTo>
                  <a:cubicBezTo>
                    <a:pt x="4269" y="17243"/>
                    <a:pt x="4101" y="17018"/>
                    <a:pt x="3988" y="16794"/>
                  </a:cubicBezTo>
                  <a:lnTo>
                    <a:pt x="4382" y="16569"/>
                  </a:lnTo>
                  <a:cubicBezTo>
                    <a:pt x="4382" y="16513"/>
                    <a:pt x="4325" y="16457"/>
                    <a:pt x="4269" y="16400"/>
                  </a:cubicBezTo>
                  <a:lnTo>
                    <a:pt x="3876" y="16681"/>
                  </a:lnTo>
                  <a:cubicBezTo>
                    <a:pt x="3764" y="16457"/>
                    <a:pt x="3595" y="16232"/>
                    <a:pt x="3483" y="16063"/>
                  </a:cubicBezTo>
                  <a:lnTo>
                    <a:pt x="3932" y="15783"/>
                  </a:lnTo>
                  <a:lnTo>
                    <a:pt x="3876" y="15670"/>
                  </a:lnTo>
                  <a:lnTo>
                    <a:pt x="3427" y="15895"/>
                  </a:lnTo>
                  <a:cubicBezTo>
                    <a:pt x="3314" y="15670"/>
                    <a:pt x="3202" y="15446"/>
                    <a:pt x="3090" y="15165"/>
                  </a:cubicBezTo>
                  <a:lnTo>
                    <a:pt x="3539" y="14996"/>
                  </a:lnTo>
                  <a:lnTo>
                    <a:pt x="3483" y="14828"/>
                  </a:lnTo>
                  <a:lnTo>
                    <a:pt x="3034" y="14996"/>
                  </a:lnTo>
                  <a:cubicBezTo>
                    <a:pt x="2921" y="14772"/>
                    <a:pt x="2865" y="14547"/>
                    <a:pt x="2809" y="14322"/>
                  </a:cubicBezTo>
                  <a:lnTo>
                    <a:pt x="3258" y="14154"/>
                  </a:lnTo>
                  <a:lnTo>
                    <a:pt x="3146" y="14042"/>
                  </a:lnTo>
                  <a:lnTo>
                    <a:pt x="2697" y="14154"/>
                  </a:lnTo>
                  <a:cubicBezTo>
                    <a:pt x="2640" y="13929"/>
                    <a:pt x="2528" y="13648"/>
                    <a:pt x="2528" y="13424"/>
                  </a:cubicBezTo>
                  <a:lnTo>
                    <a:pt x="2977" y="13311"/>
                  </a:lnTo>
                  <a:lnTo>
                    <a:pt x="2977" y="13143"/>
                  </a:lnTo>
                  <a:lnTo>
                    <a:pt x="2472" y="13255"/>
                  </a:lnTo>
                  <a:cubicBezTo>
                    <a:pt x="2472" y="12974"/>
                    <a:pt x="2416" y="12750"/>
                    <a:pt x="2360" y="12525"/>
                  </a:cubicBezTo>
                  <a:lnTo>
                    <a:pt x="2865" y="12469"/>
                  </a:lnTo>
                  <a:lnTo>
                    <a:pt x="2865" y="12300"/>
                  </a:lnTo>
                  <a:lnTo>
                    <a:pt x="2360" y="12357"/>
                  </a:lnTo>
                  <a:cubicBezTo>
                    <a:pt x="2360" y="12076"/>
                    <a:pt x="2360" y="11851"/>
                    <a:pt x="2360" y="11570"/>
                  </a:cubicBezTo>
                  <a:lnTo>
                    <a:pt x="2865" y="11570"/>
                  </a:lnTo>
                  <a:lnTo>
                    <a:pt x="2865" y="11514"/>
                  </a:lnTo>
                  <a:lnTo>
                    <a:pt x="2865" y="11402"/>
                  </a:lnTo>
                  <a:lnTo>
                    <a:pt x="2360" y="11402"/>
                  </a:lnTo>
                  <a:lnTo>
                    <a:pt x="2360" y="10728"/>
                  </a:lnTo>
                  <a:lnTo>
                    <a:pt x="2865" y="10784"/>
                  </a:lnTo>
                  <a:lnTo>
                    <a:pt x="2865" y="10615"/>
                  </a:lnTo>
                  <a:lnTo>
                    <a:pt x="2360" y="10559"/>
                  </a:lnTo>
                  <a:cubicBezTo>
                    <a:pt x="2360" y="10278"/>
                    <a:pt x="2416" y="10054"/>
                    <a:pt x="2472" y="9773"/>
                  </a:cubicBezTo>
                  <a:lnTo>
                    <a:pt x="2977" y="9885"/>
                  </a:lnTo>
                  <a:cubicBezTo>
                    <a:pt x="2977" y="9829"/>
                    <a:pt x="2977" y="9773"/>
                    <a:pt x="2977" y="9717"/>
                  </a:cubicBezTo>
                  <a:lnTo>
                    <a:pt x="2472" y="9605"/>
                  </a:lnTo>
                  <a:cubicBezTo>
                    <a:pt x="2528" y="9380"/>
                    <a:pt x="2584" y="9155"/>
                    <a:pt x="2640" y="8931"/>
                  </a:cubicBezTo>
                  <a:lnTo>
                    <a:pt x="3146" y="8987"/>
                  </a:lnTo>
                  <a:cubicBezTo>
                    <a:pt x="3202" y="8931"/>
                    <a:pt x="3202" y="8874"/>
                    <a:pt x="3202" y="8818"/>
                  </a:cubicBezTo>
                  <a:lnTo>
                    <a:pt x="2753" y="8706"/>
                  </a:lnTo>
                  <a:cubicBezTo>
                    <a:pt x="2809" y="8425"/>
                    <a:pt x="2921" y="8200"/>
                    <a:pt x="2977" y="7920"/>
                  </a:cubicBezTo>
                  <a:lnTo>
                    <a:pt x="3483" y="8144"/>
                  </a:lnTo>
                  <a:lnTo>
                    <a:pt x="3539" y="7976"/>
                  </a:lnTo>
                  <a:lnTo>
                    <a:pt x="3090" y="7807"/>
                  </a:lnTo>
                  <a:cubicBezTo>
                    <a:pt x="3146" y="7583"/>
                    <a:pt x="3258" y="7358"/>
                    <a:pt x="3371" y="7133"/>
                  </a:cubicBezTo>
                  <a:lnTo>
                    <a:pt x="3820" y="7358"/>
                  </a:lnTo>
                  <a:lnTo>
                    <a:pt x="3932" y="7189"/>
                  </a:lnTo>
                  <a:lnTo>
                    <a:pt x="3483" y="6965"/>
                  </a:lnTo>
                  <a:cubicBezTo>
                    <a:pt x="3595" y="6740"/>
                    <a:pt x="3708" y="6515"/>
                    <a:pt x="3876" y="6291"/>
                  </a:cubicBezTo>
                  <a:lnTo>
                    <a:pt x="4269" y="6572"/>
                  </a:lnTo>
                  <a:cubicBezTo>
                    <a:pt x="4325" y="6515"/>
                    <a:pt x="4325" y="6459"/>
                    <a:pt x="4382" y="6403"/>
                  </a:cubicBezTo>
                  <a:lnTo>
                    <a:pt x="3988" y="6122"/>
                  </a:lnTo>
                  <a:cubicBezTo>
                    <a:pt x="4101" y="5954"/>
                    <a:pt x="4269" y="5729"/>
                    <a:pt x="4382" y="5561"/>
                  </a:cubicBezTo>
                  <a:lnTo>
                    <a:pt x="4775" y="5841"/>
                  </a:lnTo>
                  <a:lnTo>
                    <a:pt x="4887" y="5729"/>
                  </a:lnTo>
                  <a:lnTo>
                    <a:pt x="4550" y="5392"/>
                  </a:lnTo>
                  <a:cubicBezTo>
                    <a:pt x="4719" y="5224"/>
                    <a:pt x="4943" y="4999"/>
                    <a:pt x="5112" y="4831"/>
                  </a:cubicBezTo>
                  <a:lnTo>
                    <a:pt x="5449" y="5224"/>
                  </a:lnTo>
                  <a:lnTo>
                    <a:pt x="5561" y="5055"/>
                  </a:lnTo>
                  <a:lnTo>
                    <a:pt x="5224" y="4718"/>
                  </a:lnTo>
                  <a:cubicBezTo>
                    <a:pt x="5393" y="4550"/>
                    <a:pt x="5561" y="4381"/>
                    <a:pt x="5786" y="4213"/>
                  </a:cubicBezTo>
                  <a:lnTo>
                    <a:pt x="6067" y="4606"/>
                  </a:lnTo>
                  <a:lnTo>
                    <a:pt x="6235" y="4494"/>
                  </a:lnTo>
                  <a:lnTo>
                    <a:pt x="5898" y="4100"/>
                  </a:lnTo>
                  <a:cubicBezTo>
                    <a:pt x="6123" y="3932"/>
                    <a:pt x="6291" y="3820"/>
                    <a:pt x="6516" y="3651"/>
                  </a:cubicBezTo>
                  <a:lnTo>
                    <a:pt x="6797" y="4044"/>
                  </a:lnTo>
                  <a:lnTo>
                    <a:pt x="6965" y="3988"/>
                  </a:lnTo>
                  <a:lnTo>
                    <a:pt x="6684" y="3539"/>
                  </a:lnTo>
                  <a:cubicBezTo>
                    <a:pt x="6853" y="3426"/>
                    <a:pt x="7077" y="3314"/>
                    <a:pt x="7302" y="3202"/>
                  </a:cubicBezTo>
                  <a:lnTo>
                    <a:pt x="7527" y="3595"/>
                  </a:lnTo>
                  <a:lnTo>
                    <a:pt x="7695" y="3539"/>
                  </a:lnTo>
                  <a:lnTo>
                    <a:pt x="7471" y="3089"/>
                  </a:lnTo>
                  <a:cubicBezTo>
                    <a:pt x="7695" y="2977"/>
                    <a:pt x="7920" y="2865"/>
                    <a:pt x="8145" y="2752"/>
                  </a:cubicBezTo>
                  <a:lnTo>
                    <a:pt x="8369" y="3202"/>
                  </a:lnTo>
                  <a:lnTo>
                    <a:pt x="8482" y="3146"/>
                  </a:lnTo>
                  <a:lnTo>
                    <a:pt x="8313" y="2696"/>
                  </a:lnTo>
                  <a:cubicBezTo>
                    <a:pt x="8538" y="2584"/>
                    <a:pt x="8762" y="2472"/>
                    <a:pt x="8987" y="2415"/>
                  </a:cubicBezTo>
                  <a:lnTo>
                    <a:pt x="9156" y="2921"/>
                  </a:lnTo>
                  <a:lnTo>
                    <a:pt x="9268" y="2865"/>
                  </a:lnTo>
                  <a:lnTo>
                    <a:pt x="9156" y="2359"/>
                  </a:lnTo>
                  <a:cubicBezTo>
                    <a:pt x="9380" y="2303"/>
                    <a:pt x="9661" y="2247"/>
                    <a:pt x="9886" y="2191"/>
                  </a:cubicBezTo>
                  <a:lnTo>
                    <a:pt x="9998" y="2696"/>
                  </a:lnTo>
                  <a:lnTo>
                    <a:pt x="10167" y="2696"/>
                  </a:lnTo>
                  <a:lnTo>
                    <a:pt x="10110" y="2191"/>
                  </a:lnTo>
                  <a:cubicBezTo>
                    <a:pt x="10335" y="2135"/>
                    <a:pt x="10560" y="2078"/>
                    <a:pt x="10784" y="2078"/>
                  </a:cubicBezTo>
                  <a:lnTo>
                    <a:pt x="10841" y="2584"/>
                  </a:lnTo>
                  <a:lnTo>
                    <a:pt x="11009" y="2584"/>
                  </a:lnTo>
                  <a:lnTo>
                    <a:pt x="10953" y="2078"/>
                  </a:lnTo>
                  <a:cubicBezTo>
                    <a:pt x="11234" y="2078"/>
                    <a:pt x="11514" y="2022"/>
                    <a:pt x="11739" y="2022"/>
                  </a:cubicBezTo>
                  <a:lnTo>
                    <a:pt x="11739" y="2528"/>
                  </a:lnTo>
                  <a:lnTo>
                    <a:pt x="11908" y="2528"/>
                  </a:lnTo>
                  <a:lnTo>
                    <a:pt x="1190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22"/>
            <p:cNvSpPr/>
            <p:nvPr/>
          </p:nvSpPr>
          <p:spPr>
            <a:xfrm>
              <a:off x="4888325" y="1885150"/>
              <a:ext cx="44975" cy="67400"/>
            </a:xfrm>
            <a:custGeom>
              <a:rect b="b" l="l" r="r" t="t"/>
              <a:pathLst>
                <a:path extrusionOk="0" h="2696" w="1799">
                  <a:moveTo>
                    <a:pt x="225" y="0"/>
                  </a:moveTo>
                  <a:lnTo>
                    <a:pt x="1" y="112"/>
                  </a:lnTo>
                  <a:lnTo>
                    <a:pt x="1573" y="2696"/>
                  </a:lnTo>
                  <a:lnTo>
                    <a:pt x="1798" y="2527"/>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22"/>
            <p:cNvSpPr/>
            <p:nvPr/>
          </p:nvSpPr>
          <p:spPr>
            <a:xfrm>
              <a:off x="4926250" y="1865475"/>
              <a:ext cx="36525" cy="70225"/>
            </a:xfrm>
            <a:custGeom>
              <a:rect b="b" l="l" r="r" t="t"/>
              <a:pathLst>
                <a:path extrusionOk="0" h="2809" w="1461">
                  <a:moveTo>
                    <a:pt x="225" y="1"/>
                  </a:moveTo>
                  <a:lnTo>
                    <a:pt x="0" y="113"/>
                  </a:lnTo>
                  <a:lnTo>
                    <a:pt x="1292" y="2809"/>
                  </a:lnTo>
                  <a:lnTo>
                    <a:pt x="1461" y="2697"/>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22"/>
            <p:cNvSpPr/>
            <p:nvPr/>
          </p:nvSpPr>
          <p:spPr>
            <a:xfrm>
              <a:off x="4965550" y="1848625"/>
              <a:ext cx="30925" cy="73050"/>
            </a:xfrm>
            <a:custGeom>
              <a:rect b="b" l="l" r="r" t="t"/>
              <a:pathLst>
                <a:path extrusionOk="0" h="2922" w="1237">
                  <a:moveTo>
                    <a:pt x="282" y="1"/>
                  </a:moveTo>
                  <a:lnTo>
                    <a:pt x="1" y="113"/>
                  </a:lnTo>
                  <a:lnTo>
                    <a:pt x="1012" y="2921"/>
                  </a:lnTo>
                  <a:lnTo>
                    <a:pt x="1236" y="2809"/>
                  </a:lnTo>
                  <a:lnTo>
                    <a:pt x="28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22"/>
            <p:cNvSpPr/>
            <p:nvPr/>
          </p:nvSpPr>
          <p:spPr>
            <a:xfrm>
              <a:off x="4853225" y="1909000"/>
              <a:ext cx="49175" cy="63225"/>
            </a:xfrm>
            <a:custGeom>
              <a:rect b="b" l="l" r="r" t="t"/>
              <a:pathLst>
                <a:path extrusionOk="0" h="2529" w="1967">
                  <a:moveTo>
                    <a:pt x="169" y="1"/>
                  </a:moveTo>
                  <a:lnTo>
                    <a:pt x="1" y="169"/>
                  </a:lnTo>
                  <a:lnTo>
                    <a:pt x="1742" y="2528"/>
                  </a:lnTo>
                  <a:lnTo>
                    <a:pt x="1966" y="2416"/>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22"/>
            <p:cNvSpPr/>
            <p:nvPr/>
          </p:nvSpPr>
          <p:spPr>
            <a:xfrm>
              <a:off x="5129850" y="1826175"/>
              <a:ext cx="11250" cy="74425"/>
            </a:xfrm>
            <a:custGeom>
              <a:rect b="b" l="l" r="r" t="t"/>
              <a:pathLst>
                <a:path extrusionOk="0" h="2977" w="450">
                  <a:moveTo>
                    <a:pt x="169" y="0"/>
                  </a:moveTo>
                  <a:lnTo>
                    <a:pt x="0" y="2977"/>
                  </a:lnTo>
                  <a:lnTo>
                    <a:pt x="281" y="2977"/>
                  </a:lnTo>
                  <a:lnTo>
                    <a:pt x="44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22"/>
            <p:cNvSpPr/>
            <p:nvPr/>
          </p:nvSpPr>
          <p:spPr>
            <a:xfrm>
              <a:off x="5090525" y="1826175"/>
              <a:ext cx="9850" cy="74425"/>
            </a:xfrm>
            <a:custGeom>
              <a:rect b="b" l="l" r="r" t="t"/>
              <a:pathLst>
                <a:path extrusionOk="0" h="2977" w="394">
                  <a:moveTo>
                    <a:pt x="0" y="0"/>
                  </a:moveTo>
                  <a:lnTo>
                    <a:pt x="169" y="2977"/>
                  </a:lnTo>
                  <a:lnTo>
                    <a:pt x="394" y="2977"/>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22"/>
            <p:cNvSpPr/>
            <p:nvPr/>
          </p:nvSpPr>
          <p:spPr>
            <a:xfrm>
              <a:off x="5048400" y="1830375"/>
              <a:ext cx="16875" cy="73050"/>
            </a:xfrm>
            <a:custGeom>
              <a:rect b="b" l="l" r="r" t="t"/>
              <a:pathLst>
                <a:path extrusionOk="0" h="2922" w="675">
                  <a:moveTo>
                    <a:pt x="1" y="1"/>
                  </a:moveTo>
                  <a:lnTo>
                    <a:pt x="450" y="2921"/>
                  </a:lnTo>
                  <a:lnTo>
                    <a:pt x="675" y="2921"/>
                  </a:lnTo>
                  <a:lnTo>
                    <a:pt x="28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22"/>
            <p:cNvSpPr/>
            <p:nvPr/>
          </p:nvSpPr>
          <p:spPr>
            <a:xfrm>
              <a:off x="5006275" y="1837400"/>
              <a:ext cx="23900" cy="74450"/>
            </a:xfrm>
            <a:custGeom>
              <a:rect b="b" l="l" r="r" t="t"/>
              <a:pathLst>
                <a:path extrusionOk="0" h="2978" w="956">
                  <a:moveTo>
                    <a:pt x="281" y="0"/>
                  </a:moveTo>
                  <a:lnTo>
                    <a:pt x="1" y="57"/>
                  </a:lnTo>
                  <a:lnTo>
                    <a:pt x="731" y="2977"/>
                  </a:lnTo>
                  <a:lnTo>
                    <a:pt x="955" y="2865"/>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22"/>
            <p:cNvSpPr/>
            <p:nvPr/>
          </p:nvSpPr>
          <p:spPr>
            <a:xfrm>
              <a:off x="4763375" y="1998875"/>
              <a:ext cx="63200" cy="49175"/>
            </a:xfrm>
            <a:custGeom>
              <a:rect b="b" l="l" r="r" t="t"/>
              <a:pathLst>
                <a:path extrusionOk="0" h="1967" w="2528">
                  <a:moveTo>
                    <a:pt x="169" y="0"/>
                  </a:moveTo>
                  <a:lnTo>
                    <a:pt x="0" y="169"/>
                  </a:lnTo>
                  <a:lnTo>
                    <a:pt x="2415" y="1966"/>
                  </a:lnTo>
                  <a:lnTo>
                    <a:pt x="2528" y="1741"/>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22"/>
            <p:cNvSpPr/>
            <p:nvPr/>
          </p:nvSpPr>
          <p:spPr>
            <a:xfrm>
              <a:off x="4790050" y="1966575"/>
              <a:ext cx="59000" cy="54775"/>
            </a:xfrm>
            <a:custGeom>
              <a:rect b="b" l="l" r="r" t="t"/>
              <a:pathLst>
                <a:path extrusionOk="0" h="2191" w="2360">
                  <a:moveTo>
                    <a:pt x="169" y="1"/>
                  </a:moveTo>
                  <a:lnTo>
                    <a:pt x="0" y="169"/>
                  </a:lnTo>
                  <a:lnTo>
                    <a:pt x="2191" y="2191"/>
                  </a:lnTo>
                  <a:lnTo>
                    <a:pt x="2359" y="1966"/>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22"/>
            <p:cNvSpPr/>
            <p:nvPr/>
          </p:nvSpPr>
          <p:spPr>
            <a:xfrm>
              <a:off x="4739500" y="2033975"/>
              <a:ext cx="67425" cy="43550"/>
            </a:xfrm>
            <a:custGeom>
              <a:rect b="b" l="l" r="r" t="t"/>
              <a:pathLst>
                <a:path extrusionOk="0" h="1742" w="2697">
                  <a:moveTo>
                    <a:pt x="169" y="0"/>
                  </a:moveTo>
                  <a:cubicBezTo>
                    <a:pt x="113" y="57"/>
                    <a:pt x="57" y="169"/>
                    <a:pt x="0" y="225"/>
                  </a:cubicBezTo>
                  <a:lnTo>
                    <a:pt x="2528" y="1742"/>
                  </a:lnTo>
                  <a:lnTo>
                    <a:pt x="2696" y="1517"/>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22"/>
            <p:cNvSpPr/>
            <p:nvPr/>
          </p:nvSpPr>
          <p:spPr>
            <a:xfrm>
              <a:off x="4820925" y="1935675"/>
              <a:ext cx="54800" cy="60425"/>
            </a:xfrm>
            <a:custGeom>
              <a:rect b="b" l="l" r="r" t="t"/>
              <a:pathLst>
                <a:path extrusionOk="0" h="2417" w="2192">
                  <a:moveTo>
                    <a:pt x="169" y="1"/>
                  </a:moveTo>
                  <a:lnTo>
                    <a:pt x="1" y="169"/>
                  </a:lnTo>
                  <a:lnTo>
                    <a:pt x="1967" y="2416"/>
                  </a:lnTo>
                  <a:lnTo>
                    <a:pt x="2191" y="2191"/>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22"/>
            <p:cNvSpPr/>
            <p:nvPr/>
          </p:nvSpPr>
          <p:spPr>
            <a:xfrm>
              <a:off x="5164950" y="1830375"/>
              <a:ext cx="16875" cy="74450"/>
            </a:xfrm>
            <a:custGeom>
              <a:rect b="b" l="l" r="r" t="t"/>
              <a:pathLst>
                <a:path extrusionOk="0" h="2978" w="675">
                  <a:moveTo>
                    <a:pt x="450" y="1"/>
                  </a:moveTo>
                  <a:lnTo>
                    <a:pt x="0" y="2921"/>
                  </a:lnTo>
                  <a:lnTo>
                    <a:pt x="225" y="2977"/>
                  </a:lnTo>
                  <a:lnTo>
                    <a:pt x="67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22"/>
            <p:cNvSpPr/>
            <p:nvPr/>
          </p:nvSpPr>
          <p:spPr>
            <a:xfrm>
              <a:off x="5267450" y="1866875"/>
              <a:ext cx="37925" cy="68825"/>
            </a:xfrm>
            <a:custGeom>
              <a:rect b="b" l="l" r="r" t="t"/>
              <a:pathLst>
                <a:path extrusionOk="0" h="2753" w="1517">
                  <a:moveTo>
                    <a:pt x="1236" y="1"/>
                  </a:moveTo>
                  <a:lnTo>
                    <a:pt x="0" y="2641"/>
                  </a:lnTo>
                  <a:lnTo>
                    <a:pt x="225" y="2753"/>
                  </a:lnTo>
                  <a:lnTo>
                    <a:pt x="1517" y="113"/>
                  </a:lnTo>
                  <a:lnTo>
                    <a:pt x="123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22"/>
            <p:cNvSpPr/>
            <p:nvPr/>
          </p:nvSpPr>
          <p:spPr>
            <a:xfrm>
              <a:off x="5200050" y="1838800"/>
              <a:ext cx="23900" cy="73050"/>
            </a:xfrm>
            <a:custGeom>
              <a:rect b="b" l="l" r="r" t="t"/>
              <a:pathLst>
                <a:path extrusionOk="0" h="2922" w="956">
                  <a:moveTo>
                    <a:pt x="730" y="1"/>
                  </a:moveTo>
                  <a:lnTo>
                    <a:pt x="0" y="2865"/>
                  </a:lnTo>
                  <a:lnTo>
                    <a:pt x="281" y="2921"/>
                  </a:lnTo>
                  <a:lnTo>
                    <a:pt x="955" y="57"/>
                  </a:lnTo>
                  <a:lnTo>
                    <a:pt x="73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22"/>
            <p:cNvSpPr/>
            <p:nvPr/>
          </p:nvSpPr>
          <p:spPr>
            <a:xfrm>
              <a:off x="5233750" y="1850025"/>
              <a:ext cx="30900" cy="71650"/>
            </a:xfrm>
            <a:custGeom>
              <a:rect b="b" l="l" r="r" t="t"/>
              <a:pathLst>
                <a:path extrusionOk="0" h="2866" w="1236">
                  <a:moveTo>
                    <a:pt x="955" y="1"/>
                  </a:moveTo>
                  <a:lnTo>
                    <a:pt x="0" y="2809"/>
                  </a:lnTo>
                  <a:lnTo>
                    <a:pt x="225" y="2865"/>
                  </a:lnTo>
                  <a:lnTo>
                    <a:pt x="1236" y="113"/>
                  </a:lnTo>
                  <a:lnTo>
                    <a:pt x="95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22"/>
            <p:cNvSpPr/>
            <p:nvPr/>
          </p:nvSpPr>
          <p:spPr>
            <a:xfrm>
              <a:off x="5355900" y="1984825"/>
              <a:ext cx="5650" cy="11275"/>
            </a:xfrm>
            <a:custGeom>
              <a:rect b="b" l="l" r="r" t="t"/>
              <a:pathLst>
                <a:path extrusionOk="0" h="451" w="226">
                  <a:moveTo>
                    <a:pt x="225" y="1"/>
                  </a:moveTo>
                  <a:lnTo>
                    <a:pt x="1" y="225"/>
                  </a:lnTo>
                  <a:lnTo>
                    <a:pt x="169" y="450"/>
                  </a:lnTo>
                  <a:lnTo>
                    <a:pt x="225" y="338"/>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22"/>
            <p:cNvSpPr/>
            <p:nvPr/>
          </p:nvSpPr>
          <p:spPr>
            <a:xfrm>
              <a:off x="5298325" y="1886550"/>
              <a:ext cx="43550" cy="66000"/>
            </a:xfrm>
            <a:custGeom>
              <a:rect b="b" l="l" r="r" t="t"/>
              <a:pathLst>
                <a:path extrusionOk="0" h="2640" w="1742">
                  <a:moveTo>
                    <a:pt x="1517" y="0"/>
                  </a:moveTo>
                  <a:lnTo>
                    <a:pt x="1" y="2528"/>
                  </a:lnTo>
                  <a:lnTo>
                    <a:pt x="225" y="2640"/>
                  </a:lnTo>
                  <a:lnTo>
                    <a:pt x="1742" y="113"/>
                  </a:lnTo>
                  <a:lnTo>
                    <a:pt x="151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22"/>
            <p:cNvSpPr/>
            <p:nvPr/>
          </p:nvSpPr>
          <p:spPr>
            <a:xfrm>
              <a:off x="5327825" y="1925850"/>
              <a:ext cx="33725" cy="47775"/>
            </a:xfrm>
            <a:custGeom>
              <a:rect b="b" l="l" r="r" t="t"/>
              <a:pathLst>
                <a:path extrusionOk="0" h="1911" w="1349">
                  <a:moveTo>
                    <a:pt x="1348" y="1"/>
                  </a:moveTo>
                  <a:lnTo>
                    <a:pt x="0" y="1742"/>
                  </a:lnTo>
                  <a:lnTo>
                    <a:pt x="225" y="1910"/>
                  </a:lnTo>
                  <a:lnTo>
                    <a:pt x="1348" y="394"/>
                  </a:lnTo>
                  <a:lnTo>
                    <a:pt x="134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22"/>
            <p:cNvSpPr/>
            <p:nvPr/>
          </p:nvSpPr>
          <p:spPr>
            <a:xfrm>
              <a:off x="4836375" y="1921650"/>
              <a:ext cx="66025" cy="78650"/>
            </a:xfrm>
            <a:custGeom>
              <a:rect b="b" l="l" r="r" t="t"/>
              <a:pathLst>
                <a:path extrusionOk="0" h="3146" w="2641">
                  <a:moveTo>
                    <a:pt x="225" y="0"/>
                  </a:moveTo>
                  <a:lnTo>
                    <a:pt x="1" y="169"/>
                  </a:lnTo>
                  <a:lnTo>
                    <a:pt x="2472" y="3146"/>
                  </a:lnTo>
                  <a:lnTo>
                    <a:pt x="2640" y="2977"/>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22"/>
            <p:cNvSpPr/>
            <p:nvPr/>
          </p:nvSpPr>
          <p:spPr>
            <a:xfrm>
              <a:off x="4947300" y="1857050"/>
              <a:ext cx="42150" cy="91300"/>
            </a:xfrm>
            <a:custGeom>
              <a:rect b="b" l="l" r="r" t="t"/>
              <a:pathLst>
                <a:path extrusionOk="0" h="3652" w="1686">
                  <a:moveTo>
                    <a:pt x="225" y="1"/>
                  </a:moveTo>
                  <a:lnTo>
                    <a:pt x="1" y="57"/>
                  </a:lnTo>
                  <a:lnTo>
                    <a:pt x="1461" y="3651"/>
                  </a:lnTo>
                  <a:lnTo>
                    <a:pt x="1686" y="3539"/>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22"/>
            <p:cNvSpPr/>
            <p:nvPr/>
          </p:nvSpPr>
          <p:spPr>
            <a:xfrm>
              <a:off x="4908000" y="1875300"/>
              <a:ext cx="50575" cy="88500"/>
            </a:xfrm>
            <a:custGeom>
              <a:rect b="b" l="l" r="r" t="t"/>
              <a:pathLst>
                <a:path extrusionOk="0" h="3540" w="2023">
                  <a:moveTo>
                    <a:pt x="225" y="1"/>
                  </a:moveTo>
                  <a:lnTo>
                    <a:pt x="0" y="113"/>
                  </a:lnTo>
                  <a:lnTo>
                    <a:pt x="1797" y="3539"/>
                  </a:lnTo>
                  <a:lnTo>
                    <a:pt x="2022" y="3427"/>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22"/>
            <p:cNvSpPr/>
            <p:nvPr/>
          </p:nvSpPr>
          <p:spPr>
            <a:xfrm>
              <a:off x="4871475" y="1896375"/>
              <a:ext cx="59000" cy="82875"/>
            </a:xfrm>
            <a:custGeom>
              <a:rect b="b" l="l" r="r" t="t"/>
              <a:pathLst>
                <a:path extrusionOk="0" h="3315" w="2360">
                  <a:moveTo>
                    <a:pt x="225" y="0"/>
                  </a:moveTo>
                  <a:lnTo>
                    <a:pt x="1" y="113"/>
                  </a:lnTo>
                  <a:lnTo>
                    <a:pt x="2135" y="3314"/>
                  </a:lnTo>
                  <a:lnTo>
                    <a:pt x="2360" y="3202"/>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22"/>
            <p:cNvSpPr/>
            <p:nvPr/>
          </p:nvSpPr>
          <p:spPr>
            <a:xfrm>
              <a:off x="4986625" y="1843025"/>
              <a:ext cx="33725" cy="94100"/>
            </a:xfrm>
            <a:custGeom>
              <a:rect b="b" l="l" r="r" t="t"/>
              <a:pathLst>
                <a:path extrusionOk="0" h="3764" w="1349">
                  <a:moveTo>
                    <a:pt x="225" y="0"/>
                  </a:moveTo>
                  <a:lnTo>
                    <a:pt x="0" y="56"/>
                  </a:lnTo>
                  <a:lnTo>
                    <a:pt x="1067" y="3763"/>
                  </a:lnTo>
                  <a:lnTo>
                    <a:pt x="1348" y="3707"/>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22"/>
            <p:cNvSpPr/>
            <p:nvPr/>
          </p:nvSpPr>
          <p:spPr>
            <a:xfrm>
              <a:off x="5113000" y="1826175"/>
              <a:ext cx="7025" cy="95500"/>
            </a:xfrm>
            <a:custGeom>
              <a:rect b="b" l="l" r="r" t="t"/>
              <a:pathLst>
                <a:path extrusionOk="0" h="3820" w="281">
                  <a:moveTo>
                    <a:pt x="0" y="0"/>
                  </a:moveTo>
                  <a:lnTo>
                    <a:pt x="0" y="3819"/>
                  </a:lnTo>
                  <a:lnTo>
                    <a:pt x="281" y="3819"/>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22"/>
            <p:cNvSpPr/>
            <p:nvPr/>
          </p:nvSpPr>
          <p:spPr>
            <a:xfrm>
              <a:off x="5028750" y="1833175"/>
              <a:ext cx="23900" cy="95525"/>
            </a:xfrm>
            <a:custGeom>
              <a:rect b="b" l="l" r="r" t="t"/>
              <a:pathLst>
                <a:path extrusionOk="0" h="3821" w="956">
                  <a:moveTo>
                    <a:pt x="225" y="1"/>
                  </a:moveTo>
                  <a:lnTo>
                    <a:pt x="0" y="57"/>
                  </a:lnTo>
                  <a:lnTo>
                    <a:pt x="674" y="3820"/>
                  </a:lnTo>
                  <a:lnTo>
                    <a:pt x="955" y="3764"/>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22"/>
            <p:cNvSpPr/>
            <p:nvPr/>
          </p:nvSpPr>
          <p:spPr>
            <a:xfrm>
              <a:off x="5069475" y="1827575"/>
              <a:ext cx="15450" cy="95500"/>
            </a:xfrm>
            <a:custGeom>
              <a:rect b="b" l="l" r="r" t="t"/>
              <a:pathLst>
                <a:path extrusionOk="0" h="3820" w="618">
                  <a:moveTo>
                    <a:pt x="0" y="0"/>
                  </a:moveTo>
                  <a:lnTo>
                    <a:pt x="393" y="3819"/>
                  </a:lnTo>
                  <a:lnTo>
                    <a:pt x="618" y="3819"/>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22"/>
            <p:cNvSpPr/>
            <p:nvPr/>
          </p:nvSpPr>
          <p:spPr>
            <a:xfrm>
              <a:off x="4805500" y="1949725"/>
              <a:ext cx="73025" cy="73050"/>
            </a:xfrm>
            <a:custGeom>
              <a:rect b="b" l="l" r="r" t="t"/>
              <a:pathLst>
                <a:path extrusionOk="0" h="2922" w="2921">
                  <a:moveTo>
                    <a:pt x="169" y="1"/>
                  </a:moveTo>
                  <a:lnTo>
                    <a:pt x="0" y="169"/>
                  </a:lnTo>
                  <a:lnTo>
                    <a:pt x="2752" y="2921"/>
                  </a:lnTo>
                  <a:cubicBezTo>
                    <a:pt x="2808" y="2865"/>
                    <a:pt x="2864" y="2809"/>
                    <a:pt x="2921" y="2753"/>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22"/>
            <p:cNvSpPr/>
            <p:nvPr/>
          </p:nvSpPr>
          <p:spPr>
            <a:xfrm>
              <a:off x="4776000" y="1982025"/>
              <a:ext cx="78650" cy="66025"/>
            </a:xfrm>
            <a:custGeom>
              <a:rect b="b" l="l" r="r" t="t"/>
              <a:pathLst>
                <a:path extrusionOk="0" h="2641" w="3146">
                  <a:moveTo>
                    <a:pt x="169" y="0"/>
                  </a:moveTo>
                  <a:cubicBezTo>
                    <a:pt x="113" y="57"/>
                    <a:pt x="57" y="113"/>
                    <a:pt x="1" y="169"/>
                  </a:cubicBezTo>
                  <a:lnTo>
                    <a:pt x="2977" y="2640"/>
                  </a:lnTo>
                  <a:lnTo>
                    <a:pt x="3146" y="2415"/>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22"/>
            <p:cNvSpPr/>
            <p:nvPr/>
          </p:nvSpPr>
          <p:spPr>
            <a:xfrm>
              <a:off x="4752125" y="2015725"/>
              <a:ext cx="82875" cy="59000"/>
            </a:xfrm>
            <a:custGeom>
              <a:rect b="b" l="l" r="r" t="t"/>
              <a:pathLst>
                <a:path extrusionOk="0" h="2360" w="3315">
                  <a:moveTo>
                    <a:pt x="113" y="0"/>
                  </a:moveTo>
                  <a:lnTo>
                    <a:pt x="1" y="169"/>
                  </a:lnTo>
                  <a:lnTo>
                    <a:pt x="3202" y="2359"/>
                  </a:lnTo>
                  <a:lnTo>
                    <a:pt x="3315" y="2135"/>
                  </a:ln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22"/>
            <p:cNvSpPr/>
            <p:nvPr/>
          </p:nvSpPr>
          <p:spPr>
            <a:xfrm>
              <a:off x="5145275" y="1827575"/>
              <a:ext cx="15475" cy="96900"/>
            </a:xfrm>
            <a:custGeom>
              <a:rect b="b" l="l" r="r" t="t"/>
              <a:pathLst>
                <a:path extrusionOk="0" h="3876" w="619">
                  <a:moveTo>
                    <a:pt x="394" y="0"/>
                  </a:moveTo>
                  <a:lnTo>
                    <a:pt x="1" y="3876"/>
                  </a:lnTo>
                  <a:lnTo>
                    <a:pt x="282" y="3876"/>
                  </a:lnTo>
                  <a:lnTo>
                    <a:pt x="61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22"/>
            <p:cNvSpPr/>
            <p:nvPr/>
          </p:nvSpPr>
          <p:spPr>
            <a:xfrm>
              <a:off x="5211275" y="1844425"/>
              <a:ext cx="33725" cy="92700"/>
            </a:xfrm>
            <a:custGeom>
              <a:rect b="b" l="l" r="r" t="t"/>
              <a:pathLst>
                <a:path extrusionOk="0" h="3708" w="1349">
                  <a:moveTo>
                    <a:pt x="1124" y="0"/>
                  </a:moveTo>
                  <a:lnTo>
                    <a:pt x="1" y="3651"/>
                  </a:lnTo>
                  <a:lnTo>
                    <a:pt x="225" y="3707"/>
                  </a:lnTo>
                  <a:lnTo>
                    <a:pt x="1349" y="56"/>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22"/>
            <p:cNvSpPr/>
            <p:nvPr/>
          </p:nvSpPr>
          <p:spPr>
            <a:xfrm>
              <a:off x="5178975" y="1833175"/>
              <a:ext cx="25300" cy="95525"/>
            </a:xfrm>
            <a:custGeom>
              <a:rect b="b" l="l" r="r" t="t"/>
              <a:pathLst>
                <a:path extrusionOk="0" h="3821" w="1012">
                  <a:moveTo>
                    <a:pt x="731" y="1"/>
                  </a:moveTo>
                  <a:lnTo>
                    <a:pt x="1" y="3764"/>
                  </a:lnTo>
                  <a:lnTo>
                    <a:pt x="282" y="3820"/>
                  </a:lnTo>
                  <a:lnTo>
                    <a:pt x="1012" y="57"/>
                  </a:lnTo>
                  <a:lnTo>
                    <a:pt x="73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22"/>
            <p:cNvSpPr/>
            <p:nvPr/>
          </p:nvSpPr>
          <p:spPr>
            <a:xfrm>
              <a:off x="5353100" y="2011500"/>
              <a:ext cx="8450" cy="12675"/>
            </a:xfrm>
            <a:custGeom>
              <a:rect b="b" l="l" r="r" t="t"/>
              <a:pathLst>
                <a:path extrusionOk="0" h="507" w="338">
                  <a:moveTo>
                    <a:pt x="337" y="1"/>
                  </a:moveTo>
                  <a:lnTo>
                    <a:pt x="0" y="338"/>
                  </a:lnTo>
                  <a:lnTo>
                    <a:pt x="169" y="506"/>
                  </a:lnTo>
                  <a:lnTo>
                    <a:pt x="337" y="394"/>
                  </a:lnTo>
                  <a:lnTo>
                    <a:pt x="33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22"/>
            <p:cNvSpPr/>
            <p:nvPr/>
          </p:nvSpPr>
          <p:spPr>
            <a:xfrm>
              <a:off x="5243575" y="1858450"/>
              <a:ext cx="42150" cy="91300"/>
            </a:xfrm>
            <a:custGeom>
              <a:rect b="b" l="l" r="r" t="t"/>
              <a:pathLst>
                <a:path extrusionOk="0" h="3652" w="1686">
                  <a:moveTo>
                    <a:pt x="1461" y="1"/>
                  </a:moveTo>
                  <a:lnTo>
                    <a:pt x="0" y="3539"/>
                  </a:lnTo>
                  <a:lnTo>
                    <a:pt x="225" y="3652"/>
                  </a:lnTo>
                  <a:lnTo>
                    <a:pt x="1685" y="57"/>
                  </a:lnTo>
                  <a:lnTo>
                    <a:pt x="146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22"/>
            <p:cNvSpPr/>
            <p:nvPr/>
          </p:nvSpPr>
          <p:spPr>
            <a:xfrm>
              <a:off x="5273050" y="1875300"/>
              <a:ext cx="50575" cy="88500"/>
            </a:xfrm>
            <a:custGeom>
              <a:rect b="b" l="l" r="r" t="t"/>
              <a:pathLst>
                <a:path extrusionOk="0" h="3540" w="2023">
                  <a:moveTo>
                    <a:pt x="1798" y="1"/>
                  </a:moveTo>
                  <a:lnTo>
                    <a:pt x="1" y="3427"/>
                  </a:lnTo>
                  <a:lnTo>
                    <a:pt x="226" y="3539"/>
                  </a:lnTo>
                  <a:lnTo>
                    <a:pt x="2023" y="113"/>
                  </a:lnTo>
                  <a:lnTo>
                    <a:pt x="179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22"/>
            <p:cNvSpPr/>
            <p:nvPr/>
          </p:nvSpPr>
          <p:spPr>
            <a:xfrm>
              <a:off x="5327825" y="1955350"/>
              <a:ext cx="33725" cy="46350"/>
            </a:xfrm>
            <a:custGeom>
              <a:rect b="b" l="l" r="r" t="t"/>
              <a:pathLst>
                <a:path extrusionOk="0" h="1854" w="1349">
                  <a:moveTo>
                    <a:pt x="1348" y="0"/>
                  </a:moveTo>
                  <a:lnTo>
                    <a:pt x="0" y="1629"/>
                  </a:lnTo>
                  <a:lnTo>
                    <a:pt x="225" y="1854"/>
                  </a:lnTo>
                  <a:lnTo>
                    <a:pt x="1348" y="450"/>
                  </a:lnTo>
                  <a:lnTo>
                    <a:pt x="134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22"/>
            <p:cNvSpPr/>
            <p:nvPr/>
          </p:nvSpPr>
          <p:spPr>
            <a:xfrm>
              <a:off x="5301150" y="1897775"/>
              <a:ext cx="59000" cy="84275"/>
            </a:xfrm>
            <a:custGeom>
              <a:rect b="b" l="l" r="r" t="t"/>
              <a:pathLst>
                <a:path extrusionOk="0" h="3371" w="2360">
                  <a:moveTo>
                    <a:pt x="2191" y="1"/>
                  </a:moveTo>
                  <a:lnTo>
                    <a:pt x="0" y="3202"/>
                  </a:lnTo>
                  <a:lnTo>
                    <a:pt x="225" y="3370"/>
                  </a:lnTo>
                  <a:lnTo>
                    <a:pt x="2359" y="169"/>
                  </a:lnTo>
                  <a:lnTo>
                    <a:pt x="219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22"/>
            <p:cNvSpPr/>
            <p:nvPr/>
          </p:nvSpPr>
          <p:spPr>
            <a:xfrm>
              <a:off x="4903775" y="2062050"/>
              <a:ext cx="487250" cy="430375"/>
            </a:xfrm>
            <a:custGeom>
              <a:rect b="b" l="l" r="r" t="t"/>
              <a:pathLst>
                <a:path extrusionOk="0" h="17215" w="19490">
                  <a:moveTo>
                    <a:pt x="8650" y="1"/>
                  </a:moveTo>
                  <a:lnTo>
                    <a:pt x="8650" y="1012"/>
                  </a:lnTo>
                  <a:cubicBezTo>
                    <a:pt x="15446" y="1012"/>
                    <a:pt x="18816" y="9156"/>
                    <a:pt x="14042" y="13986"/>
                  </a:cubicBezTo>
                  <a:cubicBezTo>
                    <a:pt x="12496" y="15532"/>
                    <a:pt x="10590" y="16224"/>
                    <a:pt x="8721" y="16224"/>
                  </a:cubicBezTo>
                  <a:cubicBezTo>
                    <a:pt x="4817" y="16224"/>
                    <a:pt x="1068" y="13207"/>
                    <a:pt x="1068" y="8650"/>
                  </a:cubicBezTo>
                  <a:lnTo>
                    <a:pt x="1" y="8650"/>
                  </a:lnTo>
                  <a:cubicBezTo>
                    <a:pt x="41" y="13703"/>
                    <a:pt x="4214" y="17215"/>
                    <a:pt x="8664" y="17215"/>
                  </a:cubicBezTo>
                  <a:cubicBezTo>
                    <a:pt x="10397" y="17215"/>
                    <a:pt x="12171" y="16683"/>
                    <a:pt x="13761" y="15502"/>
                  </a:cubicBezTo>
                  <a:cubicBezTo>
                    <a:pt x="19490" y="11346"/>
                    <a:pt x="17973" y="2472"/>
                    <a:pt x="11234" y="338"/>
                  </a:cubicBezTo>
                  <a:lnTo>
                    <a:pt x="11234" y="394"/>
                  </a:lnTo>
                  <a:cubicBezTo>
                    <a:pt x="10391" y="113"/>
                    <a:pt x="9549" y="1"/>
                    <a:pt x="865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22"/>
            <p:cNvSpPr/>
            <p:nvPr/>
          </p:nvSpPr>
          <p:spPr>
            <a:xfrm>
              <a:off x="4982400" y="2160350"/>
              <a:ext cx="330000" cy="255575"/>
            </a:xfrm>
            <a:custGeom>
              <a:rect b="b" l="l" r="r" t="t"/>
              <a:pathLst>
                <a:path extrusionOk="0" h="10223" w="13200">
                  <a:moveTo>
                    <a:pt x="8538" y="0"/>
                  </a:moveTo>
                  <a:lnTo>
                    <a:pt x="8313" y="337"/>
                  </a:lnTo>
                  <a:cubicBezTo>
                    <a:pt x="10167" y="1573"/>
                    <a:pt x="11065" y="3876"/>
                    <a:pt x="10447" y="6066"/>
                  </a:cubicBezTo>
                  <a:cubicBezTo>
                    <a:pt x="10054" y="7358"/>
                    <a:pt x="9212" y="8481"/>
                    <a:pt x="7976" y="9099"/>
                  </a:cubicBezTo>
                  <a:cubicBezTo>
                    <a:pt x="7184" y="9542"/>
                    <a:pt x="6347" y="9744"/>
                    <a:pt x="5530" y="9744"/>
                  </a:cubicBezTo>
                  <a:cubicBezTo>
                    <a:pt x="2930" y="9744"/>
                    <a:pt x="536" y="7694"/>
                    <a:pt x="450" y="4830"/>
                  </a:cubicBezTo>
                  <a:lnTo>
                    <a:pt x="1" y="4830"/>
                  </a:lnTo>
                  <a:cubicBezTo>
                    <a:pt x="57" y="7246"/>
                    <a:pt x="1686" y="9324"/>
                    <a:pt x="4045" y="9998"/>
                  </a:cubicBezTo>
                  <a:cubicBezTo>
                    <a:pt x="4550" y="10110"/>
                    <a:pt x="5056" y="10222"/>
                    <a:pt x="5561" y="10222"/>
                  </a:cubicBezTo>
                  <a:cubicBezTo>
                    <a:pt x="11065" y="10166"/>
                    <a:pt x="13199" y="2977"/>
                    <a:pt x="853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22"/>
            <p:cNvSpPr/>
            <p:nvPr/>
          </p:nvSpPr>
          <p:spPr>
            <a:xfrm>
              <a:off x="5028675" y="2210725"/>
              <a:ext cx="175600" cy="133675"/>
            </a:xfrm>
            <a:custGeom>
              <a:rect b="b" l="l" r="r" t="t"/>
              <a:pathLst>
                <a:path extrusionOk="0" h="5347" w="7024">
                  <a:moveTo>
                    <a:pt x="3631" y="463"/>
                  </a:moveTo>
                  <a:cubicBezTo>
                    <a:pt x="4755" y="463"/>
                    <a:pt x="5844" y="1327"/>
                    <a:pt x="5844" y="2647"/>
                  </a:cubicBezTo>
                  <a:cubicBezTo>
                    <a:pt x="5901" y="3826"/>
                    <a:pt x="4890" y="4894"/>
                    <a:pt x="3654" y="4894"/>
                  </a:cubicBezTo>
                  <a:cubicBezTo>
                    <a:pt x="1688" y="4837"/>
                    <a:pt x="677" y="2478"/>
                    <a:pt x="2081" y="1131"/>
                  </a:cubicBezTo>
                  <a:cubicBezTo>
                    <a:pt x="2524" y="669"/>
                    <a:pt x="3082" y="463"/>
                    <a:pt x="3631" y="463"/>
                  </a:cubicBezTo>
                  <a:close/>
                  <a:moveTo>
                    <a:pt x="3444" y="1"/>
                  </a:moveTo>
                  <a:cubicBezTo>
                    <a:pt x="0" y="1"/>
                    <a:pt x="17" y="5347"/>
                    <a:pt x="3495" y="5347"/>
                  </a:cubicBezTo>
                  <a:cubicBezTo>
                    <a:pt x="3547" y="5347"/>
                    <a:pt x="3600" y="5345"/>
                    <a:pt x="3654" y="5343"/>
                  </a:cubicBezTo>
                  <a:cubicBezTo>
                    <a:pt x="7024" y="5118"/>
                    <a:pt x="7024" y="176"/>
                    <a:pt x="3654" y="7"/>
                  </a:cubicBezTo>
                  <a:cubicBezTo>
                    <a:pt x="3583" y="3"/>
                    <a:pt x="3513" y="1"/>
                    <a:pt x="3444"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22"/>
            <p:cNvSpPr/>
            <p:nvPr/>
          </p:nvSpPr>
          <p:spPr>
            <a:xfrm>
              <a:off x="5027350" y="1948325"/>
              <a:ext cx="37925" cy="94100"/>
            </a:xfrm>
            <a:custGeom>
              <a:rect b="b" l="l" r="r" t="t"/>
              <a:pathLst>
                <a:path extrusionOk="0" h="3764" w="1517">
                  <a:moveTo>
                    <a:pt x="112" y="0"/>
                  </a:moveTo>
                  <a:cubicBezTo>
                    <a:pt x="0" y="0"/>
                    <a:pt x="955" y="3763"/>
                    <a:pt x="955" y="3763"/>
                  </a:cubicBezTo>
                  <a:lnTo>
                    <a:pt x="1517" y="3595"/>
                  </a:lnTo>
                  <a:lnTo>
                    <a:pt x="11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22"/>
            <p:cNvSpPr/>
            <p:nvPr/>
          </p:nvSpPr>
          <p:spPr>
            <a:xfrm>
              <a:off x="3496850" y="1723675"/>
              <a:ext cx="8450" cy="37925"/>
            </a:xfrm>
            <a:custGeom>
              <a:rect b="b" l="l" r="r" t="t"/>
              <a:pathLst>
                <a:path extrusionOk="0" h="1517" w="338">
                  <a:moveTo>
                    <a:pt x="113" y="0"/>
                  </a:moveTo>
                  <a:cubicBezTo>
                    <a:pt x="1" y="0"/>
                    <a:pt x="1" y="56"/>
                    <a:pt x="1" y="112"/>
                  </a:cubicBezTo>
                  <a:lnTo>
                    <a:pt x="113" y="1517"/>
                  </a:lnTo>
                  <a:lnTo>
                    <a:pt x="338" y="1460"/>
                  </a:lnTo>
                  <a:lnTo>
                    <a:pt x="225" y="56"/>
                  </a:lnTo>
                  <a:cubicBezTo>
                    <a:pt x="225" y="0"/>
                    <a:pt x="169" y="0"/>
                    <a:pt x="11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22"/>
            <p:cNvSpPr/>
            <p:nvPr/>
          </p:nvSpPr>
          <p:spPr>
            <a:xfrm>
              <a:off x="3211825" y="1856000"/>
              <a:ext cx="30925" cy="30575"/>
            </a:xfrm>
            <a:custGeom>
              <a:rect b="b" l="l" r="r" t="t"/>
              <a:pathLst>
                <a:path extrusionOk="0" h="1223" w="1237">
                  <a:moveTo>
                    <a:pt x="141" y="1"/>
                  </a:moveTo>
                  <a:cubicBezTo>
                    <a:pt x="113" y="1"/>
                    <a:pt x="85" y="15"/>
                    <a:pt x="57" y="43"/>
                  </a:cubicBezTo>
                  <a:cubicBezTo>
                    <a:pt x="0" y="99"/>
                    <a:pt x="0" y="155"/>
                    <a:pt x="57" y="211"/>
                  </a:cubicBezTo>
                  <a:lnTo>
                    <a:pt x="1068" y="1222"/>
                  </a:lnTo>
                  <a:lnTo>
                    <a:pt x="1236" y="1054"/>
                  </a:lnTo>
                  <a:lnTo>
                    <a:pt x="225" y="43"/>
                  </a:lnTo>
                  <a:cubicBezTo>
                    <a:pt x="197" y="15"/>
                    <a:pt x="169" y="1"/>
                    <a:pt x="14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22"/>
            <p:cNvSpPr/>
            <p:nvPr/>
          </p:nvSpPr>
          <p:spPr>
            <a:xfrm>
              <a:off x="3245525" y="1826525"/>
              <a:ext cx="28100" cy="31950"/>
            </a:xfrm>
            <a:custGeom>
              <a:rect b="b" l="l" r="r" t="t"/>
              <a:pathLst>
                <a:path extrusionOk="0" h="1278" w="1124">
                  <a:moveTo>
                    <a:pt x="141" y="0"/>
                  </a:moveTo>
                  <a:cubicBezTo>
                    <a:pt x="113" y="0"/>
                    <a:pt x="85" y="14"/>
                    <a:pt x="57" y="42"/>
                  </a:cubicBezTo>
                  <a:cubicBezTo>
                    <a:pt x="0" y="42"/>
                    <a:pt x="0" y="155"/>
                    <a:pt x="57" y="155"/>
                  </a:cubicBezTo>
                  <a:lnTo>
                    <a:pt x="955" y="1278"/>
                  </a:lnTo>
                  <a:lnTo>
                    <a:pt x="1124" y="1166"/>
                  </a:lnTo>
                  <a:lnTo>
                    <a:pt x="225" y="42"/>
                  </a:lnTo>
                  <a:cubicBezTo>
                    <a:pt x="197" y="14"/>
                    <a:pt x="169" y="0"/>
                    <a:pt x="14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22"/>
            <p:cNvSpPr/>
            <p:nvPr/>
          </p:nvSpPr>
          <p:spPr>
            <a:xfrm>
              <a:off x="3283425" y="1798075"/>
              <a:ext cx="25300" cy="33725"/>
            </a:xfrm>
            <a:custGeom>
              <a:rect b="b" l="l" r="r" t="t"/>
              <a:pathLst>
                <a:path extrusionOk="0" h="1349" w="1012">
                  <a:moveTo>
                    <a:pt x="57" y="1"/>
                  </a:moveTo>
                  <a:cubicBezTo>
                    <a:pt x="1" y="57"/>
                    <a:pt x="1" y="113"/>
                    <a:pt x="57" y="169"/>
                  </a:cubicBezTo>
                  <a:lnTo>
                    <a:pt x="787" y="1349"/>
                  </a:lnTo>
                  <a:lnTo>
                    <a:pt x="1012" y="1236"/>
                  </a:lnTo>
                  <a:lnTo>
                    <a:pt x="225" y="57"/>
                  </a:lnTo>
                  <a:cubicBezTo>
                    <a:pt x="169" y="1"/>
                    <a:pt x="113" y="1"/>
                    <a:pt x="57"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22"/>
            <p:cNvSpPr/>
            <p:nvPr/>
          </p:nvSpPr>
          <p:spPr>
            <a:xfrm>
              <a:off x="3451925" y="1730100"/>
              <a:ext cx="12675" cy="38525"/>
            </a:xfrm>
            <a:custGeom>
              <a:rect b="b" l="l" r="r" t="t"/>
              <a:pathLst>
                <a:path extrusionOk="0" h="1541" w="507">
                  <a:moveTo>
                    <a:pt x="161" y="1"/>
                  </a:moveTo>
                  <a:cubicBezTo>
                    <a:pt x="146" y="1"/>
                    <a:pt x="129" y="7"/>
                    <a:pt x="113" y="24"/>
                  </a:cubicBezTo>
                  <a:cubicBezTo>
                    <a:pt x="57" y="24"/>
                    <a:pt x="1" y="80"/>
                    <a:pt x="1" y="136"/>
                  </a:cubicBezTo>
                  <a:lnTo>
                    <a:pt x="281" y="1540"/>
                  </a:lnTo>
                  <a:lnTo>
                    <a:pt x="506" y="1484"/>
                  </a:lnTo>
                  <a:lnTo>
                    <a:pt x="225" y="80"/>
                  </a:lnTo>
                  <a:cubicBezTo>
                    <a:pt x="225" y="40"/>
                    <a:pt x="197" y="1"/>
                    <a:pt x="16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22"/>
            <p:cNvSpPr/>
            <p:nvPr/>
          </p:nvSpPr>
          <p:spPr>
            <a:xfrm>
              <a:off x="3363475" y="1755375"/>
              <a:ext cx="19675" cy="37125"/>
            </a:xfrm>
            <a:custGeom>
              <a:rect b="b" l="l" r="r" t="t"/>
              <a:pathLst>
                <a:path extrusionOk="0" h="1485" w="787">
                  <a:moveTo>
                    <a:pt x="160" y="1"/>
                  </a:moveTo>
                  <a:cubicBezTo>
                    <a:pt x="145" y="1"/>
                    <a:pt x="129" y="7"/>
                    <a:pt x="113" y="24"/>
                  </a:cubicBezTo>
                  <a:cubicBezTo>
                    <a:pt x="56" y="24"/>
                    <a:pt x="0" y="80"/>
                    <a:pt x="56" y="136"/>
                  </a:cubicBezTo>
                  <a:lnTo>
                    <a:pt x="618" y="1484"/>
                  </a:lnTo>
                  <a:lnTo>
                    <a:pt x="787" y="1372"/>
                  </a:lnTo>
                  <a:lnTo>
                    <a:pt x="225" y="80"/>
                  </a:lnTo>
                  <a:cubicBezTo>
                    <a:pt x="225" y="40"/>
                    <a:pt x="197" y="1"/>
                    <a:pt x="16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22"/>
            <p:cNvSpPr/>
            <p:nvPr/>
          </p:nvSpPr>
          <p:spPr>
            <a:xfrm>
              <a:off x="3407000" y="1739100"/>
              <a:ext cx="15475" cy="39350"/>
            </a:xfrm>
            <a:custGeom>
              <a:rect b="b" l="l" r="r" t="t"/>
              <a:pathLst>
                <a:path extrusionOk="0" h="1574" w="619">
                  <a:moveTo>
                    <a:pt x="56" y="1"/>
                  </a:moveTo>
                  <a:cubicBezTo>
                    <a:pt x="0" y="57"/>
                    <a:pt x="0" y="113"/>
                    <a:pt x="0" y="169"/>
                  </a:cubicBezTo>
                  <a:lnTo>
                    <a:pt x="393" y="1574"/>
                  </a:lnTo>
                  <a:lnTo>
                    <a:pt x="618" y="1517"/>
                  </a:lnTo>
                  <a:lnTo>
                    <a:pt x="225" y="113"/>
                  </a:lnTo>
                  <a:cubicBezTo>
                    <a:pt x="169" y="1"/>
                    <a:pt x="113" y="1"/>
                    <a:pt x="56"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22"/>
            <p:cNvSpPr/>
            <p:nvPr/>
          </p:nvSpPr>
          <p:spPr>
            <a:xfrm>
              <a:off x="3321350" y="1775025"/>
              <a:ext cx="22475" cy="35725"/>
            </a:xfrm>
            <a:custGeom>
              <a:rect b="b" l="l" r="r" t="t"/>
              <a:pathLst>
                <a:path extrusionOk="0" h="1429" w="899">
                  <a:moveTo>
                    <a:pt x="106" y="1"/>
                  </a:moveTo>
                  <a:cubicBezTo>
                    <a:pt x="89" y="1"/>
                    <a:pt x="73" y="8"/>
                    <a:pt x="56" y="24"/>
                  </a:cubicBezTo>
                  <a:cubicBezTo>
                    <a:pt x="0" y="24"/>
                    <a:pt x="0" y="137"/>
                    <a:pt x="0" y="193"/>
                  </a:cubicBezTo>
                  <a:lnTo>
                    <a:pt x="730" y="1428"/>
                  </a:lnTo>
                  <a:lnTo>
                    <a:pt x="899" y="1316"/>
                  </a:lnTo>
                  <a:lnTo>
                    <a:pt x="225" y="80"/>
                  </a:lnTo>
                  <a:cubicBezTo>
                    <a:pt x="185" y="41"/>
                    <a:pt x="146" y="1"/>
                    <a:pt x="106"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22"/>
            <p:cNvSpPr/>
            <p:nvPr/>
          </p:nvSpPr>
          <p:spPr>
            <a:xfrm>
              <a:off x="3093875" y="2050825"/>
              <a:ext cx="39350" cy="16875"/>
            </a:xfrm>
            <a:custGeom>
              <a:rect b="b" l="l" r="r" t="t"/>
              <a:pathLst>
                <a:path extrusionOk="0" h="675" w="1574">
                  <a:moveTo>
                    <a:pt x="169" y="0"/>
                  </a:moveTo>
                  <a:cubicBezTo>
                    <a:pt x="113" y="0"/>
                    <a:pt x="57" y="57"/>
                    <a:pt x="57" y="113"/>
                  </a:cubicBezTo>
                  <a:cubicBezTo>
                    <a:pt x="1" y="169"/>
                    <a:pt x="57" y="225"/>
                    <a:pt x="113" y="225"/>
                  </a:cubicBezTo>
                  <a:lnTo>
                    <a:pt x="1517" y="674"/>
                  </a:lnTo>
                  <a:lnTo>
                    <a:pt x="1573" y="450"/>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22"/>
            <p:cNvSpPr/>
            <p:nvPr/>
          </p:nvSpPr>
          <p:spPr>
            <a:xfrm>
              <a:off x="3082650" y="2095175"/>
              <a:ext cx="39325" cy="13250"/>
            </a:xfrm>
            <a:custGeom>
              <a:rect b="b" l="l" r="r" t="t"/>
              <a:pathLst>
                <a:path extrusionOk="0" h="530" w="1573">
                  <a:moveTo>
                    <a:pt x="121" y="0"/>
                  </a:moveTo>
                  <a:cubicBezTo>
                    <a:pt x="85" y="0"/>
                    <a:pt x="56" y="40"/>
                    <a:pt x="56" y="80"/>
                  </a:cubicBezTo>
                  <a:cubicBezTo>
                    <a:pt x="0" y="136"/>
                    <a:pt x="56" y="192"/>
                    <a:pt x="113" y="248"/>
                  </a:cubicBezTo>
                  <a:lnTo>
                    <a:pt x="1517" y="529"/>
                  </a:lnTo>
                  <a:lnTo>
                    <a:pt x="1573" y="305"/>
                  </a:lnTo>
                  <a:lnTo>
                    <a:pt x="169" y="24"/>
                  </a:lnTo>
                  <a:cubicBezTo>
                    <a:pt x="152" y="7"/>
                    <a:pt x="136" y="0"/>
                    <a:pt x="12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22"/>
            <p:cNvSpPr/>
            <p:nvPr/>
          </p:nvSpPr>
          <p:spPr>
            <a:xfrm>
              <a:off x="3075625" y="2140675"/>
              <a:ext cx="37925" cy="9875"/>
            </a:xfrm>
            <a:custGeom>
              <a:rect b="b" l="l" r="r" t="t"/>
              <a:pathLst>
                <a:path extrusionOk="0" h="395" w="1517">
                  <a:moveTo>
                    <a:pt x="113" y="1"/>
                  </a:moveTo>
                  <a:cubicBezTo>
                    <a:pt x="57" y="1"/>
                    <a:pt x="0" y="57"/>
                    <a:pt x="0" y="113"/>
                  </a:cubicBezTo>
                  <a:cubicBezTo>
                    <a:pt x="0" y="169"/>
                    <a:pt x="57" y="226"/>
                    <a:pt x="113" y="226"/>
                  </a:cubicBezTo>
                  <a:lnTo>
                    <a:pt x="1517" y="394"/>
                  </a:lnTo>
                  <a:lnTo>
                    <a:pt x="1517" y="169"/>
                  </a:ln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22"/>
            <p:cNvSpPr/>
            <p:nvPr/>
          </p:nvSpPr>
          <p:spPr>
            <a:xfrm>
              <a:off x="3128975" y="1966000"/>
              <a:ext cx="36550" cy="23075"/>
            </a:xfrm>
            <a:custGeom>
              <a:rect b="b" l="l" r="r" t="t"/>
              <a:pathLst>
                <a:path extrusionOk="0" h="923" w="1462">
                  <a:moveTo>
                    <a:pt x="166" y="0"/>
                  </a:moveTo>
                  <a:cubicBezTo>
                    <a:pt x="113" y="0"/>
                    <a:pt x="57" y="40"/>
                    <a:pt x="57" y="80"/>
                  </a:cubicBezTo>
                  <a:cubicBezTo>
                    <a:pt x="1" y="136"/>
                    <a:pt x="57" y="192"/>
                    <a:pt x="113" y="192"/>
                  </a:cubicBezTo>
                  <a:lnTo>
                    <a:pt x="1349" y="922"/>
                  </a:lnTo>
                  <a:lnTo>
                    <a:pt x="1461" y="698"/>
                  </a:lnTo>
                  <a:lnTo>
                    <a:pt x="225" y="24"/>
                  </a:lnTo>
                  <a:cubicBezTo>
                    <a:pt x="209" y="7"/>
                    <a:pt x="188" y="0"/>
                    <a:pt x="16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22"/>
            <p:cNvSpPr/>
            <p:nvPr/>
          </p:nvSpPr>
          <p:spPr>
            <a:xfrm>
              <a:off x="3109625" y="2007075"/>
              <a:ext cx="37625" cy="19900"/>
            </a:xfrm>
            <a:custGeom>
              <a:rect b="b" l="l" r="r" t="t"/>
              <a:pathLst>
                <a:path extrusionOk="0" h="796" w="1505">
                  <a:moveTo>
                    <a:pt x="162" y="0"/>
                  </a:moveTo>
                  <a:cubicBezTo>
                    <a:pt x="34" y="0"/>
                    <a:pt x="1" y="184"/>
                    <a:pt x="101" y="234"/>
                  </a:cubicBezTo>
                  <a:lnTo>
                    <a:pt x="1449" y="796"/>
                  </a:lnTo>
                  <a:lnTo>
                    <a:pt x="1505" y="571"/>
                  </a:lnTo>
                  <a:lnTo>
                    <a:pt x="213" y="9"/>
                  </a:lnTo>
                  <a:cubicBezTo>
                    <a:pt x="195" y="3"/>
                    <a:pt x="178" y="0"/>
                    <a:pt x="16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22"/>
            <p:cNvSpPr/>
            <p:nvPr/>
          </p:nvSpPr>
          <p:spPr>
            <a:xfrm>
              <a:off x="3154250" y="1926200"/>
              <a:ext cx="35125" cy="24950"/>
            </a:xfrm>
            <a:custGeom>
              <a:rect b="b" l="l" r="r" t="t"/>
              <a:pathLst>
                <a:path extrusionOk="0" h="998" w="1405">
                  <a:moveTo>
                    <a:pt x="113" y="1"/>
                  </a:moveTo>
                  <a:cubicBezTo>
                    <a:pt x="85" y="1"/>
                    <a:pt x="57" y="15"/>
                    <a:pt x="57" y="43"/>
                  </a:cubicBezTo>
                  <a:cubicBezTo>
                    <a:pt x="1" y="99"/>
                    <a:pt x="1" y="155"/>
                    <a:pt x="57" y="211"/>
                  </a:cubicBezTo>
                  <a:lnTo>
                    <a:pt x="1236" y="998"/>
                  </a:lnTo>
                  <a:lnTo>
                    <a:pt x="1405" y="829"/>
                  </a:lnTo>
                  <a:lnTo>
                    <a:pt x="169" y="43"/>
                  </a:lnTo>
                  <a:cubicBezTo>
                    <a:pt x="169" y="15"/>
                    <a:pt x="141" y="1"/>
                    <a:pt x="11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22"/>
            <p:cNvSpPr/>
            <p:nvPr/>
          </p:nvSpPr>
          <p:spPr>
            <a:xfrm>
              <a:off x="3180925" y="1890750"/>
              <a:ext cx="32325" cy="28100"/>
            </a:xfrm>
            <a:custGeom>
              <a:rect b="b" l="l" r="r" t="t"/>
              <a:pathLst>
                <a:path extrusionOk="0" h="1124" w="1293">
                  <a:moveTo>
                    <a:pt x="57" y="1"/>
                  </a:moveTo>
                  <a:cubicBezTo>
                    <a:pt x="1" y="57"/>
                    <a:pt x="1" y="113"/>
                    <a:pt x="57" y="169"/>
                  </a:cubicBezTo>
                  <a:lnTo>
                    <a:pt x="1124" y="1124"/>
                  </a:lnTo>
                  <a:lnTo>
                    <a:pt x="1293" y="955"/>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22"/>
            <p:cNvSpPr/>
            <p:nvPr/>
          </p:nvSpPr>
          <p:spPr>
            <a:xfrm>
              <a:off x="3849300" y="1858800"/>
              <a:ext cx="29500" cy="29175"/>
            </a:xfrm>
            <a:custGeom>
              <a:rect b="b" l="l" r="r" t="t"/>
              <a:pathLst>
                <a:path extrusionOk="0" h="1167" w="1180">
                  <a:moveTo>
                    <a:pt x="1095" y="1"/>
                  </a:moveTo>
                  <a:cubicBezTo>
                    <a:pt x="1067" y="1"/>
                    <a:pt x="1039" y="15"/>
                    <a:pt x="1011" y="43"/>
                  </a:cubicBezTo>
                  <a:lnTo>
                    <a:pt x="0" y="1054"/>
                  </a:lnTo>
                  <a:lnTo>
                    <a:pt x="112" y="1166"/>
                  </a:lnTo>
                  <a:lnTo>
                    <a:pt x="1180" y="155"/>
                  </a:lnTo>
                  <a:cubicBezTo>
                    <a:pt x="1180" y="99"/>
                    <a:pt x="1180" y="43"/>
                    <a:pt x="1180" y="43"/>
                  </a:cubicBezTo>
                  <a:cubicBezTo>
                    <a:pt x="1151" y="15"/>
                    <a:pt x="1123" y="1"/>
                    <a:pt x="109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22"/>
            <p:cNvSpPr/>
            <p:nvPr/>
          </p:nvSpPr>
          <p:spPr>
            <a:xfrm>
              <a:off x="3901250" y="1930075"/>
              <a:ext cx="35125" cy="23900"/>
            </a:xfrm>
            <a:custGeom>
              <a:rect b="b" l="l" r="r" t="t"/>
              <a:pathLst>
                <a:path extrusionOk="0" h="956" w="1405">
                  <a:moveTo>
                    <a:pt x="1180" y="0"/>
                  </a:moveTo>
                  <a:lnTo>
                    <a:pt x="0" y="843"/>
                  </a:lnTo>
                  <a:cubicBezTo>
                    <a:pt x="113" y="843"/>
                    <a:pt x="169" y="899"/>
                    <a:pt x="169" y="955"/>
                  </a:cubicBezTo>
                  <a:lnTo>
                    <a:pt x="1348" y="169"/>
                  </a:lnTo>
                  <a:cubicBezTo>
                    <a:pt x="1404" y="113"/>
                    <a:pt x="1404" y="56"/>
                    <a:pt x="134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22"/>
            <p:cNvSpPr/>
            <p:nvPr/>
          </p:nvSpPr>
          <p:spPr>
            <a:xfrm>
              <a:off x="3074225" y="2185625"/>
              <a:ext cx="37925" cy="5625"/>
            </a:xfrm>
            <a:custGeom>
              <a:rect b="b" l="l" r="r" t="t"/>
              <a:pathLst>
                <a:path extrusionOk="0" h="225" w="1517">
                  <a:moveTo>
                    <a:pt x="113" y="0"/>
                  </a:moveTo>
                  <a:cubicBezTo>
                    <a:pt x="56" y="0"/>
                    <a:pt x="0" y="56"/>
                    <a:pt x="0" y="113"/>
                  </a:cubicBezTo>
                  <a:cubicBezTo>
                    <a:pt x="0" y="169"/>
                    <a:pt x="56" y="225"/>
                    <a:pt x="113" y="225"/>
                  </a:cubicBezTo>
                  <a:lnTo>
                    <a:pt x="1517" y="225"/>
                  </a:lnTo>
                  <a:lnTo>
                    <a:pt x="151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22"/>
            <p:cNvSpPr/>
            <p:nvPr/>
          </p:nvSpPr>
          <p:spPr>
            <a:xfrm>
              <a:off x="3875975" y="1891375"/>
              <a:ext cx="34575" cy="27475"/>
            </a:xfrm>
            <a:custGeom>
              <a:rect b="b" l="l" r="r" t="t"/>
              <a:pathLst>
                <a:path extrusionOk="0" h="1099" w="1383">
                  <a:moveTo>
                    <a:pt x="1193" y="1"/>
                  </a:moveTo>
                  <a:cubicBezTo>
                    <a:pt x="1170" y="1"/>
                    <a:pt x="1145" y="10"/>
                    <a:pt x="1124" y="32"/>
                  </a:cubicBezTo>
                  <a:lnTo>
                    <a:pt x="0" y="930"/>
                  </a:lnTo>
                  <a:lnTo>
                    <a:pt x="169" y="1099"/>
                  </a:lnTo>
                  <a:lnTo>
                    <a:pt x="1292" y="200"/>
                  </a:lnTo>
                  <a:cubicBezTo>
                    <a:pt x="1382" y="155"/>
                    <a:pt x="1291" y="1"/>
                    <a:pt x="119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22"/>
            <p:cNvSpPr/>
            <p:nvPr/>
          </p:nvSpPr>
          <p:spPr>
            <a:xfrm>
              <a:off x="3943375" y="2010100"/>
              <a:ext cx="36525" cy="19675"/>
            </a:xfrm>
            <a:custGeom>
              <a:rect b="b" l="l" r="r" t="t"/>
              <a:pathLst>
                <a:path extrusionOk="0" h="787" w="1461">
                  <a:moveTo>
                    <a:pt x="1292" y="1"/>
                  </a:moveTo>
                  <a:lnTo>
                    <a:pt x="0" y="562"/>
                  </a:lnTo>
                  <a:lnTo>
                    <a:pt x="56" y="787"/>
                  </a:lnTo>
                  <a:lnTo>
                    <a:pt x="1404" y="225"/>
                  </a:lnTo>
                  <a:cubicBezTo>
                    <a:pt x="1460" y="169"/>
                    <a:pt x="1460" y="113"/>
                    <a:pt x="1460" y="57"/>
                  </a:cubicBezTo>
                  <a:cubicBezTo>
                    <a:pt x="1404" y="1"/>
                    <a:pt x="1348" y="1"/>
                    <a:pt x="129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22"/>
            <p:cNvSpPr/>
            <p:nvPr/>
          </p:nvSpPr>
          <p:spPr>
            <a:xfrm>
              <a:off x="3923700" y="1967400"/>
              <a:ext cx="36550" cy="23075"/>
            </a:xfrm>
            <a:custGeom>
              <a:rect b="b" l="l" r="r" t="t"/>
              <a:pathLst>
                <a:path extrusionOk="0" h="923" w="1462">
                  <a:moveTo>
                    <a:pt x="1342" y="0"/>
                  </a:moveTo>
                  <a:cubicBezTo>
                    <a:pt x="1326" y="0"/>
                    <a:pt x="1309" y="7"/>
                    <a:pt x="1293" y="24"/>
                  </a:cubicBezTo>
                  <a:lnTo>
                    <a:pt x="1" y="698"/>
                  </a:lnTo>
                  <a:cubicBezTo>
                    <a:pt x="57" y="754"/>
                    <a:pt x="57" y="866"/>
                    <a:pt x="113" y="922"/>
                  </a:cubicBezTo>
                  <a:lnTo>
                    <a:pt x="1405" y="192"/>
                  </a:lnTo>
                  <a:cubicBezTo>
                    <a:pt x="1461" y="192"/>
                    <a:pt x="1461" y="136"/>
                    <a:pt x="1461" y="80"/>
                  </a:cubicBezTo>
                  <a:cubicBezTo>
                    <a:pt x="1421" y="40"/>
                    <a:pt x="1382" y="0"/>
                    <a:pt x="134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22"/>
            <p:cNvSpPr/>
            <p:nvPr/>
          </p:nvSpPr>
          <p:spPr>
            <a:xfrm>
              <a:off x="3974250" y="2142100"/>
              <a:ext cx="36550" cy="9850"/>
            </a:xfrm>
            <a:custGeom>
              <a:rect b="b" l="l" r="r" t="t"/>
              <a:pathLst>
                <a:path extrusionOk="0" h="394" w="1462">
                  <a:moveTo>
                    <a:pt x="1349" y="0"/>
                  </a:moveTo>
                  <a:lnTo>
                    <a:pt x="1" y="169"/>
                  </a:lnTo>
                  <a:lnTo>
                    <a:pt x="1" y="393"/>
                  </a:lnTo>
                  <a:lnTo>
                    <a:pt x="1405" y="225"/>
                  </a:lnTo>
                  <a:cubicBezTo>
                    <a:pt x="1461" y="225"/>
                    <a:pt x="1461" y="169"/>
                    <a:pt x="1461" y="112"/>
                  </a:cubicBezTo>
                  <a:cubicBezTo>
                    <a:pt x="1461" y="56"/>
                    <a:pt x="1405" y="0"/>
                    <a:pt x="134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22"/>
            <p:cNvSpPr/>
            <p:nvPr/>
          </p:nvSpPr>
          <p:spPr>
            <a:xfrm>
              <a:off x="3956000" y="2052050"/>
              <a:ext cx="40375" cy="17050"/>
            </a:xfrm>
            <a:custGeom>
              <a:rect b="b" l="l" r="r" t="t"/>
              <a:pathLst>
                <a:path extrusionOk="0" h="682" w="1615">
                  <a:moveTo>
                    <a:pt x="1435" y="0"/>
                  </a:moveTo>
                  <a:cubicBezTo>
                    <a:pt x="1425" y="0"/>
                    <a:pt x="1415" y="3"/>
                    <a:pt x="1405" y="8"/>
                  </a:cubicBezTo>
                  <a:lnTo>
                    <a:pt x="1" y="457"/>
                  </a:lnTo>
                  <a:lnTo>
                    <a:pt x="57" y="682"/>
                  </a:lnTo>
                  <a:lnTo>
                    <a:pt x="1461" y="232"/>
                  </a:lnTo>
                  <a:cubicBezTo>
                    <a:pt x="1614" y="232"/>
                    <a:pt x="1535" y="0"/>
                    <a:pt x="1435"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22"/>
            <p:cNvSpPr/>
            <p:nvPr/>
          </p:nvSpPr>
          <p:spPr>
            <a:xfrm>
              <a:off x="3967225" y="2098575"/>
              <a:ext cx="39350" cy="12650"/>
            </a:xfrm>
            <a:custGeom>
              <a:rect b="b" l="l" r="r" t="t"/>
              <a:pathLst>
                <a:path extrusionOk="0" h="506" w="1574">
                  <a:moveTo>
                    <a:pt x="1405" y="0"/>
                  </a:moveTo>
                  <a:lnTo>
                    <a:pt x="1" y="281"/>
                  </a:lnTo>
                  <a:cubicBezTo>
                    <a:pt x="1" y="337"/>
                    <a:pt x="57" y="393"/>
                    <a:pt x="57" y="506"/>
                  </a:cubicBezTo>
                  <a:lnTo>
                    <a:pt x="1461" y="225"/>
                  </a:lnTo>
                  <a:cubicBezTo>
                    <a:pt x="1574" y="169"/>
                    <a:pt x="1517" y="0"/>
                    <a:pt x="1405"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22"/>
            <p:cNvSpPr/>
            <p:nvPr/>
          </p:nvSpPr>
          <p:spPr>
            <a:xfrm>
              <a:off x="3668150" y="1740525"/>
              <a:ext cx="15475" cy="39325"/>
            </a:xfrm>
            <a:custGeom>
              <a:rect b="b" l="l" r="r" t="t"/>
              <a:pathLst>
                <a:path extrusionOk="0" h="1573" w="619">
                  <a:moveTo>
                    <a:pt x="563" y="0"/>
                  </a:moveTo>
                  <a:cubicBezTo>
                    <a:pt x="506" y="0"/>
                    <a:pt x="394" y="0"/>
                    <a:pt x="394" y="56"/>
                  </a:cubicBezTo>
                  <a:lnTo>
                    <a:pt x="1" y="1460"/>
                  </a:lnTo>
                  <a:lnTo>
                    <a:pt x="169" y="1573"/>
                  </a:lnTo>
                  <a:lnTo>
                    <a:pt x="619" y="169"/>
                  </a:lnTo>
                  <a:cubicBezTo>
                    <a:pt x="619" y="56"/>
                    <a:pt x="619" y="0"/>
                    <a:pt x="56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22"/>
            <p:cNvSpPr/>
            <p:nvPr/>
          </p:nvSpPr>
          <p:spPr>
            <a:xfrm>
              <a:off x="3627450" y="1728700"/>
              <a:ext cx="12650" cy="38525"/>
            </a:xfrm>
            <a:custGeom>
              <a:rect b="b" l="l" r="r" t="t"/>
              <a:pathLst>
                <a:path extrusionOk="0" h="1541" w="506">
                  <a:moveTo>
                    <a:pt x="345" y="1"/>
                  </a:moveTo>
                  <a:cubicBezTo>
                    <a:pt x="309" y="1"/>
                    <a:pt x="281" y="40"/>
                    <a:pt x="281" y="80"/>
                  </a:cubicBezTo>
                  <a:lnTo>
                    <a:pt x="0" y="1484"/>
                  </a:lnTo>
                  <a:lnTo>
                    <a:pt x="225" y="1540"/>
                  </a:lnTo>
                  <a:lnTo>
                    <a:pt x="506" y="136"/>
                  </a:lnTo>
                  <a:cubicBezTo>
                    <a:pt x="506" y="80"/>
                    <a:pt x="449" y="24"/>
                    <a:pt x="393" y="24"/>
                  </a:cubicBezTo>
                  <a:cubicBezTo>
                    <a:pt x="377" y="7"/>
                    <a:pt x="360" y="1"/>
                    <a:pt x="34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22"/>
            <p:cNvSpPr/>
            <p:nvPr/>
          </p:nvSpPr>
          <p:spPr>
            <a:xfrm>
              <a:off x="3543200" y="1720850"/>
              <a:ext cx="5625" cy="37950"/>
            </a:xfrm>
            <a:custGeom>
              <a:rect b="b" l="l" r="r" t="t"/>
              <a:pathLst>
                <a:path extrusionOk="0" h="1518" w="225">
                  <a:moveTo>
                    <a:pt x="113" y="1"/>
                  </a:moveTo>
                  <a:cubicBezTo>
                    <a:pt x="56" y="1"/>
                    <a:pt x="0" y="1"/>
                    <a:pt x="0" y="113"/>
                  </a:cubicBezTo>
                  <a:lnTo>
                    <a:pt x="0" y="1517"/>
                  </a:lnTo>
                  <a:lnTo>
                    <a:pt x="225" y="1517"/>
                  </a:lnTo>
                  <a:lnTo>
                    <a:pt x="225" y="113"/>
                  </a:lnTo>
                  <a:cubicBezTo>
                    <a:pt x="225" y="1"/>
                    <a:pt x="169" y="1"/>
                    <a:pt x="11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22"/>
            <p:cNvSpPr/>
            <p:nvPr/>
          </p:nvSpPr>
          <p:spPr>
            <a:xfrm>
              <a:off x="3817000" y="1826525"/>
              <a:ext cx="28100" cy="33375"/>
            </a:xfrm>
            <a:custGeom>
              <a:rect b="b" l="l" r="r" t="t"/>
              <a:pathLst>
                <a:path extrusionOk="0" h="1335" w="1124">
                  <a:moveTo>
                    <a:pt x="983" y="0"/>
                  </a:moveTo>
                  <a:cubicBezTo>
                    <a:pt x="955" y="0"/>
                    <a:pt x="927" y="14"/>
                    <a:pt x="899" y="42"/>
                  </a:cubicBezTo>
                  <a:lnTo>
                    <a:pt x="0" y="1166"/>
                  </a:lnTo>
                  <a:lnTo>
                    <a:pt x="169" y="1334"/>
                  </a:lnTo>
                  <a:lnTo>
                    <a:pt x="1067" y="211"/>
                  </a:lnTo>
                  <a:cubicBezTo>
                    <a:pt x="1124" y="155"/>
                    <a:pt x="1124" y="98"/>
                    <a:pt x="1067" y="42"/>
                  </a:cubicBezTo>
                  <a:cubicBezTo>
                    <a:pt x="1039" y="14"/>
                    <a:pt x="1011" y="0"/>
                    <a:pt x="98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22"/>
            <p:cNvSpPr/>
            <p:nvPr/>
          </p:nvSpPr>
          <p:spPr>
            <a:xfrm>
              <a:off x="3585325" y="1722250"/>
              <a:ext cx="8450" cy="37950"/>
            </a:xfrm>
            <a:custGeom>
              <a:rect b="b" l="l" r="r" t="t"/>
              <a:pathLst>
                <a:path extrusionOk="0" h="1518" w="338">
                  <a:moveTo>
                    <a:pt x="225" y="1"/>
                  </a:moveTo>
                  <a:cubicBezTo>
                    <a:pt x="169" y="1"/>
                    <a:pt x="113" y="57"/>
                    <a:pt x="113" y="113"/>
                  </a:cubicBezTo>
                  <a:lnTo>
                    <a:pt x="0" y="1517"/>
                  </a:lnTo>
                  <a:lnTo>
                    <a:pt x="169" y="1517"/>
                  </a:lnTo>
                  <a:lnTo>
                    <a:pt x="337" y="113"/>
                  </a:lnTo>
                  <a:cubicBezTo>
                    <a:pt x="337" y="57"/>
                    <a:pt x="281" y="1"/>
                    <a:pt x="22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22"/>
            <p:cNvSpPr/>
            <p:nvPr/>
          </p:nvSpPr>
          <p:spPr>
            <a:xfrm>
              <a:off x="3781900" y="1799850"/>
              <a:ext cx="26700" cy="34775"/>
            </a:xfrm>
            <a:custGeom>
              <a:rect b="b" l="l" r="r" t="t"/>
              <a:pathLst>
                <a:path extrusionOk="0" h="1391" w="1068">
                  <a:moveTo>
                    <a:pt x="983" y="0"/>
                  </a:moveTo>
                  <a:cubicBezTo>
                    <a:pt x="955" y="0"/>
                    <a:pt x="927" y="14"/>
                    <a:pt x="899" y="42"/>
                  </a:cubicBezTo>
                  <a:lnTo>
                    <a:pt x="0" y="1222"/>
                  </a:lnTo>
                  <a:lnTo>
                    <a:pt x="225" y="1390"/>
                  </a:lnTo>
                  <a:lnTo>
                    <a:pt x="1067" y="154"/>
                  </a:lnTo>
                  <a:cubicBezTo>
                    <a:pt x="1067" y="154"/>
                    <a:pt x="1067" y="42"/>
                    <a:pt x="1067" y="42"/>
                  </a:cubicBezTo>
                  <a:cubicBezTo>
                    <a:pt x="1039" y="14"/>
                    <a:pt x="1011" y="0"/>
                    <a:pt x="98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22"/>
            <p:cNvSpPr/>
            <p:nvPr/>
          </p:nvSpPr>
          <p:spPr>
            <a:xfrm>
              <a:off x="3745375" y="1775625"/>
              <a:ext cx="23900" cy="36525"/>
            </a:xfrm>
            <a:custGeom>
              <a:rect b="b" l="l" r="r" t="t"/>
              <a:pathLst>
                <a:path extrusionOk="0" h="1461" w="956">
                  <a:moveTo>
                    <a:pt x="900" y="0"/>
                  </a:moveTo>
                  <a:cubicBezTo>
                    <a:pt x="843" y="0"/>
                    <a:pt x="731" y="0"/>
                    <a:pt x="731" y="56"/>
                  </a:cubicBezTo>
                  <a:lnTo>
                    <a:pt x="1" y="1348"/>
                  </a:lnTo>
                  <a:lnTo>
                    <a:pt x="226" y="1460"/>
                  </a:lnTo>
                  <a:lnTo>
                    <a:pt x="900" y="169"/>
                  </a:lnTo>
                  <a:cubicBezTo>
                    <a:pt x="956" y="113"/>
                    <a:pt x="956" y="56"/>
                    <a:pt x="90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22"/>
            <p:cNvSpPr/>
            <p:nvPr/>
          </p:nvSpPr>
          <p:spPr>
            <a:xfrm>
              <a:off x="3708875" y="1756775"/>
              <a:ext cx="19675" cy="37125"/>
            </a:xfrm>
            <a:custGeom>
              <a:rect b="b" l="l" r="r" t="t"/>
              <a:pathLst>
                <a:path extrusionOk="0" h="1485" w="787">
                  <a:moveTo>
                    <a:pt x="627" y="1"/>
                  </a:moveTo>
                  <a:cubicBezTo>
                    <a:pt x="590" y="1"/>
                    <a:pt x="562" y="41"/>
                    <a:pt x="562" y="80"/>
                  </a:cubicBezTo>
                  <a:lnTo>
                    <a:pt x="1" y="1372"/>
                  </a:lnTo>
                  <a:lnTo>
                    <a:pt x="169" y="1484"/>
                  </a:lnTo>
                  <a:lnTo>
                    <a:pt x="731" y="136"/>
                  </a:lnTo>
                  <a:cubicBezTo>
                    <a:pt x="787" y="80"/>
                    <a:pt x="731" y="24"/>
                    <a:pt x="675" y="24"/>
                  </a:cubicBezTo>
                  <a:cubicBezTo>
                    <a:pt x="658" y="8"/>
                    <a:pt x="642" y="1"/>
                    <a:pt x="627"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22"/>
            <p:cNvSpPr/>
            <p:nvPr/>
          </p:nvSpPr>
          <p:spPr>
            <a:xfrm>
              <a:off x="3319950" y="2568950"/>
              <a:ext cx="22475" cy="36525"/>
            </a:xfrm>
            <a:custGeom>
              <a:rect b="b" l="l" r="r" t="t"/>
              <a:pathLst>
                <a:path extrusionOk="0" h="1461" w="899">
                  <a:moveTo>
                    <a:pt x="730" y="0"/>
                  </a:moveTo>
                  <a:lnTo>
                    <a:pt x="0" y="1292"/>
                  </a:lnTo>
                  <a:cubicBezTo>
                    <a:pt x="0" y="1348"/>
                    <a:pt x="0" y="1404"/>
                    <a:pt x="56" y="1460"/>
                  </a:cubicBezTo>
                  <a:lnTo>
                    <a:pt x="112" y="1460"/>
                  </a:lnTo>
                  <a:cubicBezTo>
                    <a:pt x="169" y="1404"/>
                    <a:pt x="225" y="1404"/>
                    <a:pt x="225" y="1348"/>
                  </a:cubicBezTo>
                  <a:lnTo>
                    <a:pt x="899" y="113"/>
                  </a:lnTo>
                  <a:lnTo>
                    <a:pt x="73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22"/>
            <p:cNvSpPr/>
            <p:nvPr/>
          </p:nvSpPr>
          <p:spPr>
            <a:xfrm>
              <a:off x="3780500" y="2547875"/>
              <a:ext cx="25275" cy="35125"/>
            </a:xfrm>
            <a:custGeom>
              <a:rect b="b" l="l" r="r" t="t"/>
              <a:pathLst>
                <a:path extrusionOk="0" h="1405" w="1011">
                  <a:moveTo>
                    <a:pt x="169" y="1"/>
                  </a:moveTo>
                  <a:lnTo>
                    <a:pt x="0" y="169"/>
                  </a:lnTo>
                  <a:lnTo>
                    <a:pt x="786" y="1349"/>
                  </a:lnTo>
                  <a:cubicBezTo>
                    <a:pt x="786" y="1405"/>
                    <a:pt x="843" y="1405"/>
                    <a:pt x="899" y="1405"/>
                  </a:cubicBezTo>
                  <a:lnTo>
                    <a:pt x="955" y="1405"/>
                  </a:lnTo>
                  <a:cubicBezTo>
                    <a:pt x="1011" y="1349"/>
                    <a:pt x="1011" y="1293"/>
                    <a:pt x="955" y="1236"/>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22"/>
            <p:cNvSpPr/>
            <p:nvPr/>
          </p:nvSpPr>
          <p:spPr>
            <a:xfrm>
              <a:off x="3815600" y="2522600"/>
              <a:ext cx="28100" cy="32325"/>
            </a:xfrm>
            <a:custGeom>
              <a:rect b="b" l="l" r="r" t="t"/>
              <a:pathLst>
                <a:path extrusionOk="0" h="1293" w="1124">
                  <a:moveTo>
                    <a:pt x="169" y="1"/>
                  </a:moveTo>
                  <a:lnTo>
                    <a:pt x="0" y="113"/>
                  </a:lnTo>
                  <a:lnTo>
                    <a:pt x="899" y="1236"/>
                  </a:lnTo>
                  <a:cubicBezTo>
                    <a:pt x="899" y="1236"/>
                    <a:pt x="955" y="1236"/>
                    <a:pt x="1011" y="1293"/>
                  </a:cubicBezTo>
                  <a:lnTo>
                    <a:pt x="1067" y="1293"/>
                  </a:lnTo>
                  <a:cubicBezTo>
                    <a:pt x="1123" y="1236"/>
                    <a:pt x="1123" y="1124"/>
                    <a:pt x="1067" y="1124"/>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22"/>
            <p:cNvSpPr/>
            <p:nvPr/>
          </p:nvSpPr>
          <p:spPr>
            <a:xfrm>
              <a:off x="3846475" y="2494525"/>
              <a:ext cx="30925" cy="30575"/>
            </a:xfrm>
            <a:custGeom>
              <a:rect b="b" l="l" r="r" t="t"/>
              <a:pathLst>
                <a:path extrusionOk="0" h="1223" w="1237">
                  <a:moveTo>
                    <a:pt x="169" y="0"/>
                  </a:moveTo>
                  <a:lnTo>
                    <a:pt x="1" y="169"/>
                  </a:lnTo>
                  <a:lnTo>
                    <a:pt x="1012" y="1180"/>
                  </a:lnTo>
                  <a:cubicBezTo>
                    <a:pt x="1040" y="1208"/>
                    <a:pt x="1068" y="1222"/>
                    <a:pt x="1096" y="1222"/>
                  </a:cubicBezTo>
                  <a:cubicBezTo>
                    <a:pt x="1124" y="1222"/>
                    <a:pt x="1152" y="1208"/>
                    <a:pt x="1180" y="1180"/>
                  </a:cubicBezTo>
                  <a:cubicBezTo>
                    <a:pt x="1236" y="1124"/>
                    <a:pt x="1236" y="1068"/>
                    <a:pt x="1180" y="1011"/>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22"/>
            <p:cNvSpPr/>
            <p:nvPr/>
          </p:nvSpPr>
          <p:spPr>
            <a:xfrm>
              <a:off x="3745375" y="2570350"/>
              <a:ext cx="22500" cy="35125"/>
            </a:xfrm>
            <a:custGeom>
              <a:rect b="b" l="l" r="r" t="t"/>
              <a:pathLst>
                <a:path extrusionOk="0" h="1405" w="900">
                  <a:moveTo>
                    <a:pt x="169" y="0"/>
                  </a:moveTo>
                  <a:lnTo>
                    <a:pt x="1" y="113"/>
                  </a:lnTo>
                  <a:lnTo>
                    <a:pt x="675" y="1348"/>
                  </a:lnTo>
                  <a:cubicBezTo>
                    <a:pt x="675" y="1404"/>
                    <a:pt x="731" y="1404"/>
                    <a:pt x="787" y="1404"/>
                  </a:cubicBezTo>
                  <a:lnTo>
                    <a:pt x="843" y="1404"/>
                  </a:lnTo>
                  <a:cubicBezTo>
                    <a:pt x="900" y="1404"/>
                    <a:pt x="900" y="1292"/>
                    <a:pt x="843" y="1292"/>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22"/>
            <p:cNvSpPr/>
            <p:nvPr/>
          </p:nvSpPr>
          <p:spPr>
            <a:xfrm>
              <a:off x="3666750" y="2602650"/>
              <a:ext cx="15475" cy="39325"/>
            </a:xfrm>
            <a:custGeom>
              <a:rect b="b" l="l" r="r" t="t"/>
              <a:pathLst>
                <a:path extrusionOk="0" h="1573" w="619">
                  <a:moveTo>
                    <a:pt x="225" y="0"/>
                  </a:moveTo>
                  <a:lnTo>
                    <a:pt x="1" y="56"/>
                  </a:lnTo>
                  <a:lnTo>
                    <a:pt x="394" y="1460"/>
                  </a:lnTo>
                  <a:cubicBezTo>
                    <a:pt x="394" y="1517"/>
                    <a:pt x="450" y="1573"/>
                    <a:pt x="506" y="1573"/>
                  </a:cubicBezTo>
                  <a:lnTo>
                    <a:pt x="562" y="1573"/>
                  </a:lnTo>
                  <a:cubicBezTo>
                    <a:pt x="619" y="1517"/>
                    <a:pt x="619" y="1460"/>
                    <a:pt x="619" y="1404"/>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22"/>
            <p:cNvSpPr/>
            <p:nvPr/>
          </p:nvSpPr>
          <p:spPr>
            <a:xfrm>
              <a:off x="3624625" y="2613875"/>
              <a:ext cx="12675" cy="37925"/>
            </a:xfrm>
            <a:custGeom>
              <a:rect b="b" l="l" r="r" t="t"/>
              <a:pathLst>
                <a:path extrusionOk="0" h="1517" w="507">
                  <a:moveTo>
                    <a:pt x="1" y="0"/>
                  </a:moveTo>
                  <a:lnTo>
                    <a:pt x="282" y="1405"/>
                  </a:lnTo>
                  <a:cubicBezTo>
                    <a:pt x="282" y="1461"/>
                    <a:pt x="338" y="1517"/>
                    <a:pt x="394" y="1517"/>
                  </a:cubicBezTo>
                  <a:cubicBezTo>
                    <a:pt x="450" y="1517"/>
                    <a:pt x="506" y="1461"/>
                    <a:pt x="450" y="1405"/>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22"/>
            <p:cNvSpPr/>
            <p:nvPr/>
          </p:nvSpPr>
          <p:spPr>
            <a:xfrm>
              <a:off x="3706075" y="2588600"/>
              <a:ext cx="18275" cy="36525"/>
            </a:xfrm>
            <a:custGeom>
              <a:rect b="b" l="l" r="r" t="t"/>
              <a:pathLst>
                <a:path extrusionOk="0" h="1461" w="731">
                  <a:moveTo>
                    <a:pt x="169" y="0"/>
                  </a:moveTo>
                  <a:lnTo>
                    <a:pt x="0" y="57"/>
                  </a:lnTo>
                  <a:lnTo>
                    <a:pt x="506" y="1405"/>
                  </a:lnTo>
                  <a:cubicBezTo>
                    <a:pt x="562" y="1461"/>
                    <a:pt x="562" y="1461"/>
                    <a:pt x="618" y="1461"/>
                  </a:cubicBezTo>
                  <a:lnTo>
                    <a:pt x="674" y="1461"/>
                  </a:lnTo>
                  <a:cubicBezTo>
                    <a:pt x="730" y="1461"/>
                    <a:pt x="730" y="1405"/>
                    <a:pt x="730" y="1348"/>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22"/>
            <p:cNvSpPr/>
            <p:nvPr/>
          </p:nvSpPr>
          <p:spPr>
            <a:xfrm>
              <a:off x="3875975" y="2462225"/>
              <a:ext cx="32325" cy="28100"/>
            </a:xfrm>
            <a:custGeom>
              <a:rect b="b" l="l" r="r" t="t"/>
              <a:pathLst>
                <a:path extrusionOk="0" h="1124" w="1293">
                  <a:moveTo>
                    <a:pt x="113" y="1"/>
                  </a:moveTo>
                  <a:lnTo>
                    <a:pt x="0" y="169"/>
                  </a:lnTo>
                  <a:lnTo>
                    <a:pt x="1124" y="1124"/>
                  </a:lnTo>
                  <a:lnTo>
                    <a:pt x="1180" y="1124"/>
                  </a:lnTo>
                  <a:cubicBezTo>
                    <a:pt x="1180" y="1124"/>
                    <a:pt x="1236" y="1068"/>
                    <a:pt x="1236" y="1068"/>
                  </a:cubicBezTo>
                  <a:cubicBezTo>
                    <a:pt x="1292" y="1012"/>
                    <a:pt x="1292" y="955"/>
                    <a:pt x="1236" y="899"/>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22"/>
            <p:cNvSpPr/>
            <p:nvPr/>
          </p:nvSpPr>
          <p:spPr>
            <a:xfrm>
              <a:off x="3975650" y="2230550"/>
              <a:ext cx="37950" cy="9850"/>
            </a:xfrm>
            <a:custGeom>
              <a:rect b="b" l="l" r="r" t="t"/>
              <a:pathLst>
                <a:path extrusionOk="0" h="394" w="1518">
                  <a:moveTo>
                    <a:pt x="1" y="1"/>
                  </a:moveTo>
                  <a:lnTo>
                    <a:pt x="1" y="225"/>
                  </a:lnTo>
                  <a:lnTo>
                    <a:pt x="1405" y="394"/>
                  </a:lnTo>
                  <a:cubicBezTo>
                    <a:pt x="1461" y="394"/>
                    <a:pt x="1517" y="338"/>
                    <a:pt x="1517" y="281"/>
                  </a:cubicBezTo>
                  <a:cubicBezTo>
                    <a:pt x="1517" y="225"/>
                    <a:pt x="1461" y="169"/>
                    <a:pt x="1405" y="169"/>
                  </a:cubicBezTo>
                  <a:lnTo>
                    <a:pt x="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22"/>
            <p:cNvSpPr/>
            <p:nvPr/>
          </p:nvSpPr>
          <p:spPr>
            <a:xfrm>
              <a:off x="3901250" y="2428525"/>
              <a:ext cx="35125" cy="25300"/>
            </a:xfrm>
            <a:custGeom>
              <a:rect b="b" l="l" r="r" t="t"/>
              <a:pathLst>
                <a:path extrusionOk="0" h="1012" w="1405">
                  <a:moveTo>
                    <a:pt x="113" y="1"/>
                  </a:moveTo>
                  <a:lnTo>
                    <a:pt x="0" y="225"/>
                  </a:lnTo>
                  <a:lnTo>
                    <a:pt x="1180" y="1012"/>
                  </a:lnTo>
                  <a:lnTo>
                    <a:pt x="1236" y="1012"/>
                  </a:lnTo>
                  <a:cubicBezTo>
                    <a:pt x="1348" y="1012"/>
                    <a:pt x="1404" y="843"/>
                    <a:pt x="1292" y="843"/>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22"/>
            <p:cNvSpPr/>
            <p:nvPr/>
          </p:nvSpPr>
          <p:spPr>
            <a:xfrm>
              <a:off x="3967225" y="2274075"/>
              <a:ext cx="37950" cy="12675"/>
            </a:xfrm>
            <a:custGeom>
              <a:rect b="b" l="l" r="r" t="t"/>
              <a:pathLst>
                <a:path extrusionOk="0" h="507" w="1518">
                  <a:moveTo>
                    <a:pt x="57" y="1"/>
                  </a:moveTo>
                  <a:lnTo>
                    <a:pt x="1" y="169"/>
                  </a:lnTo>
                  <a:lnTo>
                    <a:pt x="1405" y="506"/>
                  </a:lnTo>
                  <a:cubicBezTo>
                    <a:pt x="1461" y="450"/>
                    <a:pt x="1517" y="450"/>
                    <a:pt x="1517" y="394"/>
                  </a:cubicBezTo>
                  <a:cubicBezTo>
                    <a:pt x="1517" y="338"/>
                    <a:pt x="1461" y="281"/>
                    <a:pt x="1461" y="281"/>
                  </a:cubicBezTo>
                  <a:lnTo>
                    <a:pt x="5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22"/>
            <p:cNvSpPr/>
            <p:nvPr/>
          </p:nvSpPr>
          <p:spPr>
            <a:xfrm>
              <a:off x="3977075" y="2189825"/>
              <a:ext cx="37925" cy="5650"/>
            </a:xfrm>
            <a:custGeom>
              <a:rect b="b" l="l" r="r" t="t"/>
              <a:pathLst>
                <a:path extrusionOk="0" h="226" w="1517">
                  <a:moveTo>
                    <a:pt x="0" y="1"/>
                  </a:moveTo>
                  <a:lnTo>
                    <a:pt x="0" y="57"/>
                  </a:lnTo>
                  <a:cubicBezTo>
                    <a:pt x="0" y="113"/>
                    <a:pt x="0" y="169"/>
                    <a:pt x="0" y="225"/>
                  </a:cubicBezTo>
                  <a:lnTo>
                    <a:pt x="1404" y="225"/>
                  </a:lnTo>
                  <a:cubicBezTo>
                    <a:pt x="1460" y="225"/>
                    <a:pt x="1517" y="169"/>
                    <a:pt x="1517" y="113"/>
                  </a:cubicBezTo>
                  <a:cubicBezTo>
                    <a:pt x="1517" y="57"/>
                    <a:pt x="1460" y="1"/>
                    <a:pt x="1404"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22"/>
            <p:cNvSpPr/>
            <p:nvPr/>
          </p:nvSpPr>
          <p:spPr>
            <a:xfrm>
              <a:off x="3923700" y="2392025"/>
              <a:ext cx="36550" cy="22500"/>
            </a:xfrm>
            <a:custGeom>
              <a:rect b="b" l="l" r="r" t="t"/>
              <a:pathLst>
                <a:path extrusionOk="0" h="900" w="1462">
                  <a:moveTo>
                    <a:pt x="113" y="0"/>
                  </a:moveTo>
                  <a:lnTo>
                    <a:pt x="1" y="169"/>
                  </a:lnTo>
                  <a:lnTo>
                    <a:pt x="1236" y="899"/>
                  </a:lnTo>
                  <a:lnTo>
                    <a:pt x="1293" y="899"/>
                  </a:lnTo>
                  <a:cubicBezTo>
                    <a:pt x="1349" y="899"/>
                    <a:pt x="1405" y="843"/>
                    <a:pt x="1405" y="843"/>
                  </a:cubicBezTo>
                  <a:cubicBezTo>
                    <a:pt x="1461" y="787"/>
                    <a:pt x="1405" y="731"/>
                    <a:pt x="1349" y="674"/>
                  </a:cubicBez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22"/>
            <p:cNvSpPr/>
            <p:nvPr/>
          </p:nvSpPr>
          <p:spPr>
            <a:xfrm>
              <a:off x="3956000" y="2313400"/>
              <a:ext cx="37950" cy="15475"/>
            </a:xfrm>
            <a:custGeom>
              <a:rect b="b" l="l" r="r" t="t"/>
              <a:pathLst>
                <a:path extrusionOk="0" h="619" w="1518">
                  <a:moveTo>
                    <a:pt x="57" y="0"/>
                  </a:moveTo>
                  <a:lnTo>
                    <a:pt x="1" y="225"/>
                  </a:lnTo>
                  <a:lnTo>
                    <a:pt x="1405" y="618"/>
                  </a:lnTo>
                  <a:cubicBezTo>
                    <a:pt x="1461" y="618"/>
                    <a:pt x="1517" y="618"/>
                    <a:pt x="1517" y="562"/>
                  </a:cubicBezTo>
                  <a:cubicBezTo>
                    <a:pt x="1517" y="506"/>
                    <a:pt x="1517" y="450"/>
                    <a:pt x="1461" y="450"/>
                  </a:cubicBezTo>
                  <a:lnTo>
                    <a:pt x="5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22"/>
            <p:cNvSpPr/>
            <p:nvPr/>
          </p:nvSpPr>
          <p:spPr>
            <a:xfrm>
              <a:off x="3941950" y="2354125"/>
              <a:ext cx="36550" cy="19675"/>
            </a:xfrm>
            <a:custGeom>
              <a:rect b="b" l="l" r="r" t="t"/>
              <a:pathLst>
                <a:path extrusionOk="0" h="787" w="1462">
                  <a:moveTo>
                    <a:pt x="57" y="0"/>
                  </a:moveTo>
                  <a:lnTo>
                    <a:pt x="1" y="225"/>
                  </a:lnTo>
                  <a:lnTo>
                    <a:pt x="1293" y="786"/>
                  </a:lnTo>
                  <a:lnTo>
                    <a:pt x="1349" y="786"/>
                  </a:lnTo>
                  <a:cubicBezTo>
                    <a:pt x="1405" y="786"/>
                    <a:pt x="1405" y="730"/>
                    <a:pt x="1461" y="730"/>
                  </a:cubicBezTo>
                  <a:cubicBezTo>
                    <a:pt x="1461" y="618"/>
                    <a:pt x="1461" y="562"/>
                    <a:pt x="1405" y="562"/>
                  </a:cubicBezTo>
                  <a:lnTo>
                    <a:pt x="5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22"/>
            <p:cNvSpPr/>
            <p:nvPr/>
          </p:nvSpPr>
          <p:spPr>
            <a:xfrm>
              <a:off x="3152850" y="2427125"/>
              <a:ext cx="32325" cy="23900"/>
            </a:xfrm>
            <a:custGeom>
              <a:rect b="b" l="l" r="r" t="t"/>
              <a:pathLst>
                <a:path extrusionOk="0" h="956" w="1293">
                  <a:moveTo>
                    <a:pt x="1236" y="1"/>
                  </a:moveTo>
                  <a:lnTo>
                    <a:pt x="1" y="787"/>
                  </a:lnTo>
                  <a:cubicBezTo>
                    <a:pt x="1" y="787"/>
                    <a:pt x="1" y="899"/>
                    <a:pt x="1" y="899"/>
                  </a:cubicBezTo>
                  <a:cubicBezTo>
                    <a:pt x="57" y="955"/>
                    <a:pt x="57" y="955"/>
                    <a:pt x="113" y="955"/>
                  </a:cubicBezTo>
                  <a:lnTo>
                    <a:pt x="169" y="955"/>
                  </a:lnTo>
                  <a:lnTo>
                    <a:pt x="1292" y="169"/>
                  </a:lnTo>
                  <a:lnTo>
                    <a:pt x="123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22"/>
            <p:cNvSpPr/>
            <p:nvPr/>
          </p:nvSpPr>
          <p:spPr>
            <a:xfrm>
              <a:off x="3077025" y="2229150"/>
              <a:ext cx="37950" cy="9850"/>
            </a:xfrm>
            <a:custGeom>
              <a:rect b="b" l="l" r="r" t="t"/>
              <a:pathLst>
                <a:path extrusionOk="0" h="394" w="1518">
                  <a:moveTo>
                    <a:pt x="1517" y="0"/>
                  </a:moveTo>
                  <a:lnTo>
                    <a:pt x="113" y="169"/>
                  </a:lnTo>
                  <a:cubicBezTo>
                    <a:pt x="57" y="169"/>
                    <a:pt x="1" y="225"/>
                    <a:pt x="57" y="281"/>
                  </a:cubicBezTo>
                  <a:cubicBezTo>
                    <a:pt x="57" y="337"/>
                    <a:pt x="57" y="394"/>
                    <a:pt x="113" y="394"/>
                  </a:cubicBezTo>
                  <a:lnTo>
                    <a:pt x="1517" y="225"/>
                  </a:lnTo>
                  <a:lnTo>
                    <a:pt x="151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22"/>
            <p:cNvSpPr/>
            <p:nvPr/>
          </p:nvSpPr>
          <p:spPr>
            <a:xfrm>
              <a:off x="3179525" y="2460825"/>
              <a:ext cx="32325" cy="28100"/>
            </a:xfrm>
            <a:custGeom>
              <a:rect b="b" l="l" r="r" t="t"/>
              <a:pathLst>
                <a:path extrusionOk="0" h="1124" w="1293">
                  <a:moveTo>
                    <a:pt x="1180" y="1"/>
                  </a:moveTo>
                  <a:lnTo>
                    <a:pt x="57" y="955"/>
                  </a:lnTo>
                  <a:cubicBezTo>
                    <a:pt x="1" y="1011"/>
                    <a:pt x="1" y="1124"/>
                    <a:pt x="113" y="1124"/>
                  </a:cubicBezTo>
                  <a:lnTo>
                    <a:pt x="169" y="1124"/>
                  </a:lnTo>
                  <a:lnTo>
                    <a:pt x="1292" y="225"/>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22"/>
            <p:cNvSpPr/>
            <p:nvPr/>
          </p:nvSpPr>
          <p:spPr>
            <a:xfrm>
              <a:off x="3128975" y="2390625"/>
              <a:ext cx="36550" cy="22475"/>
            </a:xfrm>
            <a:custGeom>
              <a:rect b="b" l="l" r="r" t="t"/>
              <a:pathLst>
                <a:path extrusionOk="0" h="899" w="1462">
                  <a:moveTo>
                    <a:pt x="1349" y="0"/>
                  </a:moveTo>
                  <a:lnTo>
                    <a:pt x="57" y="730"/>
                  </a:lnTo>
                  <a:cubicBezTo>
                    <a:pt x="1" y="730"/>
                    <a:pt x="1" y="787"/>
                    <a:pt x="1" y="843"/>
                  </a:cubicBezTo>
                  <a:cubicBezTo>
                    <a:pt x="57" y="899"/>
                    <a:pt x="57" y="899"/>
                    <a:pt x="113" y="899"/>
                  </a:cubicBezTo>
                  <a:lnTo>
                    <a:pt x="169" y="899"/>
                  </a:lnTo>
                  <a:lnTo>
                    <a:pt x="1461" y="225"/>
                  </a:lnTo>
                  <a:lnTo>
                    <a:pt x="134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22"/>
            <p:cNvSpPr/>
            <p:nvPr/>
          </p:nvSpPr>
          <p:spPr>
            <a:xfrm>
              <a:off x="3109325" y="2351300"/>
              <a:ext cx="36525" cy="19675"/>
            </a:xfrm>
            <a:custGeom>
              <a:rect b="b" l="l" r="r" t="t"/>
              <a:pathLst>
                <a:path extrusionOk="0" h="787" w="1461">
                  <a:moveTo>
                    <a:pt x="1405" y="1"/>
                  </a:moveTo>
                  <a:lnTo>
                    <a:pt x="57" y="562"/>
                  </a:lnTo>
                  <a:cubicBezTo>
                    <a:pt x="0" y="562"/>
                    <a:pt x="0" y="618"/>
                    <a:pt x="0" y="675"/>
                  </a:cubicBezTo>
                  <a:cubicBezTo>
                    <a:pt x="0" y="731"/>
                    <a:pt x="57" y="787"/>
                    <a:pt x="113" y="787"/>
                  </a:cubicBezTo>
                  <a:lnTo>
                    <a:pt x="169" y="787"/>
                  </a:lnTo>
                  <a:lnTo>
                    <a:pt x="1461" y="225"/>
                  </a:lnTo>
                  <a:cubicBezTo>
                    <a:pt x="1461" y="169"/>
                    <a:pt x="1405" y="57"/>
                    <a:pt x="140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22"/>
            <p:cNvSpPr/>
            <p:nvPr/>
          </p:nvSpPr>
          <p:spPr>
            <a:xfrm>
              <a:off x="3082650" y="2269875"/>
              <a:ext cx="37925" cy="12650"/>
            </a:xfrm>
            <a:custGeom>
              <a:rect b="b" l="l" r="r" t="t"/>
              <a:pathLst>
                <a:path extrusionOk="0" h="506" w="1517">
                  <a:moveTo>
                    <a:pt x="1517" y="0"/>
                  </a:moveTo>
                  <a:lnTo>
                    <a:pt x="113" y="281"/>
                  </a:lnTo>
                  <a:cubicBezTo>
                    <a:pt x="56" y="281"/>
                    <a:pt x="0" y="337"/>
                    <a:pt x="0" y="449"/>
                  </a:cubicBezTo>
                  <a:cubicBezTo>
                    <a:pt x="56" y="449"/>
                    <a:pt x="56" y="506"/>
                    <a:pt x="113" y="506"/>
                  </a:cubicBezTo>
                  <a:lnTo>
                    <a:pt x="1517" y="225"/>
                  </a:lnTo>
                  <a:cubicBezTo>
                    <a:pt x="1517" y="169"/>
                    <a:pt x="1517" y="112"/>
                    <a:pt x="1517"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22"/>
            <p:cNvSpPr/>
            <p:nvPr/>
          </p:nvSpPr>
          <p:spPr>
            <a:xfrm>
              <a:off x="3092475" y="2312000"/>
              <a:ext cx="39350" cy="16875"/>
            </a:xfrm>
            <a:custGeom>
              <a:rect b="b" l="l" r="r" t="t"/>
              <a:pathLst>
                <a:path extrusionOk="0" h="675" w="1574">
                  <a:moveTo>
                    <a:pt x="1517" y="0"/>
                  </a:moveTo>
                  <a:lnTo>
                    <a:pt x="113" y="449"/>
                  </a:lnTo>
                  <a:cubicBezTo>
                    <a:pt x="57" y="449"/>
                    <a:pt x="0" y="506"/>
                    <a:pt x="57" y="562"/>
                  </a:cubicBezTo>
                  <a:cubicBezTo>
                    <a:pt x="57" y="618"/>
                    <a:pt x="113" y="674"/>
                    <a:pt x="169" y="674"/>
                  </a:cubicBezTo>
                  <a:lnTo>
                    <a:pt x="1573" y="225"/>
                  </a:lnTo>
                  <a:lnTo>
                    <a:pt x="151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22"/>
            <p:cNvSpPr/>
            <p:nvPr/>
          </p:nvSpPr>
          <p:spPr>
            <a:xfrm>
              <a:off x="3210425" y="2491725"/>
              <a:ext cx="29500" cy="30550"/>
            </a:xfrm>
            <a:custGeom>
              <a:rect b="b" l="l" r="r" t="t"/>
              <a:pathLst>
                <a:path extrusionOk="0" h="1222" w="1180">
                  <a:moveTo>
                    <a:pt x="1067" y="0"/>
                  </a:moveTo>
                  <a:lnTo>
                    <a:pt x="0" y="1067"/>
                  </a:lnTo>
                  <a:cubicBezTo>
                    <a:pt x="0" y="1067"/>
                    <a:pt x="0" y="1180"/>
                    <a:pt x="0" y="1180"/>
                  </a:cubicBezTo>
                  <a:cubicBezTo>
                    <a:pt x="28" y="1208"/>
                    <a:pt x="56" y="1222"/>
                    <a:pt x="85" y="1222"/>
                  </a:cubicBezTo>
                  <a:cubicBezTo>
                    <a:pt x="113" y="1222"/>
                    <a:pt x="141" y="1208"/>
                    <a:pt x="169" y="1180"/>
                  </a:cubicBezTo>
                  <a:lnTo>
                    <a:pt x="1180" y="169"/>
                  </a:lnTo>
                  <a:cubicBezTo>
                    <a:pt x="1124" y="112"/>
                    <a:pt x="1067" y="56"/>
                    <a:pt x="1067"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22"/>
            <p:cNvSpPr/>
            <p:nvPr/>
          </p:nvSpPr>
          <p:spPr>
            <a:xfrm>
              <a:off x="3540375" y="2622300"/>
              <a:ext cx="5650" cy="37925"/>
            </a:xfrm>
            <a:custGeom>
              <a:rect b="b" l="l" r="r" t="t"/>
              <a:pathLst>
                <a:path extrusionOk="0" h="1517" w="226">
                  <a:moveTo>
                    <a:pt x="1" y="0"/>
                  </a:moveTo>
                  <a:lnTo>
                    <a:pt x="1" y="1405"/>
                  </a:lnTo>
                  <a:cubicBezTo>
                    <a:pt x="1" y="1461"/>
                    <a:pt x="57" y="1517"/>
                    <a:pt x="113" y="1517"/>
                  </a:cubicBezTo>
                  <a:cubicBezTo>
                    <a:pt x="169" y="1517"/>
                    <a:pt x="226" y="1461"/>
                    <a:pt x="226" y="1405"/>
                  </a:cubicBezTo>
                  <a:lnTo>
                    <a:pt x="22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22"/>
            <p:cNvSpPr/>
            <p:nvPr/>
          </p:nvSpPr>
          <p:spPr>
            <a:xfrm>
              <a:off x="3495450" y="2619500"/>
              <a:ext cx="8450" cy="39325"/>
            </a:xfrm>
            <a:custGeom>
              <a:rect b="b" l="l" r="r" t="t"/>
              <a:pathLst>
                <a:path extrusionOk="0" h="1573" w="338">
                  <a:moveTo>
                    <a:pt x="113" y="0"/>
                  </a:moveTo>
                  <a:lnTo>
                    <a:pt x="1" y="1460"/>
                  </a:lnTo>
                  <a:cubicBezTo>
                    <a:pt x="1" y="1517"/>
                    <a:pt x="1" y="1517"/>
                    <a:pt x="113" y="1573"/>
                  </a:cubicBezTo>
                  <a:cubicBezTo>
                    <a:pt x="113" y="1573"/>
                    <a:pt x="169" y="1517"/>
                    <a:pt x="169" y="1460"/>
                  </a:cubicBezTo>
                  <a:lnTo>
                    <a:pt x="33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22"/>
            <p:cNvSpPr/>
            <p:nvPr/>
          </p:nvSpPr>
          <p:spPr>
            <a:xfrm>
              <a:off x="3449125" y="2612475"/>
              <a:ext cx="11250" cy="39325"/>
            </a:xfrm>
            <a:custGeom>
              <a:rect b="b" l="l" r="r" t="t"/>
              <a:pathLst>
                <a:path extrusionOk="0" h="1573" w="450">
                  <a:moveTo>
                    <a:pt x="281" y="0"/>
                  </a:moveTo>
                  <a:lnTo>
                    <a:pt x="0" y="1404"/>
                  </a:lnTo>
                  <a:cubicBezTo>
                    <a:pt x="0" y="1461"/>
                    <a:pt x="0" y="1517"/>
                    <a:pt x="56" y="1573"/>
                  </a:cubicBezTo>
                  <a:cubicBezTo>
                    <a:pt x="113" y="1573"/>
                    <a:pt x="169" y="1517"/>
                    <a:pt x="169" y="1461"/>
                  </a:cubicBezTo>
                  <a:lnTo>
                    <a:pt x="450" y="56"/>
                  </a:lnTo>
                  <a:cubicBezTo>
                    <a:pt x="393" y="56"/>
                    <a:pt x="337" y="56"/>
                    <a:pt x="28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22"/>
            <p:cNvSpPr/>
            <p:nvPr/>
          </p:nvSpPr>
          <p:spPr>
            <a:xfrm>
              <a:off x="3244125" y="2522600"/>
              <a:ext cx="28100" cy="31975"/>
            </a:xfrm>
            <a:custGeom>
              <a:rect b="b" l="l" r="r" t="t"/>
              <a:pathLst>
                <a:path extrusionOk="0" h="1279" w="1124">
                  <a:moveTo>
                    <a:pt x="955" y="1"/>
                  </a:moveTo>
                  <a:lnTo>
                    <a:pt x="56" y="1068"/>
                  </a:lnTo>
                  <a:cubicBezTo>
                    <a:pt x="0" y="1124"/>
                    <a:pt x="0" y="1180"/>
                    <a:pt x="56" y="1236"/>
                  </a:cubicBezTo>
                  <a:cubicBezTo>
                    <a:pt x="56" y="1264"/>
                    <a:pt x="84" y="1278"/>
                    <a:pt x="113" y="1278"/>
                  </a:cubicBezTo>
                  <a:cubicBezTo>
                    <a:pt x="141" y="1278"/>
                    <a:pt x="169" y="1264"/>
                    <a:pt x="169" y="1236"/>
                  </a:cubicBezTo>
                  <a:lnTo>
                    <a:pt x="1124" y="113"/>
                  </a:lnTo>
                  <a:lnTo>
                    <a:pt x="95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22"/>
            <p:cNvSpPr/>
            <p:nvPr/>
          </p:nvSpPr>
          <p:spPr>
            <a:xfrm>
              <a:off x="3583925" y="2619500"/>
              <a:ext cx="8450" cy="37925"/>
            </a:xfrm>
            <a:custGeom>
              <a:rect b="b" l="l" r="r" t="t"/>
              <a:pathLst>
                <a:path extrusionOk="0" h="1517" w="338">
                  <a:moveTo>
                    <a:pt x="0" y="0"/>
                  </a:moveTo>
                  <a:lnTo>
                    <a:pt x="112" y="1404"/>
                  </a:lnTo>
                  <a:cubicBezTo>
                    <a:pt x="112" y="1460"/>
                    <a:pt x="169" y="1517"/>
                    <a:pt x="225" y="1517"/>
                  </a:cubicBezTo>
                  <a:cubicBezTo>
                    <a:pt x="281" y="1517"/>
                    <a:pt x="337" y="1460"/>
                    <a:pt x="337" y="1404"/>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22"/>
            <p:cNvSpPr/>
            <p:nvPr/>
          </p:nvSpPr>
          <p:spPr>
            <a:xfrm>
              <a:off x="3279225" y="2546475"/>
              <a:ext cx="25300" cy="33725"/>
            </a:xfrm>
            <a:custGeom>
              <a:rect b="b" l="l" r="r" t="t"/>
              <a:pathLst>
                <a:path extrusionOk="0" h="1349" w="1012">
                  <a:moveTo>
                    <a:pt x="899" y="1"/>
                  </a:moveTo>
                  <a:lnTo>
                    <a:pt x="57" y="1180"/>
                  </a:lnTo>
                  <a:cubicBezTo>
                    <a:pt x="0" y="1236"/>
                    <a:pt x="0" y="1292"/>
                    <a:pt x="57" y="1349"/>
                  </a:cubicBezTo>
                  <a:lnTo>
                    <a:pt x="113" y="1349"/>
                  </a:lnTo>
                  <a:cubicBezTo>
                    <a:pt x="169" y="1349"/>
                    <a:pt x="225" y="1349"/>
                    <a:pt x="225" y="1292"/>
                  </a:cubicBezTo>
                  <a:lnTo>
                    <a:pt x="1011" y="113"/>
                  </a:lnTo>
                  <a:lnTo>
                    <a:pt x="89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22"/>
            <p:cNvSpPr/>
            <p:nvPr/>
          </p:nvSpPr>
          <p:spPr>
            <a:xfrm>
              <a:off x="3405600" y="2601225"/>
              <a:ext cx="14050" cy="39350"/>
            </a:xfrm>
            <a:custGeom>
              <a:rect b="b" l="l" r="r" t="t"/>
              <a:pathLst>
                <a:path extrusionOk="0" h="1574" w="562">
                  <a:moveTo>
                    <a:pt x="393" y="1"/>
                  </a:moveTo>
                  <a:lnTo>
                    <a:pt x="0" y="1405"/>
                  </a:lnTo>
                  <a:cubicBezTo>
                    <a:pt x="0" y="1461"/>
                    <a:pt x="0" y="1517"/>
                    <a:pt x="56" y="1574"/>
                  </a:cubicBezTo>
                  <a:cubicBezTo>
                    <a:pt x="112" y="1574"/>
                    <a:pt x="169" y="1517"/>
                    <a:pt x="169" y="1461"/>
                  </a:cubicBezTo>
                  <a:lnTo>
                    <a:pt x="562" y="57"/>
                  </a:lnTo>
                  <a:lnTo>
                    <a:pt x="39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22"/>
            <p:cNvSpPr/>
            <p:nvPr/>
          </p:nvSpPr>
          <p:spPr>
            <a:xfrm>
              <a:off x="3360650" y="2587200"/>
              <a:ext cx="19700" cy="36525"/>
            </a:xfrm>
            <a:custGeom>
              <a:rect b="b" l="l" r="r" t="t"/>
              <a:pathLst>
                <a:path extrusionOk="0" h="1461" w="788">
                  <a:moveTo>
                    <a:pt x="563" y="0"/>
                  </a:moveTo>
                  <a:lnTo>
                    <a:pt x="1" y="1348"/>
                  </a:lnTo>
                  <a:cubicBezTo>
                    <a:pt x="1" y="1404"/>
                    <a:pt x="57" y="1461"/>
                    <a:pt x="113" y="1461"/>
                  </a:cubicBezTo>
                  <a:cubicBezTo>
                    <a:pt x="169" y="1461"/>
                    <a:pt x="226" y="1461"/>
                    <a:pt x="226" y="1404"/>
                  </a:cubicBezTo>
                  <a:lnTo>
                    <a:pt x="787" y="56"/>
                  </a:lnTo>
                  <a:lnTo>
                    <a:pt x="56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22"/>
            <p:cNvSpPr/>
            <p:nvPr/>
          </p:nvSpPr>
          <p:spPr>
            <a:xfrm>
              <a:off x="3301675" y="1786275"/>
              <a:ext cx="40750" cy="62375"/>
            </a:xfrm>
            <a:custGeom>
              <a:rect b="b" l="l" r="r" t="t"/>
              <a:pathLst>
                <a:path extrusionOk="0" h="2495" w="1630">
                  <a:moveTo>
                    <a:pt x="106" y="0"/>
                  </a:moveTo>
                  <a:cubicBezTo>
                    <a:pt x="90" y="0"/>
                    <a:pt x="74" y="7"/>
                    <a:pt x="57" y="24"/>
                  </a:cubicBezTo>
                  <a:cubicBezTo>
                    <a:pt x="1" y="24"/>
                    <a:pt x="1" y="136"/>
                    <a:pt x="57" y="192"/>
                  </a:cubicBezTo>
                  <a:lnTo>
                    <a:pt x="1461" y="2495"/>
                  </a:lnTo>
                  <a:lnTo>
                    <a:pt x="1630" y="2382"/>
                  </a:lnTo>
                  <a:lnTo>
                    <a:pt x="226" y="80"/>
                  </a:lnTo>
                  <a:cubicBezTo>
                    <a:pt x="186" y="40"/>
                    <a:pt x="146" y="0"/>
                    <a:pt x="10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22"/>
            <p:cNvSpPr/>
            <p:nvPr/>
          </p:nvSpPr>
          <p:spPr>
            <a:xfrm>
              <a:off x="3261650" y="1812575"/>
              <a:ext cx="47075" cy="58550"/>
            </a:xfrm>
            <a:custGeom>
              <a:rect b="b" l="l" r="r" t="t"/>
              <a:pathLst>
                <a:path extrusionOk="0" h="2342" w="1883">
                  <a:moveTo>
                    <a:pt x="191" y="1"/>
                  </a:moveTo>
                  <a:cubicBezTo>
                    <a:pt x="109" y="1"/>
                    <a:pt x="0" y="108"/>
                    <a:pt x="86" y="151"/>
                  </a:cubicBezTo>
                  <a:lnTo>
                    <a:pt x="1714" y="2341"/>
                  </a:lnTo>
                  <a:lnTo>
                    <a:pt x="1883" y="2229"/>
                  </a:lnTo>
                  <a:lnTo>
                    <a:pt x="254" y="39"/>
                  </a:lnTo>
                  <a:cubicBezTo>
                    <a:pt x="241" y="12"/>
                    <a:pt x="217" y="1"/>
                    <a:pt x="19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22"/>
            <p:cNvSpPr/>
            <p:nvPr/>
          </p:nvSpPr>
          <p:spPr>
            <a:xfrm>
              <a:off x="3341000" y="1765800"/>
              <a:ext cx="35125" cy="64600"/>
            </a:xfrm>
            <a:custGeom>
              <a:rect b="b" l="l" r="r" t="t"/>
              <a:pathLst>
                <a:path extrusionOk="0" h="2584" w="1405">
                  <a:moveTo>
                    <a:pt x="113" y="0"/>
                  </a:moveTo>
                  <a:cubicBezTo>
                    <a:pt x="57" y="0"/>
                    <a:pt x="1" y="112"/>
                    <a:pt x="57" y="169"/>
                  </a:cubicBezTo>
                  <a:lnTo>
                    <a:pt x="1236" y="2584"/>
                  </a:lnTo>
                  <a:lnTo>
                    <a:pt x="1405" y="2471"/>
                  </a:lnTo>
                  <a:lnTo>
                    <a:pt x="225" y="56"/>
                  </a:lnTo>
                  <a:cubicBezTo>
                    <a:pt x="225" y="0"/>
                    <a:pt x="169" y="0"/>
                    <a:pt x="11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22"/>
            <p:cNvSpPr/>
            <p:nvPr/>
          </p:nvSpPr>
          <p:spPr>
            <a:xfrm>
              <a:off x="3226525" y="1840675"/>
              <a:ext cx="52725" cy="55725"/>
            </a:xfrm>
            <a:custGeom>
              <a:rect b="b" l="l" r="r" t="t"/>
              <a:pathLst>
                <a:path extrusionOk="0" h="2229" w="2109">
                  <a:moveTo>
                    <a:pt x="195" y="1"/>
                  </a:moveTo>
                  <a:cubicBezTo>
                    <a:pt x="113" y="1"/>
                    <a:pt x="0" y="120"/>
                    <a:pt x="86" y="206"/>
                  </a:cubicBezTo>
                  <a:lnTo>
                    <a:pt x="1940" y="2228"/>
                  </a:lnTo>
                  <a:lnTo>
                    <a:pt x="2108" y="2060"/>
                  </a:lnTo>
                  <a:lnTo>
                    <a:pt x="255" y="38"/>
                  </a:lnTo>
                  <a:cubicBezTo>
                    <a:pt x="242" y="12"/>
                    <a:pt x="220" y="1"/>
                    <a:pt x="19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22"/>
            <p:cNvSpPr/>
            <p:nvPr/>
          </p:nvSpPr>
          <p:spPr>
            <a:xfrm>
              <a:off x="3384525" y="1747525"/>
              <a:ext cx="29525" cy="68825"/>
            </a:xfrm>
            <a:custGeom>
              <a:rect b="b" l="l" r="r" t="t"/>
              <a:pathLst>
                <a:path extrusionOk="0" h="2753" w="1181">
                  <a:moveTo>
                    <a:pt x="113" y="1"/>
                  </a:moveTo>
                  <a:cubicBezTo>
                    <a:pt x="57" y="57"/>
                    <a:pt x="1" y="113"/>
                    <a:pt x="57" y="169"/>
                  </a:cubicBezTo>
                  <a:lnTo>
                    <a:pt x="955" y="2753"/>
                  </a:lnTo>
                  <a:lnTo>
                    <a:pt x="1180" y="2641"/>
                  </a:lnTo>
                  <a:lnTo>
                    <a:pt x="225" y="113"/>
                  </a:lnTo>
                  <a:cubicBezTo>
                    <a:pt x="225" y="57"/>
                    <a:pt x="169" y="1"/>
                    <a:pt x="11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22"/>
            <p:cNvSpPr/>
            <p:nvPr/>
          </p:nvSpPr>
          <p:spPr>
            <a:xfrm>
              <a:off x="3519325" y="1720850"/>
              <a:ext cx="8450" cy="71650"/>
            </a:xfrm>
            <a:custGeom>
              <a:rect b="b" l="l" r="r" t="t"/>
              <a:pathLst>
                <a:path extrusionOk="0" h="2866" w="338">
                  <a:moveTo>
                    <a:pt x="113" y="1"/>
                  </a:moveTo>
                  <a:cubicBezTo>
                    <a:pt x="57" y="1"/>
                    <a:pt x="0" y="57"/>
                    <a:pt x="0" y="113"/>
                  </a:cubicBezTo>
                  <a:lnTo>
                    <a:pt x="113" y="2865"/>
                  </a:lnTo>
                  <a:lnTo>
                    <a:pt x="337" y="2809"/>
                  </a:lnTo>
                  <a:lnTo>
                    <a:pt x="225" y="113"/>
                  </a:lnTo>
                  <a:cubicBezTo>
                    <a:pt x="225" y="57"/>
                    <a:pt x="169" y="1"/>
                    <a:pt x="11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22"/>
            <p:cNvSpPr/>
            <p:nvPr/>
          </p:nvSpPr>
          <p:spPr>
            <a:xfrm>
              <a:off x="3428050" y="1734325"/>
              <a:ext cx="22500" cy="69400"/>
            </a:xfrm>
            <a:custGeom>
              <a:rect b="b" l="l" r="r" t="t"/>
              <a:pathLst>
                <a:path extrusionOk="0" h="2776" w="900">
                  <a:moveTo>
                    <a:pt x="141" y="0"/>
                  </a:moveTo>
                  <a:cubicBezTo>
                    <a:pt x="118" y="0"/>
                    <a:pt x="90" y="7"/>
                    <a:pt x="57" y="23"/>
                  </a:cubicBezTo>
                  <a:cubicBezTo>
                    <a:pt x="1" y="23"/>
                    <a:pt x="1" y="80"/>
                    <a:pt x="1" y="136"/>
                  </a:cubicBezTo>
                  <a:lnTo>
                    <a:pt x="675" y="2775"/>
                  </a:lnTo>
                  <a:lnTo>
                    <a:pt x="899" y="2719"/>
                  </a:lnTo>
                  <a:lnTo>
                    <a:pt x="225" y="80"/>
                  </a:lnTo>
                  <a:cubicBezTo>
                    <a:pt x="225" y="40"/>
                    <a:pt x="197" y="0"/>
                    <a:pt x="14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22"/>
            <p:cNvSpPr/>
            <p:nvPr/>
          </p:nvSpPr>
          <p:spPr>
            <a:xfrm>
              <a:off x="3474400" y="1725075"/>
              <a:ext cx="15450" cy="70225"/>
            </a:xfrm>
            <a:custGeom>
              <a:rect b="b" l="l" r="r" t="t"/>
              <a:pathLst>
                <a:path extrusionOk="0" h="2809" w="618">
                  <a:moveTo>
                    <a:pt x="113" y="0"/>
                  </a:moveTo>
                  <a:cubicBezTo>
                    <a:pt x="0" y="0"/>
                    <a:pt x="0" y="56"/>
                    <a:pt x="0" y="113"/>
                  </a:cubicBezTo>
                  <a:lnTo>
                    <a:pt x="393" y="2809"/>
                  </a:lnTo>
                  <a:lnTo>
                    <a:pt x="618" y="2809"/>
                  </a:lnTo>
                  <a:lnTo>
                    <a:pt x="225" y="113"/>
                  </a:lnTo>
                  <a:cubicBezTo>
                    <a:pt x="169" y="56"/>
                    <a:pt x="169" y="0"/>
                    <a:pt x="11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22"/>
            <p:cNvSpPr/>
            <p:nvPr/>
          </p:nvSpPr>
          <p:spPr>
            <a:xfrm>
              <a:off x="3100900" y="2030575"/>
              <a:ext cx="68825" cy="27300"/>
            </a:xfrm>
            <a:custGeom>
              <a:rect b="b" l="l" r="r" t="t"/>
              <a:pathLst>
                <a:path extrusionOk="0" h="1092" w="2753">
                  <a:moveTo>
                    <a:pt x="121" y="1"/>
                  </a:moveTo>
                  <a:cubicBezTo>
                    <a:pt x="85" y="1"/>
                    <a:pt x="57" y="41"/>
                    <a:pt x="57" y="80"/>
                  </a:cubicBezTo>
                  <a:cubicBezTo>
                    <a:pt x="0" y="136"/>
                    <a:pt x="57" y="193"/>
                    <a:pt x="113" y="193"/>
                  </a:cubicBezTo>
                  <a:lnTo>
                    <a:pt x="2696" y="1091"/>
                  </a:lnTo>
                  <a:lnTo>
                    <a:pt x="2753" y="923"/>
                  </a:lnTo>
                  <a:lnTo>
                    <a:pt x="169" y="24"/>
                  </a:lnTo>
                  <a:cubicBezTo>
                    <a:pt x="152" y="8"/>
                    <a:pt x="136" y="1"/>
                    <a:pt x="12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22"/>
            <p:cNvSpPr/>
            <p:nvPr/>
          </p:nvSpPr>
          <p:spPr>
            <a:xfrm>
              <a:off x="3194975" y="1874250"/>
              <a:ext cx="56200" cy="51625"/>
            </a:xfrm>
            <a:custGeom>
              <a:rect b="b" l="l" r="r" t="t"/>
              <a:pathLst>
                <a:path extrusionOk="0" h="2065" w="2248">
                  <a:moveTo>
                    <a:pt x="120" y="1"/>
                  </a:moveTo>
                  <a:cubicBezTo>
                    <a:pt x="85" y="1"/>
                    <a:pt x="57" y="15"/>
                    <a:pt x="57" y="43"/>
                  </a:cubicBezTo>
                  <a:cubicBezTo>
                    <a:pt x="0" y="99"/>
                    <a:pt x="0" y="155"/>
                    <a:pt x="57" y="211"/>
                  </a:cubicBezTo>
                  <a:lnTo>
                    <a:pt x="2079" y="2065"/>
                  </a:lnTo>
                  <a:lnTo>
                    <a:pt x="2247" y="1896"/>
                  </a:lnTo>
                  <a:lnTo>
                    <a:pt x="225" y="43"/>
                  </a:lnTo>
                  <a:cubicBezTo>
                    <a:pt x="197" y="15"/>
                    <a:pt x="155" y="1"/>
                    <a:pt x="12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22"/>
            <p:cNvSpPr/>
            <p:nvPr/>
          </p:nvSpPr>
          <p:spPr>
            <a:xfrm>
              <a:off x="3078425" y="2118225"/>
              <a:ext cx="70250" cy="16875"/>
            </a:xfrm>
            <a:custGeom>
              <a:rect b="b" l="l" r="r" t="t"/>
              <a:pathLst>
                <a:path extrusionOk="0" h="675" w="2810">
                  <a:moveTo>
                    <a:pt x="169" y="0"/>
                  </a:moveTo>
                  <a:cubicBezTo>
                    <a:pt x="113" y="0"/>
                    <a:pt x="57" y="57"/>
                    <a:pt x="57" y="113"/>
                  </a:cubicBezTo>
                  <a:cubicBezTo>
                    <a:pt x="1" y="169"/>
                    <a:pt x="57" y="225"/>
                    <a:pt x="113" y="281"/>
                  </a:cubicBezTo>
                  <a:lnTo>
                    <a:pt x="2809" y="674"/>
                  </a:lnTo>
                  <a:lnTo>
                    <a:pt x="2809" y="450"/>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22"/>
            <p:cNvSpPr/>
            <p:nvPr/>
          </p:nvSpPr>
          <p:spPr>
            <a:xfrm>
              <a:off x="3088250" y="2074100"/>
              <a:ext cx="70250" cy="21675"/>
            </a:xfrm>
            <a:custGeom>
              <a:rect b="b" l="l" r="r" t="t"/>
              <a:pathLst>
                <a:path extrusionOk="0" h="867" w="2810">
                  <a:moveTo>
                    <a:pt x="110" y="1"/>
                  </a:moveTo>
                  <a:cubicBezTo>
                    <a:pt x="57" y="1"/>
                    <a:pt x="1" y="41"/>
                    <a:pt x="1" y="80"/>
                  </a:cubicBezTo>
                  <a:cubicBezTo>
                    <a:pt x="1" y="137"/>
                    <a:pt x="57" y="137"/>
                    <a:pt x="113" y="193"/>
                  </a:cubicBezTo>
                  <a:lnTo>
                    <a:pt x="2753" y="867"/>
                  </a:lnTo>
                  <a:cubicBezTo>
                    <a:pt x="2753" y="811"/>
                    <a:pt x="2753" y="754"/>
                    <a:pt x="2809" y="642"/>
                  </a:cubicBezTo>
                  <a:lnTo>
                    <a:pt x="169" y="24"/>
                  </a:lnTo>
                  <a:cubicBezTo>
                    <a:pt x="153" y="8"/>
                    <a:pt x="132" y="1"/>
                    <a:pt x="11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22"/>
            <p:cNvSpPr/>
            <p:nvPr/>
          </p:nvSpPr>
          <p:spPr>
            <a:xfrm>
              <a:off x="3119150" y="1987050"/>
              <a:ext cx="66025" cy="34300"/>
            </a:xfrm>
            <a:custGeom>
              <a:rect b="b" l="l" r="r" t="t"/>
              <a:pathLst>
                <a:path extrusionOk="0" h="1372" w="2641">
                  <a:moveTo>
                    <a:pt x="121" y="1"/>
                  </a:moveTo>
                  <a:cubicBezTo>
                    <a:pt x="85" y="1"/>
                    <a:pt x="57" y="41"/>
                    <a:pt x="57" y="80"/>
                  </a:cubicBezTo>
                  <a:cubicBezTo>
                    <a:pt x="1" y="80"/>
                    <a:pt x="1" y="193"/>
                    <a:pt x="57" y="193"/>
                  </a:cubicBezTo>
                  <a:lnTo>
                    <a:pt x="2528" y="1372"/>
                  </a:lnTo>
                  <a:cubicBezTo>
                    <a:pt x="2584" y="1316"/>
                    <a:pt x="2584" y="1260"/>
                    <a:pt x="2640" y="1204"/>
                  </a:cubicBezTo>
                  <a:lnTo>
                    <a:pt x="169" y="24"/>
                  </a:lnTo>
                  <a:cubicBezTo>
                    <a:pt x="153" y="8"/>
                    <a:pt x="136" y="1"/>
                    <a:pt x="12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22"/>
            <p:cNvSpPr/>
            <p:nvPr/>
          </p:nvSpPr>
          <p:spPr>
            <a:xfrm>
              <a:off x="3166900" y="1907950"/>
              <a:ext cx="59000" cy="46025"/>
            </a:xfrm>
            <a:custGeom>
              <a:rect b="b" l="l" r="r" t="t"/>
              <a:pathLst>
                <a:path extrusionOk="0" h="1841" w="2360">
                  <a:moveTo>
                    <a:pt x="84" y="1"/>
                  </a:moveTo>
                  <a:cubicBezTo>
                    <a:pt x="56" y="1"/>
                    <a:pt x="28" y="15"/>
                    <a:pt x="0" y="43"/>
                  </a:cubicBezTo>
                  <a:cubicBezTo>
                    <a:pt x="0" y="99"/>
                    <a:pt x="0" y="155"/>
                    <a:pt x="0" y="211"/>
                  </a:cubicBezTo>
                  <a:lnTo>
                    <a:pt x="2247" y="1840"/>
                  </a:lnTo>
                  <a:lnTo>
                    <a:pt x="2359" y="1672"/>
                  </a:lnTo>
                  <a:lnTo>
                    <a:pt x="169" y="43"/>
                  </a:lnTo>
                  <a:cubicBezTo>
                    <a:pt x="141" y="15"/>
                    <a:pt x="113" y="1"/>
                    <a:pt x="84"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22"/>
            <p:cNvSpPr/>
            <p:nvPr/>
          </p:nvSpPr>
          <p:spPr>
            <a:xfrm>
              <a:off x="3140225" y="1947275"/>
              <a:ext cx="63200" cy="40400"/>
            </a:xfrm>
            <a:custGeom>
              <a:rect b="b" l="l" r="r" t="t"/>
              <a:pathLst>
                <a:path extrusionOk="0" h="1616" w="2528">
                  <a:moveTo>
                    <a:pt x="112" y="0"/>
                  </a:moveTo>
                  <a:cubicBezTo>
                    <a:pt x="84" y="0"/>
                    <a:pt x="56" y="14"/>
                    <a:pt x="56" y="42"/>
                  </a:cubicBezTo>
                  <a:cubicBezTo>
                    <a:pt x="0" y="42"/>
                    <a:pt x="0" y="155"/>
                    <a:pt x="56" y="155"/>
                  </a:cubicBezTo>
                  <a:lnTo>
                    <a:pt x="2415" y="1615"/>
                  </a:lnTo>
                  <a:lnTo>
                    <a:pt x="2527" y="1447"/>
                  </a:lnTo>
                  <a:lnTo>
                    <a:pt x="169" y="42"/>
                  </a:lnTo>
                  <a:cubicBezTo>
                    <a:pt x="169" y="14"/>
                    <a:pt x="140" y="0"/>
                    <a:pt x="11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22"/>
            <p:cNvSpPr/>
            <p:nvPr/>
          </p:nvSpPr>
          <p:spPr>
            <a:xfrm>
              <a:off x="3676575" y="1747525"/>
              <a:ext cx="28125" cy="67425"/>
            </a:xfrm>
            <a:custGeom>
              <a:rect b="b" l="l" r="r" t="t"/>
              <a:pathLst>
                <a:path extrusionOk="0" h="2697" w="1125">
                  <a:moveTo>
                    <a:pt x="1068" y="1"/>
                  </a:moveTo>
                  <a:cubicBezTo>
                    <a:pt x="1012" y="1"/>
                    <a:pt x="956" y="1"/>
                    <a:pt x="900" y="57"/>
                  </a:cubicBezTo>
                  <a:lnTo>
                    <a:pt x="1" y="2641"/>
                  </a:lnTo>
                  <a:lnTo>
                    <a:pt x="226" y="2697"/>
                  </a:lnTo>
                  <a:lnTo>
                    <a:pt x="1124" y="169"/>
                  </a:lnTo>
                  <a:cubicBezTo>
                    <a:pt x="1124" y="113"/>
                    <a:pt x="1124" y="57"/>
                    <a:pt x="1068"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22"/>
            <p:cNvSpPr/>
            <p:nvPr/>
          </p:nvSpPr>
          <p:spPr>
            <a:xfrm>
              <a:off x="3919500" y="2031175"/>
              <a:ext cx="68825" cy="28100"/>
            </a:xfrm>
            <a:custGeom>
              <a:rect b="b" l="l" r="r" t="t"/>
              <a:pathLst>
                <a:path extrusionOk="0" h="1124" w="2753">
                  <a:moveTo>
                    <a:pt x="2584" y="0"/>
                  </a:moveTo>
                  <a:lnTo>
                    <a:pt x="0" y="899"/>
                  </a:lnTo>
                  <a:cubicBezTo>
                    <a:pt x="56" y="1011"/>
                    <a:pt x="56" y="1067"/>
                    <a:pt x="113" y="1123"/>
                  </a:cubicBezTo>
                  <a:lnTo>
                    <a:pt x="2640" y="225"/>
                  </a:lnTo>
                  <a:cubicBezTo>
                    <a:pt x="2696" y="169"/>
                    <a:pt x="2752" y="112"/>
                    <a:pt x="2696" y="56"/>
                  </a:cubicBezTo>
                  <a:cubicBezTo>
                    <a:pt x="2696" y="0"/>
                    <a:pt x="2640" y="0"/>
                    <a:pt x="2584"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22"/>
            <p:cNvSpPr/>
            <p:nvPr/>
          </p:nvSpPr>
          <p:spPr>
            <a:xfrm>
              <a:off x="3904050" y="1987650"/>
              <a:ext cx="66025" cy="35125"/>
            </a:xfrm>
            <a:custGeom>
              <a:rect b="b" l="l" r="r" t="t"/>
              <a:pathLst>
                <a:path extrusionOk="0" h="1405" w="2641">
                  <a:moveTo>
                    <a:pt x="2472" y="0"/>
                  </a:moveTo>
                  <a:lnTo>
                    <a:pt x="1" y="1180"/>
                  </a:lnTo>
                  <a:lnTo>
                    <a:pt x="113" y="1404"/>
                  </a:lnTo>
                  <a:lnTo>
                    <a:pt x="2584" y="225"/>
                  </a:lnTo>
                  <a:cubicBezTo>
                    <a:pt x="2640" y="169"/>
                    <a:pt x="2640" y="112"/>
                    <a:pt x="2640" y="56"/>
                  </a:cubicBezTo>
                  <a:cubicBezTo>
                    <a:pt x="2584" y="0"/>
                    <a:pt x="2528" y="0"/>
                    <a:pt x="247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22"/>
            <p:cNvSpPr/>
            <p:nvPr/>
          </p:nvSpPr>
          <p:spPr>
            <a:xfrm>
              <a:off x="3885800" y="1948325"/>
              <a:ext cx="63200" cy="39350"/>
            </a:xfrm>
            <a:custGeom>
              <a:rect b="b" l="l" r="r" t="t"/>
              <a:pathLst>
                <a:path extrusionOk="0" h="1574" w="2528">
                  <a:moveTo>
                    <a:pt x="2359" y="0"/>
                  </a:moveTo>
                  <a:lnTo>
                    <a:pt x="0" y="1405"/>
                  </a:lnTo>
                  <a:lnTo>
                    <a:pt x="113" y="1573"/>
                  </a:lnTo>
                  <a:lnTo>
                    <a:pt x="2472" y="169"/>
                  </a:lnTo>
                  <a:cubicBezTo>
                    <a:pt x="2528" y="169"/>
                    <a:pt x="2528" y="113"/>
                    <a:pt x="2528" y="57"/>
                  </a:cubicBezTo>
                  <a:cubicBezTo>
                    <a:pt x="2472" y="0"/>
                    <a:pt x="2415" y="0"/>
                    <a:pt x="235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22"/>
            <p:cNvSpPr/>
            <p:nvPr/>
          </p:nvSpPr>
          <p:spPr>
            <a:xfrm>
              <a:off x="3863325" y="1909350"/>
              <a:ext cx="59000" cy="46025"/>
            </a:xfrm>
            <a:custGeom>
              <a:rect b="b" l="l" r="r" t="t"/>
              <a:pathLst>
                <a:path extrusionOk="0" h="1841" w="2360">
                  <a:moveTo>
                    <a:pt x="2254" y="1"/>
                  </a:moveTo>
                  <a:cubicBezTo>
                    <a:pt x="2219" y="1"/>
                    <a:pt x="2191" y="15"/>
                    <a:pt x="2191" y="43"/>
                  </a:cubicBezTo>
                  <a:lnTo>
                    <a:pt x="1" y="1672"/>
                  </a:lnTo>
                  <a:cubicBezTo>
                    <a:pt x="57" y="1728"/>
                    <a:pt x="113" y="1784"/>
                    <a:pt x="169" y="1840"/>
                  </a:cubicBezTo>
                  <a:lnTo>
                    <a:pt x="2360" y="211"/>
                  </a:lnTo>
                  <a:cubicBezTo>
                    <a:pt x="2360" y="155"/>
                    <a:pt x="2360" y="99"/>
                    <a:pt x="2360" y="43"/>
                  </a:cubicBezTo>
                  <a:cubicBezTo>
                    <a:pt x="2332" y="15"/>
                    <a:pt x="2289" y="1"/>
                    <a:pt x="2254"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22"/>
            <p:cNvSpPr/>
            <p:nvPr/>
          </p:nvSpPr>
          <p:spPr>
            <a:xfrm>
              <a:off x="3941950" y="2164550"/>
              <a:ext cx="71650" cy="9850"/>
            </a:xfrm>
            <a:custGeom>
              <a:rect b="b" l="l" r="r" t="t"/>
              <a:pathLst>
                <a:path extrusionOk="0" h="394" w="2866">
                  <a:moveTo>
                    <a:pt x="2753" y="1"/>
                  </a:moveTo>
                  <a:lnTo>
                    <a:pt x="1" y="169"/>
                  </a:lnTo>
                  <a:lnTo>
                    <a:pt x="1" y="394"/>
                  </a:lnTo>
                  <a:lnTo>
                    <a:pt x="2753" y="225"/>
                  </a:lnTo>
                  <a:cubicBezTo>
                    <a:pt x="2809" y="225"/>
                    <a:pt x="2865" y="169"/>
                    <a:pt x="2865" y="113"/>
                  </a:cubicBezTo>
                  <a:cubicBezTo>
                    <a:pt x="2865" y="57"/>
                    <a:pt x="2809" y="1"/>
                    <a:pt x="275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22"/>
            <p:cNvSpPr/>
            <p:nvPr/>
          </p:nvSpPr>
          <p:spPr>
            <a:xfrm>
              <a:off x="3839450" y="1874250"/>
              <a:ext cx="54800" cy="51625"/>
            </a:xfrm>
            <a:custGeom>
              <a:rect b="b" l="l" r="r" t="t"/>
              <a:pathLst>
                <a:path extrusionOk="0" h="2065" w="2192">
                  <a:moveTo>
                    <a:pt x="2079" y="1"/>
                  </a:moveTo>
                  <a:cubicBezTo>
                    <a:pt x="2051" y="1"/>
                    <a:pt x="2023" y="15"/>
                    <a:pt x="2023" y="43"/>
                  </a:cubicBezTo>
                  <a:lnTo>
                    <a:pt x="1" y="1896"/>
                  </a:lnTo>
                  <a:lnTo>
                    <a:pt x="113" y="2065"/>
                  </a:lnTo>
                  <a:lnTo>
                    <a:pt x="2135" y="211"/>
                  </a:lnTo>
                  <a:cubicBezTo>
                    <a:pt x="2191" y="155"/>
                    <a:pt x="2191" y="99"/>
                    <a:pt x="2135" y="43"/>
                  </a:cubicBezTo>
                  <a:cubicBezTo>
                    <a:pt x="2135" y="15"/>
                    <a:pt x="2107" y="1"/>
                    <a:pt x="207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22"/>
            <p:cNvSpPr/>
            <p:nvPr/>
          </p:nvSpPr>
          <p:spPr>
            <a:xfrm>
              <a:off x="3930725" y="2074475"/>
              <a:ext cx="70200" cy="21300"/>
            </a:xfrm>
            <a:custGeom>
              <a:rect b="b" l="l" r="r" t="t"/>
              <a:pathLst>
                <a:path extrusionOk="0" h="852" w="2808">
                  <a:moveTo>
                    <a:pt x="2690" y="0"/>
                  </a:moveTo>
                  <a:cubicBezTo>
                    <a:pt x="2675" y="0"/>
                    <a:pt x="2659" y="3"/>
                    <a:pt x="2640" y="9"/>
                  </a:cubicBezTo>
                  <a:lnTo>
                    <a:pt x="1" y="627"/>
                  </a:lnTo>
                  <a:cubicBezTo>
                    <a:pt x="57" y="739"/>
                    <a:pt x="57" y="796"/>
                    <a:pt x="57" y="852"/>
                  </a:cubicBezTo>
                  <a:lnTo>
                    <a:pt x="2697" y="234"/>
                  </a:lnTo>
                  <a:cubicBezTo>
                    <a:pt x="2797" y="184"/>
                    <a:pt x="2808" y="0"/>
                    <a:pt x="269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22"/>
            <p:cNvSpPr/>
            <p:nvPr/>
          </p:nvSpPr>
          <p:spPr>
            <a:xfrm>
              <a:off x="3939150" y="2120450"/>
              <a:ext cx="71650" cy="16050"/>
            </a:xfrm>
            <a:custGeom>
              <a:rect b="b" l="l" r="r" t="t"/>
              <a:pathLst>
                <a:path extrusionOk="0" h="642" w="2866">
                  <a:moveTo>
                    <a:pt x="2746" y="0"/>
                  </a:moveTo>
                  <a:cubicBezTo>
                    <a:pt x="2729" y="0"/>
                    <a:pt x="2713" y="7"/>
                    <a:pt x="2697" y="24"/>
                  </a:cubicBezTo>
                  <a:lnTo>
                    <a:pt x="1" y="417"/>
                  </a:lnTo>
                  <a:cubicBezTo>
                    <a:pt x="1" y="473"/>
                    <a:pt x="57" y="529"/>
                    <a:pt x="57" y="641"/>
                  </a:cubicBezTo>
                  <a:lnTo>
                    <a:pt x="2753" y="248"/>
                  </a:lnTo>
                  <a:cubicBezTo>
                    <a:pt x="2809" y="192"/>
                    <a:pt x="2865" y="136"/>
                    <a:pt x="2865" y="80"/>
                  </a:cubicBezTo>
                  <a:cubicBezTo>
                    <a:pt x="2825" y="40"/>
                    <a:pt x="2786" y="0"/>
                    <a:pt x="274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22"/>
            <p:cNvSpPr/>
            <p:nvPr/>
          </p:nvSpPr>
          <p:spPr>
            <a:xfrm>
              <a:off x="3748200" y="1786850"/>
              <a:ext cx="39325" cy="63200"/>
            </a:xfrm>
            <a:custGeom>
              <a:rect b="b" l="l" r="r" t="t"/>
              <a:pathLst>
                <a:path extrusionOk="0" h="2528" w="1573">
                  <a:moveTo>
                    <a:pt x="1573" y="1"/>
                  </a:moveTo>
                  <a:cubicBezTo>
                    <a:pt x="1517" y="1"/>
                    <a:pt x="1461" y="1"/>
                    <a:pt x="1404" y="57"/>
                  </a:cubicBezTo>
                  <a:lnTo>
                    <a:pt x="0" y="2416"/>
                  </a:lnTo>
                  <a:lnTo>
                    <a:pt x="169" y="2528"/>
                  </a:lnTo>
                  <a:lnTo>
                    <a:pt x="1573" y="169"/>
                  </a:lnTo>
                  <a:cubicBezTo>
                    <a:pt x="1573" y="113"/>
                    <a:pt x="1573" y="57"/>
                    <a:pt x="157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22"/>
            <p:cNvSpPr/>
            <p:nvPr/>
          </p:nvSpPr>
          <p:spPr>
            <a:xfrm>
              <a:off x="3640075" y="1734900"/>
              <a:ext cx="22500" cy="68825"/>
            </a:xfrm>
            <a:custGeom>
              <a:rect b="b" l="l" r="r" t="t"/>
              <a:pathLst>
                <a:path extrusionOk="0" h="2753" w="900">
                  <a:moveTo>
                    <a:pt x="843" y="0"/>
                  </a:moveTo>
                  <a:cubicBezTo>
                    <a:pt x="731" y="0"/>
                    <a:pt x="675" y="0"/>
                    <a:pt x="675" y="57"/>
                  </a:cubicBezTo>
                  <a:lnTo>
                    <a:pt x="1" y="2696"/>
                  </a:lnTo>
                  <a:lnTo>
                    <a:pt x="225" y="2752"/>
                  </a:lnTo>
                  <a:lnTo>
                    <a:pt x="899" y="113"/>
                  </a:lnTo>
                  <a:cubicBezTo>
                    <a:pt x="899" y="57"/>
                    <a:pt x="899" y="0"/>
                    <a:pt x="84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22"/>
            <p:cNvSpPr/>
            <p:nvPr/>
          </p:nvSpPr>
          <p:spPr>
            <a:xfrm>
              <a:off x="3600775" y="1725075"/>
              <a:ext cx="15450" cy="70225"/>
            </a:xfrm>
            <a:custGeom>
              <a:rect b="b" l="l" r="r" t="t"/>
              <a:pathLst>
                <a:path extrusionOk="0" h="2809" w="618">
                  <a:moveTo>
                    <a:pt x="505" y="0"/>
                  </a:moveTo>
                  <a:cubicBezTo>
                    <a:pt x="449" y="0"/>
                    <a:pt x="393" y="56"/>
                    <a:pt x="393" y="113"/>
                  </a:cubicBezTo>
                  <a:lnTo>
                    <a:pt x="0" y="2809"/>
                  </a:lnTo>
                  <a:lnTo>
                    <a:pt x="225" y="2809"/>
                  </a:lnTo>
                  <a:lnTo>
                    <a:pt x="618" y="113"/>
                  </a:lnTo>
                  <a:cubicBezTo>
                    <a:pt x="618" y="56"/>
                    <a:pt x="562" y="0"/>
                    <a:pt x="505"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22"/>
            <p:cNvSpPr/>
            <p:nvPr/>
          </p:nvSpPr>
          <p:spPr>
            <a:xfrm>
              <a:off x="3074225" y="2163150"/>
              <a:ext cx="71625" cy="9850"/>
            </a:xfrm>
            <a:custGeom>
              <a:rect b="b" l="l" r="r" t="t"/>
              <a:pathLst>
                <a:path extrusionOk="0" h="394" w="2865">
                  <a:moveTo>
                    <a:pt x="113" y="1"/>
                  </a:moveTo>
                  <a:cubicBezTo>
                    <a:pt x="56" y="1"/>
                    <a:pt x="0" y="57"/>
                    <a:pt x="0" y="113"/>
                  </a:cubicBezTo>
                  <a:cubicBezTo>
                    <a:pt x="0" y="169"/>
                    <a:pt x="56" y="225"/>
                    <a:pt x="113" y="225"/>
                  </a:cubicBezTo>
                  <a:lnTo>
                    <a:pt x="2865" y="394"/>
                  </a:lnTo>
                  <a:lnTo>
                    <a:pt x="2865" y="169"/>
                  </a:ln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22"/>
            <p:cNvSpPr/>
            <p:nvPr/>
          </p:nvSpPr>
          <p:spPr>
            <a:xfrm>
              <a:off x="3781900" y="1813525"/>
              <a:ext cx="44950" cy="59000"/>
            </a:xfrm>
            <a:custGeom>
              <a:rect b="b" l="l" r="r" t="t"/>
              <a:pathLst>
                <a:path extrusionOk="0" h="2360" w="1798">
                  <a:moveTo>
                    <a:pt x="1629" y="1"/>
                  </a:moveTo>
                  <a:lnTo>
                    <a:pt x="0" y="2191"/>
                  </a:lnTo>
                  <a:lnTo>
                    <a:pt x="113" y="2360"/>
                  </a:lnTo>
                  <a:lnTo>
                    <a:pt x="1741" y="169"/>
                  </a:lnTo>
                  <a:cubicBezTo>
                    <a:pt x="1797" y="113"/>
                    <a:pt x="1797" y="57"/>
                    <a:pt x="174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22"/>
            <p:cNvSpPr/>
            <p:nvPr/>
          </p:nvSpPr>
          <p:spPr>
            <a:xfrm>
              <a:off x="3811375" y="1841600"/>
              <a:ext cx="50575" cy="54800"/>
            </a:xfrm>
            <a:custGeom>
              <a:rect b="b" l="l" r="r" t="t"/>
              <a:pathLst>
                <a:path extrusionOk="0" h="2192" w="2023">
                  <a:moveTo>
                    <a:pt x="1798" y="1"/>
                  </a:moveTo>
                  <a:lnTo>
                    <a:pt x="1" y="2023"/>
                  </a:lnTo>
                  <a:lnTo>
                    <a:pt x="113" y="2191"/>
                  </a:lnTo>
                  <a:lnTo>
                    <a:pt x="1966" y="169"/>
                  </a:lnTo>
                  <a:cubicBezTo>
                    <a:pt x="2023" y="113"/>
                    <a:pt x="2023" y="57"/>
                    <a:pt x="1966"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22"/>
            <p:cNvSpPr/>
            <p:nvPr/>
          </p:nvSpPr>
          <p:spPr>
            <a:xfrm>
              <a:off x="3713100" y="1765200"/>
              <a:ext cx="35125" cy="65200"/>
            </a:xfrm>
            <a:custGeom>
              <a:rect b="b" l="l" r="r" t="t"/>
              <a:pathLst>
                <a:path extrusionOk="0" h="2608" w="1405">
                  <a:moveTo>
                    <a:pt x="1299" y="1"/>
                  </a:moveTo>
                  <a:cubicBezTo>
                    <a:pt x="1259" y="1"/>
                    <a:pt x="1219" y="41"/>
                    <a:pt x="1180" y="80"/>
                  </a:cubicBezTo>
                  <a:lnTo>
                    <a:pt x="0" y="2551"/>
                  </a:lnTo>
                  <a:lnTo>
                    <a:pt x="225" y="2608"/>
                  </a:lnTo>
                  <a:lnTo>
                    <a:pt x="1404" y="193"/>
                  </a:lnTo>
                  <a:cubicBezTo>
                    <a:pt x="1404" y="136"/>
                    <a:pt x="1404" y="24"/>
                    <a:pt x="1348" y="24"/>
                  </a:cubicBezTo>
                  <a:cubicBezTo>
                    <a:pt x="1332" y="8"/>
                    <a:pt x="1315" y="1"/>
                    <a:pt x="129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22"/>
            <p:cNvSpPr/>
            <p:nvPr/>
          </p:nvSpPr>
          <p:spPr>
            <a:xfrm>
              <a:off x="3562850" y="1720850"/>
              <a:ext cx="9850" cy="70250"/>
            </a:xfrm>
            <a:custGeom>
              <a:rect b="b" l="l" r="r" t="t"/>
              <a:pathLst>
                <a:path extrusionOk="0" h="2810" w="394">
                  <a:moveTo>
                    <a:pt x="281" y="1"/>
                  </a:moveTo>
                  <a:cubicBezTo>
                    <a:pt x="169" y="1"/>
                    <a:pt x="169" y="57"/>
                    <a:pt x="169" y="113"/>
                  </a:cubicBezTo>
                  <a:lnTo>
                    <a:pt x="1" y="2809"/>
                  </a:lnTo>
                  <a:lnTo>
                    <a:pt x="225" y="2809"/>
                  </a:lnTo>
                  <a:lnTo>
                    <a:pt x="338" y="113"/>
                  </a:lnTo>
                  <a:cubicBezTo>
                    <a:pt x="394" y="57"/>
                    <a:pt x="338" y="1"/>
                    <a:pt x="28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22"/>
            <p:cNvSpPr/>
            <p:nvPr/>
          </p:nvSpPr>
          <p:spPr>
            <a:xfrm>
              <a:off x="3473000" y="2585800"/>
              <a:ext cx="15450" cy="70225"/>
            </a:xfrm>
            <a:custGeom>
              <a:rect b="b" l="l" r="r" t="t"/>
              <a:pathLst>
                <a:path extrusionOk="0" h="2809" w="618">
                  <a:moveTo>
                    <a:pt x="393" y="0"/>
                  </a:moveTo>
                  <a:lnTo>
                    <a:pt x="0" y="2640"/>
                  </a:lnTo>
                  <a:cubicBezTo>
                    <a:pt x="0" y="2696"/>
                    <a:pt x="56" y="2752"/>
                    <a:pt x="112" y="2808"/>
                  </a:cubicBezTo>
                  <a:cubicBezTo>
                    <a:pt x="169" y="2808"/>
                    <a:pt x="225" y="2752"/>
                    <a:pt x="225" y="2696"/>
                  </a:cubicBezTo>
                  <a:lnTo>
                    <a:pt x="61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22"/>
            <p:cNvSpPr/>
            <p:nvPr/>
          </p:nvSpPr>
          <p:spPr>
            <a:xfrm>
              <a:off x="3780500" y="2509975"/>
              <a:ext cx="44950" cy="59000"/>
            </a:xfrm>
            <a:custGeom>
              <a:rect b="b" l="l" r="r" t="t"/>
              <a:pathLst>
                <a:path extrusionOk="0" h="2360" w="1798">
                  <a:moveTo>
                    <a:pt x="169" y="0"/>
                  </a:moveTo>
                  <a:lnTo>
                    <a:pt x="0" y="113"/>
                  </a:lnTo>
                  <a:lnTo>
                    <a:pt x="1629" y="2303"/>
                  </a:lnTo>
                  <a:cubicBezTo>
                    <a:pt x="1629" y="2303"/>
                    <a:pt x="1685" y="2359"/>
                    <a:pt x="1685" y="2359"/>
                  </a:cubicBezTo>
                  <a:lnTo>
                    <a:pt x="1741" y="2359"/>
                  </a:lnTo>
                  <a:cubicBezTo>
                    <a:pt x="1797" y="2303"/>
                    <a:pt x="1797" y="2247"/>
                    <a:pt x="1741" y="2191"/>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22"/>
            <p:cNvSpPr/>
            <p:nvPr/>
          </p:nvSpPr>
          <p:spPr>
            <a:xfrm>
              <a:off x="3746800" y="2532425"/>
              <a:ext cx="40725" cy="61825"/>
            </a:xfrm>
            <a:custGeom>
              <a:rect b="b" l="l" r="r" t="t"/>
              <a:pathLst>
                <a:path extrusionOk="0" h="2473" w="1629">
                  <a:moveTo>
                    <a:pt x="169" y="1"/>
                  </a:moveTo>
                  <a:lnTo>
                    <a:pt x="0" y="113"/>
                  </a:lnTo>
                  <a:lnTo>
                    <a:pt x="1404" y="2416"/>
                  </a:lnTo>
                  <a:cubicBezTo>
                    <a:pt x="1404" y="2472"/>
                    <a:pt x="1460" y="2472"/>
                    <a:pt x="1517" y="2472"/>
                  </a:cubicBezTo>
                  <a:lnTo>
                    <a:pt x="1573" y="2472"/>
                  </a:lnTo>
                  <a:cubicBezTo>
                    <a:pt x="1573" y="2472"/>
                    <a:pt x="1629" y="2360"/>
                    <a:pt x="1573" y="2360"/>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22"/>
            <p:cNvSpPr/>
            <p:nvPr/>
          </p:nvSpPr>
          <p:spPr>
            <a:xfrm>
              <a:off x="3809975" y="2484700"/>
              <a:ext cx="50575" cy="54775"/>
            </a:xfrm>
            <a:custGeom>
              <a:rect b="b" l="l" r="r" t="t"/>
              <a:pathLst>
                <a:path extrusionOk="0" h="2191" w="2023">
                  <a:moveTo>
                    <a:pt x="169" y="0"/>
                  </a:moveTo>
                  <a:lnTo>
                    <a:pt x="1" y="169"/>
                  </a:lnTo>
                  <a:lnTo>
                    <a:pt x="1798" y="2191"/>
                  </a:lnTo>
                  <a:lnTo>
                    <a:pt x="1966" y="2191"/>
                  </a:lnTo>
                  <a:cubicBezTo>
                    <a:pt x="2022" y="2135"/>
                    <a:pt x="2022" y="2078"/>
                    <a:pt x="1966" y="2022"/>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22"/>
            <p:cNvSpPr/>
            <p:nvPr/>
          </p:nvSpPr>
          <p:spPr>
            <a:xfrm>
              <a:off x="3713100" y="2550700"/>
              <a:ext cx="33725" cy="64600"/>
            </a:xfrm>
            <a:custGeom>
              <a:rect b="b" l="l" r="r" t="t"/>
              <a:pathLst>
                <a:path extrusionOk="0" h="2584" w="1349">
                  <a:moveTo>
                    <a:pt x="169" y="0"/>
                  </a:moveTo>
                  <a:lnTo>
                    <a:pt x="0" y="56"/>
                  </a:lnTo>
                  <a:lnTo>
                    <a:pt x="1123" y="2527"/>
                  </a:lnTo>
                  <a:cubicBezTo>
                    <a:pt x="1180" y="2584"/>
                    <a:pt x="1180" y="2584"/>
                    <a:pt x="1236" y="2584"/>
                  </a:cubicBezTo>
                  <a:lnTo>
                    <a:pt x="1292" y="2584"/>
                  </a:lnTo>
                  <a:cubicBezTo>
                    <a:pt x="1348" y="2584"/>
                    <a:pt x="1348" y="2527"/>
                    <a:pt x="1348" y="2471"/>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22"/>
            <p:cNvSpPr/>
            <p:nvPr/>
          </p:nvSpPr>
          <p:spPr>
            <a:xfrm>
              <a:off x="3838050" y="2456625"/>
              <a:ext cx="56200" cy="50550"/>
            </a:xfrm>
            <a:custGeom>
              <a:rect b="b" l="l" r="r" t="t"/>
              <a:pathLst>
                <a:path extrusionOk="0" h="2022" w="2248">
                  <a:moveTo>
                    <a:pt x="169" y="0"/>
                  </a:moveTo>
                  <a:lnTo>
                    <a:pt x="1" y="169"/>
                  </a:lnTo>
                  <a:lnTo>
                    <a:pt x="2023" y="2022"/>
                  </a:lnTo>
                  <a:lnTo>
                    <a:pt x="2135" y="2022"/>
                  </a:lnTo>
                  <a:cubicBezTo>
                    <a:pt x="2191" y="2022"/>
                    <a:pt x="2247" y="1853"/>
                    <a:pt x="2191" y="1797"/>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22"/>
            <p:cNvSpPr/>
            <p:nvPr/>
          </p:nvSpPr>
          <p:spPr>
            <a:xfrm>
              <a:off x="3638675" y="2577375"/>
              <a:ext cx="21075" cy="68825"/>
            </a:xfrm>
            <a:custGeom>
              <a:rect b="b" l="l" r="r" t="t"/>
              <a:pathLst>
                <a:path extrusionOk="0" h="2753" w="843">
                  <a:moveTo>
                    <a:pt x="169" y="0"/>
                  </a:moveTo>
                  <a:lnTo>
                    <a:pt x="0" y="56"/>
                  </a:lnTo>
                  <a:lnTo>
                    <a:pt x="674" y="2696"/>
                  </a:lnTo>
                  <a:cubicBezTo>
                    <a:pt x="674" y="2752"/>
                    <a:pt x="731" y="2752"/>
                    <a:pt x="787" y="2752"/>
                  </a:cubicBezTo>
                  <a:cubicBezTo>
                    <a:pt x="843" y="2752"/>
                    <a:pt x="843" y="2696"/>
                    <a:pt x="843" y="2640"/>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22"/>
            <p:cNvSpPr/>
            <p:nvPr/>
          </p:nvSpPr>
          <p:spPr>
            <a:xfrm>
              <a:off x="3675175" y="2566125"/>
              <a:ext cx="28100" cy="67425"/>
            </a:xfrm>
            <a:custGeom>
              <a:rect b="b" l="l" r="r" t="t"/>
              <a:pathLst>
                <a:path extrusionOk="0" h="2697" w="1124">
                  <a:moveTo>
                    <a:pt x="169" y="1"/>
                  </a:moveTo>
                  <a:lnTo>
                    <a:pt x="1" y="57"/>
                  </a:lnTo>
                  <a:lnTo>
                    <a:pt x="956" y="2641"/>
                  </a:lnTo>
                  <a:cubicBezTo>
                    <a:pt x="956" y="2697"/>
                    <a:pt x="1012" y="2697"/>
                    <a:pt x="1012" y="2697"/>
                  </a:cubicBezTo>
                  <a:cubicBezTo>
                    <a:pt x="1068" y="2697"/>
                    <a:pt x="1124" y="2584"/>
                    <a:pt x="1124" y="2528"/>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22"/>
            <p:cNvSpPr/>
            <p:nvPr/>
          </p:nvSpPr>
          <p:spPr>
            <a:xfrm>
              <a:off x="3863325" y="2427125"/>
              <a:ext cx="59000" cy="44950"/>
            </a:xfrm>
            <a:custGeom>
              <a:rect b="b" l="l" r="r" t="t"/>
              <a:pathLst>
                <a:path extrusionOk="0" h="1798" w="2360">
                  <a:moveTo>
                    <a:pt x="113" y="1"/>
                  </a:moveTo>
                  <a:cubicBezTo>
                    <a:pt x="57" y="57"/>
                    <a:pt x="57" y="113"/>
                    <a:pt x="1" y="169"/>
                  </a:cubicBezTo>
                  <a:lnTo>
                    <a:pt x="2191" y="1798"/>
                  </a:lnTo>
                  <a:lnTo>
                    <a:pt x="2247" y="1798"/>
                  </a:lnTo>
                  <a:cubicBezTo>
                    <a:pt x="2247" y="1798"/>
                    <a:pt x="2303" y="1798"/>
                    <a:pt x="2303" y="1742"/>
                  </a:cubicBezTo>
                  <a:cubicBezTo>
                    <a:pt x="2360" y="1686"/>
                    <a:pt x="2360" y="1629"/>
                    <a:pt x="2303" y="1573"/>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22"/>
            <p:cNvSpPr/>
            <p:nvPr/>
          </p:nvSpPr>
          <p:spPr>
            <a:xfrm>
              <a:off x="3930725" y="2285300"/>
              <a:ext cx="68825" cy="22500"/>
            </a:xfrm>
            <a:custGeom>
              <a:rect b="b" l="l" r="r" t="t"/>
              <a:pathLst>
                <a:path extrusionOk="0" h="900" w="2753">
                  <a:moveTo>
                    <a:pt x="57" y="1"/>
                  </a:moveTo>
                  <a:cubicBezTo>
                    <a:pt x="57" y="113"/>
                    <a:pt x="1" y="169"/>
                    <a:pt x="1" y="226"/>
                  </a:cubicBezTo>
                  <a:lnTo>
                    <a:pt x="2640" y="900"/>
                  </a:lnTo>
                  <a:cubicBezTo>
                    <a:pt x="2697" y="900"/>
                    <a:pt x="2753" y="843"/>
                    <a:pt x="2753" y="787"/>
                  </a:cubicBezTo>
                  <a:cubicBezTo>
                    <a:pt x="2753" y="731"/>
                    <a:pt x="2753" y="731"/>
                    <a:pt x="2697" y="675"/>
                  </a:cubicBezTo>
                  <a:lnTo>
                    <a:pt x="5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22"/>
            <p:cNvSpPr/>
            <p:nvPr/>
          </p:nvSpPr>
          <p:spPr>
            <a:xfrm>
              <a:off x="3940550" y="2246000"/>
              <a:ext cx="70250" cy="15475"/>
            </a:xfrm>
            <a:custGeom>
              <a:rect b="b" l="l" r="r" t="t"/>
              <a:pathLst>
                <a:path extrusionOk="0" h="619" w="2810">
                  <a:moveTo>
                    <a:pt x="1" y="0"/>
                  </a:moveTo>
                  <a:cubicBezTo>
                    <a:pt x="1" y="113"/>
                    <a:pt x="1" y="169"/>
                    <a:pt x="1" y="225"/>
                  </a:cubicBezTo>
                  <a:lnTo>
                    <a:pt x="2697" y="618"/>
                  </a:lnTo>
                  <a:cubicBezTo>
                    <a:pt x="2753" y="618"/>
                    <a:pt x="2809" y="618"/>
                    <a:pt x="2809" y="562"/>
                  </a:cubicBezTo>
                  <a:cubicBezTo>
                    <a:pt x="2809" y="450"/>
                    <a:pt x="2753" y="393"/>
                    <a:pt x="2697" y="393"/>
                  </a:cubicBezTo>
                  <a:lnTo>
                    <a:pt x="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22"/>
            <p:cNvSpPr/>
            <p:nvPr/>
          </p:nvSpPr>
          <p:spPr>
            <a:xfrm>
              <a:off x="3943375" y="2208075"/>
              <a:ext cx="70225" cy="8450"/>
            </a:xfrm>
            <a:custGeom>
              <a:rect b="b" l="l" r="r" t="t"/>
              <a:pathLst>
                <a:path extrusionOk="0" h="338" w="2809">
                  <a:moveTo>
                    <a:pt x="0" y="1"/>
                  </a:moveTo>
                  <a:lnTo>
                    <a:pt x="0" y="226"/>
                  </a:lnTo>
                  <a:lnTo>
                    <a:pt x="2696" y="338"/>
                  </a:lnTo>
                  <a:cubicBezTo>
                    <a:pt x="2808" y="338"/>
                    <a:pt x="2808" y="169"/>
                    <a:pt x="2696" y="169"/>
                  </a:cubicBezTo>
                  <a:lnTo>
                    <a:pt x="2752" y="169"/>
                  </a:lnTo>
                  <a:lnTo>
                    <a:pt x="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22"/>
            <p:cNvSpPr/>
            <p:nvPr/>
          </p:nvSpPr>
          <p:spPr>
            <a:xfrm>
              <a:off x="3919500" y="2321825"/>
              <a:ext cx="68825" cy="29500"/>
            </a:xfrm>
            <a:custGeom>
              <a:rect b="b" l="l" r="r" t="t"/>
              <a:pathLst>
                <a:path extrusionOk="0" h="1180" w="2753">
                  <a:moveTo>
                    <a:pt x="56" y="0"/>
                  </a:moveTo>
                  <a:cubicBezTo>
                    <a:pt x="56" y="113"/>
                    <a:pt x="0" y="169"/>
                    <a:pt x="0" y="225"/>
                  </a:cubicBezTo>
                  <a:lnTo>
                    <a:pt x="2584" y="1180"/>
                  </a:lnTo>
                  <a:cubicBezTo>
                    <a:pt x="2696" y="1124"/>
                    <a:pt x="2752" y="1011"/>
                    <a:pt x="2640" y="955"/>
                  </a:cubicBezTo>
                  <a:lnTo>
                    <a:pt x="5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22"/>
            <p:cNvSpPr/>
            <p:nvPr/>
          </p:nvSpPr>
          <p:spPr>
            <a:xfrm>
              <a:off x="3884400" y="2393425"/>
              <a:ext cx="64300" cy="39575"/>
            </a:xfrm>
            <a:custGeom>
              <a:rect b="b" l="l" r="r" t="t"/>
              <a:pathLst>
                <a:path extrusionOk="0" h="1583" w="2572">
                  <a:moveTo>
                    <a:pt x="113" y="1"/>
                  </a:moveTo>
                  <a:cubicBezTo>
                    <a:pt x="113" y="57"/>
                    <a:pt x="56" y="113"/>
                    <a:pt x="0" y="169"/>
                  </a:cubicBezTo>
                  <a:lnTo>
                    <a:pt x="2359" y="1573"/>
                  </a:lnTo>
                  <a:lnTo>
                    <a:pt x="2415" y="1573"/>
                  </a:lnTo>
                  <a:cubicBezTo>
                    <a:pt x="2428" y="1579"/>
                    <a:pt x="2440" y="1582"/>
                    <a:pt x="2451" y="1582"/>
                  </a:cubicBezTo>
                  <a:cubicBezTo>
                    <a:pt x="2538" y="1582"/>
                    <a:pt x="2571" y="1405"/>
                    <a:pt x="2471" y="1405"/>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22"/>
            <p:cNvSpPr/>
            <p:nvPr/>
          </p:nvSpPr>
          <p:spPr>
            <a:xfrm>
              <a:off x="3599350" y="2585800"/>
              <a:ext cx="15475" cy="70225"/>
            </a:xfrm>
            <a:custGeom>
              <a:rect b="b" l="l" r="r" t="t"/>
              <a:pathLst>
                <a:path extrusionOk="0" h="2809" w="619">
                  <a:moveTo>
                    <a:pt x="1" y="0"/>
                  </a:moveTo>
                  <a:lnTo>
                    <a:pt x="394" y="2696"/>
                  </a:lnTo>
                  <a:cubicBezTo>
                    <a:pt x="394" y="2752"/>
                    <a:pt x="450" y="2808"/>
                    <a:pt x="506" y="2808"/>
                  </a:cubicBezTo>
                  <a:cubicBezTo>
                    <a:pt x="562" y="2808"/>
                    <a:pt x="619" y="2752"/>
                    <a:pt x="619" y="2696"/>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22"/>
            <p:cNvSpPr/>
            <p:nvPr/>
          </p:nvSpPr>
          <p:spPr>
            <a:xfrm>
              <a:off x="3904050" y="2359725"/>
              <a:ext cx="66025" cy="33725"/>
            </a:xfrm>
            <a:custGeom>
              <a:rect b="b" l="l" r="r" t="t"/>
              <a:pathLst>
                <a:path extrusionOk="0" h="1349" w="2641">
                  <a:moveTo>
                    <a:pt x="113" y="1"/>
                  </a:moveTo>
                  <a:cubicBezTo>
                    <a:pt x="113" y="57"/>
                    <a:pt x="1" y="113"/>
                    <a:pt x="1" y="169"/>
                  </a:cubicBezTo>
                  <a:lnTo>
                    <a:pt x="2472" y="1349"/>
                  </a:lnTo>
                  <a:cubicBezTo>
                    <a:pt x="2528" y="1349"/>
                    <a:pt x="2584" y="1349"/>
                    <a:pt x="2584" y="1292"/>
                  </a:cubicBezTo>
                  <a:cubicBezTo>
                    <a:pt x="2640" y="1236"/>
                    <a:pt x="2584" y="1180"/>
                    <a:pt x="2528" y="1124"/>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22"/>
            <p:cNvSpPr/>
            <p:nvPr/>
          </p:nvSpPr>
          <p:spPr>
            <a:xfrm>
              <a:off x="3100900" y="2321825"/>
              <a:ext cx="67425" cy="28100"/>
            </a:xfrm>
            <a:custGeom>
              <a:rect b="b" l="l" r="r" t="t"/>
              <a:pathLst>
                <a:path extrusionOk="0" h="1124" w="2697">
                  <a:moveTo>
                    <a:pt x="2640" y="0"/>
                  </a:moveTo>
                  <a:lnTo>
                    <a:pt x="113" y="899"/>
                  </a:lnTo>
                  <a:cubicBezTo>
                    <a:pt x="57" y="899"/>
                    <a:pt x="0" y="1011"/>
                    <a:pt x="0" y="1067"/>
                  </a:cubicBezTo>
                  <a:cubicBezTo>
                    <a:pt x="57" y="1067"/>
                    <a:pt x="57" y="1124"/>
                    <a:pt x="113" y="1124"/>
                  </a:cubicBezTo>
                  <a:lnTo>
                    <a:pt x="169" y="1124"/>
                  </a:lnTo>
                  <a:lnTo>
                    <a:pt x="2696" y="225"/>
                  </a:lnTo>
                  <a:cubicBezTo>
                    <a:pt x="2696" y="113"/>
                    <a:pt x="2696" y="56"/>
                    <a:pt x="264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22"/>
            <p:cNvSpPr/>
            <p:nvPr/>
          </p:nvSpPr>
          <p:spPr>
            <a:xfrm>
              <a:off x="3140225" y="2392025"/>
              <a:ext cx="63200" cy="40750"/>
            </a:xfrm>
            <a:custGeom>
              <a:rect b="b" l="l" r="r" t="t"/>
              <a:pathLst>
                <a:path extrusionOk="0" h="1630" w="2528">
                  <a:moveTo>
                    <a:pt x="2415" y="0"/>
                  </a:moveTo>
                  <a:lnTo>
                    <a:pt x="56" y="1405"/>
                  </a:lnTo>
                  <a:cubicBezTo>
                    <a:pt x="0" y="1461"/>
                    <a:pt x="0" y="1517"/>
                    <a:pt x="0" y="1573"/>
                  </a:cubicBezTo>
                  <a:cubicBezTo>
                    <a:pt x="56" y="1629"/>
                    <a:pt x="56" y="1629"/>
                    <a:pt x="112" y="1629"/>
                  </a:cubicBezTo>
                  <a:lnTo>
                    <a:pt x="169" y="1629"/>
                  </a:lnTo>
                  <a:lnTo>
                    <a:pt x="2527" y="225"/>
                  </a:lnTo>
                  <a:lnTo>
                    <a:pt x="241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22"/>
            <p:cNvSpPr/>
            <p:nvPr/>
          </p:nvSpPr>
          <p:spPr>
            <a:xfrm>
              <a:off x="3119150" y="2358325"/>
              <a:ext cx="66025" cy="35125"/>
            </a:xfrm>
            <a:custGeom>
              <a:rect b="b" l="l" r="r" t="t"/>
              <a:pathLst>
                <a:path extrusionOk="0" h="1405" w="2641">
                  <a:moveTo>
                    <a:pt x="2528" y="1"/>
                  </a:moveTo>
                  <a:lnTo>
                    <a:pt x="57" y="1180"/>
                  </a:lnTo>
                  <a:cubicBezTo>
                    <a:pt x="1" y="1180"/>
                    <a:pt x="1" y="1236"/>
                    <a:pt x="1" y="1348"/>
                  </a:cubicBezTo>
                  <a:cubicBezTo>
                    <a:pt x="1" y="1348"/>
                    <a:pt x="57" y="1405"/>
                    <a:pt x="113" y="1405"/>
                  </a:cubicBezTo>
                  <a:lnTo>
                    <a:pt x="169" y="1405"/>
                  </a:lnTo>
                  <a:lnTo>
                    <a:pt x="2640" y="225"/>
                  </a:lnTo>
                  <a:lnTo>
                    <a:pt x="252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22"/>
            <p:cNvSpPr/>
            <p:nvPr/>
          </p:nvSpPr>
          <p:spPr>
            <a:xfrm>
              <a:off x="3166900" y="2425725"/>
              <a:ext cx="60400" cy="46350"/>
            </a:xfrm>
            <a:custGeom>
              <a:rect b="b" l="l" r="r" t="t"/>
              <a:pathLst>
                <a:path extrusionOk="0" h="1854" w="2416">
                  <a:moveTo>
                    <a:pt x="2191" y="0"/>
                  </a:moveTo>
                  <a:lnTo>
                    <a:pt x="56" y="1629"/>
                  </a:lnTo>
                  <a:cubicBezTo>
                    <a:pt x="0" y="1685"/>
                    <a:pt x="0" y="1742"/>
                    <a:pt x="56" y="1798"/>
                  </a:cubicBezTo>
                  <a:cubicBezTo>
                    <a:pt x="56" y="1798"/>
                    <a:pt x="113" y="1854"/>
                    <a:pt x="169" y="1854"/>
                  </a:cubicBezTo>
                  <a:lnTo>
                    <a:pt x="225" y="1854"/>
                  </a:lnTo>
                  <a:lnTo>
                    <a:pt x="2415" y="225"/>
                  </a:lnTo>
                  <a:lnTo>
                    <a:pt x="219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22"/>
            <p:cNvSpPr/>
            <p:nvPr/>
          </p:nvSpPr>
          <p:spPr>
            <a:xfrm>
              <a:off x="3078425" y="2246000"/>
              <a:ext cx="71650" cy="15475"/>
            </a:xfrm>
            <a:custGeom>
              <a:rect b="b" l="l" r="r" t="t"/>
              <a:pathLst>
                <a:path extrusionOk="0" h="619" w="2866">
                  <a:moveTo>
                    <a:pt x="2809" y="0"/>
                  </a:moveTo>
                  <a:lnTo>
                    <a:pt x="113" y="393"/>
                  </a:lnTo>
                  <a:cubicBezTo>
                    <a:pt x="57" y="393"/>
                    <a:pt x="1" y="450"/>
                    <a:pt x="57" y="506"/>
                  </a:cubicBezTo>
                  <a:cubicBezTo>
                    <a:pt x="57" y="562"/>
                    <a:pt x="57" y="618"/>
                    <a:pt x="169" y="618"/>
                  </a:cubicBezTo>
                  <a:lnTo>
                    <a:pt x="2865" y="225"/>
                  </a:lnTo>
                  <a:cubicBezTo>
                    <a:pt x="2865" y="113"/>
                    <a:pt x="2809" y="56"/>
                    <a:pt x="280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22"/>
            <p:cNvSpPr/>
            <p:nvPr/>
          </p:nvSpPr>
          <p:spPr>
            <a:xfrm>
              <a:off x="3194975" y="2455200"/>
              <a:ext cx="54775" cy="50575"/>
            </a:xfrm>
            <a:custGeom>
              <a:rect b="b" l="l" r="r" t="t"/>
              <a:pathLst>
                <a:path extrusionOk="0" h="2023" w="2191">
                  <a:moveTo>
                    <a:pt x="2022" y="1"/>
                  </a:moveTo>
                  <a:lnTo>
                    <a:pt x="0" y="1854"/>
                  </a:lnTo>
                  <a:cubicBezTo>
                    <a:pt x="0" y="1910"/>
                    <a:pt x="0" y="1967"/>
                    <a:pt x="0" y="2023"/>
                  </a:cubicBezTo>
                  <a:lnTo>
                    <a:pt x="169" y="2023"/>
                  </a:lnTo>
                  <a:lnTo>
                    <a:pt x="2191" y="169"/>
                  </a:lnTo>
                  <a:lnTo>
                    <a:pt x="202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22"/>
            <p:cNvSpPr/>
            <p:nvPr/>
          </p:nvSpPr>
          <p:spPr>
            <a:xfrm>
              <a:off x="3088250" y="2285300"/>
              <a:ext cx="68850" cy="22500"/>
            </a:xfrm>
            <a:custGeom>
              <a:rect b="b" l="l" r="r" t="t"/>
              <a:pathLst>
                <a:path extrusionOk="0" h="900" w="2754">
                  <a:moveTo>
                    <a:pt x="2753" y="1"/>
                  </a:moveTo>
                  <a:lnTo>
                    <a:pt x="113" y="675"/>
                  </a:lnTo>
                  <a:cubicBezTo>
                    <a:pt x="1" y="675"/>
                    <a:pt x="1" y="731"/>
                    <a:pt x="1" y="787"/>
                  </a:cubicBezTo>
                  <a:cubicBezTo>
                    <a:pt x="1" y="843"/>
                    <a:pt x="57" y="900"/>
                    <a:pt x="113" y="900"/>
                  </a:cubicBezTo>
                  <a:lnTo>
                    <a:pt x="2753" y="226"/>
                  </a:lnTo>
                  <a:cubicBezTo>
                    <a:pt x="2753" y="169"/>
                    <a:pt x="2753" y="57"/>
                    <a:pt x="275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22"/>
            <p:cNvSpPr/>
            <p:nvPr/>
          </p:nvSpPr>
          <p:spPr>
            <a:xfrm>
              <a:off x="3561450" y="2588600"/>
              <a:ext cx="8450" cy="71625"/>
            </a:xfrm>
            <a:custGeom>
              <a:rect b="b" l="l" r="r" t="t"/>
              <a:pathLst>
                <a:path extrusionOk="0" h="2865" w="338">
                  <a:moveTo>
                    <a:pt x="225" y="0"/>
                  </a:moveTo>
                  <a:lnTo>
                    <a:pt x="0" y="57"/>
                  </a:lnTo>
                  <a:lnTo>
                    <a:pt x="113" y="2753"/>
                  </a:lnTo>
                  <a:cubicBezTo>
                    <a:pt x="113" y="2809"/>
                    <a:pt x="169" y="2865"/>
                    <a:pt x="225" y="2865"/>
                  </a:cubicBezTo>
                  <a:cubicBezTo>
                    <a:pt x="281" y="2865"/>
                    <a:pt x="337" y="2809"/>
                    <a:pt x="337" y="2753"/>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22"/>
            <p:cNvSpPr/>
            <p:nvPr/>
          </p:nvSpPr>
          <p:spPr>
            <a:xfrm>
              <a:off x="3075625" y="2206675"/>
              <a:ext cx="70225" cy="9850"/>
            </a:xfrm>
            <a:custGeom>
              <a:rect b="b" l="l" r="r" t="t"/>
              <a:pathLst>
                <a:path extrusionOk="0" h="394" w="2809">
                  <a:moveTo>
                    <a:pt x="2809" y="1"/>
                  </a:moveTo>
                  <a:lnTo>
                    <a:pt x="113" y="169"/>
                  </a:lnTo>
                  <a:cubicBezTo>
                    <a:pt x="0" y="169"/>
                    <a:pt x="0" y="225"/>
                    <a:pt x="0" y="282"/>
                  </a:cubicBezTo>
                  <a:cubicBezTo>
                    <a:pt x="0" y="338"/>
                    <a:pt x="57" y="394"/>
                    <a:pt x="113" y="394"/>
                  </a:cubicBezTo>
                  <a:lnTo>
                    <a:pt x="2809" y="225"/>
                  </a:lnTo>
                  <a:lnTo>
                    <a:pt x="280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22"/>
            <p:cNvSpPr/>
            <p:nvPr/>
          </p:nvSpPr>
          <p:spPr>
            <a:xfrm>
              <a:off x="3426650" y="2577375"/>
              <a:ext cx="22500" cy="68825"/>
            </a:xfrm>
            <a:custGeom>
              <a:rect b="b" l="l" r="r" t="t"/>
              <a:pathLst>
                <a:path extrusionOk="0" h="2753" w="900">
                  <a:moveTo>
                    <a:pt x="675" y="0"/>
                  </a:moveTo>
                  <a:lnTo>
                    <a:pt x="1" y="2640"/>
                  </a:lnTo>
                  <a:cubicBezTo>
                    <a:pt x="1" y="2696"/>
                    <a:pt x="57" y="2752"/>
                    <a:pt x="113" y="2752"/>
                  </a:cubicBezTo>
                  <a:cubicBezTo>
                    <a:pt x="169" y="2752"/>
                    <a:pt x="169" y="2696"/>
                    <a:pt x="225" y="2696"/>
                  </a:cubicBezTo>
                  <a:lnTo>
                    <a:pt x="899" y="56"/>
                  </a:lnTo>
                  <a:lnTo>
                    <a:pt x="67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22"/>
            <p:cNvSpPr/>
            <p:nvPr/>
          </p:nvSpPr>
          <p:spPr>
            <a:xfrm>
              <a:off x="3384525" y="2566125"/>
              <a:ext cx="26700" cy="67425"/>
            </a:xfrm>
            <a:custGeom>
              <a:rect b="b" l="l" r="r" t="t"/>
              <a:pathLst>
                <a:path extrusionOk="0" h="2697" w="1068">
                  <a:moveTo>
                    <a:pt x="899" y="1"/>
                  </a:moveTo>
                  <a:lnTo>
                    <a:pt x="1" y="2528"/>
                  </a:lnTo>
                  <a:cubicBezTo>
                    <a:pt x="1" y="2584"/>
                    <a:pt x="1" y="2641"/>
                    <a:pt x="57" y="2697"/>
                  </a:cubicBezTo>
                  <a:cubicBezTo>
                    <a:pt x="113" y="2697"/>
                    <a:pt x="169" y="2641"/>
                    <a:pt x="169" y="2584"/>
                  </a:cubicBezTo>
                  <a:lnTo>
                    <a:pt x="1068" y="57"/>
                  </a:lnTo>
                  <a:lnTo>
                    <a:pt x="89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22"/>
            <p:cNvSpPr/>
            <p:nvPr/>
          </p:nvSpPr>
          <p:spPr>
            <a:xfrm>
              <a:off x="3227275" y="2484700"/>
              <a:ext cx="50575" cy="54775"/>
            </a:xfrm>
            <a:custGeom>
              <a:rect b="b" l="l" r="r" t="t"/>
              <a:pathLst>
                <a:path extrusionOk="0" h="2191" w="2023">
                  <a:moveTo>
                    <a:pt x="1854" y="0"/>
                  </a:moveTo>
                  <a:lnTo>
                    <a:pt x="0" y="2022"/>
                  </a:lnTo>
                  <a:cubicBezTo>
                    <a:pt x="0" y="2078"/>
                    <a:pt x="0" y="2135"/>
                    <a:pt x="0" y="2191"/>
                  </a:cubicBezTo>
                  <a:lnTo>
                    <a:pt x="169" y="2191"/>
                  </a:lnTo>
                  <a:lnTo>
                    <a:pt x="2022" y="113"/>
                  </a:lnTo>
                  <a:lnTo>
                    <a:pt x="185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22"/>
            <p:cNvSpPr/>
            <p:nvPr/>
          </p:nvSpPr>
          <p:spPr>
            <a:xfrm>
              <a:off x="3517925" y="2588600"/>
              <a:ext cx="8450" cy="71625"/>
            </a:xfrm>
            <a:custGeom>
              <a:rect b="b" l="l" r="r" t="t"/>
              <a:pathLst>
                <a:path extrusionOk="0" h="2865" w="338">
                  <a:moveTo>
                    <a:pt x="113" y="0"/>
                  </a:moveTo>
                  <a:lnTo>
                    <a:pt x="0" y="2753"/>
                  </a:lnTo>
                  <a:cubicBezTo>
                    <a:pt x="0" y="2809"/>
                    <a:pt x="56" y="2865"/>
                    <a:pt x="113" y="2865"/>
                  </a:cubicBezTo>
                  <a:cubicBezTo>
                    <a:pt x="169" y="2865"/>
                    <a:pt x="225" y="2809"/>
                    <a:pt x="225" y="2753"/>
                  </a:cubicBezTo>
                  <a:lnTo>
                    <a:pt x="33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22"/>
            <p:cNvSpPr/>
            <p:nvPr/>
          </p:nvSpPr>
          <p:spPr>
            <a:xfrm>
              <a:off x="3341000" y="2549275"/>
              <a:ext cx="33725" cy="66025"/>
            </a:xfrm>
            <a:custGeom>
              <a:rect b="b" l="l" r="r" t="t"/>
              <a:pathLst>
                <a:path extrusionOk="0" h="2641" w="1349">
                  <a:moveTo>
                    <a:pt x="1180" y="1"/>
                  </a:moveTo>
                  <a:lnTo>
                    <a:pt x="1" y="2472"/>
                  </a:lnTo>
                  <a:cubicBezTo>
                    <a:pt x="1" y="2528"/>
                    <a:pt x="1" y="2584"/>
                    <a:pt x="57" y="2641"/>
                  </a:cubicBezTo>
                  <a:lnTo>
                    <a:pt x="113" y="2641"/>
                  </a:lnTo>
                  <a:cubicBezTo>
                    <a:pt x="169" y="2641"/>
                    <a:pt x="169" y="2584"/>
                    <a:pt x="225" y="2584"/>
                  </a:cubicBezTo>
                  <a:lnTo>
                    <a:pt x="1349" y="113"/>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22"/>
            <p:cNvSpPr/>
            <p:nvPr/>
          </p:nvSpPr>
          <p:spPr>
            <a:xfrm>
              <a:off x="3262375" y="2508575"/>
              <a:ext cx="46350" cy="59000"/>
            </a:xfrm>
            <a:custGeom>
              <a:rect b="b" l="l" r="r" t="t"/>
              <a:pathLst>
                <a:path extrusionOk="0" h="2360" w="1854">
                  <a:moveTo>
                    <a:pt x="1629" y="0"/>
                  </a:moveTo>
                  <a:lnTo>
                    <a:pt x="0" y="2191"/>
                  </a:lnTo>
                  <a:cubicBezTo>
                    <a:pt x="0" y="2247"/>
                    <a:pt x="0" y="2303"/>
                    <a:pt x="0" y="2359"/>
                  </a:cubicBezTo>
                  <a:lnTo>
                    <a:pt x="113" y="2359"/>
                  </a:lnTo>
                  <a:cubicBezTo>
                    <a:pt x="113" y="2359"/>
                    <a:pt x="169" y="2359"/>
                    <a:pt x="169" y="2303"/>
                  </a:cubicBezTo>
                  <a:lnTo>
                    <a:pt x="1854" y="169"/>
                  </a:lnTo>
                  <a:lnTo>
                    <a:pt x="162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22"/>
            <p:cNvSpPr/>
            <p:nvPr/>
          </p:nvSpPr>
          <p:spPr>
            <a:xfrm>
              <a:off x="3300275" y="2531025"/>
              <a:ext cx="40750" cy="63225"/>
            </a:xfrm>
            <a:custGeom>
              <a:rect b="b" l="l" r="r" t="t"/>
              <a:pathLst>
                <a:path extrusionOk="0" h="2529" w="1630">
                  <a:moveTo>
                    <a:pt x="1461" y="1"/>
                  </a:moveTo>
                  <a:lnTo>
                    <a:pt x="57" y="2360"/>
                  </a:lnTo>
                  <a:cubicBezTo>
                    <a:pt x="1" y="2416"/>
                    <a:pt x="1" y="2472"/>
                    <a:pt x="57" y="2528"/>
                  </a:cubicBezTo>
                  <a:lnTo>
                    <a:pt x="113" y="2528"/>
                  </a:lnTo>
                  <a:cubicBezTo>
                    <a:pt x="169" y="2528"/>
                    <a:pt x="169" y="2472"/>
                    <a:pt x="225" y="2472"/>
                  </a:cubicBezTo>
                  <a:lnTo>
                    <a:pt x="1630" y="113"/>
                  </a:lnTo>
                  <a:lnTo>
                    <a:pt x="146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22"/>
            <p:cNvSpPr/>
            <p:nvPr/>
          </p:nvSpPr>
          <p:spPr>
            <a:xfrm>
              <a:off x="3065800" y="1831775"/>
              <a:ext cx="836875" cy="718050"/>
            </a:xfrm>
            <a:custGeom>
              <a:rect b="b" l="l" r="r" t="t"/>
              <a:pathLst>
                <a:path extrusionOk="0" h="28722" w="33475">
                  <a:moveTo>
                    <a:pt x="19038" y="344"/>
                  </a:moveTo>
                  <a:cubicBezTo>
                    <a:pt x="26234" y="344"/>
                    <a:pt x="33137" y="5917"/>
                    <a:pt x="33137" y="14323"/>
                  </a:cubicBezTo>
                  <a:cubicBezTo>
                    <a:pt x="33081" y="22073"/>
                    <a:pt x="26847" y="28308"/>
                    <a:pt x="19152" y="28308"/>
                  </a:cubicBezTo>
                  <a:cubicBezTo>
                    <a:pt x="6684" y="28308"/>
                    <a:pt x="450" y="13256"/>
                    <a:pt x="9267" y="4438"/>
                  </a:cubicBezTo>
                  <a:cubicBezTo>
                    <a:pt x="12114" y="1610"/>
                    <a:pt x="15609" y="344"/>
                    <a:pt x="19038" y="344"/>
                  </a:cubicBezTo>
                  <a:close/>
                  <a:moveTo>
                    <a:pt x="19152" y="1"/>
                  </a:moveTo>
                  <a:cubicBezTo>
                    <a:pt x="6347" y="1"/>
                    <a:pt x="0" y="15446"/>
                    <a:pt x="8987" y="24489"/>
                  </a:cubicBezTo>
                  <a:cubicBezTo>
                    <a:pt x="11910" y="27412"/>
                    <a:pt x="15503" y="28721"/>
                    <a:pt x="19027" y="28721"/>
                  </a:cubicBezTo>
                  <a:cubicBezTo>
                    <a:pt x="26402" y="28721"/>
                    <a:pt x="33474" y="22988"/>
                    <a:pt x="33474" y="14323"/>
                  </a:cubicBezTo>
                  <a:cubicBezTo>
                    <a:pt x="33474" y="6404"/>
                    <a:pt x="27072" y="1"/>
                    <a:pt x="1915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22"/>
            <p:cNvSpPr/>
            <p:nvPr/>
          </p:nvSpPr>
          <p:spPr>
            <a:xfrm>
              <a:off x="3427300" y="2075175"/>
              <a:ext cx="42900" cy="41675"/>
            </a:xfrm>
            <a:custGeom>
              <a:rect b="b" l="l" r="r" t="t"/>
              <a:pathLst>
                <a:path extrusionOk="0" h="1667" w="1716">
                  <a:moveTo>
                    <a:pt x="172" y="0"/>
                  </a:moveTo>
                  <a:cubicBezTo>
                    <a:pt x="80" y="0"/>
                    <a:pt x="1" y="120"/>
                    <a:pt x="87" y="206"/>
                  </a:cubicBezTo>
                  <a:lnTo>
                    <a:pt x="1547" y="1666"/>
                  </a:lnTo>
                  <a:lnTo>
                    <a:pt x="1716" y="1498"/>
                  </a:lnTo>
                  <a:lnTo>
                    <a:pt x="255" y="37"/>
                  </a:lnTo>
                  <a:cubicBezTo>
                    <a:pt x="229" y="11"/>
                    <a:pt x="200" y="0"/>
                    <a:pt x="17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22"/>
            <p:cNvSpPr/>
            <p:nvPr/>
          </p:nvSpPr>
          <p:spPr>
            <a:xfrm>
              <a:off x="3329775" y="2185625"/>
              <a:ext cx="106725" cy="5625"/>
            </a:xfrm>
            <a:custGeom>
              <a:rect b="b" l="l" r="r" t="t"/>
              <a:pathLst>
                <a:path extrusionOk="0" h="225" w="4269">
                  <a:moveTo>
                    <a:pt x="113" y="0"/>
                  </a:moveTo>
                  <a:cubicBezTo>
                    <a:pt x="56" y="0"/>
                    <a:pt x="0" y="56"/>
                    <a:pt x="0" y="113"/>
                  </a:cubicBezTo>
                  <a:cubicBezTo>
                    <a:pt x="0" y="169"/>
                    <a:pt x="56" y="225"/>
                    <a:pt x="113" y="225"/>
                  </a:cubicBezTo>
                  <a:lnTo>
                    <a:pt x="4269" y="225"/>
                  </a:lnTo>
                  <a:lnTo>
                    <a:pt x="4269" y="169"/>
                  </a:lnTo>
                  <a:lnTo>
                    <a:pt x="42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22"/>
            <p:cNvSpPr/>
            <p:nvPr/>
          </p:nvSpPr>
          <p:spPr>
            <a:xfrm>
              <a:off x="3539675" y="1977100"/>
              <a:ext cx="6350" cy="106050"/>
            </a:xfrm>
            <a:custGeom>
              <a:rect b="b" l="l" r="r" t="t"/>
              <a:pathLst>
                <a:path extrusionOk="0" h="4242" w="254">
                  <a:moveTo>
                    <a:pt x="120" y="1"/>
                  </a:moveTo>
                  <a:cubicBezTo>
                    <a:pt x="57" y="1"/>
                    <a:pt x="1" y="29"/>
                    <a:pt x="29" y="85"/>
                  </a:cubicBezTo>
                  <a:lnTo>
                    <a:pt x="29" y="4241"/>
                  </a:lnTo>
                  <a:lnTo>
                    <a:pt x="254" y="4241"/>
                  </a:lnTo>
                  <a:lnTo>
                    <a:pt x="254" y="85"/>
                  </a:lnTo>
                  <a:cubicBezTo>
                    <a:pt x="254" y="29"/>
                    <a:pt x="183" y="1"/>
                    <a:pt x="12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22"/>
            <p:cNvSpPr/>
            <p:nvPr/>
          </p:nvSpPr>
          <p:spPr>
            <a:xfrm>
              <a:off x="3390150" y="2036775"/>
              <a:ext cx="366500" cy="365100"/>
            </a:xfrm>
            <a:custGeom>
              <a:rect b="b" l="l" r="r" t="t"/>
              <a:pathLst>
                <a:path extrusionOk="0" h="14604" w="14660">
                  <a:moveTo>
                    <a:pt x="7976" y="1"/>
                  </a:moveTo>
                  <a:lnTo>
                    <a:pt x="7751" y="731"/>
                  </a:lnTo>
                  <a:cubicBezTo>
                    <a:pt x="8593" y="1012"/>
                    <a:pt x="9324" y="1461"/>
                    <a:pt x="9998" y="2079"/>
                  </a:cubicBezTo>
                  <a:lnTo>
                    <a:pt x="9099" y="2978"/>
                  </a:lnTo>
                  <a:cubicBezTo>
                    <a:pt x="9155" y="2978"/>
                    <a:pt x="9211" y="3034"/>
                    <a:pt x="9267" y="3090"/>
                  </a:cubicBezTo>
                  <a:lnTo>
                    <a:pt x="10166" y="2247"/>
                  </a:lnTo>
                  <a:cubicBezTo>
                    <a:pt x="11121" y="3258"/>
                    <a:pt x="11683" y="4550"/>
                    <a:pt x="11739" y="5954"/>
                  </a:cubicBezTo>
                  <a:lnTo>
                    <a:pt x="10503" y="5954"/>
                  </a:lnTo>
                  <a:lnTo>
                    <a:pt x="10503" y="6123"/>
                  </a:lnTo>
                  <a:lnTo>
                    <a:pt x="10503" y="6179"/>
                  </a:lnTo>
                  <a:lnTo>
                    <a:pt x="11739" y="6179"/>
                  </a:lnTo>
                  <a:cubicBezTo>
                    <a:pt x="11683" y="7583"/>
                    <a:pt x="11121" y="8931"/>
                    <a:pt x="10166" y="9998"/>
                  </a:cubicBezTo>
                  <a:lnTo>
                    <a:pt x="9324" y="9099"/>
                  </a:lnTo>
                  <a:lnTo>
                    <a:pt x="9155" y="9268"/>
                  </a:lnTo>
                  <a:lnTo>
                    <a:pt x="9998" y="10110"/>
                  </a:lnTo>
                  <a:cubicBezTo>
                    <a:pt x="8987" y="11121"/>
                    <a:pt x="7639" y="11683"/>
                    <a:pt x="6235" y="11683"/>
                  </a:cubicBezTo>
                  <a:lnTo>
                    <a:pt x="6235" y="10447"/>
                  </a:lnTo>
                  <a:lnTo>
                    <a:pt x="6010" y="10447"/>
                  </a:lnTo>
                  <a:lnTo>
                    <a:pt x="6010" y="11683"/>
                  </a:lnTo>
                  <a:cubicBezTo>
                    <a:pt x="4550" y="11683"/>
                    <a:pt x="3202" y="11121"/>
                    <a:pt x="2191" y="10110"/>
                  </a:cubicBezTo>
                  <a:lnTo>
                    <a:pt x="3146" y="9212"/>
                  </a:lnTo>
                  <a:lnTo>
                    <a:pt x="2977" y="9043"/>
                  </a:lnTo>
                  <a:lnTo>
                    <a:pt x="2022" y="9942"/>
                  </a:lnTo>
                  <a:cubicBezTo>
                    <a:pt x="1461" y="9324"/>
                    <a:pt x="1011" y="8594"/>
                    <a:pt x="730" y="7752"/>
                  </a:cubicBezTo>
                  <a:lnTo>
                    <a:pt x="0" y="7976"/>
                  </a:lnTo>
                  <a:cubicBezTo>
                    <a:pt x="787" y="10616"/>
                    <a:pt x="3202" y="12469"/>
                    <a:pt x="6010" y="12469"/>
                  </a:cubicBezTo>
                  <a:lnTo>
                    <a:pt x="6010" y="14491"/>
                  </a:lnTo>
                  <a:cubicBezTo>
                    <a:pt x="6010" y="14547"/>
                    <a:pt x="6066" y="14547"/>
                    <a:pt x="6122" y="14604"/>
                  </a:cubicBezTo>
                  <a:cubicBezTo>
                    <a:pt x="6178" y="14604"/>
                    <a:pt x="6178" y="14547"/>
                    <a:pt x="6235" y="14491"/>
                  </a:cubicBezTo>
                  <a:lnTo>
                    <a:pt x="6235" y="12526"/>
                  </a:lnTo>
                  <a:cubicBezTo>
                    <a:pt x="9661" y="12469"/>
                    <a:pt x="12469" y="9661"/>
                    <a:pt x="12525" y="6179"/>
                  </a:cubicBezTo>
                  <a:lnTo>
                    <a:pt x="14547" y="6179"/>
                  </a:lnTo>
                  <a:cubicBezTo>
                    <a:pt x="14603" y="6179"/>
                    <a:pt x="14659" y="6123"/>
                    <a:pt x="14659" y="6067"/>
                  </a:cubicBezTo>
                  <a:cubicBezTo>
                    <a:pt x="14659" y="6010"/>
                    <a:pt x="14603" y="5954"/>
                    <a:pt x="14547" y="5954"/>
                  </a:cubicBezTo>
                  <a:lnTo>
                    <a:pt x="12525" y="5954"/>
                  </a:lnTo>
                  <a:cubicBezTo>
                    <a:pt x="12469" y="4325"/>
                    <a:pt x="11795" y="2753"/>
                    <a:pt x="10672" y="1630"/>
                  </a:cubicBezTo>
                  <a:lnTo>
                    <a:pt x="10672" y="1573"/>
                  </a:lnTo>
                  <a:cubicBezTo>
                    <a:pt x="9885" y="843"/>
                    <a:pt x="8987" y="282"/>
                    <a:pt x="7976"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22"/>
            <p:cNvSpPr/>
            <p:nvPr/>
          </p:nvSpPr>
          <p:spPr>
            <a:xfrm>
              <a:off x="3238500" y="1894975"/>
              <a:ext cx="659950" cy="590600"/>
            </a:xfrm>
            <a:custGeom>
              <a:rect b="b" l="l" r="r" t="t"/>
              <a:pathLst>
                <a:path extrusionOk="0" h="23624" w="26398">
                  <a:moveTo>
                    <a:pt x="12244" y="0"/>
                  </a:moveTo>
                  <a:lnTo>
                    <a:pt x="12244" y="1067"/>
                  </a:lnTo>
                  <a:lnTo>
                    <a:pt x="12076" y="1067"/>
                  </a:lnTo>
                  <a:cubicBezTo>
                    <a:pt x="11177" y="1067"/>
                    <a:pt x="10223" y="1180"/>
                    <a:pt x="9380" y="1404"/>
                  </a:cubicBezTo>
                  <a:lnTo>
                    <a:pt x="9436" y="1685"/>
                  </a:lnTo>
                  <a:cubicBezTo>
                    <a:pt x="8706" y="1854"/>
                    <a:pt x="7976" y="2134"/>
                    <a:pt x="7302" y="2471"/>
                  </a:cubicBezTo>
                  <a:lnTo>
                    <a:pt x="7190" y="2191"/>
                  </a:lnTo>
                  <a:cubicBezTo>
                    <a:pt x="2303" y="4662"/>
                    <a:pt x="1" y="10334"/>
                    <a:pt x="1798" y="15445"/>
                  </a:cubicBezTo>
                  <a:lnTo>
                    <a:pt x="2079" y="15389"/>
                  </a:lnTo>
                  <a:cubicBezTo>
                    <a:pt x="3580" y="19561"/>
                    <a:pt x="7506" y="22411"/>
                    <a:pt x="11946" y="22411"/>
                  </a:cubicBezTo>
                  <a:cubicBezTo>
                    <a:pt x="11989" y="22411"/>
                    <a:pt x="12033" y="22410"/>
                    <a:pt x="12076" y="22410"/>
                  </a:cubicBezTo>
                  <a:lnTo>
                    <a:pt x="12076" y="20837"/>
                  </a:lnTo>
                  <a:cubicBezTo>
                    <a:pt x="7807" y="20837"/>
                    <a:pt x="4157" y="17861"/>
                    <a:pt x="3314" y="13704"/>
                  </a:cubicBezTo>
                  <a:cubicBezTo>
                    <a:pt x="3202" y="13087"/>
                    <a:pt x="3146" y="12469"/>
                    <a:pt x="3146" y="11907"/>
                  </a:cubicBezTo>
                  <a:lnTo>
                    <a:pt x="2416" y="11907"/>
                  </a:lnTo>
                  <a:cubicBezTo>
                    <a:pt x="2416" y="9380"/>
                    <a:pt x="3427" y="6965"/>
                    <a:pt x="5168" y="5167"/>
                  </a:cubicBezTo>
                  <a:lnTo>
                    <a:pt x="5673" y="5617"/>
                  </a:lnTo>
                  <a:cubicBezTo>
                    <a:pt x="7419" y="3871"/>
                    <a:pt x="9729" y="2952"/>
                    <a:pt x="12141" y="2952"/>
                  </a:cubicBezTo>
                  <a:cubicBezTo>
                    <a:pt x="12677" y="2952"/>
                    <a:pt x="13219" y="2997"/>
                    <a:pt x="13761" y="3089"/>
                  </a:cubicBezTo>
                  <a:lnTo>
                    <a:pt x="13873" y="2415"/>
                  </a:lnTo>
                  <a:cubicBezTo>
                    <a:pt x="14659" y="2528"/>
                    <a:pt x="15390" y="2808"/>
                    <a:pt x="16120" y="3089"/>
                  </a:cubicBezTo>
                  <a:lnTo>
                    <a:pt x="15839" y="3763"/>
                  </a:lnTo>
                  <a:cubicBezTo>
                    <a:pt x="16569" y="4100"/>
                    <a:pt x="17299" y="4550"/>
                    <a:pt x="17917" y="5167"/>
                  </a:cubicBezTo>
                  <a:lnTo>
                    <a:pt x="18366" y="4606"/>
                  </a:lnTo>
                  <a:cubicBezTo>
                    <a:pt x="21624" y="7414"/>
                    <a:pt x="22635" y="12076"/>
                    <a:pt x="20838" y="15951"/>
                  </a:cubicBezTo>
                  <a:lnTo>
                    <a:pt x="21905" y="16456"/>
                  </a:lnTo>
                  <a:cubicBezTo>
                    <a:pt x="22579" y="15052"/>
                    <a:pt x="22916" y="13480"/>
                    <a:pt x="22916" y="11907"/>
                  </a:cubicBezTo>
                  <a:cubicBezTo>
                    <a:pt x="22916" y="6571"/>
                    <a:pt x="19040" y="2078"/>
                    <a:pt x="13817" y="1236"/>
                  </a:cubicBezTo>
                  <a:lnTo>
                    <a:pt x="13817" y="1236"/>
                  </a:lnTo>
                  <a:cubicBezTo>
                    <a:pt x="21006" y="2247"/>
                    <a:pt x="25106" y="10110"/>
                    <a:pt x="21849" y="16625"/>
                  </a:cubicBezTo>
                  <a:cubicBezTo>
                    <a:pt x="19925" y="20505"/>
                    <a:pt x="16083" y="22583"/>
                    <a:pt x="12195" y="22583"/>
                  </a:cubicBezTo>
                  <a:cubicBezTo>
                    <a:pt x="9498" y="22583"/>
                    <a:pt x="6779" y="21583"/>
                    <a:pt x="4662" y="19489"/>
                  </a:cubicBezTo>
                  <a:lnTo>
                    <a:pt x="3876" y="20163"/>
                  </a:lnTo>
                  <a:cubicBezTo>
                    <a:pt x="6229" y="22516"/>
                    <a:pt x="9231" y="23623"/>
                    <a:pt x="12200" y="23623"/>
                  </a:cubicBezTo>
                  <a:cubicBezTo>
                    <a:pt x="16742" y="23623"/>
                    <a:pt x="21204" y="21031"/>
                    <a:pt x="23140" y="16344"/>
                  </a:cubicBezTo>
                  <a:cubicBezTo>
                    <a:pt x="26398" y="8537"/>
                    <a:pt x="20669" y="0"/>
                    <a:pt x="12244"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22"/>
            <p:cNvSpPr/>
            <p:nvPr/>
          </p:nvSpPr>
          <p:spPr>
            <a:xfrm>
              <a:off x="3560050" y="2137875"/>
              <a:ext cx="33725" cy="33725"/>
            </a:xfrm>
            <a:custGeom>
              <a:rect b="b" l="l" r="r" t="t"/>
              <a:pathLst>
                <a:path extrusionOk="0" h="1349" w="1349">
                  <a:moveTo>
                    <a:pt x="1067" y="1"/>
                  </a:moveTo>
                  <a:lnTo>
                    <a:pt x="0" y="1068"/>
                  </a:lnTo>
                  <a:cubicBezTo>
                    <a:pt x="113" y="1124"/>
                    <a:pt x="225" y="1236"/>
                    <a:pt x="281" y="1349"/>
                  </a:cubicBezTo>
                  <a:lnTo>
                    <a:pt x="1348" y="281"/>
                  </a:lnTo>
                  <a:lnTo>
                    <a:pt x="106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22"/>
            <p:cNvSpPr/>
            <p:nvPr/>
          </p:nvSpPr>
          <p:spPr>
            <a:xfrm>
              <a:off x="3489850" y="2208075"/>
              <a:ext cx="32300" cy="33725"/>
            </a:xfrm>
            <a:custGeom>
              <a:rect b="b" l="l" r="r" t="t"/>
              <a:pathLst>
                <a:path extrusionOk="0" h="1349" w="1292">
                  <a:moveTo>
                    <a:pt x="1011" y="1"/>
                  </a:moveTo>
                  <a:lnTo>
                    <a:pt x="0" y="1068"/>
                  </a:lnTo>
                  <a:lnTo>
                    <a:pt x="281" y="1349"/>
                  </a:lnTo>
                  <a:lnTo>
                    <a:pt x="1292" y="282"/>
                  </a:lnTo>
                  <a:cubicBezTo>
                    <a:pt x="1179" y="226"/>
                    <a:pt x="1067" y="113"/>
                    <a:pt x="101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22"/>
            <p:cNvSpPr/>
            <p:nvPr/>
          </p:nvSpPr>
          <p:spPr>
            <a:xfrm>
              <a:off x="3561450" y="2208075"/>
              <a:ext cx="32325" cy="33725"/>
            </a:xfrm>
            <a:custGeom>
              <a:rect b="b" l="l" r="r" t="t"/>
              <a:pathLst>
                <a:path extrusionOk="0" h="1349" w="1293">
                  <a:moveTo>
                    <a:pt x="281" y="1"/>
                  </a:moveTo>
                  <a:cubicBezTo>
                    <a:pt x="169" y="113"/>
                    <a:pt x="57" y="226"/>
                    <a:pt x="0" y="338"/>
                  </a:cubicBezTo>
                  <a:lnTo>
                    <a:pt x="1011" y="1349"/>
                  </a:lnTo>
                  <a:lnTo>
                    <a:pt x="1292" y="1068"/>
                  </a:lnTo>
                  <a:lnTo>
                    <a:pt x="28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22"/>
            <p:cNvSpPr/>
            <p:nvPr/>
          </p:nvSpPr>
          <p:spPr>
            <a:xfrm>
              <a:off x="3489850" y="2137875"/>
              <a:ext cx="33700" cy="33725"/>
            </a:xfrm>
            <a:custGeom>
              <a:rect b="b" l="l" r="r" t="t"/>
              <a:pathLst>
                <a:path extrusionOk="0" h="1349" w="1348">
                  <a:moveTo>
                    <a:pt x="281" y="1"/>
                  </a:moveTo>
                  <a:lnTo>
                    <a:pt x="0" y="281"/>
                  </a:lnTo>
                  <a:lnTo>
                    <a:pt x="1067" y="1349"/>
                  </a:lnTo>
                  <a:cubicBezTo>
                    <a:pt x="1123" y="1236"/>
                    <a:pt x="1236" y="1124"/>
                    <a:pt x="1348" y="1068"/>
                  </a:cubicBezTo>
                  <a:lnTo>
                    <a:pt x="28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22"/>
            <p:cNvSpPr/>
            <p:nvPr/>
          </p:nvSpPr>
          <p:spPr>
            <a:xfrm>
              <a:off x="3519325" y="2168775"/>
              <a:ext cx="51975" cy="44500"/>
            </a:xfrm>
            <a:custGeom>
              <a:rect b="b" l="l" r="r" t="t"/>
              <a:pathLst>
                <a:path extrusionOk="0" h="1780" w="2079">
                  <a:moveTo>
                    <a:pt x="899" y="0"/>
                  </a:moveTo>
                  <a:cubicBezTo>
                    <a:pt x="394" y="0"/>
                    <a:pt x="0" y="393"/>
                    <a:pt x="0" y="843"/>
                  </a:cubicBezTo>
                  <a:cubicBezTo>
                    <a:pt x="0" y="1414"/>
                    <a:pt x="440" y="1779"/>
                    <a:pt x="898" y="1779"/>
                  </a:cubicBezTo>
                  <a:cubicBezTo>
                    <a:pt x="1115" y="1779"/>
                    <a:pt x="1336" y="1697"/>
                    <a:pt x="1517" y="1517"/>
                  </a:cubicBezTo>
                  <a:cubicBezTo>
                    <a:pt x="2079" y="955"/>
                    <a:pt x="1685" y="0"/>
                    <a:pt x="89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22"/>
            <p:cNvSpPr/>
            <p:nvPr/>
          </p:nvSpPr>
          <p:spPr>
            <a:xfrm>
              <a:off x="2634725" y="2247400"/>
              <a:ext cx="370725" cy="209250"/>
            </a:xfrm>
            <a:custGeom>
              <a:rect b="b" l="l" r="r" t="t"/>
              <a:pathLst>
                <a:path extrusionOk="0" h="8370" w="14829">
                  <a:moveTo>
                    <a:pt x="11627" y="0"/>
                  </a:moveTo>
                  <a:lnTo>
                    <a:pt x="6965" y="8201"/>
                  </a:lnTo>
                  <a:lnTo>
                    <a:pt x="1" y="8201"/>
                  </a:lnTo>
                  <a:lnTo>
                    <a:pt x="1" y="8369"/>
                  </a:lnTo>
                  <a:lnTo>
                    <a:pt x="7078" y="8369"/>
                  </a:lnTo>
                  <a:lnTo>
                    <a:pt x="11739" y="169"/>
                  </a:lnTo>
                  <a:lnTo>
                    <a:pt x="14828" y="169"/>
                  </a:lnTo>
                  <a:lnTo>
                    <a:pt x="1482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22"/>
            <p:cNvSpPr/>
            <p:nvPr/>
          </p:nvSpPr>
          <p:spPr>
            <a:xfrm>
              <a:off x="2624900" y="2438350"/>
              <a:ext cx="28100" cy="28125"/>
            </a:xfrm>
            <a:custGeom>
              <a:rect b="b" l="l" r="r" t="t"/>
              <a:pathLst>
                <a:path extrusionOk="0" h="1125" w="1124">
                  <a:moveTo>
                    <a:pt x="1" y="1"/>
                  </a:moveTo>
                  <a:lnTo>
                    <a:pt x="1" y="1124"/>
                  </a:lnTo>
                  <a:lnTo>
                    <a:pt x="1124" y="1124"/>
                  </a:lnTo>
                  <a:lnTo>
                    <a:pt x="112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22"/>
            <p:cNvSpPr/>
            <p:nvPr/>
          </p:nvSpPr>
          <p:spPr>
            <a:xfrm>
              <a:off x="2997000" y="2236175"/>
              <a:ext cx="26700" cy="26700"/>
            </a:xfrm>
            <a:custGeom>
              <a:rect b="b" l="l" r="r" t="t"/>
              <a:pathLst>
                <a:path extrusionOk="0" h="1068" w="1068">
                  <a:moveTo>
                    <a:pt x="0" y="0"/>
                  </a:moveTo>
                  <a:lnTo>
                    <a:pt x="0" y="1067"/>
                  </a:lnTo>
                  <a:lnTo>
                    <a:pt x="1067" y="1067"/>
                  </a:lnTo>
                  <a:lnTo>
                    <a:pt x="106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22"/>
            <p:cNvSpPr/>
            <p:nvPr/>
          </p:nvSpPr>
          <p:spPr>
            <a:xfrm>
              <a:off x="4052875" y="1882325"/>
              <a:ext cx="754050" cy="563075"/>
            </a:xfrm>
            <a:custGeom>
              <a:rect b="b" l="l" r="r" t="t"/>
              <a:pathLst>
                <a:path extrusionOk="0" h="22523" w="30162">
                  <a:moveTo>
                    <a:pt x="26960" y="1"/>
                  </a:moveTo>
                  <a:lnTo>
                    <a:pt x="12750" y="22354"/>
                  </a:lnTo>
                  <a:lnTo>
                    <a:pt x="1" y="22354"/>
                  </a:lnTo>
                  <a:lnTo>
                    <a:pt x="1" y="22523"/>
                  </a:lnTo>
                  <a:lnTo>
                    <a:pt x="12863" y="22523"/>
                  </a:lnTo>
                  <a:lnTo>
                    <a:pt x="27072" y="225"/>
                  </a:lnTo>
                  <a:lnTo>
                    <a:pt x="30161" y="225"/>
                  </a:lnTo>
                  <a:lnTo>
                    <a:pt x="3016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22"/>
            <p:cNvSpPr/>
            <p:nvPr/>
          </p:nvSpPr>
          <p:spPr>
            <a:xfrm>
              <a:off x="4044450" y="2427125"/>
              <a:ext cx="26725" cy="28100"/>
            </a:xfrm>
            <a:custGeom>
              <a:rect b="b" l="l" r="r" t="t"/>
              <a:pathLst>
                <a:path extrusionOk="0" h="1124" w="1069">
                  <a:moveTo>
                    <a:pt x="1" y="1"/>
                  </a:moveTo>
                  <a:lnTo>
                    <a:pt x="1" y="1124"/>
                  </a:lnTo>
                  <a:lnTo>
                    <a:pt x="1068" y="1124"/>
                  </a:lnTo>
                  <a:lnTo>
                    <a:pt x="106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22"/>
            <p:cNvSpPr/>
            <p:nvPr/>
          </p:nvSpPr>
          <p:spPr>
            <a:xfrm>
              <a:off x="4798475" y="1871100"/>
              <a:ext cx="28100" cy="28100"/>
            </a:xfrm>
            <a:custGeom>
              <a:rect b="b" l="l" r="r" t="t"/>
              <a:pathLst>
                <a:path extrusionOk="0" h="1124" w="1124">
                  <a:moveTo>
                    <a:pt x="0" y="0"/>
                  </a:moveTo>
                  <a:lnTo>
                    <a:pt x="0" y="1124"/>
                  </a:lnTo>
                  <a:lnTo>
                    <a:pt x="1124" y="1124"/>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22"/>
            <p:cNvSpPr/>
            <p:nvPr/>
          </p:nvSpPr>
          <p:spPr>
            <a:xfrm>
              <a:off x="2660000" y="1812125"/>
              <a:ext cx="91300" cy="636100"/>
            </a:xfrm>
            <a:custGeom>
              <a:rect b="b" l="l" r="r" t="t"/>
              <a:pathLst>
                <a:path extrusionOk="0" h="25444" w="3652">
                  <a:moveTo>
                    <a:pt x="1" y="0"/>
                  </a:moveTo>
                  <a:lnTo>
                    <a:pt x="1" y="14322"/>
                  </a:lnTo>
                  <a:lnTo>
                    <a:pt x="3483" y="18085"/>
                  </a:lnTo>
                  <a:lnTo>
                    <a:pt x="3483" y="25443"/>
                  </a:lnTo>
                  <a:lnTo>
                    <a:pt x="3652" y="25443"/>
                  </a:lnTo>
                  <a:lnTo>
                    <a:pt x="3652" y="18029"/>
                  </a:lnTo>
                  <a:lnTo>
                    <a:pt x="169" y="14210"/>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22"/>
            <p:cNvSpPr/>
            <p:nvPr/>
          </p:nvSpPr>
          <p:spPr>
            <a:xfrm>
              <a:off x="2735825" y="2436950"/>
              <a:ext cx="28100" cy="28100"/>
            </a:xfrm>
            <a:custGeom>
              <a:rect b="b" l="l" r="r" t="t"/>
              <a:pathLst>
                <a:path extrusionOk="0" h="1124" w="1124">
                  <a:moveTo>
                    <a:pt x="1" y="1"/>
                  </a:moveTo>
                  <a:lnTo>
                    <a:pt x="1" y="1124"/>
                  </a:lnTo>
                  <a:lnTo>
                    <a:pt x="1124" y="1124"/>
                  </a:lnTo>
                  <a:lnTo>
                    <a:pt x="112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22"/>
            <p:cNvSpPr/>
            <p:nvPr/>
          </p:nvSpPr>
          <p:spPr>
            <a:xfrm>
              <a:off x="4229800" y="1924450"/>
              <a:ext cx="61800" cy="520950"/>
            </a:xfrm>
            <a:custGeom>
              <a:rect b="b" l="l" r="r" t="t"/>
              <a:pathLst>
                <a:path extrusionOk="0" h="20838" w="2472">
                  <a:moveTo>
                    <a:pt x="1" y="1"/>
                  </a:moveTo>
                  <a:lnTo>
                    <a:pt x="1" y="169"/>
                  </a:lnTo>
                  <a:lnTo>
                    <a:pt x="2303" y="169"/>
                  </a:lnTo>
                  <a:lnTo>
                    <a:pt x="2303" y="20838"/>
                  </a:lnTo>
                  <a:lnTo>
                    <a:pt x="2472" y="20838"/>
                  </a:lnTo>
                  <a:lnTo>
                    <a:pt x="247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22"/>
            <p:cNvSpPr/>
            <p:nvPr/>
          </p:nvSpPr>
          <p:spPr>
            <a:xfrm>
              <a:off x="4205925" y="1910425"/>
              <a:ext cx="28125" cy="28100"/>
            </a:xfrm>
            <a:custGeom>
              <a:rect b="b" l="l" r="r" t="t"/>
              <a:pathLst>
                <a:path extrusionOk="0" h="1124" w="1125">
                  <a:moveTo>
                    <a:pt x="1" y="0"/>
                  </a:moveTo>
                  <a:lnTo>
                    <a:pt x="1" y="1123"/>
                  </a:lnTo>
                  <a:lnTo>
                    <a:pt x="1124" y="1123"/>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22"/>
            <p:cNvSpPr/>
            <p:nvPr/>
          </p:nvSpPr>
          <p:spPr>
            <a:xfrm>
              <a:off x="4274725" y="2425725"/>
              <a:ext cx="28125" cy="28100"/>
            </a:xfrm>
            <a:custGeom>
              <a:rect b="b" l="l" r="r" t="t"/>
              <a:pathLst>
                <a:path extrusionOk="0" h="1124" w="1125">
                  <a:moveTo>
                    <a:pt x="1" y="0"/>
                  </a:moveTo>
                  <a:lnTo>
                    <a:pt x="1" y="1124"/>
                  </a:lnTo>
                  <a:lnTo>
                    <a:pt x="1124" y="1124"/>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22"/>
            <p:cNvSpPr/>
            <p:nvPr/>
          </p:nvSpPr>
          <p:spPr>
            <a:xfrm>
              <a:off x="3641475" y="2257225"/>
              <a:ext cx="35125" cy="47775"/>
            </a:xfrm>
            <a:custGeom>
              <a:rect b="b" l="l" r="r" t="t"/>
              <a:pathLst>
                <a:path extrusionOk="0" h="1911" w="1405">
                  <a:moveTo>
                    <a:pt x="1405" y="955"/>
                  </a:moveTo>
                  <a:cubicBezTo>
                    <a:pt x="1405" y="1910"/>
                    <a:pt x="1" y="1910"/>
                    <a:pt x="1" y="955"/>
                  </a:cubicBezTo>
                  <a:cubicBezTo>
                    <a:pt x="1" y="1"/>
                    <a:pt x="1405" y="1"/>
                    <a:pt x="1405" y="955"/>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22"/>
            <p:cNvSpPr/>
            <p:nvPr/>
          </p:nvSpPr>
          <p:spPr>
            <a:xfrm>
              <a:off x="3645700" y="2272675"/>
              <a:ext cx="22475" cy="22500"/>
            </a:xfrm>
            <a:custGeom>
              <a:rect b="b" l="l" r="r" t="t"/>
              <a:pathLst>
                <a:path extrusionOk="0" h="900" w="899">
                  <a:moveTo>
                    <a:pt x="899" y="337"/>
                  </a:moveTo>
                  <a:cubicBezTo>
                    <a:pt x="899" y="899"/>
                    <a:pt x="0" y="0"/>
                    <a:pt x="562" y="0"/>
                  </a:cubicBezTo>
                  <a:cubicBezTo>
                    <a:pt x="730" y="0"/>
                    <a:pt x="899" y="169"/>
                    <a:pt x="899" y="337"/>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22"/>
            <p:cNvSpPr/>
            <p:nvPr/>
          </p:nvSpPr>
          <p:spPr>
            <a:xfrm>
              <a:off x="3238500" y="2196850"/>
              <a:ext cx="68825" cy="68825"/>
            </a:xfrm>
            <a:custGeom>
              <a:rect b="b" l="l" r="r" t="t"/>
              <a:pathLst>
                <a:path extrusionOk="0" h="2753" w="2753">
                  <a:moveTo>
                    <a:pt x="2640" y="1686"/>
                  </a:moveTo>
                  <a:cubicBezTo>
                    <a:pt x="2753" y="675"/>
                    <a:pt x="1573" y="1"/>
                    <a:pt x="787" y="675"/>
                  </a:cubicBezTo>
                  <a:cubicBezTo>
                    <a:pt x="1" y="1292"/>
                    <a:pt x="394" y="2584"/>
                    <a:pt x="1405" y="2696"/>
                  </a:cubicBezTo>
                  <a:cubicBezTo>
                    <a:pt x="2022" y="2753"/>
                    <a:pt x="2584" y="2303"/>
                    <a:pt x="2696" y="1686"/>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22"/>
            <p:cNvSpPr/>
            <p:nvPr/>
          </p:nvSpPr>
          <p:spPr>
            <a:xfrm>
              <a:off x="3253950" y="2216500"/>
              <a:ext cx="42150" cy="37950"/>
            </a:xfrm>
            <a:custGeom>
              <a:rect b="b" l="l" r="r" t="t"/>
              <a:pathLst>
                <a:path extrusionOk="0" h="1518" w="1686">
                  <a:moveTo>
                    <a:pt x="1629" y="843"/>
                  </a:moveTo>
                  <a:cubicBezTo>
                    <a:pt x="1685" y="394"/>
                    <a:pt x="1404" y="57"/>
                    <a:pt x="955" y="1"/>
                  </a:cubicBezTo>
                  <a:lnTo>
                    <a:pt x="899" y="1"/>
                  </a:lnTo>
                  <a:cubicBezTo>
                    <a:pt x="0" y="113"/>
                    <a:pt x="0" y="1405"/>
                    <a:pt x="899" y="1517"/>
                  </a:cubicBezTo>
                  <a:lnTo>
                    <a:pt x="955" y="1517"/>
                  </a:lnTo>
                  <a:cubicBezTo>
                    <a:pt x="1292" y="1461"/>
                    <a:pt x="1573" y="1180"/>
                    <a:pt x="1629" y="843"/>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22"/>
            <p:cNvSpPr/>
            <p:nvPr/>
          </p:nvSpPr>
          <p:spPr>
            <a:xfrm>
              <a:off x="3266575" y="2224925"/>
              <a:ext cx="19700" cy="21100"/>
            </a:xfrm>
            <a:custGeom>
              <a:rect b="b" l="l" r="r" t="t"/>
              <a:pathLst>
                <a:path extrusionOk="0" h="844" w="788">
                  <a:moveTo>
                    <a:pt x="787" y="450"/>
                  </a:moveTo>
                  <a:cubicBezTo>
                    <a:pt x="787" y="226"/>
                    <a:pt x="619" y="57"/>
                    <a:pt x="450" y="57"/>
                  </a:cubicBezTo>
                  <a:cubicBezTo>
                    <a:pt x="226" y="1"/>
                    <a:pt x="1" y="169"/>
                    <a:pt x="1" y="394"/>
                  </a:cubicBezTo>
                  <a:cubicBezTo>
                    <a:pt x="1" y="619"/>
                    <a:pt x="113" y="787"/>
                    <a:pt x="338" y="787"/>
                  </a:cubicBezTo>
                  <a:cubicBezTo>
                    <a:pt x="563" y="843"/>
                    <a:pt x="731" y="675"/>
                    <a:pt x="787" y="45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22"/>
            <p:cNvSpPr/>
            <p:nvPr/>
          </p:nvSpPr>
          <p:spPr>
            <a:xfrm>
              <a:off x="3269400" y="2234775"/>
              <a:ext cx="5625" cy="7025"/>
            </a:xfrm>
            <a:custGeom>
              <a:rect b="b" l="l" r="r" t="t"/>
              <a:pathLst>
                <a:path extrusionOk="0" h="281" w="225">
                  <a:moveTo>
                    <a:pt x="225" y="112"/>
                  </a:moveTo>
                  <a:cubicBezTo>
                    <a:pt x="169" y="0"/>
                    <a:pt x="0" y="0"/>
                    <a:pt x="0" y="112"/>
                  </a:cubicBezTo>
                  <a:cubicBezTo>
                    <a:pt x="0" y="225"/>
                    <a:pt x="0" y="281"/>
                    <a:pt x="113" y="281"/>
                  </a:cubicBezTo>
                  <a:cubicBezTo>
                    <a:pt x="169" y="281"/>
                    <a:pt x="225" y="225"/>
                    <a:pt x="225" y="169"/>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1" name="Google Shape;5321;p22"/>
          <p:cNvGrpSpPr/>
          <p:nvPr/>
        </p:nvGrpSpPr>
        <p:grpSpPr>
          <a:xfrm>
            <a:off x="41785" y="56"/>
            <a:ext cx="9143721" cy="2251922"/>
            <a:chOff x="-347225" y="-1310325"/>
            <a:chExt cx="7672194" cy="1889514"/>
          </a:xfrm>
        </p:grpSpPr>
        <p:sp>
          <p:nvSpPr>
            <p:cNvPr id="5322" name="Google Shape;5322;p22"/>
            <p:cNvSpPr/>
            <p:nvPr/>
          </p:nvSpPr>
          <p:spPr>
            <a:xfrm>
              <a:off x="1908395" y="18533"/>
              <a:ext cx="98243" cy="116656"/>
            </a:xfrm>
            <a:custGeom>
              <a:rect b="b" l="l" r="r" t="t"/>
              <a:pathLst>
                <a:path extrusionOk="0" h="2135" w="1798">
                  <a:moveTo>
                    <a:pt x="0" y="0"/>
                  </a:moveTo>
                  <a:lnTo>
                    <a:pt x="0" y="2134"/>
                  </a:lnTo>
                  <a:lnTo>
                    <a:pt x="1797" y="2134"/>
                  </a:lnTo>
                  <a:lnTo>
                    <a:pt x="179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22"/>
            <p:cNvSpPr/>
            <p:nvPr/>
          </p:nvSpPr>
          <p:spPr>
            <a:xfrm>
              <a:off x="2046472" y="18533"/>
              <a:ext cx="92123" cy="116656"/>
            </a:xfrm>
            <a:custGeom>
              <a:rect b="b" l="l" r="r" t="t"/>
              <a:pathLst>
                <a:path extrusionOk="0" h="2135" w="1686">
                  <a:moveTo>
                    <a:pt x="0" y="0"/>
                  </a:moveTo>
                  <a:lnTo>
                    <a:pt x="0" y="2134"/>
                  </a:lnTo>
                  <a:lnTo>
                    <a:pt x="1685" y="2134"/>
                  </a:lnTo>
                  <a:lnTo>
                    <a:pt x="168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22"/>
            <p:cNvSpPr/>
            <p:nvPr/>
          </p:nvSpPr>
          <p:spPr>
            <a:xfrm>
              <a:off x="2184549" y="18533"/>
              <a:ext cx="89063" cy="116656"/>
            </a:xfrm>
            <a:custGeom>
              <a:rect b="b" l="l" r="r" t="t"/>
              <a:pathLst>
                <a:path extrusionOk="0" h="2135" w="1630">
                  <a:moveTo>
                    <a:pt x="1" y="0"/>
                  </a:moveTo>
                  <a:lnTo>
                    <a:pt x="1" y="2134"/>
                  </a:lnTo>
                  <a:lnTo>
                    <a:pt x="1630" y="2134"/>
                  </a:lnTo>
                  <a:lnTo>
                    <a:pt x="163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22"/>
            <p:cNvSpPr/>
            <p:nvPr/>
          </p:nvSpPr>
          <p:spPr>
            <a:xfrm>
              <a:off x="2319620" y="18533"/>
              <a:ext cx="89009" cy="116656"/>
            </a:xfrm>
            <a:custGeom>
              <a:rect b="b" l="l" r="r" t="t"/>
              <a:pathLst>
                <a:path extrusionOk="0" h="2135" w="1629">
                  <a:moveTo>
                    <a:pt x="0" y="0"/>
                  </a:moveTo>
                  <a:lnTo>
                    <a:pt x="0" y="2134"/>
                  </a:lnTo>
                  <a:lnTo>
                    <a:pt x="1629" y="2134"/>
                  </a:lnTo>
                  <a:lnTo>
                    <a:pt x="162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22"/>
            <p:cNvSpPr/>
            <p:nvPr/>
          </p:nvSpPr>
          <p:spPr>
            <a:xfrm>
              <a:off x="2457697" y="18533"/>
              <a:ext cx="82889" cy="116656"/>
            </a:xfrm>
            <a:custGeom>
              <a:rect b="b" l="l" r="r" t="t"/>
              <a:pathLst>
                <a:path extrusionOk="0" h="2135" w="1517">
                  <a:moveTo>
                    <a:pt x="1" y="0"/>
                  </a:moveTo>
                  <a:lnTo>
                    <a:pt x="1" y="2134"/>
                  </a:lnTo>
                  <a:lnTo>
                    <a:pt x="1517" y="2134"/>
                  </a:lnTo>
                  <a:lnTo>
                    <a:pt x="151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22"/>
            <p:cNvSpPr/>
            <p:nvPr/>
          </p:nvSpPr>
          <p:spPr>
            <a:xfrm>
              <a:off x="2595774" y="18533"/>
              <a:ext cx="79884" cy="116656"/>
            </a:xfrm>
            <a:custGeom>
              <a:rect b="b" l="l" r="r" t="t"/>
              <a:pathLst>
                <a:path extrusionOk="0" h="2135" w="1462">
                  <a:moveTo>
                    <a:pt x="1" y="0"/>
                  </a:moveTo>
                  <a:lnTo>
                    <a:pt x="1" y="2134"/>
                  </a:lnTo>
                  <a:lnTo>
                    <a:pt x="1461" y="2134"/>
                  </a:lnTo>
                  <a:lnTo>
                    <a:pt x="146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22"/>
            <p:cNvSpPr/>
            <p:nvPr/>
          </p:nvSpPr>
          <p:spPr>
            <a:xfrm>
              <a:off x="2730846" y="18533"/>
              <a:ext cx="76769" cy="116656"/>
            </a:xfrm>
            <a:custGeom>
              <a:rect b="b" l="l" r="r" t="t"/>
              <a:pathLst>
                <a:path extrusionOk="0" h="2135" w="1405">
                  <a:moveTo>
                    <a:pt x="0" y="0"/>
                  </a:moveTo>
                  <a:lnTo>
                    <a:pt x="0" y="2134"/>
                  </a:lnTo>
                  <a:lnTo>
                    <a:pt x="1404" y="2134"/>
                  </a:lnTo>
                  <a:lnTo>
                    <a:pt x="140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22"/>
            <p:cNvSpPr/>
            <p:nvPr/>
          </p:nvSpPr>
          <p:spPr>
            <a:xfrm>
              <a:off x="2868922" y="18533"/>
              <a:ext cx="73709" cy="116656"/>
            </a:xfrm>
            <a:custGeom>
              <a:rect b="b" l="l" r="r" t="t"/>
              <a:pathLst>
                <a:path extrusionOk="0" h="2135" w="1349">
                  <a:moveTo>
                    <a:pt x="1" y="0"/>
                  </a:moveTo>
                  <a:lnTo>
                    <a:pt x="1" y="2134"/>
                  </a:lnTo>
                  <a:lnTo>
                    <a:pt x="1348" y="2134"/>
                  </a:lnTo>
                  <a:lnTo>
                    <a:pt x="134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22"/>
            <p:cNvSpPr/>
            <p:nvPr/>
          </p:nvSpPr>
          <p:spPr>
            <a:xfrm>
              <a:off x="3003939" y="18533"/>
              <a:ext cx="70650" cy="116656"/>
            </a:xfrm>
            <a:custGeom>
              <a:rect b="b" l="l" r="r" t="t"/>
              <a:pathLst>
                <a:path extrusionOk="0" h="2135" w="1293">
                  <a:moveTo>
                    <a:pt x="1" y="0"/>
                  </a:moveTo>
                  <a:lnTo>
                    <a:pt x="1" y="2134"/>
                  </a:lnTo>
                  <a:lnTo>
                    <a:pt x="1293" y="2134"/>
                  </a:lnTo>
                  <a:lnTo>
                    <a:pt x="129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22"/>
            <p:cNvSpPr/>
            <p:nvPr/>
          </p:nvSpPr>
          <p:spPr>
            <a:xfrm>
              <a:off x="3142071" y="18533"/>
              <a:ext cx="67535" cy="116656"/>
            </a:xfrm>
            <a:custGeom>
              <a:rect b="b" l="l" r="r" t="t"/>
              <a:pathLst>
                <a:path extrusionOk="0" h="2135" w="1236">
                  <a:moveTo>
                    <a:pt x="0" y="0"/>
                  </a:moveTo>
                  <a:lnTo>
                    <a:pt x="0" y="2134"/>
                  </a:lnTo>
                  <a:lnTo>
                    <a:pt x="1236" y="2134"/>
                  </a:lnTo>
                  <a:lnTo>
                    <a:pt x="123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22"/>
            <p:cNvSpPr/>
            <p:nvPr/>
          </p:nvSpPr>
          <p:spPr>
            <a:xfrm>
              <a:off x="3280148" y="18533"/>
              <a:ext cx="61415" cy="116656"/>
            </a:xfrm>
            <a:custGeom>
              <a:rect b="b" l="l" r="r" t="t"/>
              <a:pathLst>
                <a:path extrusionOk="0" h="2135" w="1124">
                  <a:moveTo>
                    <a:pt x="1" y="0"/>
                  </a:moveTo>
                  <a:lnTo>
                    <a:pt x="1" y="2134"/>
                  </a:lnTo>
                  <a:lnTo>
                    <a:pt x="1124" y="2134"/>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22"/>
            <p:cNvSpPr/>
            <p:nvPr/>
          </p:nvSpPr>
          <p:spPr>
            <a:xfrm>
              <a:off x="3415165" y="18533"/>
              <a:ext cx="61470" cy="116656"/>
            </a:xfrm>
            <a:custGeom>
              <a:rect b="b" l="l" r="r" t="t"/>
              <a:pathLst>
                <a:path extrusionOk="0" h="2135" w="1125">
                  <a:moveTo>
                    <a:pt x="1" y="0"/>
                  </a:moveTo>
                  <a:lnTo>
                    <a:pt x="1" y="2134"/>
                  </a:lnTo>
                  <a:lnTo>
                    <a:pt x="1124" y="2134"/>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22"/>
            <p:cNvSpPr/>
            <p:nvPr/>
          </p:nvSpPr>
          <p:spPr>
            <a:xfrm>
              <a:off x="3553296" y="18533"/>
              <a:ext cx="58356" cy="116656"/>
            </a:xfrm>
            <a:custGeom>
              <a:rect b="b" l="l" r="r" t="t"/>
              <a:pathLst>
                <a:path extrusionOk="0" h="2135" w="1068">
                  <a:moveTo>
                    <a:pt x="0" y="0"/>
                  </a:moveTo>
                  <a:lnTo>
                    <a:pt x="0" y="2134"/>
                  </a:lnTo>
                  <a:lnTo>
                    <a:pt x="1067" y="2134"/>
                  </a:lnTo>
                  <a:lnTo>
                    <a:pt x="106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22"/>
            <p:cNvSpPr/>
            <p:nvPr/>
          </p:nvSpPr>
          <p:spPr>
            <a:xfrm>
              <a:off x="3691373" y="18533"/>
              <a:ext cx="52236" cy="116656"/>
            </a:xfrm>
            <a:custGeom>
              <a:rect b="b" l="l" r="r" t="t"/>
              <a:pathLst>
                <a:path extrusionOk="0" h="2135" w="956">
                  <a:moveTo>
                    <a:pt x="1" y="0"/>
                  </a:moveTo>
                  <a:lnTo>
                    <a:pt x="1" y="2134"/>
                  </a:lnTo>
                  <a:lnTo>
                    <a:pt x="955" y="2134"/>
                  </a:lnTo>
                  <a:lnTo>
                    <a:pt x="95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22"/>
            <p:cNvSpPr/>
            <p:nvPr/>
          </p:nvSpPr>
          <p:spPr>
            <a:xfrm>
              <a:off x="3826390" y="18533"/>
              <a:ext cx="52236" cy="116656"/>
            </a:xfrm>
            <a:custGeom>
              <a:rect b="b" l="l" r="r" t="t"/>
              <a:pathLst>
                <a:path extrusionOk="0" h="2135" w="956">
                  <a:moveTo>
                    <a:pt x="1" y="0"/>
                  </a:moveTo>
                  <a:lnTo>
                    <a:pt x="1" y="2134"/>
                  </a:lnTo>
                  <a:lnTo>
                    <a:pt x="956" y="2134"/>
                  </a:lnTo>
                  <a:lnTo>
                    <a:pt x="95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22"/>
            <p:cNvSpPr/>
            <p:nvPr/>
          </p:nvSpPr>
          <p:spPr>
            <a:xfrm>
              <a:off x="3964522" y="18533"/>
              <a:ext cx="46062" cy="116656"/>
            </a:xfrm>
            <a:custGeom>
              <a:rect b="b" l="l" r="r" t="t"/>
              <a:pathLst>
                <a:path extrusionOk="0" h="2135" w="843">
                  <a:moveTo>
                    <a:pt x="0" y="0"/>
                  </a:moveTo>
                  <a:lnTo>
                    <a:pt x="0" y="2134"/>
                  </a:lnTo>
                  <a:lnTo>
                    <a:pt x="843" y="2134"/>
                  </a:lnTo>
                  <a:lnTo>
                    <a:pt x="8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22"/>
            <p:cNvSpPr/>
            <p:nvPr/>
          </p:nvSpPr>
          <p:spPr>
            <a:xfrm>
              <a:off x="4099539" y="18533"/>
              <a:ext cx="46062" cy="116656"/>
            </a:xfrm>
            <a:custGeom>
              <a:rect b="b" l="l" r="r" t="t"/>
              <a:pathLst>
                <a:path extrusionOk="0" h="2135" w="843">
                  <a:moveTo>
                    <a:pt x="0" y="0"/>
                  </a:moveTo>
                  <a:lnTo>
                    <a:pt x="0" y="2134"/>
                  </a:lnTo>
                  <a:lnTo>
                    <a:pt x="843" y="2134"/>
                  </a:lnTo>
                  <a:lnTo>
                    <a:pt x="8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22"/>
            <p:cNvSpPr/>
            <p:nvPr/>
          </p:nvSpPr>
          <p:spPr>
            <a:xfrm>
              <a:off x="4237616" y="18533"/>
              <a:ext cx="39996" cy="116656"/>
            </a:xfrm>
            <a:custGeom>
              <a:rect b="b" l="l" r="r" t="t"/>
              <a:pathLst>
                <a:path extrusionOk="0" h="2135" w="732">
                  <a:moveTo>
                    <a:pt x="1" y="0"/>
                  </a:moveTo>
                  <a:lnTo>
                    <a:pt x="1" y="2134"/>
                  </a:lnTo>
                  <a:lnTo>
                    <a:pt x="731" y="2134"/>
                  </a:lnTo>
                  <a:lnTo>
                    <a:pt x="73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22"/>
            <p:cNvSpPr/>
            <p:nvPr/>
          </p:nvSpPr>
          <p:spPr>
            <a:xfrm>
              <a:off x="2362568" y="-1307210"/>
              <a:ext cx="15408" cy="6174"/>
            </a:xfrm>
            <a:custGeom>
              <a:rect b="b" l="l" r="r" t="t"/>
              <a:pathLst>
                <a:path extrusionOk="0" h="113" w="282">
                  <a:moveTo>
                    <a:pt x="0" y="0"/>
                  </a:moveTo>
                  <a:lnTo>
                    <a:pt x="169" y="112"/>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22"/>
            <p:cNvSpPr/>
            <p:nvPr/>
          </p:nvSpPr>
          <p:spPr>
            <a:xfrm>
              <a:off x="2221376" y="-1294971"/>
              <a:ext cx="95183" cy="73709"/>
            </a:xfrm>
            <a:custGeom>
              <a:rect b="b" l="l" r="r" t="t"/>
              <a:pathLst>
                <a:path extrusionOk="0" h="1349" w="1742">
                  <a:moveTo>
                    <a:pt x="169" y="1"/>
                  </a:moveTo>
                  <a:cubicBezTo>
                    <a:pt x="113" y="113"/>
                    <a:pt x="57" y="169"/>
                    <a:pt x="1" y="282"/>
                  </a:cubicBezTo>
                  <a:lnTo>
                    <a:pt x="1573" y="1349"/>
                  </a:lnTo>
                  <a:cubicBezTo>
                    <a:pt x="1630" y="1236"/>
                    <a:pt x="1686" y="1124"/>
                    <a:pt x="1742" y="1068"/>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22"/>
            <p:cNvSpPr/>
            <p:nvPr/>
          </p:nvSpPr>
          <p:spPr>
            <a:xfrm>
              <a:off x="2132421" y="-1080124"/>
              <a:ext cx="104362" cy="36882"/>
            </a:xfrm>
            <a:custGeom>
              <a:rect b="b" l="l" r="r" t="t"/>
              <a:pathLst>
                <a:path extrusionOk="0" h="675" w="1910">
                  <a:moveTo>
                    <a:pt x="56" y="0"/>
                  </a:moveTo>
                  <a:cubicBezTo>
                    <a:pt x="0" y="113"/>
                    <a:pt x="0" y="169"/>
                    <a:pt x="0" y="281"/>
                  </a:cubicBezTo>
                  <a:lnTo>
                    <a:pt x="1854" y="674"/>
                  </a:lnTo>
                  <a:cubicBezTo>
                    <a:pt x="1854" y="618"/>
                    <a:pt x="1910" y="562"/>
                    <a:pt x="1910" y="506"/>
                  </a:cubicBezTo>
                  <a:lnTo>
                    <a:pt x="1910" y="393"/>
                  </a:lnTo>
                  <a:lnTo>
                    <a:pt x="5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22"/>
            <p:cNvSpPr/>
            <p:nvPr/>
          </p:nvSpPr>
          <p:spPr>
            <a:xfrm>
              <a:off x="2147721" y="-1135366"/>
              <a:ext cx="104417" cy="46062"/>
            </a:xfrm>
            <a:custGeom>
              <a:rect b="b" l="l" r="r" t="t"/>
              <a:pathLst>
                <a:path extrusionOk="0" h="843" w="1911">
                  <a:moveTo>
                    <a:pt x="57" y="0"/>
                  </a:moveTo>
                  <a:lnTo>
                    <a:pt x="57" y="56"/>
                  </a:lnTo>
                  <a:cubicBezTo>
                    <a:pt x="57" y="113"/>
                    <a:pt x="57" y="225"/>
                    <a:pt x="1" y="281"/>
                  </a:cubicBezTo>
                  <a:lnTo>
                    <a:pt x="1854" y="843"/>
                  </a:lnTo>
                  <a:cubicBezTo>
                    <a:pt x="1854" y="730"/>
                    <a:pt x="1854" y="618"/>
                    <a:pt x="1910" y="562"/>
                  </a:cubicBezTo>
                  <a:lnTo>
                    <a:pt x="5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22"/>
            <p:cNvSpPr/>
            <p:nvPr/>
          </p:nvSpPr>
          <p:spPr>
            <a:xfrm>
              <a:off x="2282792" y="-1307210"/>
              <a:ext cx="64475" cy="43002"/>
            </a:xfrm>
            <a:custGeom>
              <a:rect b="b" l="l" r="r" t="t"/>
              <a:pathLst>
                <a:path extrusionOk="0" h="787" w="1180">
                  <a:moveTo>
                    <a:pt x="0" y="0"/>
                  </a:moveTo>
                  <a:lnTo>
                    <a:pt x="955" y="786"/>
                  </a:lnTo>
                  <a:lnTo>
                    <a:pt x="1180" y="562"/>
                  </a:lnTo>
                  <a:lnTo>
                    <a:pt x="44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22"/>
            <p:cNvSpPr/>
            <p:nvPr/>
          </p:nvSpPr>
          <p:spPr>
            <a:xfrm>
              <a:off x="2126247" y="-1021823"/>
              <a:ext cx="104417" cy="27648"/>
            </a:xfrm>
            <a:custGeom>
              <a:rect b="b" l="l" r="r" t="t"/>
              <a:pathLst>
                <a:path extrusionOk="0" h="506" w="1911">
                  <a:moveTo>
                    <a:pt x="1" y="0"/>
                  </a:moveTo>
                  <a:lnTo>
                    <a:pt x="1" y="337"/>
                  </a:lnTo>
                  <a:lnTo>
                    <a:pt x="1910" y="506"/>
                  </a:lnTo>
                  <a:cubicBezTo>
                    <a:pt x="1910" y="394"/>
                    <a:pt x="1910" y="337"/>
                    <a:pt x="1910" y="225"/>
                  </a:cubicBezTo>
                  <a:lnTo>
                    <a:pt x="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22"/>
            <p:cNvSpPr/>
            <p:nvPr/>
          </p:nvSpPr>
          <p:spPr>
            <a:xfrm>
              <a:off x="2166135" y="-1193667"/>
              <a:ext cx="101357" cy="55296"/>
            </a:xfrm>
            <a:custGeom>
              <a:rect b="b" l="l" r="r" t="t"/>
              <a:pathLst>
                <a:path extrusionOk="0" h="1012" w="1855">
                  <a:moveTo>
                    <a:pt x="113" y="0"/>
                  </a:moveTo>
                  <a:cubicBezTo>
                    <a:pt x="57" y="113"/>
                    <a:pt x="57" y="225"/>
                    <a:pt x="1" y="281"/>
                  </a:cubicBezTo>
                  <a:lnTo>
                    <a:pt x="1742" y="1011"/>
                  </a:lnTo>
                  <a:cubicBezTo>
                    <a:pt x="1798" y="955"/>
                    <a:pt x="1854" y="843"/>
                    <a:pt x="1854" y="730"/>
                  </a:cubicBez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22"/>
            <p:cNvSpPr/>
            <p:nvPr/>
          </p:nvSpPr>
          <p:spPr>
            <a:xfrm>
              <a:off x="2190723" y="-1245849"/>
              <a:ext cx="98243" cy="67535"/>
            </a:xfrm>
            <a:custGeom>
              <a:rect b="b" l="l" r="r" t="t"/>
              <a:pathLst>
                <a:path extrusionOk="0" h="1236" w="1798">
                  <a:moveTo>
                    <a:pt x="113" y="0"/>
                  </a:moveTo>
                  <a:lnTo>
                    <a:pt x="0" y="281"/>
                  </a:lnTo>
                  <a:lnTo>
                    <a:pt x="1685" y="1236"/>
                  </a:lnTo>
                  <a:lnTo>
                    <a:pt x="1797" y="899"/>
                  </a:ln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22"/>
            <p:cNvSpPr/>
            <p:nvPr/>
          </p:nvSpPr>
          <p:spPr>
            <a:xfrm>
              <a:off x="2123187" y="-1307210"/>
              <a:ext cx="1206123" cy="957511"/>
            </a:xfrm>
            <a:custGeom>
              <a:rect b="b" l="l" r="r" t="t"/>
              <a:pathLst>
                <a:path extrusionOk="0" h="17524" w="22074">
                  <a:moveTo>
                    <a:pt x="18310" y="0"/>
                  </a:moveTo>
                  <a:cubicBezTo>
                    <a:pt x="18366" y="56"/>
                    <a:pt x="18423" y="112"/>
                    <a:pt x="18479" y="225"/>
                  </a:cubicBezTo>
                  <a:lnTo>
                    <a:pt x="18029" y="618"/>
                  </a:lnTo>
                  <a:cubicBezTo>
                    <a:pt x="18086" y="674"/>
                    <a:pt x="18142" y="786"/>
                    <a:pt x="18198" y="843"/>
                  </a:cubicBezTo>
                  <a:lnTo>
                    <a:pt x="18703" y="449"/>
                  </a:lnTo>
                  <a:cubicBezTo>
                    <a:pt x="18816" y="618"/>
                    <a:pt x="18928" y="843"/>
                    <a:pt x="19097" y="1011"/>
                  </a:cubicBezTo>
                  <a:lnTo>
                    <a:pt x="18591" y="1348"/>
                  </a:lnTo>
                  <a:lnTo>
                    <a:pt x="18760" y="1573"/>
                  </a:lnTo>
                  <a:lnTo>
                    <a:pt x="19265" y="1236"/>
                  </a:lnTo>
                  <a:cubicBezTo>
                    <a:pt x="19377" y="1460"/>
                    <a:pt x="19490" y="1629"/>
                    <a:pt x="19546" y="1797"/>
                  </a:cubicBezTo>
                  <a:lnTo>
                    <a:pt x="19040" y="2078"/>
                  </a:lnTo>
                  <a:lnTo>
                    <a:pt x="19153" y="2359"/>
                  </a:lnTo>
                  <a:lnTo>
                    <a:pt x="19714" y="2078"/>
                  </a:lnTo>
                  <a:cubicBezTo>
                    <a:pt x="19827" y="2247"/>
                    <a:pt x="19939" y="2471"/>
                    <a:pt x="19995" y="2696"/>
                  </a:cubicBezTo>
                  <a:lnTo>
                    <a:pt x="19433" y="2921"/>
                  </a:lnTo>
                  <a:cubicBezTo>
                    <a:pt x="19433" y="2977"/>
                    <a:pt x="19546" y="3089"/>
                    <a:pt x="19546" y="3201"/>
                  </a:cubicBezTo>
                  <a:lnTo>
                    <a:pt x="20107" y="2977"/>
                  </a:lnTo>
                  <a:cubicBezTo>
                    <a:pt x="20164" y="3145"/>
                    <a:pt x="20276" y="3370"/>
                    <a:pt x="20332" y="3538"/>
                  </a:cubicBezTo>
                  <a:lnTo>
                    <a:pt x="19770" y="3707"/>
                  </a:lnTo>
                  <a:lnTo>
                    <a:pt x="19827" y="4044"/>
                  </a:lnTo>
                  <a:lnTo>
                    <a:pt x="20388" y="3819"/>
                  </a:lnTo>
                  <a:cubicBezTo>
                    <a:pt x="20501" y="4044"/>
                    <a:pt x="20557" y="4269"/>
                    <a:pt x="20557" y="4493"/>
                  </a:cubicBezTo>
                  <a:lnTo>
                    <a:pt x="19995" y="4606"/>
                  </a:lnTo>
                  <a:cubicBezTo>
                    <a:pt x="19995" y="4718"/>
                    <a:pt x="20051" y="4830"/>
                    <a:pt x="20051" y="4886"/>
                  </a:cubicBezTo>
                  <a:lnTo>
                    <a:pt x="20613" y="4774"/>
                  </a:lnTo>
                  <a:cubicBezTo>
                    <a:pt x="20613" y="4999"/>
                    <a:pt x="20725" y="5223"/>
                    <a:pt x="20725" y="5392"/>
                  </a:cubicBezTo>
                  <a:lnTo>
                    <a:pt x="20107" y="5448"/>
                  </a:lnTo>
                  <a:lnTo>
                    <a:pt x="20107" y="5785"/>
                  </a:lnTo>
                  <a:lnTo>
                    <a:pt x="20725" y="5729"/>
                  </a:lnTo>
                  <a:lnTo>
                    <a:pt x="20725" y="6403"/>
                  </a:lnTo>
                  <a:lnTo>
                    <a:pt x="20107" y="6403"/>
                  </a:lnTo>
                  <a:lnTo>
                    <a:pt x="20107" y="6684"/>
                  </a:lnTo>
                  <a:lnTo>
                    <a:pt x="20781" y="6684"/>
                  </a:lnTo>
                  <a:lnTo>
                    <a:pt x="20781" y="7301"/>
                  </a:lnTo>
                  <a:lnTo>
                    <a:pt x="20220" y="7245"/>
                  </a:lnTo>
                  <a:lnTo>
                    <a:pt x="20220" y="7582"/>
                  </a:lnTo>
                  <a:lnTo>
                    <a:pt x="20838" y="7638"/>
                  </a:lnTo>
                  <a:cubicBezTo>
                    <a:pt x="20838" y="7863"/>
                    <a:pt x="20725" y="8088"/>
                    <a:pt x="20725" y="8312"/>
                  </a:cubicBezTo>
                  <a:lnTo>
                    <a:pt x="20107" y="8144"/>
                  </a:lnTo>
                  <a:cubicBezTo>
                    <a:pt x="20107" y="8200"/>
                    <a:pt x="20107" y="8256"/>
                    <a:pt x="20107" y="8312"/>
                  </a:cubicBezTo>
                  <a:lnTo>
                    <a:pt x="20107" y="8481"/>
                  </a:lnTo>
                  <a:lnTo>
                    <a:pt x="20725" y="8593"/>
                  </a:lnTo>
                  <a:cubicBezTo>
                    <a:pt x="20669" y="8818"/>
                    <a:pt x="20613" y="8986"/>
                    <a:pt x="20557" y="9211"/>
                  </a:cubicBezTo>
                  <a:lnTo>
                    <a:pt x="19995" y="9043"/>
                  </a:lnTo>
                  <a:cubicBezTo>
                    <a:pt x="19995" y="9099"/>
                    <a:pt x="19939" y="9211"/>
                    <a:pt x="19883" y="9323"/>
                  </a:cubicBezTo>
                  <a:lnTo>
                    <a:pt x="20444" y="9492"/>
                  </a:lnTo>
                  <a:cubicBezTo>
                    <a:pt x="20388" y="9717"/>
                    <a:pt x="20332" y="9941"/>
                    <a:pt x="20220" y="10110"/>
                  </a:cubicBezTo>
                  <a:lnTo>
                    <a:pt x="19658" y="9885"/>
                  </a:lnTo>
                  <a:cubicBezTo>
                    <a:pt x="19658" y="9997"/>
                    <a:pt x="19602" y="10110"/>
                    <a:pt x="19546" y="10166"/>
                  </a:cubicBezTo>
                  <a:lnTo>
                    <a:pt x="20107" y="10391"/>
                  </a:lnTo>
                  <a:cubicBezTo>
                    <a:pt x="20051" y="10615"/>
                    <a:pt x="19939" y="10784"/>
                    <a:pt x="19827" y="10952"/>
                  </a:cubicBezTo>
                  <a:lnTo>
                    <a:pt x="19321" y="10671"/>
                  </a:lnTo>
                  <a:cubicBezTo>
                    <a:pt x="19265" y="10784"/>
                    <a:pt x="19209" y="10896"/>
                    <a:pt x="19153" y="10952"/>
                  </a:cubicBezTo>
                  <a:lnTo>
                    <a:pt x="19714" y="11233"/>
                  </a:lnTo>
                  <a:cubicBezTo>
                    <a:pt x="19602" y="11458"/>
                    <a:pt x="19490" y="11626"/>
                    <a:pt x="19377" y="11795"/>
                  </a:cubicBezTo>
                  <a:lnTo>
                    <a:pt x="18703" y="11458"/>
                  </a:lnTo>
                  <a:cubicBezTo>
                    <a:pt x="18647" y="11570"/>
                    <a:pt x="18591" y="11626"/>
                    <a:pt x="18535" y="11738"/>
                  </a:cubicBezTo>
                  <a:lnTo>
                    <a:pt x="19040" y="12075"/>
                  </a:lnTo>
                  <a:cubicBezTo>
                    <a:pt x="18928" y="12244"/>
                    <a:pt x="18760" y="12412"/>
                    <a:pt x="18647" y="12581"/>
                  </a:cubicBezTo>
                  <a:lnTo>
                    <a:pt x="18198" y="12188"/>
                  </a:lnTo>
                  <a:lnTo>
                    <a:pt x="17973" y="12412"/>
                  </a:lnTo>
                  <a:lnTo>
                    <a:pt x="18479" y="12806"/>
                  </a:lnTo>
                  <a:cubicBezTo>
                    <a:pt x="18310" y="12974"/>
                    <a:pt x="18142" y="13143"/>
                    <a:pt x="18029" y="13311"/>
                  </a:cubicBezTo>
                  <a:lnTo>
                    <a:pt x="17580" y="12862"/>
                  </a:lnTo>
                  <a:lnTo>
                    <a:pt x="17355" y="13086"/>
                  </a:lnTo>
                  <a:lnTo>
                    <a:pt x="17805" y="13480"/>
                  </a:lnTo>
                  <a:cubicBezTo>
                    <a:pt x="17636" y="13648"/>
                    <a:pt x="17468" y="13760"/>
                    <a:pt x="17299" y="13929"/>
                  </a:cubicBezTo>
                  <a:lnTo>
                    <a:pt x="16906" y="13480"/>
                  </a:lnTo>
                  <a:lnTo>
                    <a:pt x="16681" y="13648"/>
                  </a:lnTo>
                  <a:lnTo>
                    <a:pt x="17075" y="14097"/>
                  </a:lnTo>
                  <a:cubicBezTo>
                    <a:pt x="16906" y="14266"/>
                    <a:pt x="16738" y="14378"/>
                    <a:pt x="16569" y="14547"/>
                  </a:cubicBezTo>
                  <a:lnTo>
                    <a:pt x="16232" y="14041"/>
                  </a:lnTo>
                  <a:lnTo>
                    <a:pt x="15951" y="14210"/>
                  </a:lnTo>
                  <a:lnTo>
                    <a:pt x="16288" y="14715"/>
                  </a:lnTo>
                  <a:cubicBezTo>
                    <a:pt x="16120" y="14828"/>
                    <a:pt x="15951" y="14940"/>
                    <a:pt x="15727" y="14996"/>
                  </a:cubicBezTo>
                  <a:lnTo>
                    <a:pt x="15446" y="14491"/>
                  </a:lnTo>
                  <a:lnTo>
                    <a:pt x="15165" y="14603"/>
                  </a:lnTo>
                  <a:lnTo>
                    <a:pt x="15502" y="15165"/>
                  </a:lnTo>
                  <a:cubicBezTo>
                    <a:pt x="15277" y="15277"/>
                    <a:pt x="15109" y="15333"/>
                    <a:pt x="14884" y="15445"/>
                  </a:cubicBezTo>
                  <a:lnTo>
                    <a:pt x="14660" y="14884"/>
                  </a:lnTo>
                  <a:lnTo>
                    <a:pt x="14379" y="14996"/>
                  </a:lnTo>
                  <a:lnTo>
                    <a:pt x="14603" y="15558"/>
                  </a:lnTo>
                  <a:cubicBezTo>
                    <a:pt x="14379" y="15614"/>
                    <a:pt x="14210" y="15726"/>
                    <a:pt x="13986" y="15782"/>
                  </a:cubicBezTo>
                  <a:lnTo>
                    <a:pt x="13817" y="15165"/>
                  </a:lnTo>
                  <a:lnTo>
                    <a:pt x="13536" y="15277"/>
                  </a:lnTo>
                  <a:lnTo>
                    <a:pt x="13705" y="15839"/>
                  </a:lnTo>
                  <a:cubicBezTo>
                    <a:pt x="13480" y="15895"/>
                    <a:pt x="13255" y="15951"/>
                    <a:pt x="13031" y="16007"/>
                  </a:cubicBezTo>
                  <a:lnTo>
                    <a:pt x="12918" y="15445"/>
                  </a:lnTo>
                  <a:lnTo>
                    <a:pt x="12638" y="15502"/>
                  </a:lnTo>
                  <a:lnTo>
                    <a:pt x="12750" y="16063"/>
                  </a:lnTo>
                  <a:cubicBezTo>
                    <a:pt x="12525" y="16063"/>
                    <a:pt x="12357" y="16119"/>
                    <a:pt x="12132" y="16175"/>
                  </a:cubicBezTo>
                  <a:lnTo>
                    <a:pt x="12076" y="15558"/>
                  </a:lnTo>
                  <a:lnTo>
                    <a:pt x="11739" y="15558"/>
                  </a:lnTo>
                  <a:lnTo>
                    <a:pt x="11851" y="16175"/>
                  </a:lnTo>
                  <a:lnTo>
                    <a:pt x="11121" y="16175"/>
                  </a:lnTo>
                  <a:lnTo>
                    <a:pt x="11121" y="15670"/>
                  </a:lnTo>
                  <a:lnTo>
                    <a:pt x="10840" y="15670"/>
                  </a:lnTo>
                  <a:lnTo>
                    <a:pt x="10840" y="16288"/>
                  </a:lnTo>
                  <a:lnTo>
                    <a:pt x="10166" y="16288"/>
                  </a:lnTo>
                  <a:lnTo>
                    <a:pt x="10223" y="15670"/>
                  </a:lnTo>
                  <a:lnTo>
                    <a:pt x="9942" y="15670"/>
                  </a:lnTo>
                  <a:lnTo>
                    <a:pt x="9886" y="16288"/>
                  </a:lnTo>
                  <a:cubicBezTo>
                    <a:pt x="9661" y="16288"/>
                    <a:pt x="9436" y="16232"/>
                    <a:pt x="9155" y="16175"/>
                  </a:cubicBezTo>
                  <a:lnTo>
                    <a:pt x="9324" y="15558"/>
                  </a:lnTo>
                  <a:lnTo>
                    <a:pt x="8987" y="15558"/>
                  </a:lnTo>
                  <a:lnTo>
                    <a:pt x="8875" y="16119"/>
                  </a:lnTo>
                  <a:cubicBezTo>
                    <a:pt x="8650" y="16119"/>
                    <a:pt x="8481" y="16063"/>
                    <a:pt x="8257" y="16007"/>
                  </a:cubicBezTo>
                  <a:lnTo>
                    <a:pt x="8425" y="15389"/>
                  </a:lnTo>
                  <a:cubicBezTo>
                    <a:pt x="8369" y="15389"/>
                    <a:pt x="8257" y="15333"/>
                    <a:pt x="8144" y="15333"/>
                  </a:cubicBezTo>
                  <a:lnTo>
                    <a:pt x="7976" y="15895"/>
                  </a:lnTo>
                  <a:cubicBezTo>
                    <a:pt x="7751" y="15839"/>
                    <a:pt x="7527" y="15726"/>
                    <a:pt x="7358" y="15670"/>
                  </a:cubicBezTo>
                  <a:lnTo>
                    <a:pt x="7583" y="15108"/>
                  </a:lnTo>
                  <a:lnTo>
                    <a:pt x="7302" y="14996"/>
                  </a:lnTo>
                  <a:lnTo>
                    <a:pt x="7077" y="15558"/>
                  </a:lnTo>
                  <a:cubicBezTo>
                    <a:pt x="6853" y="15445"/>
                    <a:pt x="6684" y="15389"/>
                    <a:pt x="6516" y="15277"/>
                  </a:cubicBezTo>
                  <a:lnTo>
                    <a:pt x="6796" y="14715"/>
                  </a:lnTo>
                  <a:lnTo>
                    <a:pt x="6516" y="14603"/>
                  </a:lnTo>
                  <a:lnTo>
                    <a:pt x="6235" y="15108"/>
                  </a:lnTo>
                  <a:cubicBezTo>
                    <a:pt x="6010" y="14996"/>
                    <a:pt x="5842" y="14884"/>
                    <a:pt x="5673" y="14771"/>
                  </a:cubicBezTo>
                  <a:lnTo>
                    <a:pt x="6010" y="14266"/>
                  </a:lnTo>
                  <a:cubicBezTo>
                    <a:pt x="5898" y="14210"/>
                    <a:pt x="5842" y="14154"/>
                    <a:pt x="5729" y="14097"/>
                  </a:cubicBezTo>
                  <a:lnTo>
                    <a:pt x="5392" y="14603"/>
                  </a:lnTo>
                  <a:cubicBezTo>
                    <a:pt x="5224" y="14491"/>
                    <a:pt x="5055" y="14378"/>
                    <a:pt x="4887" y="14210"/>
                  </a:cubicBezTo>
                  <a:lnTo>
                    <a:pt x="5280" y="13760"/>
                  </a:lnTo>
                  <a:lnTo>
                    <a:pt x="5055" y="13592"/>
                  </a:lnTo>
                  <a:lnTo>
                    <a:pt x="4662" y="14041"/>
                  </a:lnTo>
                  <a:cubicBezTo>
                    <a:pt x="4494" y="13873"/>
                    <a:pt x="4325" y="13760"/>
                    <a:pt x="4157" y="13592"/>
                  </a:cubicBezTo>
                  <a:lnTo>
                    <a:pt x="4606" y="13143"/>
                  </a:lnTo>
                  <a:lnTo>
                    <a:pt x="4438" y="12862"/>
                  </a:lnTo>
                  <a:lnTo>
                    <a:pt x="4044" y="13311"/>
                  </a:lnTo>
                  <a:cubicBezTo>
                    <a:pt x="3876" y="13143"/>
                    <a:pt x="3764" y="12974"/>
                    <a:pt x="3595" y="12806"/>
                  </a:cubicBezTo>
                  <a:lnTo>
                    <a:pt x="4044" y="12412"/>
                  </a:lnTo>
                  <a:lnTo>
                    <a:pt x="3876" y="12188"/>
                  </a:lnTo>
                  <a:lnTo>
                    <a:pt x="3427" y="12581"/>
                  </a:lnTo>
                  <a:cubicBezTo>
                    <a:pt x="3258" y="12412"/>
                    <a:pt x="3146" y="12244"/>
                    <a:pt x="3033" y="12019"/>
                  </a:cubicBezTo>
                  <a:lnTo>
                    <a:pt x="3539" y="11682"/>
                  </a:lnTo>
                  <a:lnTo>
                    <a:pt x="3370" y="11458"/>
                  </a:lnTo>
                  <a:lnTo>
                    <a:pt x="2865" y="11795"/>
                  </a:lnTo>
                  <a:cubicBezTo>
                    <a:pt x="2753" y="11626"/>
                    <a:pt x="2640" y="11402"/>
                    <a:pt x="2528" y="11233"/>
                  </a:cubicBezTo>
                  <a:lnTo>
                    <a:pt x="3033" y="10952"/>
                  </a:lnTo>
                  <a:lnTo>
                    <a:pt x="2921" y="10671"/>
                  </a:lnTo>
                  <a:lnTo>
                    <a:pt x="2359" y="10952"/>
                  </a:lnTo>
                  <a:cubicBezTo>
                    <a:pt x="2247" y="10784"/>
                    <a:pt x="2191" y="10559"/>
                    <a:pt x="2079" y="10391"/>
                  </a:cubicBezTo>
                  <a:lnTo>
                    <a:pt x="2640" y="10110"/>
                  </a:lnTo>
                  <a:cubicBezTo>
                    <a:pt x="2584" y="10054"/>
                    <a:pt x="2584" y="9941"/>
                    <a:pt x="2528" y="9829"/>
                  </a:cubicBezTo>
                  <a:lnTo>
                    <a:pt x="1966" y="10054"/>
                  </a:lnTo>
                  <a:cubicBezTo>
                    <a:pt x="1910" y="9885"/>
                    <a:pt x="1798" y="9717"/>
                    <a:pt x="1742" y="9492"/>
                  </a:cubicBezTo>
                  <a:lnTo>
                    <a:pt x="2359" y="9323"/>
                  </a:lnTo>
                  <a:lnTo>
                    <a:pt x="2247" y="9043"/>
                  </a:lnTo>
                  <a:lnTo>
                    <a:pt x="1686" y="9211"/>
                  </a:lnTo>
                  <a:cubicBezTo>
                    <a:pt x="1629" y="8986"/>
                    <a:pt x="1573" y="8762"/>
                    <a:pt x="1517" y="8537"/>
                  </a:cubicBezTo>
                  <a:lnTo>
                    <a:pt x="2079" y="8425"/>
                  </a:lnTo>
                  <a:cubicBezTo>
                    <a:pt x="2079" y="8312"/>
                    <a:pt x="2079" y="8256"/>
                    <a:pt x="2023" y="8144"/>
                  </a:cubicBezTo>
                  <a:lnTo>
                    <a:pt x="1461" y="8256"/>
                  </a:lnTo>
                  <a:cubicBezTo>
                    <a:pt x="1461" y="8032"/>
                    <a:pt x="1405" y="7807"/>
                    <a:pt x="1349" y="7638"/>
                  </a:cubicBezTo>
                  <a:lnTo>
                    <a:pt x="1966" y="7582"/>
                  </a:lnTo>
                  <a:lnTo>
                    <a:pt x="1966" y="7245"/>
                  </a:lnTo>
                  <a:lnTo>
                    <a:pt x="1349" y="7301"/>
                  </a:lnTo>
                  <a:lnTo>
                    <a:pt x="1349" y="6628"/>
                  </a:lnTo>
                  <a:lnTo>
                    <a:pt x="1966" y="6628"/>
                  </a:lnTo>
                  <a:lnTo>
                    <a:pt x="1966" y="6291"/>
                  </a:lnTo>
                  <a:lnTo>
                    <a:pt x="1" y="6291"/>
                  </a:lnTo>
                  <a:lnTo>
                    <a:pt x="1" y="6571"/>
                  </a:lnTo>
                  <a:cubicBezTo>
                    <a:pt x="1" y="6908"/>
                    <a:pt x="1" y="7245"/>
                    <a:pt x="57" y="7582"/>
                  </a:cubicBezTo>
                  <a:cubicBezTo>
                    <a:pt x="57" y="7638"/>
                    <a:pt x="57" y="7695"/>
                    <a:pt x="57" y="7751"/>
                  </a:cubicBezTo>
                  <a:cubicBezTo>
                    <a:pt x="57" y="7975"/>
                    <a:pt x="113" y="8200"/>
                    <a:pt x="169" y="8481"/>
                  </a:cubicBezTo>
                  <a:cubicBezTo>
                    <a:pt x="169" y="8593"/>
                    <a:pt x="169" y="8649"/>
                    <a:pt x="225" y="8762"/>
                  </a:cubicBezTo>
                  <a:cubicBezTo>
                    <a:pt x="281" y="9043"/>
                    <a:pt x="338" y="9267"/>
                    <a:pt x="394" y="9548"/>
                  </a:cubicBezTo>
                  <a:cubicBezTo>
                    <a:pt x="450" y="9604"/>
                    <a:pt x="450" y="9717"/>
                    <a:pt x="450" y="9773"/>
                  </a:cubicBezTo>
                  <a:cubicBezTo>
                    <a:pt x="562" y="10054"/>
                    <a:pt x="675" y="10278"/>
                    <a:pt x="731" y="10559"/>
                  </a:cubicBezTo>
                  <a:cubicBezTo>
                    <a:pt x="731" y="10559"/>
                    <a:pt x="731" y="10615"/>
                    <a:pt x="731" y="10615"/>
                  </a:cubicBezTo>
                  <a:cubicBezTo>
                    <a:pt x="899" y="11008"/>
                    <a:pt x="1068" y="11402"/>
                    <a:pt x="1292" y="11738"/>
                  </a:cubicBezTo>
                  <a:lnTo>
                    <a:pt x="1349" y="11851"/>
                  </a:lnTo>
                  <a:cubicBezTo>
                    <a:pt x="1461" y="12075"/>
                    <a:pt x="1573" y="12300"/>
                    <a:pt x="1686" y="12469"/>
                  </a:cubicBezTo>
                  <a:lnTo>
                    <a:pt x="1854" y="12749"/>
                  </a:lnTo>
                  <a:cubicBezTo>
                    <a:pt x="2023" y="12974"/>
                    <a:pt x="2191" y="13199"/>
                    <a:pt x="2359" y="13367"/>
                  </a:cubicBezTo>
                  <a:lnTo>
                    <a:pt x="2472" y="13536"/>
                  </a:lnTo>
                  <a:cubicBezTo>
                    <a:pt x="2640" y="13760"/>
                    <a:pt x="2865" y="13985"/>
                    <a:pt x="3033" y="14210"/>
                  </a:cubicBezTo>
                  <a:lnTo>
                    <a:pt x="3146" y="14266"/>
                  </a:lnTo>
                  <a:cubicBezTo>
                    <a:pt x="3370" y="14491"/>
                    <a:pt x="3595" y="14771"/>
                    <a:pt x="3876" y="14996"/>
                  </a:cubicBezTo>
                  <a:lnTo>
                    <a:pt x="3932" y="15052"/>
                  </a:lnTo>
                  <a:cubicBezTo>
                    <a:pt x="4213" y="15221"/>
                    <a:pt x="4438" y="15445"/>
                    <a:pt x="4718" y="15614"/>
                  </a:cubicBezTo>
                  <a:lnTo>
                    <a:pt x="4943" y="15726"/>
                  </a:lnTo>
                  <a:cubicBezTo>
                    <a:pt x="5168" y="15895"/>
                    <a:pt x="5392" y="16063"/>
                    <a:pt x="5673" y="16175"/>
                  </a:cubicBezTo>
                  <a:lnTo>
                    <a:pt x="5842" y="16288"/>
                  </a:lnTo>
                  <a:cubicBezTo>
                    <a:pt x="6066" y="16400"/>
                    <a:pt x="6347" y="16512"/>
                    <a:pt x="6628" y="16625"/>
                  </a:cubicBezTo>
                  <a:lnTo>
                    <a:pt x="6740" y="16681"/>
                  </a:lnTo>
                  <a:cubicBezTo>
                    <a:pt x="7077" y="16849"/>
                    <a:pt x="7414" y="16962"/>
                    <a:pt x="7751" y="17074"/>
                  </a:cubicBezTo>
                  <a:lnTo>
                    <a:pt x="7976" y="17130"/>
                  </a:lnTo>
                  <a:cubicBezTo>
                    <a:pt x="8313" y="17243"/>
                    <a:pt x="8650" y="17299"/>
                    <a:pt x="8987" y="17355"/>
                  </a:cubicBezTo>
                  <a:cubicBezTo>
                    <a:pt x="9212" y="17411"/>
                    <a:pt x="9492" y="17467"/>
                    <a:pt x="9773" y="17467"/>
                  </a:cubicBezTo>
                  <a:lnTo>
                    <a:pt x="9942" y="17467"/>
                  </a:lnTo>
                  <a:cubicBezTo>
                    <a:pt x="10279" y="17467"/>
                    <a:pt x="10672" y="17523"/>
                    <a:pt x="11009" y="17523"/>
                  </a:cubicBezTo>
                  <a:cubicBezTo>
                    <a:pt x="12020" y="17523"/>
                    <a:pt x="13087" y="17411"/>
                    <a:pt x="14042" y="17130"/>
                  </a:cubicBezTo>
                  <a:lnTo>
                    <a:pt x="14323" y="17018"/>
                  </a:lnTo>
                  <a:cubicBezTo>
                    <a:pt x="15277" y="16737"/>
                    <a:pt x="16176" y="16344"/>
                    <a:pt x="17018" y="15782"/>
                  </a:cubicBezTo>
                  <a:lnTo>
                    <a:pt x="17131" y="15726"/>
                  </a:lnTo>
                  <a:cubicBezTo>
                    <a:pt x="17412" y="15502"/>
                    <a:pt x="17636" y="15333"/>
                    <a:pt x="17917" y="15165"/>
                  </a:cubicBezTo>
                  <a:lnTo>
                    <a:pt x="18142" y="14940"/>
                  </a:lnTo>
                  <a:cubicBezTo>
                    <a:pt x="18310" y="14771"/>
                    <a:pt x="18535" y="14603"/>
                    <a:pt x="18703" y="14434"/>
                  </a:cubicBezTo>
                  <a:lnTo>
                    <a:pt x="18928" y="14210"/>
                  </a:lnTo>
                  <a:cubicBezTo>
                    <a:pt x="19097" y="14041"/>
                    <a:pt x="19265" y="13817"/>
                    <a:pt x="19490" y="13648"/>
                  </a:cubicBezTo>
                  <a:cubicBezTo>
                    <a:pt x="19490" y="13592"/>
                    <a:pt x="19546" y="13536"/>
                    <a:pt x="19602" y="13480"/>
                  </a:cubicBezTo>
                  <a:lnTo>
                    <a:pt x="19658" y="13423"/>
                  </a:lnTo>
                  <a:cubicBezTo>
                    <a:pt x="20107" y="12862"/>
                    <a:pt x="20444" y="12300"/>
                    <a:pt x="20781" y="11682"/>
                  </a:cubicBezTo>
                  <a:lnTo>
                    <a:pt x="20894" y="11570"/>
                  </a:lnTo>
                  <a:cubicBezTo>
                    <a:pt x="21006" y="11345"/>
                    <a:pt x="21062" y="11121"/>
                    <a:pt x="21175" y="10896"/>
                  </a:cubicBezTo>
                  <a:cubicBezTo>
                    <a:pt x="21343" y="10503"/>
                    <a:pt x="21512" y="10166"/>
                    <a:pt x="21624" y="9773"/>
                  </a:cubicBezTo>
                  <a:cubicBezTo>
                    <a:pt x="21624" y="9717"/>
                    <a:pt x="21624" y="9660"/>
                    <a:pt x="21680" y="9548"/>
                  </a:cubicBezTo>
                  <a:cubicBezTo>
                    <a:pt x="21736" y="9211"/>
                    <a:pt x="21849" y="8874"/>
                    <a:pt x="21905" y="8537"/>
                  </a:cubicBezTo>
                  <a:cubicBezTo>
                    <a:pt x="21961" y="8144"/>
                    <a:pt x="22017" y="7807"/>
                    <a:pt x="22073" y="7414"/>
                  </a:cubicBezTo>
                  <a:lnTo>
                    <a:pt x="22073" y="6684"/>
                  </a:lnTo>
                  <a:cubicBezTo>
                    <a:pt x="22073" y="5954"/>
                    <a:pt x="22017" y="5223"/>
                    <a:pt x="21905" y="4493"/>
                  </a:cubicBezTo>
                  <a:cubicBezTo>
                    <a:pt x="21849" y="4156"/>
                    <a:pt x="21736" y="3819"/>
                    <a:pt x="21624" y="3426"/>
                  </a:cubicBezTo>
                  <a:cubicBezTo>
                    <a:pt x="21512" y="2977"/>
                    <a:pt x="21343" y="2584"/>
                    <a:pt x="21175" y="2134"/>
                  </a:cubicBezTo>
                  <a:cubicBezTo>
                    <a:pt x="20950" y="1573"/>
                    <a:pt x="20669" y="1011"/>
                    <a:pt x="20332" y="506"/>
                  </a:cubicBezTo>
                  <a:cubicBezTo>
                    <a:pt x="20164" y="337"/>
                    <a:pt x="20051" y="169"/>
                    <a:pt x="1993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22"/>
            <p:cNvSpPr/>
            <p:nvPr/>
          </p:nvSpPr>
          <p:spPr>
            <a:xfrm>
              <a:off x="3077595" y="-1307210"/>
              <a:ext cx="18468" cy="9234"/>
            </a:xfrm>
            <a:custGeom>
              <a:rect b="b" l="l" r="r" t="t"/>
              <a:pathLst>
                <a:path extrusionOk="0" h="169" w="338">
                  <a:moveTo>
                    <a:pt x="1" y="0"/>
                  </a:moveTo>
                  <a:lnTo>
                    <a:pt x="169" y="169"/>
                  </a:lnTo>
                  <a:lnTo>
                    <a:pt x="33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22"/>
            <p:cNvSpPr/>
            <p:nvPr/>
          </p:nvSpPr>
          <p:spPr>
            <a:xfrm>
              <a:off x="2334920" y="-1282677"/>
              <a:ext cx="816376" cy="721357"/>
            </a:xfrm>
            <a:custGeom>
              <a:rect b="b" l="l" r="r" t="t"/>
              <a:pathLst>
                <a:path extrusionOk="0" h="13202" w="14941">
                  <a:moveTo>
                    <a:pt x="11009" y="0"/>
                  </a:moveTo>
                  <a:lnTo>
                    <a:pt x="10672" y="618"/>
                  </a:lnTo>
                  <a:cubicBezTo>
                    <a:pt x="13031" y="2135"/>
                    <a:pt x="14154" y="5055"/>
                    <a:pt x="13424" y="7807"/>
                  </a:cubicBezTo>
                  <a:cubicBezTo>
                    <a:pt x="12975" y="9492"/>
                    <a:pt x="11852" y="10896"/>
                    <a:pt x="10335" y="11739"/>
                  </a:cubicBezTo>
                  <a:cubicBezTo>
                    <a:pt x="9313" y="12304"/>
                    <a:pt x="8236" y="12563"/>
                    <a:pt x="7187" y="12563"/>
                  </a:cubicBezTo>
                  <a:cubicBezTo>
                    <a:pt x="3855" y="12563"/>
                    <a:pt x="803" y="9951"/>
                    <a:pt x="675" y="6235"/>
                  </a:cubicBezTo>
                  <a:lnTo>
                    <a:pt x="1" y="6235"/>
                  </a:lnTo>
                  <a:cubicBezTo>
                    <a:pt x="113" y="9773"/>
                    <a:pt x="2753" y="12694"/>
                    <a:pt x="6291" y="13143"/>
                  </a:cubicBezTo>
                  <a:cubicBezTo>
                    <a:pt x="6595" y="13182"/>
                    <a:pt x="6897" y="13201"/>
                    <a:pt x="7196" y="13201"/>
                  </a:cubicBezTo>
                  <a:cubicBezTo>
                    <a:pt x="10333" y="13201"/>
                    <a:pt x="13170" y="11103"/>
                    <a:pt x="14042" y="7976"/>
                  </a:cubicBezTo>
                  <a:cubicBezTo>
                    <a:pt x="14941" y="4943"/>
                    <a:pt x="13705" y="1685"/>
                    <a:pt x="1100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22"/>
            <p:cNvSpPr/>
            <p:nvPr/>
          </p:nvSpPr>
          <p:spPr>
            <a:xfrm>
              <a:off x="2460757" y="-1150720"/>
              <a:ext cx="463456" cy="395921"/>
            </a:xfrm>
            <a:custGeom>
              <a:rect b="b" l="l" r="r" t="t"/>
              <a:pathLst>
                <a:path extrusionOk="0" h="7246" w="8482">
                  <a:moveTo>
                    <a:pt x="4944" y="1009"/>
                  </a:moveTo>
                  <a:cubicBezTo>
                    <a:pt x="7058" y="1009"/>
                    <a:pt x="8481" y="3708"/>
                    <a:pt x="6740" y="5448"/>
                  </a:cubicBezTo>
                  <a:lnTo>
                    <a:pt x="6684" y="5448"/>
                  </a:lnTo>
                  <a:cubicBezTo>
                    <a:pt x="6235" y="5954"/>
                    <a:pt x="5561" y="6235"/>
                    <a:pt x="4887" y="6235"/>
                  </a:cubicBezTo>
                  <a:cubicBezTo>
                    <a:pt x="2023" y="6235"/>
                    <a:pt x="1236" y="2303"/>
                    <a:pt x="3876" y="1236"/>
                  </a:cubicBezTo>
                  <a:cubicBezTo>
                    <a:pt x="4243" y="1080"/>
                    <a:pt x="4603" y="1009"/>
                    <a:pt x="4944" y="1009"/>
                  </a:cubicBezTo>
                  <a:close/>
                  <a:moveTo>
                    <a:pt x="4831" y="0"/>
                  </a:moveTo>
                  <a:cubicBezTo>
                    <a:pt x="1" y="0"/>
                    <a:pt x="1" y="7246"/>
                    <a:pt x="4831" y="7246"/>
                  </a:cubicBezTo>
                  <a:cubicBezTo>
                    <a:pt x="6853" y="7246"/>
                    <a:pt x="8482" y="5617"/>
                    <a:pt x="8482" y="3595"/>
                  </a:cubicBezTo>
                  <a:cubicBezTo>
                    <a:pt x="8482" y="1629"/>
                    <a:pt x="6853" y="0"/>
                    <a:pt x="483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22"/>
            <p:cNvSpPr/>
            <p:nvPr/>
          </p:nvSpPr>
          <p:spPr>
            <a:xfrm>
              <a:off x="6312211" y="-1132306"/>
              <a:ext cx="196431" cy="187251"/>
            </a:xfrm>
            <a:custGeom>
              <a:rect b="b" l="l" r="r" t="t"/>
              <a:pathLst>
                <a:path extrusionOk="0" h="3427" w="3595">
                  <a:moveTo>
                    <a:pt x="955" y="0"/>
                  </a:moveTo>
                  <a:lnTo>
                    <a:pt x="0" y="2191"/>
                  </a:lnTo>
                  <a:cubicBezTo>
                    <a:pt x="786" y="2528"/>
                    <a:pt x="1517" y="2977"/>
                    <a:pt x="2247" y="3427"/>
                  </a:cubicBezTo>
                  <a:lnTo>
                    <a:pt x="3595" y="1517"/>
                  </a:lnTo>
                  <a:cubicBezTo>
                    <a:pt x="2752" y="955"/>
                    <a:pt x="1854" y="450"/>
                    <a:pt x="955"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22"/>
            <p:cNvSpPr/>
            <p:nvPr/>
          </p:nvSpPr>
          <p:spPr>
            <a:xfrm>
              <a:off x="6115778" y="-1209021"/>
              <a:ext cx="184191" cy="168838"/>
            </a:xfrm>
            <a:custGeom>
              <a:rect b="b" l="l" r="r" t="t"/>
              <a:pathLst>
                <a:path extrusionOk="0" h="3090" w="3371">
                  <a:moveTo>
                    <a:pt x="506" y="0"/>
                  </a:moveTo>
                  <a:lnTo>
                    <a:pt x="1" y="2303"/>
                  </a:lnTo>
                  <a:cubicBezTo>
                    <a:pt x="843" y="2528"/>
                    <a:pt x="1629" y="2752"/>
                    <a:pt x="2416" y="3089"/>
                  </a:cubicBezTo>
                  <a:lnTo>
                    <a:pt x="3370" y="899"/>
                  </a:lnTo>
                  <a:cubicBezTo>
                    <a:pt x="2472" y="562"/>
                    <a:pt x="1461" y="225"/>
                    <a:pt x="50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22"/>
            <p:cNvSpPr/>
            <p:nvPr/>
          </p:nvSpPr>
          <p:spPr>
            <a:xfrm>
              <a:off x="6766384" y="-665840"/>
              <a:ext cx="187251" cy="196485"/>
            </a:xfrm>
            <a:custGeom>
              <a:rect b="b" l="l" r="r" t="t"/>
              <a:pathLst>
                <a:path extrusionOk="0" h="3596" w="3427">
                  <a:moveTo>
                    <a:pt x="2022" y="0"/>
                  </a:moveTo>
                  <a:lnTo>
                    <a:pt x="0" y="1292"/>
                  </a:lnTo>
                  <a:cubicBezTo>
                    <a:pt x="450" y="2022"/>
                    <a:pt x="899" y="2809"/>
                    <a:pt x="1236" y="3595"/>
                  </a:cubicBezTo>
                  <a:lnTo>
                    <a:pt x="3426" y="2696"/>
                  </a:lnTo>
                  <a:cubicBezTo>
                    <a:pt x="3033" y="1798"/>
                    <a:pt x="2584" y="843"/>
                    <a:pt x="202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22"/>
            <p:cNvSpPr/>
            <p:nvPr/>
          </p:nvSpPr>
          <p:spPr>
            <a:xfrm>
              <a:off x="5910165" y="-1242789"/>
              <a:ext cx="165778" cy="144304"/>
            </a:xfrm>
            <a:custGeom>
              <a:rect b="b" l="l" r="r" t="t"/>
              <a:pathLst>
                <a:path extrusionOk="0" h="2641" w="3034">
                  <a:moveTo>
                    <a:pt x="57" y="1"/>
                  </a:moveTo>
                  <a:lnTo>
                    <a:pt x="1" y="2359"/>
                  </a:lnTo>
                  <a:cubicBezTo>
                    <a:pt x="843" y="2416"/>
                    <a:pt x="1685" y="2528"/>
                    <a:pt x="2528" y="2640"/>
                  </a:cubicBezTo>
                  <a:lnTo>
                    <a:pt x="3033" y="338"/>
                  </a:lnTo>
                  <a:cubicBezTo>
                    <a:pt x="2022" y="169"/>
                    <a:pt x="1068" y="57"/>
                    <a:pt x="57"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22"/>
            <p:cNvSpPr/>
            <p:nvPr/>
          </p:nvSpPr>
          <p:spPr>
            <a:xfrm>
              <a:off x="6643606" y="-853038"/>
              <a:ext cx="199545" cy="199545"/>
            </a:xfrm>
            <a:custGeom>
              <a:rect b="b" l="l" r="r" t="t"/>
              <a:pathLst>
                <a:path extrusionOk="0" h="3652" w="3652">
                  <a:moveTo>
                    <a:pt x="1742" y="0"/>
                  </a:moveTo>
                  <a:lnTo>
                    <a:pt x="1" y="1629"/>
                  </a:lnTo>
                  <a:cubicBezTo>
                    <a:pt x="619" y="2247"/>
                    <a:pt x="1124" y="2921"/>
                    <a:pt x="1630" y="3651"/>
                  </a:cubicBezTo>
                  <a:lnTo>
                    <a:pt x="3652" y="2359"/>
                  </a:lnTo>
                  <a:cubicBezTo>
                    <a:pt x="3034" y="1517"/>
                    <a:pt x="2416" y="731"/>
                    <a:pt x="174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22"/>
            <p:cNvSpPr/>
            <p:nvPr/>
          </p:nvSpPr>
          <p:spPr>
            <a:xfrm>
              <a:off x="6490175" y="-1012643"/>
              <a:ext cx="199545" cy="199545"/>
            </a:xfrm>
            <a:custGeom>
              <a:rect b="b" l="l" r="r" t="t"/>
              <a:pathLst>
                <a:path extrusionOk="0" h="3652" w="3652">
                  <a:moveTo>
                    <a:pt x="1349" y="1"/>
                  </a:moveTo>
                  <a:lnTo>
                    <a:pt x="1" y="1967"/>
                  </a:lnTo>
                  <a:cubicBezTo>
                    <a:pt x="675" y="2472"/>
                    <a:pt x="1349" y="3034"/>
                    <a:pt x="1966" y="3652"/>
                  </a:cubicBezTo>
                  <a:lnTo>
                    <a:pt x="3651" y="2023"/>
                  </a:lnTo>
                  <a:cubicBezTo>
                    <a:pt x="2977" y="1293"/>
                    <a:pt x="2191" y="619"/>
                    <a:pt x="134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22"/>
            <p:cNvSpPr/>
            <p:nvPr/>
          </p:nvSpPr>
          <p:spPr>
            <a:xfrm>
              <a:off x="4783913" y="-705727"/>
              <a:ext cx="184191" cy="196431"/>
            </a:xfrm>
            <a:custGeom>
              <a:rect b="b" l="l" r="r" t="t"/>
              <a:pathLst>
                <a:path extrusionOk="0" h="3595" w="3371">
                  <a:moveTo>
                    <a:pt x="1460" y="0"/>
                  </a:moveTo>
                  <a:cubicBezTo>
                    <a:pt x="899" y="843"/>
                    <a:pt x="393" y="1741"/>
                    <a:pt x="0" y="2640"/>
                  </a:cubicBezTo>
                  <a:lnTo>
                    <a:pt x="2191" y="3595"/>
                  </a:lnTo>
                  <a:cubicBezTo>
                    <a:pt x="2528" y="2809"/>
                    <a:pt x="2921" y="2078"/>
                    <a:pt x="3370" y="1404"/>
                  </a:cubicBezTo>
                  <a:lnTo>
                    <a:pt x="146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22"/>
            <p:cNvSpPr/>
            <p:nvPr/>
          </p:nvSpPr>
          <p:spPr>
            <a:xfrm>
              <a:off x="5680019" y="-1242789"/>
              <a:ext cx="162663" cy="141244"/>
            </a:xfrm>
            <a:custGeom>
              <a:rect b="b" l="l" r="r" t="t"/>
              <a:pathLst>
                <a:path extrusionOk="0" h="2585" w="2977">
                  <a:moveTo>
                    <a:pt x="2977" y="1"/>
                  </a:moveTo>
                  <a:cubicBezTo>
                    <a:pt x="1966" y="1"/>
                    <a:pt x="1011" y="57"/>
                    <a:pt x="0" y="225"/>
                  </a:cubicBezTo>
                  <a:lnTo>
                    <a:pt x="393" y="2584"/>
                  </a:lnTo>
                  <a:cubicBezTo>
                    <a:pt x="1236" y="2416"/>
                    <a:pt x="2078" y="2359"/>
                    <a:pt x="2921" y="2359"/>
                  </a:cubicBezTo>
                  <a:lnTo>
                    <a:pt x="297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22"/>
            <p:cNvSpPr/>
            <p:nvPr/>
          </p:nvSpPr>
          <p:spPr>
            <a:xfrm>
              <a:off x="4903576" y="-886806"/>
              <a:ext cx="193371" cy="199545"/>
            </a:xfrm>
            <a:custGeom>
              <a:rect b="b" l="l" r="r" t="t"/>
              <a:pathLst>
                <a:path extrusionOk="0" h="3652" w="3539">
                  <a:moveTo>
                    <a:pt x="1910" y="1"/>
                  </a:moveTo>
                  <a:cubicBezTo>
                    <a:pt x="1236" y="731"/>
                    <a:pt x="562" y="1517"/>
                    <a:pt x="1" y="2303"/>
                  </a:cubicBezTo>
                  <a:lnTo>
                    <a:pt x="1910" y="3651"/>
                  </a:lnTo>
                  <a:cubicBezTo>
                    <a:pt x="2416" y="2977"/>
                    <a:pt x="2977" y="2360"/>
                    <a:pt x="3539" y="1742"/>
                  </a:cubicBezTo>
                  <a:lnTo>
                    <a:pt x="191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22"/>
            <p:cNvSpPr/>
            <p:nvPr/>
          </p:nvSpPr>
          <p:spPr>
            <a:xfrm>
              <a:off x="4707197" y="-500115"/>
              <a:ext cx="168838" cy="184191"/>
            </a:xfrm>
            <a:custGeom>
              <a:rect b="b" l="l" r="r" t="t"/>
              <a:pathLst>
                <a:path extrusionOk="0" h="3371" w="3090">
                  <a:moveTo>
                    <a:pt x="899" y="0"/>
                  </a:moveTo>
                  <a:cubicBezTo>
                    <a:pt x="506" y="955"/>
                    <a:pt x="225" y="1910"/>
                    <a:pt x="0" y="2865"/>
                  </a:cubicBezTo>
                  <a:lnTo>
                    <a:pt x="2303" y="3370"/>
                  </a:lnTo>
                  <a:cubicBezTo>
                    <a:pt x="2471" y="2584"/>
                    <a:pt x="2752" y="1741"/>
                    <a:pt x="3089" y="955"/>
                  </a:cubicBezTo>
                  <a:lnTo>
                    <a:pt x="89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22"/>
            <p:cNvSpPr/>
            <p:nvPr/>
          </p:nvSpPr>
          <p:spPr>
            <a:xfrm>
              <a:off x="5452932" y="-1218256"/>
              <a:ext cx="181077" cy="165778"/>
            </a:xfrm>
            <a:custGeom>
              <a:rect b="b" l="l" r="r" t="t"/>
              <a:pathLst>
                <a:path extrusionOk="0" h="3034" w="3314">
                  <a:moveTo>
                    <a:pt x="2921" y="1"/>
                  </a:moveTo>
                  <a:cubicBezTo>
                    <a:pt x="1910" y="226"/>
                    <a:pt x="955" y="506"/>
                    <a:pt x="0" y="843"/>
                  </a:cubicBezTo>
                  <a:lnTo>
                    <a:pt x="842" y="3034"/>
                  </a:lnTo>
                  <a:cubicBezTo>
                    <a:pt x="1685" y="2753"/>
                    <a:pt x="2471" y="2528"/>
                    <a:pt x="3314" y="2360"/>
                  </a:cubicBezTo>
                  <a:lnTo>
                    <a:pt x="292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22"/>
            <p:cNvSpPr/>
            <p:nvPr/>
          </p:nvSpPr>
          <p:spPr>
            <a:xfrm>
              <a:off x="5244205" y="-1147660"/>
              <a:ext cx="193426" cy="187251"/>
            </a:xfrm>
            <a:custGeom>
              <a:rect b="b" l="l" r="r" t="t"/>
              <a:pathLst>
                <a:path extrusionOk="0" h="3427" w="3540">
                  <a:moveTo>
                    <a:pt x="2641" y="1"/>
                  </a:moveTo>
                  <a:cubicBezTo>
                    <a:pt x="1742" y="394"/>
                    <a:pt x="843" y="899"/>
                    <a:pt x="1" y="1405"/>
                  </a:cubicBezTo>
                  <a:lnTo>
                    <a:pt x="1236" y="3427"/>
                  </a:lnTo>
                  <a:cubicBezTo>
                    <a:pt x="1967" y="2977"/>
                    <a:pt x="2753" y="2584"/>
                    <a:pt x="3539" y="2247"/>
                  </a:cubicBezTo>
                  <a:lnTo>
                    <a:pt x="264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22"/>
            <p:cNvSpPr/>
            <p:nvPr/>
          </p:nvSpPr>
          <p:spPr>
            <a:xfrm>
              <a:off x="5057006" y="-1034117"/>
              <a:ext cx="196485" cy="193426"/>
            </a:xfrm>
            <a:custGeom>
              <a:rect b="b" l="l" r="r" t="t"/>
              <a:pathLst>
                <a:path extrusionOk="0" h="3540" w="3596">
                  <a:moveTo>
                    <a:pt x="2360" y="1"/>
                  </a:moveTo>
                  <a:cubicBezTo>
                    <a:pt x="1517" y="562"/>
                    <a:pt x="731" y="1180"/>
                    <a:pt x="1" y="1854"/>
                  </a:cubicBezTo>
                  <a:lnTo>
                    <a:pt x="1630" y="3539"/>
                  </a:lnTo>
                  <a:cubicBezTo>
                    <a:pt x="2247" y="2977"/>
                    <a:pt x="2921" y="2472"/>
                    <a:pt x="3595" y="1967"/>
                  </a:cubicBezTo>
                  <a:lnTo>
                    <a:pt x="236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22"/>
            <p:cNvSpPr/>
            <p:nvPr/>
          </p:nvSpPr>
          <p:spPr>
            <a:xfrm>
              <a:off x="6855393" y="-454108"/>
              <a:ext cx="162663" cy="153538"/>
            </a:xfrm>
            <a:custGeom>
              <a:rect b="b" l="l" r="r" t="t"/>
              <a:pathLst>
                <a:path extrusionOk="0" h="2810" w="2977">
                  <a:moveTo>
                    <a:pt x="2247" y="1"/>
                  </a:moveTo>
                  <a:lnTo>
                    <a:pt x="0" y="843"/>
                  </a:lnTo>
                  <a:cubicBezTo>
                    <a:pt x="225" y="1461"/>
                    <a:pt x="393" y="2135"/>
                    <a:pt x="562" y="2809"/>
                  </a:cubicBezTo>
                  <a:lnTo>
                    <a:pt x="2977" y="2809"/>
                  </a:lnTo>
                  <a:cubicBezTo>
                    <a:pt x="2808" y="1854"/>
                    <a:pt x="2584" y="899"/>
                    <a:pt x="2247"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22"/>
            <p:cNvSpPr/>
            <p:nvPr/>
          </p:nvSpPr>
          <p:spPr>
            <a:xfrm>
              <a:off x="4903576" y="-1040237"/>
              <a:ext cx="1908848" cy="739662"/>
            </a:xfrm>
            <a:custGeom>
              <a:rect b="b" l="l" r="r" t="t"/>
              <a:pathLst>
                <a:path extrusionOk="0" h="13537" w="34935">
                  <a:moveTo>
                    <a:pt x="17468" y="0"/>
                  </a:moveTo>
                  <a:cubicBezTo>
                    <a:pt x="9268" y="0"/>
                    <a:pt x="2079" y="5561"/>
                    <a:pt x="1" y="13536"/>
                  </a:cubicBezTo>
                  <a:lnTo>
                    <a:pt x="338" y="13536"/>
                  </a:lnTo>
                  <a:cubicBezTo>
                    <a:pt x="2375" y="5773"/>
                    <a:pt x="9431" y="331"/>
                    <a:pt x="17433" y="331"/>
                  </a:cubicBezTo>
                  <a:cubicBezTo>
                    <a:pt x="17594" y="331"/>
                    <a:pt x="17755" y="333"/>
                    <a:pt x="17917" y="337"/>
                  </a:cubicBezTo>
                  <a:cubicBezTo>
                    <a:pt x="25780" y="506"/>
                    <a:pt x="32632" y="5898"/>
                    <a:pt x="34598" y="13536"/>
                  </a:cubicBezTo>
                  <a:lnTo>
                    <a:pt x="34935" y="13536"/>
                  </a:lnTo>
                  <a:cubicBezTo>
                    <a:pt x="32857" y="5561"/>
                    <a:pt x="25668" y="0"/>
                    <a:pt x="1746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22"/>
            <p:cNvSpPr/>
            <p:nvPr/>
          </p:nvSpPr>
          <p:spPr>
            <a:xfrm>
              <a:off x="5023293" y="-949424"/>
              <a:ext cx="1694004" cy="648850"/>
            </a:xfrm>
            <a:custGeom>
              <a:rect b="b" l="l" r="r" t="t"/>
              <a:pathLst>
                <a:path extrusionOk="0" h="11875" w="31003">
                  <a:moveTo>
                    <a:pt x="15289" y="1"/>
                  </a:moveTo>
                  <a:cubicBezTo>
                    <a:pt x="9303" y="1"/>
                    <a:pt x="3606" y="3317"/>
                    <a:pt x="730" y="8897"/>
                  </a:cubicBezTo>
                  <a:lnTo>
                    <a:pt x="1123" y="9122"/>
                  </a:lnTo>
                  <a:cubicBezTo>
                    <a:pt x="674" y="9964"/>
                    <a:pt x="281" y="10919"/>
                    <a:pt x="0" y="11874"/>
                  </a:cubicBezTo>
                  <a:lnTo>
                    <a:pt x="2640" y="11874"/>
                  </a:lnTo>
                  <a:cubicBezTo>
                    <a:pt x="3033" y="10751"/>
                    <a:pt x="3595" y="9684"/>
                    <a:pt x="4269" y="8729"/>
                  </a:cubicBezTo>
                  <a:cubicBezTo>
                    <a:pt x="4774" y="7943"/>
                    <a:pt x="5336" y="7269"/>
                    <a:pt x="6010" y="6651"/>
                  </a:cubicBezTo>
                  <a:lnTo>
                    <a:pt x="5279" y="5864"/>
                  </a:lnTo>
                  <a:cubicBezTo>
                    <a:pt x="7979" y="3276"/>
                    <a:pt x="11542" y="1875"/>
                    <a:pt x="15228" y="1875"/>
                  </a:cubicBezTo>
                  <a:cubicBezTo>
                    <a:pt x="15300" y="1875"/>
                    <a:pt x="15373" y="1876"/>
                    <a:pt x="15445" y="1877"/>
                  </a:cubicBezTo>
                  <a:lnTo>
                    <a:pt x="15445" y="2944"/>
                  </a:lnTo>
                  <a:cubicBezTo>
                    <a:pt x="19096" y="2944"/>
                    <a:pt x="22522" y="4460"/>
                    <a:pt x="24993" y="7100"/>
                  </a:cubicBezTo>
                  <a:cubicBezTo>
                    <a:pt x="25555" y="7718"/>
                    <a:pt x="26116" y="8336"/>
                    <a:pt x="26566" y="9066"/>
                  </a:cubicBezTo>
                  <a:lnTo>
                    <a:pt x="27464" y="8504"/>
                  </a:lnTo>
                  <a:cubicBezTo>
                    <a:pt x="28138" y="9571"/>
                    <a:pt x="28644" y="10695"/>
                    <a:pt x="29037" y="11874"/>
                  </a:cubicBezTo>
                  <a:lnTo>
                    <a:pt x="31003" y="11874"/>
                  </a:lnTo>
                  <a:cubicBezTo>
                    <a:pt x="30273" y="9291"/>
                    <a:pt x="28981" y="6988"/>
                    <a:pt x="27127" y="5078"/>
                  </a:cubicBezTo>
                  <a:cubicBezTo>
                    <a:pt x="26173" y="4067"/>
                    <a:pt x="25106" y="3169"/>
                    <a:pt x="23926" y="2438"/>
                  </a:cubicBezTo>
                  <a:lnTo>
                    <a:pt x="23701" y="2832"/>
                  </a:lnTo>
                  <a:cubicBezTo>
                    <a:pt x="22747" y="2214"/>
                    <a:pt x="21736" y="1764"/>
                    <a:pt x="20669" y="1371"/>
                  </a:cubicBezTo>
                  <a:lnTo>
                    <a:pt x="20837" y="978"/>
                  </a:lnTo>
                  <a:cubicBezTo>
                    <a:pt x="19010" y="316"/>
                    <a:pt x="17136" y="1"/>
                    <a:pt x="1528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22"/>
            <p:cNvSpPr/>
            <p:nvPr/>
          </p:nvSpPr>
          <p:spPr>
            <a:xfrm>
              <a:off x="5152136" y="-543062"/>
              <a:ext cx="1285898" cy="1122251"/>
            </a:xfrm>
            <a:custGeom>
              <a:rect b="b" l="l" r="r" t="t"/>
              <a:pathLst>
                <a:path extrusionOk="0" h="20539" w="23534">
                  <a:moveTo>
                    <a:pt x="13200" y="0"/>
                  </a:moveTo>
                  <a:cubicBezTo>
                    <a:pt x="4831" y="56"/>
                    <a:pt x="1" y="9604"/>
                    <a:pt x="5000" y="16344"/>
                  </a:cubicBezTo>
                  <a:cubicBezTo>
                    <a:pt x="7100" y="19200"/>
                    <a:pt x="10183" y="20538"/>
                    <a:pt x="13234" y="20538"/>
                  </a:cubicBezTo>
                  <a:cubicBezTo>
                    <a:pt x="17444" y="20538"/>
                    <a:pt x="21596" y="17991"/>
                    <a:pt x="23028" y="13367"/>
                  </a:cubicBezTo>
                  <a:lnTo>
                    <a:pt x="23028" y="13311"/>
                  </a:lnTo>
                  <a:cubicBezTo>
                    <a:pt x="23365" y="12300"/>
                    <a:pt x="23534" y="11289"/>
                    <a:pt x="23534" y="10222"/>
                  </a:cubicBezTo>
                  <a:lnTo>
                    <a:pt x="22298" y="10222"/>
                  </a:lnTo>
                  <a:lnTo>
                    <a:pt x="22298" y="10278"/>
                  </a:lnTo>
                  <a:cubicBezTo>
                    <a:pt x="22298" y="15719"/>
                    <a:pt x="17839" y="19330"/>
                    <a:pt x="13182" y="19330"/>
                  </a:cubicBezTo>
                  <a:cubicBezTo>
                    <a:pt x="10964" y="19330"/>
                    <a:pt x="8701" y="18511"/>
                    <a:pt x="6853" y="16681"/>
                  </a:cubicBezTo>
                  <a:cubicBezTo>
                    <a:pt x="1180" y="11008"/>
                    <a:pt x="5168" y="1236"/>
                    <a:pt x="13200" y="1236"/>
                  </a:cubicBezTo>
                  <a:lnTo>
                    <a:pt x="1320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22"/>
            <p:cNvSpPr/>
            <p:nvPr/>
          </p:nvSpPr>
          <p:spPr>
            <a:xfrm>
              <a:off x="5526533" y="-341056"/>
              <a:ext cx="758075" cy="694147"/>
            </a:xfrm>
            <a:custGeom>
              <a:rect b="b" l="l" r="r" t="t"/>
              <a:pathLst>
                <a:path extrusionOk="0" h="12704" w="13874">
                  <a:moveTo>
                    <a:pt x="6362" y="1"/>
                  </a:moveTo>
                  <a:cubicBezTo>
                    <a:pt x="6245" y="1"/>
                    <a:pt x="6128" y="4"/>
                    <a:pt x="6011" y="10"/>
                  </a:cubicBezTo>
                  <a:lnTo>
                    <a:pt x="6067" y="10"/>
                  </a:lnTo>
                  <a:cubicBezTo>
                    <a:pt x="3146" y="178"/>
                    <a:pt x="675" y="2200"/>
                    <a:pt x="1" y="5009"/>
                  </a:cubicBezTo>
                  <a:lnTo>
                    <a:pt x="450" y="5121"/>
                  </a:lnTo>
                  <a:cubicBezTo>
                    <a:pt x="1185" y="2220"/>
                    <a:pt x="3767" y="472"/>
                    <a:pt x="6425" y="472"/>
                  </a:cubicBezTo>
                  <a:cubicBezTo>
                    <a:pt x="7833" y="472"/>
                    <a:pt x="9261" y="962"/>
                    <a:pt x="10448" y="2032"/>
                  </a:cubicBezTo>
                  <a:cubicBezTo>
                    <a:pt x="13874" y="5065"/>
                    <a:pt x="12806" y="10681"/>
                    <a:pt x="8482" y="12310"/>
                  </a:cubicBezTo>
                  <a:lnTo>
                    <a:pt x="8650" y="12703"/>
                  </a:lnTo>
                  <a:cubicBezTo>
                    <a:pt x="11739" y="11580"/>
                    <a:pt x="13480" y="8435"/>
                    <a:pt x="12806" y="5233"/>
                  </a:cubicBezTo>
                  <a:cubicBezTo>
                    <a:pt x="12211" y="2147"/>
                    <a:pt x="9476" y="1"/>
                    <a:pt x="636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22"/>
            <p:cNvSpPr/>
            <p:nvPr/>
          </p:nvSpPr>
          <p:spPr>
            <a:xfrm>
              <a:off x="5722966" y="-154295"/>
              <a:ext cx="368328" cy="317076"/>
            </a:xfrm>
            <a:custGeom>
              <a:rect b="b" l="l" r="r" t="t"/>
              <a:pathLst>
                <a:path extrusionOk="0" h="5803" w="6741">
                  <a:moveTo>
                    <a:pt x="2918" y="0"/>
                  </a:moveTo>
                  <a:cubicBezTo>
                    <a:pt x="1424" y="0"/>
                    <a:pt x="0" y="1185"/>
                    <a:pt x="0" y="2939"/>
                  </a:cubicBezTo>
                  <a:cubicBezTo>
                    <a:pt x="0" y="4511"/>
                    <a:pt x="1292" y="5803"/>
                    <a:pt x="2921" y="5803"/>
                  </a:cubicBezTo>
                  <a:cubicBezTo>
                    <a:pt x="5505" y="5803"/>
                    <a:pt x="6740" y="2658"/>
                    <a:pt x="4943" y="860"/>
                  </a:cubicBezTo>
                  <a:cubicBezTo>
                    <a:pt x="4348" y="265"/>
                    <a:pt x="3625" y="0"/>
                    <a:pt x="291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22"/>
            <p:cNvSpPr/>
            <p:nvPr/>
          </p:nvSpPr>
          <p:spPr>
            <a:xfrm>
              <a:off x="5600189" y="-138012"/>
              <a:ext cx="633879" cy="427940"/>
            </a:xfrm>
            <a:custGeom>
              <a:rect b="b" l="l" r="r" t="t"/>
              <a:pathLst>
                <a:path extrusionOk="0" h="7832" w="11601">
                  <a:moveTo>
                    <a:pt x="9100" y="1"/>
                  </a:moveTo>
                  <a:lnTo>
                    <a:pt x="8763" y="282"/>
                  </a:lnTo>
                  <a:cubicBezTo>
                    <a:pt x="11035" y="3602"/>
                    <a:pt x="8276" y="7365"/>
                    <a:pt x="5009" y="7365"/>
                  </a:cubicBezTo>
                  <a:cubicBezTo>
                    <a:pt x="4076" y="7365"/>
                    <a:pt x="3102" y="7058"/>
                    <a:pt x="2191" y="6347"/>
                  </a:cubicBezTo>
                  <a:cubicBezTo>
                    <a:pt x="619" y="5112"/>
                    <a:pt x="57" y="3034"/>
                    <a:pt x="787" y="1180"/>
                  </a:cubicBezTo>
                  <a:lnTo>
                    <a:pt x="338" y="1012"/>
                  </a:lnTo>
                  <a:cubicBezTo>
                    <a:pt x="113" y="1573"/>
                    <a:pt x="1" y="2191"/>
                    <a:pt x="1" y="2809"/>
                  </a:cubicBezTo>
                  <a:cubicBezTo>
                    <a:pt x="1" y="4325"/>
                    <a:pt x="731" y="5786"/>
                    <a:pt x="1911" y="6741"/>
                  </a:cubicBezTo>
                  <a:cubicBezTo>
                    <a:pt x="2894" y="7503"/>
                    <a:pt x="3945" y="7832"/>
                    <a:pt x="4953" y="7832"/>
                  </a:cubicBezTo>
                  <a:cubicBezTo>
                    <a:pt x="8549" y="7832"/>
                    <a:pt x="11600" y="3642"/>
                    <a:pt x="910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22"/>
            <p:cNvSpPr/>
            <p:nvPr/>
          </p:nvSpPr>
          <p:spPr>
            <a:xfrm>
              <a:off x="1398926" y="-1267323"/>
              <a:ext cx="95183" cy="49121"/>
            </a:xfrm>
            <a:custGeom>
              <a:rect b="b" l="l" r="r" t="t"/>
              <a:pathLst>
                <a:path extrusionOk="0" h="899" w="1742">
                  <a:moveTo>
                    <a:pt x="1573" y="0"/>
                  </a:moveTo>
                  <a:lnTo>
                    <a:pt x="1" y="674"/>
                  </a:lnTo>
                  <a:lnTo>
                    <a:pt x="57" y="899"/>
                  </a:lnTo>
                  <a:lnTo>
                    <a:pt x="1686" y="281"/>
                  </a:lnTo>
                  <a:cubicBezTo>
                    <a:pt x="1742" y="225"/>
                    <a:pt x="1742" y="169"/>
                    <a:pt x="1742" y="113"/>
                  </a:cubicBezTo>
                  <a:cubicBezTo>
                    <a:pt x="1686" y="0"/>
                    <a:pt x="1630" y="0"/>
                    <a:pt x="157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22"/>
            <p:cNvSpPr/>
            <p:nvPr/>
          </p:nvSpPr>
          <p:spPr>
            <a:xfrm>
              <a:off x="1478756" y="-923962"/>
              <a:ext cx="101248" cy="24916"/>
            </a:xfrm>
            <a:custGeom>
              <a:rect b="b" l="l" r="r" t="t"/>
              <a:pathLst>
                <a:path extrusionOk="0" h="456" w="1853">
                  <a:moveTo>
                    <a:pt x="1721" y="0"/>
                  </a:moveTo>
                  <a:cubicBezTo>
                    <a:pt x="1710" y="0"/>
                    <a:pt x="1698" y="2"/>
                    <a:pt x="1685" y="7"/>
                  </a:cubicBezTo>
                  <a:lnTo>
                    <a:pt x="0" y="175"/>
                  </a:lnTo>
                  <a:lnTo>
                    <a:pt x="0" y="456"/>
                  </a:lnTo>
                  <a:lnTo>
                    <a:pt x="1685" y="287"/>
                  </a:lnTo>
                  <a:cubicBezTo>
                    <a:pt x="1841" y="287"/>
                    <a:pt x="1852" y="0"/>
                    <a:pt x="172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22"/>
            <p:cNvSpPr/>
            <p:nvPr/>
          </p:nvSpPr>
          <p:spPr>
            <a:xfrm>
              <a:off x="1435753" y="-1157277"/>
              <a:ext cx="100483" cy="43439"/>
            </a:xfrm>
            <a:custGeom>
              <a:rect b="b" l="l" r="r" t="t"/>
              <a:pathLst>
                <a:path extrusionOk="0" h="795" w="1839">
                  <a:moveTo>
                    <a:pt x="1672" y="1"/>
                  </a:moveTo>
                  <a:cubicBezTo>
                    <a:pt x="1659" y="1"/>
                    <a:pt x="1645" y="3"/>
                    <a:pt x="1630" y="8"/>
                  </a:cubicBezTo>
                  <a:lnTo>
                    <a:pt x="1" y="514"/>
                  </a:lnTo>
                  <a:cubicBezTo>
                    <a:pt x="1" y="626"/>
                    <a:pt x="57" y="682"/>
                    <a:pt x="57" y="794"/>
                  </a:cubicBezTo>
                  <a:lnTo>
                    <a:pt x="1686" y="289"/>
                  </a:lnTo>
                  <a:cubicBezTo>
                    <a:pt x="1839" y="238"/>
                    <a:pt x="1806" y="1"/>
                    <a:pt x="167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22"/>
            <p:cNvSpPr/>
            <p:nvPr/>
          </p:nvSpPr>
          <p:spPr>
            <a:xfrm>
              <a:off x="1463402" y="-1037559"/>
              <a:ext cx="100483" cy="31145"/>
            </a:xfrm>
            <a:custGeom>
              <a:rect b="b" l="l" r="r" t="t"/>
              <a:pathLst>
                <a:path extrusionOk="0" h="570" w="1839">
                  <a:moveTo>
                    <a:pt x="1672" y="0"/>
                  </a:moveTo>
                  <a:cubicBezTo>
                    <a:pt x="1659" y="0"/>
                    <a:pt x="1644" y="2"/>
                    <a:pt x="1629" y="8"/>
                  </a:cubicBezTo>
                  <a:lnTo>
                    <a:pt x="0" y="288"/>
                  </a:lnTo>
                  <a:lnTo>
                    <a:pt x="0" y="569"/>
                  </a:lnTo>
                  <a:lnTo>
                    <a:pt x="1685" y="232"/>
                  </a:lnTo>
                  <a:cubicBezTo>
                    <a:pt x="1838" y="232"/>
                    <a:pt x="1806" y="0"/>
                    <a:pt x="167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22"/>
            <p:cNvSpPr/>
            <p:nvPr/>
          </p:nvSpPr>
          <p:spPr>
            <a:xfrm>
              <a:off x="-212208" y="181144"/>
              <a:ext cx="58356" cy="92123"/>
            </a:xfrm>
            <a:custGeom>
              <a:rect b="b" l="l" r="r" t="t"/>
              <a:pathLst>
                <a:path extrusionOk="0" h="1686" w="1068">
                  <a:moveTo>
                    <a:pt x="843" y="1"/>
                  </a:moveTo>
                  <a:lnTo>
                    <a:pt x="0" y="1517"/>
                  </a:lnTo>
                  <a:cubicBezTo>
                    <a:pt x="0" y="1574"/>
                    <a:pt x="0" y="1630"/>
                    <a:pt x="57" y="1686"/>
                  </a:cubicBezTo>
                  <a:lnTo>
                    <a:pt x="113" y="1686"/>
                  </a:lnTo>
                  <a:cubicBezTo>
                    <a:pt x="169" y="1686"/>
                    <a:pt x="225" y="1686"/>
                    <a:pt x="225" y="1630"/>
                  </a:cubicBezTo>
                  <a:lnTo>
                    <a:pt x="1068" y="113"/>
                  </a:lnTo>
                  <a:lnTo>
                    <a:pt x="84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22"/>
            <p:cNvSpPr/>
            <p:nvPr/>
          </p:nvSpPr>
          <p:spPr>
            <a:xfrm>
              <a:off x="978521" y="129016"/>
              <a:ext cx="64475" cy="85949"/>
            </a:xfrm>
            <a:custGeom>
              <a:rect b="b" l="l" r="r" t="t"/>
              <a:pathLst>
                <a:path extrusionOk="0" h="1573" w="1180">
                  <a:moveTo>
                    <a:pt x="225" y="0"/>
                  </a:moveTo>
                  <a:lnTo>
                    <a:pt x="0" y="112"/>
                  </a:lnTo>
                  <a:lnTo>
                    <a:pt x="955" y="1517"/>
                  </a:lnTo>
                  <a:cubicBezTo>
                    <a:pt x="955" y="1573"/>
                    <a:pt x="1011" y="1573"/>
                    <a:pt x="1067" y="1573"/>
                  </a:cubicBezTo>
                  <a:lnTo>
                    <a:pt x="1124" y="1573"/>
                  </a:lnTo>
                  <a:cubicBezTo>
                    <a:pt x="1180" y="1517"/>
                    <a:pt x="1180" y="1460"/>
                    <a:pt x="1124" y="1404"/>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22"/>
            <p:cNvSpPr/>
            <p:nvPr/>
          </p:nvSpPr>
          <p:spPr>
            <a:xfrm>
              <a:off x="1067530" y="61481"/>
              <a:ext cx="73655" cy="82889"/>
            </a:xfrm>
            <a:custGeom>
              <a:rect b="b" l="l" r="r" t="t"/>
              <a:pathLst>
                <a:path extrusionOk="0" h="1517" w="1348">
                  <a:moveTo>
                    <a:pt x="225" y="0"/>
                  </a:moveTo>
                  <a:lnTo>
                    <a:pt x="0" y="169"/>
                  </a:lnTo>
                  <a:lnTo>
                    <a:pt x="1123" y="1461"/>
                  </a:lnTo>
                  <a:cubicBezTo>
                    <a:pt x="1123" y="1517"/>
                    <a:pt x="1179" y="1517"/>
                    <a:pt x="1236" y="1517"/>
                  </a:cubicBezTo>
                  <a:lnTo>
                    <a:pt x="1292" y="1517"/>
                  </a:lnTo>
                  <a:cubicBezTo>
                    <a:pt x="1348" y="1461"/>
                    <a:pt x="1348" y="1405"/>
                    <a:pt x="1292" y="1348"/>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22"/>
            <p:cNvSpPr/>
            <p:nvPr/>
          </p:nvSpPr>
          <p:spPr>
            <a:xfrm>
              <a:off x="1150365" y="-12175"/>
              <a:ext cx="76769" cy="79829"/>
            </a:xfrm>
            <a:custGeom>
              <a:rect b="b" l="l" r="r" t="t"/>
              <a:pathLst>
                <a:path extrusionOk="0" h="1461" w="1405">
                  <a:moveTo>
                    <a:pt x="169" y="1"/>
                  </a:moveTo>
                  <a:lnTo>
                    <a:pt x="0" y="169"/>
                  </a:lnTo>
                  <a:lnTo>
                    <a:pt x="1180" y="1405"/>
                  </a:lnTo>
                  <a:cubicBezTo>
                    <a:pt x="1180" y="1405"/>
                    <a:pt x="1236" y="1461"/>
                    <a:pt x="1292" y="1461"/>
                  </a:cubicBezTo>
                  <a:cubicBezTo>
                    <a:pt x="1292" y="1461"/>
                    <a:pt x="1348" y="1405"/>
                    <a:pt x="1348" y="1405"/>
                  </a:cubicBezTo>
                  <a:cubicBezTo>
                    <a:pt x="1405" y="1348"/>
                    <a:pt x="1405" y="1292"/>
                    <a:pt x="1348" y="1236"/>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22"/>
            <p:cNvSpPr/>
            <p:nvPr/>
          </p:nvSpPr>
          <p:spPr>
            <a:xfrm>
              <a:off x="886451" y="184258"/>
              <a:ext cx="58356" cy="92068"/>
            </a:xfrm>
            <a:custGeom>
              <a:rect b="b" l="l" r="r" t="t"/>
              <a:pathLst>
                <a:path extrusionOk="0" h="1685" w="1068">
                  <a:moveTo>
                    <a:pt x="225" y="0"/>
                  </a:moveTo>
                  <a:lnTo>
                    <a:pt x="0" y="112"/>
                  </a:lnTo>
                  <a:lnTo>
                    <a:pt x="787" y="1629"/>
                  </a:lnTo>
                  <a:cubicBezTo>
                    <a:pt x="787" y="1629"/>
                    <a:pt x="843" y="1685"/>
                    <a:pt x="899" y="1685"/>
                  </a:cubicBezTo>
                  <a:lnTo>
                    <a:pt x="955" y="1685"/>
                  </a:lnTo>
                  <a:cubicBezTo>
                    <a:pt x="1011" y="1629"/>
                    <a:pt x="1067" y="1573"/>
                    <a:pt x="1011" y="1517"/>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22"/>
            <p:cNvSpPr/>
            <p:nvPr/>
          </p:nvSpPr>
          <p:spPr>
            <a:xfrm>
              <a:off x="683898" y="270153"/>
              <a:ext cx="39942" cy="95183"/>
            </a:xfrm>
            <a:custGeom>
              <a:rect b="b" l="l" r="r" t="t"/>
              <a:pathLst>
                <a:path extrusionOk="0" h="1742" w="731">
                  <a:moveTo>
                    <a:pt x="225" y="1"/>
                  </a:moveTo>
                  <a:lnTo>
                    <a:pt x="0" y="57"/>
                  </a:lnTo>
                  <a:lnTo>
                    <a:pt x="450" y="1686"/>
                  </a:lnTo>
                  <a:cubicBezTo>
                    <a:pt x="506" y="1742"/>
                    <a:pt x="562" y="1742"/>
                    <a:pt x="618" y="1742"/>
                  </a:cubicBezTo>
                  <a:cubicBezTo>
                    <a:pt x="674" y="1742"/>
                    <a:pt x="731" y="1686"/>
                    <a:pt x="731" y="1629"/>
                  </a:cubicBez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22"/>
            <p:cNvSpPr/>
            <p:nvPr/>
          </p:nvSpPr>
          <p:spPr>
            <a:xfrm>
              <a:off x="573415" y="294741"/>
              <a:ext cx="33822" cy="101303"/>
            </a:xfrm>
            <a:custGeom>
              <a:rect b="b" l="l" r="r" t="t"/>
              <a:pathLst>
                <a:path extrusionOk="0" h="1854" w="619">
                  <a:moveTo>
                    <a:pt x="281" y="0"/>
                  </a:moveTo>
                  <a:lnTo>
                    <a:pt x="1" y="56"/>
                  </a:lnTo>
                  <a:lnTo>
                    <a:pt x="338" y="1741"/>
                  </a:lnTo>
                  <a:cubicBezTo>
                    <a:pt x="338" y="1797"/>
                    <a:pt x="394" y="1853"/>
                    <a:pt x="506" y="1853"/>
                  </a:cubicBezTo>
                  <a:cubicBezTo>
                    <a:pt x="562" y="1853"/>
                    <a:pt x="618" y="1741"/>
                    <a:pt x="562" y="1685"/>
                  </a:cubicBez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22"/>
            <p:cNvSpPr/>
            <p:nvPr/>
          </p:nvSpPr>
          <p:spPr>
            <a:xfrm>
              <a:off x="785147" y="233325"/>
              <a:ext cx="49176" cy="95183"/>
            </a:xfrm>
            <a:custGeom>
              <a:rect b="b" l="l" r="r" t="t"/>
              <a:pathLst>
                <a:path extrusionOk="0" h="1742" w="900">
                  <a:moveTo>
                    <a:pt x="226" y="1"/>
                  </a:moveTo>
                  <a:lnTo>
                    <a:pt x="1" y="57"/>
                  </a:lnTo>
                  <a:lnTo>
                    <a:pt x="619" y="1629"/>
                  </a:lnTo>
                  <a:cubicBezTo>
                    <a:pt x="675" y="1686"/>
                    <a:pt x="675" y="1742"/>
                    <a:pt x="731" y="1742"/>
                  </a:cubicBezTo>
                  <a:lnTo>
                    <a:pt x="787" y="1742"/>
                  </a:lnTo>
                  <a:cubicBezTo>
                    <a:pt x="843" y="1686"/>
                    <a:pt x="900" y="1629"/>
                    <a:pt x="900" y="1573"/>
                  </a:cubicBezTo>
                  <a:lnTo>
                    <a:pt x="22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22"/>
            <p:cNvSpPr/>
            <p:nvPr/>
          </p:nvSpPr>
          <p:spPr>
            <a:xfrm>
              <a:off x="1224021" y="-95010"/>
              <a:ext cx="85949" cy="70595"/>
            </a:xfrm>
            <a:custGeom>
              <a:rect b="b" l="l" r="r" t="t"/>
              <a:pathLst>
                <a:path extrusionOk="0" h="1292" w="1573">
                  <a:moveTo>
                    <a:pt x="169" y="0"/>
                  </a:moveTo>
                  <a:lnTo>
                    <a:pt x="0" y="225"/>
                  </a:lnTo>
                  <a:lnTo>
                    <a:pt x="1348" y="1292"/>
                  </a:lnTo>
                  <a:lnTo>
                    <a:pt x="1405" y="1292"/>
                  </a:lnTo>
                  <a:cubicBezTo>
                    <a:pt x="1461" y="1292"/>
                    <a:pt x="1517" y="1292"/>
                    <a:pt x="1517" y="1236"/>
                  </a:cubicBezTo>
                  <a:cubicBezTo>
                    <a:pt x="1573" y="1180"/>
                    <a:pt x="1573" y="1123"/>
                    <a:pt x="1517" y="1067"/>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22"/>
            <p:cNvSpPr/>
            <p:nvPr/>
          </p:nvSpPr>
          <p:spPr>
            <a:xfrm>
              <a:off x="1478756" y="-696548"/>
              <a:ext cx="101303" cy="24643"/>
            </a:xfrm>
            <a:custGeom>
              <a:rect b="b" l="l" r="r" t="t"/>
              <a:pathLst>
                <a:path extrusionOk="0" h="451" w="1854">
                  <a:moveTo>
                    <a:pt x="0" y="1"/>
                  </a:moveTo>
                  <a:lnTo>
                    <a:pt x="0" y="282"/>
                  </a:lnTo>
                  <a:lnTo>
                    <a:pt x="1685" y="450"/>
                  </a:lnTo>
                  <a:cubicBezTo>
                    <a:pt x="1741" y="450"/>
                    <a:pt x="1797" y="394"/>
                    <a:pt x="1853" y="338"/>
                  </a:cubicBezTo>
                  <a:cubicBezTo>
                    <a:pt x="1853" y="282"/>
                    <a:pt x="1797" y="169"/>
                    <a:pt x="1685" y="169"/>
                  </a:cubicBezTo>
                  <a:lnTo>
                    <a:pt x="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22"/>
            <p:cNvSpPr/>
            <p:nvPr/>
          </p:nvSpPr>
          <p:spPr>
            <a:xfrm>
              <a:off x="1288442" y="-180959"/>
              <a:ext cx="92123" cy="61415"/>
            </a:xfrm>
            <a:custGeom>
              <a:rect b="b" l="l" r="r" t="t"/>
              <a:pathLst>
                <a:path extrusionOk="0" h="1124" w="1686">
                  <a:moveTo>
                    <a:pt x="169" y="0"/>
                  </a:moveTo>
                  <a:lnTo>
                    <a:pt x="1" y="169"/>
                  </a:lnTo>
                  <a:lnTo>
                    <a:pt x="1405" y="1124"/>
                  </a:lnTo>
                  <a:lnTo>
                    <a:pt x="1517" y="1124"/>
                  </a:lnTo>
                  <a:cubicBezTo>
                    <a:pt x="1573" y="1124"/>
                    <a:pt x="1573" y="1124"/>
                    <a:pt x="1630" y="1068"/>
                  </a:cubicBezTo>
                  <a:cubicBezTo>
                    <a:pt x="1686" y="1011"/>
                    <a:pt x="1686" y="955"/>
                    <a:pt x="1630" y="899"/>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22"/>
            <p:cNvSpPr/>
            <p:nvPr/>
          </p:nvSpPr>
          <p:spPr>
            <a:xfrm>
              <a:off x="1460342" y="-583005"/>
              <a:ext cx="98243" cy="30762"/>
            </a:xfrm>
            <a:custGeom>
              <a:rect b="b" l="l" r="r" t="t"/>
              <a:pathLst>
                <a:path extrusionOk="0" h="563" w="1798">
                  <a:moveTo>
                    <a:pt x="56" y="1"/>
                  </a:moveTo>
                  <a:cubicBezTo>
                    <a:pt x="56" y="57"/>
                    <a:pt x="0" y="169"/>
                    <a:pt x="0" y="226"/>
                  </a:cubicBezTo>
                  <a:lnTo>
                    <a:pt x="1685" y="563"/>
                  </a:lnTo>
                  <a:cubicBezTo>
                    <a:pt x="1741" y="563"/>
                    <a:pt x="1797" y="506"/>
                    <a:pt x="1797" y="450"/>
                  </a:cubicBezTo>
                  <a:cubicBezTo>
                    <a:pt x="1797" y="394"/>
                    <a:pt x="1797" y="338"/>
                    <a:pt x="1741" y="338"/>
                  </a:cubicBezTo>
                  <a:lnTo>
                    <a:pt x="5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22"/>
            <p:cNvSpPr/>
            <p:nvPr/>
          </p:nvSpPr>
          <p:spPr>
            <a:xfrm>
              <a:off x="1484875" y="-802059"/>
              <a:ext cx="101303" cy="13496"/>
            </a:xfrm>
            <a:custGeom>
              <a:rect b="b" l="l" r="r" t="t"/>
              <a:pathLst>
                <a:path extrusionOk="0" h="247" w="1854">
                  <a:moveTo>
                    <a:pt x="1739" y="0"/>
                  </a:moveTo>
                  <a:cubicBezTo>
                    <a:pt x="1719" y="0"/>
                    <a:pt x="1700" y="7"/>
                    <a:pt x="1685" y="22"/>
                  </a:cubicBezTo>
                  <a:lnTo>
                    <a:pt x="0" y="22"/>
                  </a:lnTo>
                  <a:lnTo>
                    <a:pt x="0" y="78"/>
                  </a:lnTo>
                  <a:lnTo>
                    <a:pt x="0" y="247"/>
                  </a:lnTo>
                  <a:lnTo>
                    <a:pt x="1685" y="247"/>
                  </a:lnTo>
                  <a:cubicBezTo>
                    <a:pt x="1741" y="247"/>
                    <a:pt x="1854" y="191"/>
                    <a:pt x="1854" y="135"/>
                  </a:cubicBezTo>
                  <a:cubicBezTo>
                    <a:pt x="1854" y="52"/>
                    <a:pt x="1794" y="0"/>
                    <a:pt x="173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22"/>
            <p:cNvSpPr/>
            <p:nvPr/>
          </p:nvSpPr>
          <p:spPr>
            <a:xfrm>
              <a:off x="1346744" y="-276089"/>
              <a:ext cx="95238" cy="55296"/>
            </a:xfrm>
            <a:custGeom>
              <a:rect b="b" l="l" r="r" t="t"/>
              <a:pathLst>
                <a:path extrusionOk="0" h="1012" w="1743">
                  <a:moveTo>
                    <a:pt x="169" y="0"/>
                  </a:moveTo>
                  <a:lnTo>
                    <a:pt x="1" y="225"/>
                  </a:lnTo>
                  <a:lnTo>
                    <a:pt x="1517" y="1011"/>
                  </a:lnTo>
                  <a:lnTo>
                    <a:pt x="1574" y="1011"/>
                  </a:lnTo>
                  <a:cubicBezTo>
                    <a:pt x="1630" y="1011"/>
                    <a:pt x="1686" y="955"/>
                    <a:pt x="1686" y="955"/>
                  </a:cubicBezTo>
                  <a:cubicBezTo>
                    <a:pt x="1742" y="899"/>
                    <a:pt x="1742" y="787"/>
                    <a:pt x="1630" y="787"/>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22"/>
            <p:cNvSpPr/>
            <p:nvPr/>
          </p:nvSpPr>
          <p:spPr>
            <a:xfrm>
              <a:off x="1432693" y="-481701"/>
              <a:ext cx="101357" cy="43002"/>
            </a:xfrm>
            <a:custGeom>
              <a:rect b="b" l="l" r="r" t="t"/>
              <a:pathLst>
                <a:path extrusionOk="0" h="787" w="1855">
                  <a:moveTo>
                    <a:pt x="113" y="0"/>
                  </a:moveTo>
                  <a:cubicBezTo>
                    <a:pt x="113" y="113"/>
                    <a:pt x="57" y="169"/>
                    <a:pt x="1" y="281"/>
                  </a:cubicBezTo>
                  <a:lnTo>
                    <a:pt x="1629" y="787"/>
                  </a:lnTo>
                  <a:lnTo>
                    <a:pt x="1686" y="787"/>
                  </a:lnTo>
                  <a:cubicBezTo>
                    <a:pt x="1742" y="787"/>
                    <a:pt x="1798" y="731"/>
                    <a:pt x="1798" y="674"/>
                  </a:cubicBezTo>
                  <a:cubicBezTo>
                    <a:pt x="1854" y="618"/>
                    <a:pt x="1798" y="562"/>
                    <a:pt x="1742" y="506"/>
                  </a:cubicBez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22"/>
            <p:cNvSpPr/>
            <p:nvPr/>
          </p:nvSpPr>
          <p:spPr>
            <a:xfrm>
              <a:off x="1395866" y="-374278"/>
              <a:ext cx="95183" cy="49121"/>
            </a:xfrm>
            <a:custGeom>
              <a:rect b="b" l="l" r="r" t="t"/>
              <a:pathLst>
                <a:path extrusionOk="0" h="899" w="1742">
                  <a:moveTo>
                    <a:pt x="113" y="0"/>
                  </a:moveTo>
                  <a:cubicBezTo>
                    <a:pt x="57" y="112"/>
                    <a:pt x="1" y="169"/>
                    <a:pt x="1" y="225"/>
                  </a:cubicBezTo>
                  <a:lnTo>
                    <a:pt x="1573" y="899"/>
                  </a:lnTo>
                  <a:lnTo>
                    <a:pt x="1629" y="899"/>
                  </a:lnTo>
                  <a:cubicBezTo>
                    <a:pt x="1686" y="899"/>
                    <a:pt x="1686" y="843"/>
                    <a:pt x="1742" y="843"/>
                  </a:cubicBezTo>
                  <a:cubicBezTo>
                    <a:pt x="1742" y="730"/>
                    <a:pt x="1742" y="674"/>
                    <a:pt x="1686" y="674"/>
                  </a:cubicBez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22"/>
            <p:cNvSpPr/>
            <p:nvPr/>
          </p:nvSpPr>
          <p:spPr>
            <a:xfrm>
              <a:off x="355508" y="316215"/>
              <a:ext cx="15408" cy="101303"/>
            </a:xfrm>
            <a:custGeom>
              <a:rect b="b" l="l" r="r" t="t"/>
              <a:pathLst>
                <a:path extrusionOk="0" h="1854" w="282">
                  <a:moveTo>
                    <a:pt x="1" y="0"/>
                  </a:moveTo>
                  <a:lnTo>
                    <a:pt x="1" y="1685"/>
                  </a:lnTo>
                  <a:cubicBezTo>
                    <a:pt x="1" y="1797"/>
                    <a:pt x="57" y="1854"/>
                    <a:pt x="113" y="1854"/>
                  </a:cubicBezTo>
                  <a:cubicBezTo>
                    <a:pt x="226" y="1854"/>
                    <a:pt x="282" y="1797"/>
                    <a:pt x="282" y="1741"/>
                  </a:cubicBezTo>
                  <a:lnTo>
                    <a:pt x="28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22"/>
            <p:cNvSpPr/>
            <p:nvPr/>
          </p:nvSpPr>
          <p:spPr>
            <a:xfrm>
              <a:off x="238905" y="313101"/>
              <a:ext cx="24588" cy="98297"/>
            </a:xfrm>
            <a:custGeom>
              <a:rect b="b" l="l" r="r" t="t"/>
              <a:pathLst>
                <a:path extrusionOk="0" h="1799" w="450">
                  <a:moveTo>
                    <a:pt x="169" y="1"/>
                  </a:moveTo>
                  <a:lnTo>
                    <a:pt x="1" y="1686"/>
                  </a:lnTo>
                  <a:cubicBezTo>
                    <a:pt x="1" y="1742"/>
                    <a:pt x="57" y="1798"/>
                    <a:pt x="113" y="1798"/>
                  </a:cubicBezTo>
                  <a:cubicBezTo>
                    <a:pt x="169" y="1798"/>
                    <a:pt x="225" y="1742"/>
                    <a:pt x="281" y="1686"/>
                  </a:cubicBezTo>
                  <a:lnTo>
                    <a:pt x="45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22"/>
            <p:cNvSpPr/>
            <p:nvPr/>
          </p:nvSpPr>
          <p:spPr>
            <a:xfrm>
              <a:off x="119242" y="294741"/>
              <a:ext cx="30708" cy="98243"/>
            </a:xfrm>
            <a:custGeom>
              <a:rect b="b" l="l" r="r" t="t"/>
              <a:pathLst>
                <a:path extrusionOk="0" h="1798" w="562">
                  <a:moveTo>
                    <a:pt x="337" y="0"/>
                  </a:moveTo>
                  <a:lnTo>
                    <a:pt x="0" y="1685"/>
                  </a:lnTo>
                  <a:cubicBezTo>
                    <a:pt x="0" y="1741"/>
                    <a:pt x="56" y="1797"/>
                    <a:pt x="113" y="1797"/>
                  </a:cubicBezTo>
                  <a:cubicBezTo>
                    <a:pt x="169" y="1797"/>
                    <a:pt x="225" y="1741"/>
                    <a:pt x="225" y="1685"/>
                  </a:cubicBezTo>
                  <a:lnTo>
                    <a:pt x="562" y="56"/>
                  </a:lnTo>
                  <a:lnTo>
                    <a:pt x="33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22"/>
            <p:cNvSpPr/>
            <p:nvPr/>
          </p:nvSpPr>
          <p:spPr>
            <a:xfrm>
              <a:off x="-347225" y="58421"/>
              <a:ext cx="12294" cy="21528"/>
            </a:xfrm>
            <a:custGeom>
              <a:rect b="b" l="l" r="r" t="t"/>
              <a:pathLst>
                <a:path extrusionOk="0" h="394" w="225">
                  <a:moveTo>
                    <a:pt x="0" y="0"/>
                  </a:moveTo>
                  <a:lnTo>
                    <a:pt x="0" y="393"/>
                  </a:lnTo>
                  <a:lnTo>
                    <a:pt x="225" y="169"/>
                  </a:lnTo>
                  <a:lnTo>
                    <a:pt x="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22"/>
            <p:cNvSpPr/>
            <p:nvPr/>
          </p:nvSpPr>
          <p:spPr>
            <a:xfrm>
              <a:off x="469051" y="313101"/>
              <a:ext cx="21583" cy="98297"/>
            </a:xfrm>
            <a:custGeom>
              <a:rect b="b" l="l" r="r" t="t"/>
              <a:pathLst>
                <a:path extrusionOk="0" h="1799" w="395">
                  <a:moveTo>
                    <a:pt x="1" y="1"/>
                  </a:moveTo>
                  <a:lnTo>
                    <a:pt x="113" y="1686"/>
                  </a:lnTo>
                  <a:cubicBezTo>
                    <a:pt x="169" y="1742"/>
                    <a:pt x="226" y="1798"/>
                    <a:pt x="282" y="1798"/>
                  </a:cubicBezTo>
                  <a:cubicBezTo>
                    <a:pt x="338" y="1798"/>
                    <a:pt x="394" y="1742"/>
                    <a:pt x="394" y="1686"/>
                  </a:cubicBezTo>
                  <a:lnTo>
                    <a:pt x="22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22"/>
            <p:cNvSpPr/>
            <p:nvPr/>
          </p:nvSpPr>
          <p:spPr>
            <a:xfrm>
              <a:off x="-316572" y="125902"/>
              <a:ext cx="64530" cy="86003"/>
            </a:xfrm>
            <a:custGeom>
              <a:rect b="b" l="l" r="r" t="t"/>
              <a:pathLst>
                <a:path extrusionOk="0" h="1574" w="1181">
                  <a:moveTo>
                    <a:pt x="956" y="1"/>
                  </a:moveTo>
                  <a:lnTo>
                    <a:pt x="1" y="1405"/>
                  </a:lnTo>
                  <a:cubicBezTo>
                    <a:pt x="1" y="1461"/>
                    <a:pt x="1" y="1517"/>
                    <a:pt x="57" y="1574"/>
                  </a:cubicBezTo>
                  <a:lnTo>
                    <a:pt x="113" y="1574"/>
                  </a:lnTo>
                  <a:cubicBezTo>
                    <a:pt x="169" y="1574"/>
                    <a:pt x="226" y="1517"/>
                    <a:pt x="226" y="1517"/>
                  </a:cubicBezTo>
                  <a:lnTo>
                    <a:pt x="1180" y="113"/>
                  </a:lnTo>
                  <a:lnTo>
                    <a:pt x="95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22"/>
            <p:cNvSpPr/>
            <p:nvPr/>
          </p:nvSpPr>
          <p:spPr>
            <a:xfrm>
              <a:off x="5699" y="264033"/>
              <a:ext cx="43002" cy="98243"/>
            </a:xfrm>
            <a:custGeom>
              <a:rect b="b" l="l" r="r" t="t"/>
              <a:pathLst>
                <a:path extrusionOk="0" h="1798" w="787">
                  <a:moveTo>
                    <a:pt x="506" y="0"/>
                  </a:moveTo>
                  <a:lnTo>
                    <a:pt x="0" y="1685"/>
                  </a:lnTo>
                  <a:cubicBezTo>
                    <a:pt x="0" y="1741"/>
                    <a:pt x="56" y="1798"/>
                    <a:pt x="112" y="1798"/>
                  </a:cubicBezTo>
                  <a:lnTo>
                    <a:pt x="169" y="1798"/>
                  </a:lnTo>
                  <a:cubicBezTo>
                    <a:pt x="225" y="1798"/>
                    <a:pt x="281" y="1798"/>
                    <a:pt x="281" y="1741"/>
                  </a:cubicBezTo>
                  <a:lnTo>
                    <a:pt x="786" y="113"/>
                  </a:lnTo>
                  <a:lnTo>
                    <a:pt x="50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22"/>
            <p:cNvSpPr/>
            <p:nvPr/>
          </p:nvSpPr>
          <p:spPr>
            <a:xfrm>
              <a:off x="-107844" y="230265"/>
              <a:ext cx="49121" cy="95183"/>
            </a:xfrm>
            <a:custGeom>
              <a:rect b="b" l="l" r="r" t="t"/>
              <a:pathLst>
                <a:path extrusionOk="0" h="1742" w="899">
                  <a:moveTo>
                    <a:pt x="674" y="1"/>
                  </a:moveTo>
                  <a:lnTo>
                    <a:pt x="0" y="1573"/>
                  </a:lnTo>
                  <a:cubicBezTo>
                    <a:pt x="0" y="1629"/>
                    <a:pt x="0" y="1685"/>
                    <a:pt x="112" y="1742"/>
                  </a:cubicBezTo>
                  <a:cubicBezTo>
                    <a:pt x="169" y="1742"/>
                    <a:pt x="225" y="1685"/>
                    <a:pt x="281" y="1685"/>
                  </a:cubicBezTo>
                  <a:lnTo>
                    <a:pt x="899" y="113"/>
                  </a:lnTo>
                  <a:lnTo>
                    <a:pt x="67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22"/>
            <p:cNvSpPr/>
            <p:nvPr/>
          </p:nvSpPr>
          <p:spPr>
            <a:xfrm>
              <a:off x="1337564" y="-1212081"/>
              <a:ext cx="178072" cy="73709"/>
            </a:xfrm>
            <a:custGeom>
              <a:rect b="b" l="l" r="r" t="t"/>
              <a:pathLst>
                <a:path extrusionOk="0" h="1349" w="3259">
                  <a:moveTo>
                    <a:pt x="3090" y="0"/>
                  </a:moveTo>
                  <a:lnTo>
                    <a:pt x="0" y="1067"/>
                  </a:lnTo>
                  <a:cubicBezTo>
                    <a:pt x="57" y="1180"/>
                    <a:pt x="113" y="1236"/>
                    <a:pt x="113" y="1348"/>
                  </a:cubicBezTo>
                  <a:lnTo>
                    <a:pt x="3146" y="281"/>
                  </a:lnTo>
                  <a:cubicBezTo>
                    <a:pt x="3202" y="225"/>
                    <a:pt x="3258" y="169"/>
                    <a:pt x="3258" y="113"/>
                  </a:cubicBezTo>
                  <a:cubicBezTo>
                    <a:pt x="3202" y="0"/>
                    <a:pt x="3146" y="0"/>
                    <a:pt x="309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22"/>
            <p:cNvSpPr/>
            <p:nvPr/>
          </p:nvSpPr>
          <p:spPr>
            <a:xfrm>
              <a:off x="1297676" y="-1307210"/>
              <a:ext cx="159603" cy="70595"/>
            </a:xfrm>
            <a:custGeom>
              <a:rect b="b" l="l" r="r" t="t"/>
              <a:pathLst>
                <a:path extrusionOk="0" h="1292" w="2921">
                  <a:moveTo>
                    <a:pt x="2303" y="0"/>
                  </a:moveTo>
                  <a:lnTo>
                    <a:pt x="0" y="1067"/>
                  </a:lnTo>
                  <a:lnTo>
                    <a:pt x="113" y="1292"/>
                  </a:lnTo>
                  <a:lnTo>
                    <a:pt x="292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22"/>
            <p:cNvSpPr/>
            <p:nvPr/>
          </p:nvSpPr>
          <p:spPr>
            <a:xfrm>
              <a:off x="1398926" y="-865332"/>
              <a:ext cx="184191" cy="21528"/>
            </a:xfrm>
            <a:custGeom>
              <a:rect b="b" l="l" r="r" t="t"/>
              <a:pathLst>
                <a:path extrusionOk="0" h="394" w="3371">
                  <a:moveTo>
                    <a:pt x="3202" y="1"/>
                  </a:moveTo>
                  <a:cubicBezTo>
                    <a:pt x="3212" y="1"/>
                    <a:pt x="3222" y="1"/>
                    <a:pt x="3232" y="2"/>
                  </a:cubicBezTo>
                  <a:lnTo>
                    <a:pt x="3232" y="2"/>
                  </a:lnTo>
                  <a:lnTo>
                    <a:pt x="3258" y="1"/>
                  </a:lnTo>
                  <a:close/>
                  <a:moveTo>
                    <a:pt x="3232" y="2"/>
                  </a:moveTo>
                  <a:lnTo>
                    <a:pt x="1" y="169"/>
                  </a:lnTo>
                  <a:lnTo>
                    <a:pt x="1" y="394"/>
                  </a:lnTo>
                  <a:lnTo>
                    <a:pt x="3258" y="225"/>
                  </a:lnTo>
                  <a:cubicBezTo>
                    <a:pt x="3314" y="225"/>
                    <a:pt x="3371" y="169"/>
                    <a:pt x="3371" y="113"/>
                  </a:cubicBezTo>
                  <a:cubicBezTo>
                    <a:pt x="3371" y="62"/>
                    <a:pt x="3324" y="11"/>
                    <a:pt x="3232" y="2"/>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22"/>
            <p:cNvSpPr/>
            <p:nvPr/>
          </p:nvSpPr>
          <p:spPr>
            <a:xfrm>
              <a:off x="1368272" y="-1101598"/>
              <a:ext cx="181077" cy="58356"/>
            </a:xfrm>
            <a:custGeom>
              <a:rect b="b" l="l" r="r" t="t"/>
              <a:pathLst>
                <a:path extrusionOk="0" h="1068" w="3314">
                  <a:moveTo>
                    <a:pt x="3145" y="0"/>
                  </a:moveTo>
                  <a:lnTo>
                    <a:pt x="0" y="786"/>
                  </a:lnTo>
                  <a:lnTo>
                    <a:pt x="56" y="1067"/>
                  </a:lnTo>
                  <a:lnTo>
                    <a:pt x="3202" y="281"/>
                  </a:lnTo>
                  <a:cubicBezTo>
                    <a:pt x="3258" y="281"/>
                    <a:pt x="3314" y="169"/>
                    <a:pt x="3314" y="112"/>
                  </a:cubicBezTo>
                  <a:cubicBezTo>
                    <a:pt x="3258" y="56"/>
                    <a:pt x="3202" y="0"/>
                    <a:pt x="3145"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22"/>
            <p:cNvSpPr/>
            <p:nvPr/>
          </p:nvSpPr>
          <p:spPr>
            <a:xfrm>
              <a:off x="1389746" y="-981935"/>
              <a:ext cx="181077" cy="39942"/>
            </a:xfrm>
            <a:custGeom>
              <a:rect b="b" l="l" r="r" t="t"/>
              <a:pathLst>
                <a:path extrusionOk="0" h="731" w="3314">
                  <a:moveTo>
                    <a:pt x="3202" y="1"/>
                  </a:moveTo>
                  <a:lnTo>
                    <a:pt x="0" y="450"/>
                  </a:lnTo>
                  <a:cubicBezTo>
                    <a:pt x="0" y="618"/>
                    <a:pt x="0" y="618"/>
                    <a:pt x="0" y="731"/>
                  </a:cubicBezTo>
                  <a:lnTo>
                    <a:pt x="3202" y="281"/>
                  </a:lnTo>
                  <a:cubicBezTo>
                    <a:pt x="3314" y="225"/>
                    <a:pt x="3314" y="169"/>
                    <a:pt x="3314" y="113"/>
                  </a:cubicBezTo>
                  <a:cubicBezTo>
                    <a:pt x="3314" y="57"/>
                    <a:pt x="3258" y="1"/>
                    <a:pt x="320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22"/>
            <p:cNvSpPr/>
            <p:nvPr/>
          </p:nvSpPr>
          <p:spPr>
            <a:xfrm>
              <a:off x="180603" y="221086"/>
              <a:ext cx="39942" cy="184137"/>
            </a:xfrm>
            <a:custGeom>
              <a:rect b="b" l="l" r="r" t="t"/>
              <a:pathLst>
                <a:path extrusionOk="0" h="3370" w="731">
                  <a:moveTo>
                    <a:pt x="506" y="0"/>
                  </a:moveTo>
                  <a:lnTo>
                    <a:pt x="0" y="3201"/>
                  </a:lnTo>
                  <a:cubicBezTo>
                    <a:pt x="0" y="3314"/>
                    <a:pt x="57" y="3370"/>
                    <a:pt x="113" y="3370"/>
                  </a:cubicBezTo>
                  <a:cubicBezTo>
                    <a:pt x="225" y="3370"/>
                    <a:pt x="225" y="3314"/>
                    <a:pt x="281" y="3258"/>
                  </a:cubicBezTo>
                  <a:lnTo>
                    <a:pt x="731" y="56"/>
                  </a:lnTo>
                  <a:lnTo>
                    <a:pt x="50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22"/>
            <p:cNvSpPr/>
            <p:nvPr/>
          </p:nvSpPr>
          <p:spPr>
            <a:xfrm>
              <a:off x="978521" y="27713"/>
              <a:ext cx="116656" cy="153484"/>
            </a:xfrm>
            <a:custGeom>
              <a:rect b="b" l="l" r="r" t="t"/>
              <a:pathLst>
                <a:path extrusionOk="0" h="2809" w="2135">
                  <a:moveTo>
                    <a:pt x="169" y="1"/>
                  </a:moveTo>
                  <a:lnTo>
                    <a:pt x="0" y="169"/>
                  </a:lnTo>
                  <a:lnTo>
                    <a:pt x="1910" y="2753"/>
                  </a:lnTo>
                  <a:cubicBezTo>
                    <a:pt x="1910" y="2753"/>
                    <a:pt x="1966" y="2809"/>
                    <a:pt x="2022" y="2809"/>
                  </a:cubicBezTo>
                  <a:lnTo>
                    <a:pt x="2078" y="2809"/>
                  </a:lnTo>
                  <a:cubicBezTo>
                    <a:pt x="2134" y="2753"/>
                    <a:pt x="2134" y="2640"/>
                    <a:pt x="2078" y="2584"/>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22"/>
            <p:cNvSpPr/>
            <p:nvPr/>
          </p:nvSpPr>
          <p:spPr>
            <a:xfrm>
              <a:off x="889511" y="86014"/>
              <a:ext cx="104417" cy="165013"/>
            </a:xfrm>
            <a:custGeom>
              <a:rect b="b" l="l" r="r" t="t"/>
              <a:pathLst>
                <a:path extrusionOk="0" h="3020" w="1911">
                  <a:moveTo>
                    <a:pt x="225" y="1"/>
                  </a:moveTo>
                  <a:lnTo>
                    <a:pt x="0" y="113"/>
                  </a:lnTo>
                  <a:lnTo>
                    <a:pt x="1685" y="2921"/>
                  </a:lnTo>
                  <a:cubicBezTo>
                    <a:pt x="1685" y="2961"/>
                    <a:pt x="1713" y="3001"/>
                    <a:pt x="1750" y="3001"/>
                  </a:cubicBezTo>
                  <a:cubicBezTo>
                    <a:pt x="1765" y="3001"/>
                    <a:pt x="1781" y="2994"/>
                    <a:pt x="1798" y="2978"/>
                  </a:cubicBezTo>
                  <a:cubicBezTo>
                    <a:pt x="1798" y="3006"/>
                    <a:pt x="1812" y="3020"/>
                    <a:pt x="1826" y="3020"/>
                  </a:cubicBezTo>
                  <a:cubicBezTo>
                    <a:pt x="1840" y="3020"/>
                    <a:pt x="1854" y="3006"/>
                    <a:pt x="1854" y="2978"/>
                  </a:cubicBezTo>
                  <a:cubicBezTo>
                    <a:pt x="1910" y="2978"/>
                    <a:pt x="1910" y="2865"/>
                    <a:pt x="1910" y="2809"/>
                  </a:cubicBez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22"/>
            <p:cNvSpPr/>
            <p:nvPr/>
          </p:nvSpPr>
          <p:spPr>
            <a:xfrm>
              <a:off x="1055236" y="-36708"/>
              <a:ext cx="128950" cy="144250"/>
            </a:xfrm>
            <a:custGeom>
              <a:rect b="b" l="l" r="r" t="t"/>
              <a:pathLst>
                <a:path extrusionOk="0" h="2640" w="2360">
                  <a:moveTo>
                    <a:pt x="169" y="0"/>
                  </a:moveTo>
                  <a:lnTo>
                    <a:pt x="0" y="169"/>
                  </a:lnTo>
                  <a:lnTo>
                    <a:pt x="2135" y="2584"/>
                  </a:lnTo>
                  <a:cubicBezTo>
                    <a:pt x="2191" y="2584"/>
                    <a:pt x="2191" y="2640"/>
                    <a:pt x="2247" y="2640"/>
                  </a:cubicBezTo>
                  <a:lnTo>
                    <a:pt x="2359" y="2640"/>
                  </a:lnTo>
                  <a:cubicBezTo>
                    <a:pt x="2359" y="2584"/>
                    <a:pt x="2359" y="2471"/>
                    <a:pt x="2359" y="2415"/>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22"/>
            <p:cNvSpPr/>
            <p:nvPr/>
          </p:nvSpPr>
          <p:spPr>
            <a:xfrm>
              <a:off x="803561" y="132076"/>
              <a:ext cx="89063" cy="168838"/>
            </a:xfrm>
            <a:custGeom>
              <a:rect b="b" l="l" r="r" t="t"/>
              <a:pathLst>
                <a:path extrusionOk="0" h="3090" w="1630">
                  <a:moveTo>
                    <a:pt x="226" y="0"/>
                  </a:moveTo>
                  <a:lnTo>
                    <a:pt x="1" y="113"/>
                  </a:lnTo>
                  <a:lnTo>
                    <a:pt x="1405" y="3033"/>
                  </a:lnTo>
                  <a:cubicBezTo>
                    <a:pt x="1405" y="3089"/>
                    <a:pt x="1461" y="3089"/>
                    <a:pt x="1517" y="3089"/>
                  </a:cubicBezTo>
                  <a:lnTo>
                    <a:pt x="1573" y="3089"/>
                  </a:lnTo>
                  <a:cubicBezTo>
                    <a:pt x="1630" y="3089"/>
                    <a:pt x="1630" y="2977"/>
                    <a:pt x="1630" y="2921"/>
                  </a:cubicBezTo>
                  <a:lnTo>
                    <a:pt x="22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22"/>
            <p:cNvSpPr/>
            <p:nvPr/>
          </p:nvSpPr>
          <p:spPr>
            <a:xfrm>
              <a:off x="1128892" y="-110364"/>
              <a:ext cx="144304" cy="128950"/>
            </a:xfrm>
            <a:custGeom>
              <a:rect b="b" l="l" r="r" t="t"/>
              <a:pathLst>
                <a:path extrusionOk="0" h="2360" w="2641">
                  <a:moveTo>
                    <a:pt x="169" y="0"/>
                  </a:moveTo>
                  <a:lnTo>
                    <a:pt x="0" y="169"/>
                  </a:lnTo>
                  <a:lnTo>
                    <a:pt x="2359" y="2359"/>
                  </a:lnTo>
                  <a:lnTo>
                    <a:pt x="2472" y="2359"/>
                  </a:lnTo>
                  <a:cubicBezTo>
                    <a:pt x="2528" y="2359"/>
                    <a:pt x="2528" y="2359"/>
                    <a:pt x="2584" y="2303"/>
                  </a:cubicBezTo>
                  <a:cubicBezTo>
                    <a:pt x="2640" y="2247"/>
                    <a:pt x="2640" y="2191"/>
                    <a:pt x="2584" y="2135"/>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22"/>
            <p:cNvSpPr/>
            <p:nvPr/>
          </p:nvSpPr>
          <p:spPr>
            <a:xfrm>
              <a:off x="613303" y="202672"/>
              <a:ext cx="55296" cy="178017"/>
            </a:xfrm>
            <a:custGeom>
              <a:rect b="b" l="l" r="r" t="t"/>
              <a:pathLst>
                <a:path extrusionOk="0" h="3258" w="1012">
                  <a:moveTo>
                    <a:pt x="225" y="0"/>
                  </a:moveTo>
                  <a:lnTo>
                    <a:pt x="1" y="56"/>
                  </a:lnTo>
                  <a:lnTo>
                    <a:pt x="787" y="3201"/>
                  </a:lnTo>
                  <a:cubicBezTo>
                    <a:pt x="787" y="3258"/>
                    <a:pt x="843" y="3258"/>
                    <a:pt x="899" y="3258"/>
                  </a:cubicBezTo>
                  <a:cubicBezTo>
                    <a:pt x="955" y="3258"/>
                    <a:pt x="1012" y="3201"/>
                    <a:pt x="1012" y="3145"/>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22"/>
            <p:cNvSpPr/>
            <p:nvPr/>
          </p:nvSpPr>
          <p:spPr>
            <a:xfrm>
              <a:off x="705372" y="171964"/>
              <a:ext cx="76769" cy="174957"/>
            </a:xfrm>
            <a:custGeom>
              <a:rect b="b" l="l" r="r" t="t"/>
              <a:pathLst>
                <a:path extrusionOk="0" h="3202" w="1405">
                  <a:moveTo>
                    <a:pt x="281" y="0"/>
                  </a:moveTo>
                  <a:lnTo>
                    <a:pt x="1" y="113"/>
                  </a:lnTo>
                  <a:lnTo>
                    <a:pt x="1124" y="3146"/>
                  </a:lnTo>
                  <a:cubicBezTo>
                    <a:pt x="1124" y="3202"/>
                    <a:pt x="1180" y="3202"/>
                    <a:pt x="1236" y="3202"/>
                  </a:cubicBezTo>
                  <a:lnTo>
                    <a:pt x="1292" y="3202"/>
                  </a:lnTo>
                  <a:cubicBezTo>
                    <a:pt x="1349" y="3202"/>
                    <a:pt x="1405" y="3146"/>
                    <a:pt x="1349" y="3033"/>
                  </a:cubicBez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22"/>
            <p:cNvSpPr/>
            <p:nvPr/>
          </p:nvSpPr>
          <p:spPr>
            <a:xfrm>
              <a:off x="1193313" y="-187079"/>
              <a:ext cx="153484" cy="116656"/>
            </a:xfrm>
            <a:custGeom>
              <a:rect b="b" l="l" r="r" t="t"/>
              <a:pathLst>
                <a:path extrusionOk="0" h="2135" w="2809">
                  <a:moveTo>
                    <a:pt x="113" y="0"/>
                  </a:moveTo>
                  <a:cubicBezTo>
                    <a:pt x="57" y="56"/>
                    <a:pt x="1" y="112"/>
                    <a:pt x="1" y="225"/>
                  </a:cubicBezTo>
                  <a:lnTo>
                    <a:pt x="2584" y="2134"/>
                  </a:lnTo>
                  <a:lnTo>
                    <a:pt x="2640" y="2134"/>
                  </a:lnTo>
                  <a:cubicBezTo>
                    <a:pt x="2697" y="2134"/>
                    <a:pt x="2697" y="2134"/>
                    <a:pt x="2753" y="2078"/>
                  </a:cubicBezTo>
                  <a:cubicBezTo>
                    <a:pt x="2809" y="2022"/>
                    <a:pt x="2809" y="1966"/>
                    <a:pt x="2753" y="1910"/>
                  </a:cubicBez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22"/>
            <p:cNvSpPr/>
            <p:nvPr/>
          </p:nvSpPr>
          <p:spPr>
            <a:xfrm>
              <a:off x="1368272" y="-552297"/>
              <a:ext cx="178017" cy="55296"/>
            </a:xfrm>
            <a:custGeom>
              <a:rect b="b" l="l" r="r" t="t"/>
              <a:pathLst>
                <a:path extrusionOk="0" h="1012" w="3258">
                  <a:moveTo>
                    <a:pt x="56" y="1"/>
                  </a:moveTo>
                  <a:cubicBezTo>
                    <a:pt x="56" y="57"/>
                    <a:pt x="0" y="169"/>
                    <a:pt x="0" y="225"/>
                  </a:cubicBezTo>
                  <a:lnTo>
                    <a:pt x="3145" y="1012"/>
                  </a:lnTo>
                  <a:cubicBezTo>
                    <a:pt x="3258" y="1012"/>
                    <a:pt x="3258" y="787"/>
                    <a:pt x="3145" y="787"/>
                  </a:cubicBezTo>
                  <a:lnTo>
                    <a:pt x="3202" y="787"/>
                  </a:lnTo>
                  <a:lnTo>
                    <a:pt x="5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22"/>
            <p:cNvSpPr/>
            <p:nvPr/>
          </p:nvSpPr>
          <p:spPr>
            <a:xfrm>
              <a:off x="1389746" y="-653546"/>
              <a:ext cx="181077" cy="39942"/>
            </a:xfrm>
            <a:custGeom>
              <a:rect b="b" l="l" r="r" t="t"/>
              <a:pathLst>
                <a:path extrusionOk="0" h="731" w="3314">
                  <a:moveTo>
                    <a:pt x="0" y="0"/>
                  </a:moveTo>
                  <a:lnTo>
                    <a:pt x="0" y="225"/>
                  </a:lnTo>
                  <a:lnTo>
                    <a:pt x="3202" y="730"/>
                  </a:lnTo>
                  <a:cubicBezTo>
                    <a:pt x="3258" y="730"/>
                    <a:pt x="3314" y="674"/>
                    <a:pt x="3314" y="618"/>
                  </a:cubicBezTo>
                  <a:cubicBezTo>
                    <a:pt x="3314" y="506"/>
                    <a:pt x="3258" y="449"/>
                    <a:pt x="3202" y="449"/>
                  </a:cubicBezTo>
                  <a:lnTo>
                    <a:pt x="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22"/>
            <p:cNvSpPr/>
            <p:nvPr/>
          </p:nvSpPr>
          <p:spPr>
            <a:xfrm>
              <a:off x="1398926" y="-754849"/>
              <a:ext cx="184191" cy="24643"/>
            </a:xfrm>
            <a:custGeom>
              <a:rect b="b" l="l" r="r" t="t"/>
              <a:pathLst>
                <a:path extrusionOk="0" h="451" w="3371">
                  <a:moveTo>
                    <a:pt x="1" y="1"/>
                  </a:moveTo>
                  <a:lnTo>
                    <a:pt x="1" y="282"/>
                  </a:lnTo>
                  <a:lnTo>
                    <a:pt x="3258" y="450"/>
                  </a:lnTo>
                  <a:cubicBezTo>
                    <a:pt x="3314" y="450"/>
                    <a:pt x="3371" y="394"/>
                    <a:pt x="3371" y="338"/>
                  </a:cubicBezTo>
                  <a:cubicBezTo>
                    <a:pt x="3371" y="225"/>
                    <a:pt x="3314" y="169"/>
                    <a:pt x="3258" y="169"/>
                  </a:cubicBezTo>
                  <a:lnTo>
                    <a:pt x="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22"/>
            <p:cNvSpPr/>
            <p:nvPr/>
          </p:nvSpPr>
          <p:spPr>
            <a:xfrm>
              <a:off x="1337564" y="-457167"/>
              <a:ext cx="174957" cy="73709"/>
            </a:xfrm>
            <a:custGeom>
              <a:rect b="b" l="l" r="r" t="t"/>
              <a:pathLst>
                <a:path extrusionOk="0" h="1349" w="3202">
                  <a:moveTo>
                    <a:pt x="57" y="1"/>
                  </a:moveTo>
                  <a:cubicBezTo>
                    <a:pt x="57" y="57"/>
                    <a:pt x="0" y="169"/>
                    <a:pt x="0" y="225"/>
                  </a:cubicBezTo>
                  <a:lnTo>
                    <a:pt x="3033" y="1349"/>
                  </a:lnTo>
                  <a:lnTo>
                    <a:pt x="3090" y="1349"/>
                  </a:lnTo>
                  <a:cubicBezTo>
                    <a:pt x="3146" y="1292"/>
                    <a:pt x="3202" y="1292"/>
                    <a:pt x="3202" y="1236"/>
                  </a:cubicBezTo>
                  <a:cubicBezTo>
                    <a:pt x="3202" y="1180"/>
                    <a:pt x="3202" y="1124"/>
                    <a:pt x="3146" y="1068"/>
                  </a:cubicBezTo>
                  <a:lnTo>
                    <a:pt x="5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22"/>
            <p:cNvSpPr/>
            <p:nvPr/>
          </p:nvSpPr>
          <p:spPr>
            <a:xfrm>
              <a:off x="1251614" y="-273029"/>
              <a:ext cx="162718" cy="101303"/>
            </a:xfrm>
            <a:custGeom>
              <a:rect b="b" l="l" r="r" t="t"/>
              <a:pathLst>
                <a:path extrusionOk="0" h="1854" w="2978">
                  <a:moveTo>
                    <a:pt x="113" y="1"/>
                  </a:moveTo>
                  <a:lnTo>
                    <a:pt x="1" y="225"/>
                  </a:lnTo>
                  <a:lnTo>
                    <a:pt x="2753" y="1854"/>
                  </a:lnTo>
                  <a:lnTo>
                    <a:pt x="2809" y="1854"/>
                  </a:lnTo>
                  <a:cubicBezTo>
                    <a:pt x="2865" y="1854"/>
                    <a:pt x="2921" y="1854"/>
                    <a:pt x="2921" y="1798"/>
                  </a:cubicBezTo>
                  <a:cubicBezTo>
                    <a:pt x="2978" y="1742"/>
                    <a:pt x="2921" y="1685"/>
                    <a:pt x="2865" y="1629"/>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22"/>
            <p:cNvSpPr/>
            <p:nvPr/>
          </p:nvSpPr>
          <p:spPr>
            <a:xfrm>
              <a:off x="508994" y="221086"/>
              <a:ext cx="39942" cy="184137"/>
            </a:xfrm>
            <a:custGeom>
              <a:rect b="b" l="l" r="r" t="t"/>
              <a:pathLst>
                <a:path extrusionOk="0" h="3370" w="731">
                  <a:moveTo>
                    <a:pt x="281" y="0"/>
                  </a:moveTo>
                  <a:lnTo>
                    <a:pt x="0" y="56"/>
                  </a:lnTo>
                  <a:lnTo>
                    <a:pt x="449" y="3258"/>
                  </a:lnTo>
                  <a:cubicBezTo>
                    <a:pt x="506" y="3314"/>
                    <a:pt x="562" y="3370"/>
                    <a:pt x="618" y="3370"/>
                  </a:cubicBezTo>
                  <a:cubicBezTo>
                    <a:pt x="674" y="3370"/>
                    <a:pt x="730" y="3314"/>
                    <a:pt x="730" y="3201"/>
                  </a:cubicBez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22"/>
            <p:cNvSpPr/>
            <p:nvPr/>
          </p:nvSpPr>
          <p:spPr>
            <a:xfrm>
              <a:off x="1297676" y="-362038"/>
              <a:ext cx="168838" cy="89063"/>
            </a:xfrm>
            <a:custGeom>
              <a:rect b="b" l="l" r="r" t="t"/>
              <a:pathLst>
                <a:path extrusionOk="0" h="1630" w="3090">
                  <a:moveTo>
                    <a:pt x="113" y="1"/>
                  </a:moveTo>
                  <a:lnTo>
                    <a:pt x="0" y="225"/>
                  </a:lnTo>
                  <a:lnTo>
                    <a:pt x="2921" y="1630"/>
                  </a:lnTo>
                  <a:lnTo>
                    <a:pt x="2977" y="1630"/>
                  </a:lnTo>
                  <a:cubicBezTo>
                    <a:pt x="3033" y="1630"/>
                    <a:pt x="3089" y="1630"/>
                    <a:pt x="3089" y="1573"/>
                  </a:cubicBezTo>
                  <a:cubicBezTo>
                    <a:pt x="3089" y="1517"/>
                    <a:pt x="3089" y="1405"/>
                    <a:pt x="3033" y="1405"/>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22"/>
            <p:cNvSpPr/>
            <p:nvPr/>
          </p:nvSpPr>
          <p:spPr>
            <a:xfrm>
              <a:off x="410750" y="233325"/>
              <a:ext cx="21528" cy="184191"/>
            </a:xfrm>
            <a:custGeom>
              <a:rect b="b" l="l" r="r" t="t"/>
              <a:pathLst>
                <a:path extrusionOk="0" h="3371" w="394">
                  <a:moveTo>
                    <a:pt x="1" y="1"/>
                  </a:moveTo>
                  <a:lnTo>
                    <a:pt x="169" y="3258"/>
                  </a:lnTo>
                  <a:cubicBezTo>
                    <a:pt x="169" y="3314"/>
                    <a:pt x="225" y="3371"/>
                    <a:pt x="282" y="3371"/>
                  </a:cubicBezTo>
                  <a:cubicBezTo>
                    <a:pt x="338" y="3371"/>
                    <a:pt x="394" y="3314"/>
                    <a:pt x="394" y="3202"/>
                  </a:cubicBez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22"/>
            <p:cNvSpPr/>
            <p:nvPr/>
          </p:nvSpPr>
          <p:spPr>
            <a:xfrm>
              <a:off x="60940" y="202672"/>
              <a:ext cx="58356" cy="178017"/>
            </a:xfrm>
            <a:custGeom>
              <a:rect b="b" l="l" r="r" t="t"/>
              <a:pathLst>
                <a:path extrusionOk="0" h="3258" w="1068">
                  <a:moveTo>
                    <a:pt x="843" y="0"/>
                  </a:moveTo>
                  <a:lnTo>
                    <a:pt x="56" y="3089"/>
                  </a:lnTo>
                  <a:cubicBezTo>
                    <a:pt x="0" y="3145"/>
                    <a:pt x="56" y="3258"/>
                    <a:pt x="112" y="3258"/>
                  </a:cubicBezTo>
                  <a:cubicBezTo>
                    <a:pt x="169" y="3258"/>
                    <a:pt x="225" y="3201"/>
                    <a:pt x="281" y="3145"/>
                  </a:cubicBezTo>
                  <a:lnTo>
                    <a:pt x="1067" y="56"/>
                  </a:lnTo>
                  <a:lnTo>
                    <a:pt x="8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22"/>
            <p:cNvSpPr/>
            <p:nvPr/>
          </p:nvSpPr>
          <p:spPr>
            <a:xfrm>
              <a:off x="-49543" y="171964"/>
              <a:ext cx="76769" cy="174957"/>
            </a:xfrm>
            <a:custGeom>
              <a:rect b="b" l="l" r="r" t="t"/>
              <a:pathLst>
                <a:path extrusionOk="0" h="3202" w="1405">
                  <a:moveTo>
                    <a:pt x="1123" y="0"/>
                  </a:moveTo>
                  <a:lnTo>
                    <a:pt x="56" y="3033"/>
                  </a:lnTo>
                  <a:cubicBezTo>
                    <a:pt x="0" y="3089"/>
                    <a:pt x="56" y="3202"/>
                    <a:pt x="112" y="3202"/>
                  </a:cubicBezTo>
                  <a:lnTo>
                    <a:pt x="169" y="3202"/>
                  </a:lnTo>
                  <a:cubicBezTo>
                    <a:pt x="225" y="3202"/>
                    <a:pt x="281" y="3146"/>
                    <a:pt x="337" y="3089"/>
                  </a:cubicBezTo>
                  <a:lnTo>
                    <a:pt x="1404" y="57"/>
                  </a:lnTo>
                  <a:lnTo>
                    <a:pt x="112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22"/>
            <p:cNvSpPr/>
            <p:nvPr/>
          </p:nvSpPr>
          <p:spPr>
            <a:xfrm>
              <a:off x="-347225" y="-39768"/>
              <a:ext cx="24588" cy="39942"/>
            </a:xfrm>
            <a:custGeom>
              <a:rect b="b" l="l" r="r" t="t"/>
              <a:pathLst>
                <a:path extrusionOk="0" h="731" w="450">
                  <a:moveTo>
                    <a:pt x="281" y="0"/>
                  </a:moveTo>
                  <a:lnTo>
                    <a:pt x="0" y="337"/>
                  </a:lnTo>
                  <a:lnTo>
                    <a:pt x="0" y="730"/>
                  </a:lnTo>
                  <a:lnTo>
                    <a:pt x="450" y="225"/>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22"/>
            <p:cNvSpPr/>
            <p:nvPr/>
          </p:nvSpPr>
          <p:spPr>
            <a:xfrm>
              <a:off x="297207" y="233325"/>
              <a:ext cx="24643" cy="184191"/>
            </a:xfrm>
            <a:custGeom>
              <a:rect b="b" l="l" r="r" t="t"/>
              <a:pathLst>
                <a:path extrusionOk="0" h="3371" w="451">
                  <a:moveTo>
                    <a:pt x="169" y="1"/>
                  </a:moveTo>
                  <a:lnTo>
                    <a:pt x="1" y="3202"/>
                  </a:lnTo>
                  <a:cubicBezTo>
                    <a:pt x="1" y="3314"/>
                    <a:pt x="57" y="3371"/>
                    <a:pt x="113" y="3371"/>
                  </a:cubicBezTo>
                  <a:cubicBezTo>
                    <a:pt x="225" y="3371"/>
                    <a:pt x="282" y="3314"/>
                    <a:pt x="282" y="3202"/>
                  </a:cubicBezTo>
                  <a:lnTo>
                    <a:pt x="45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22"/>
            <p:cNvSpPr/>
            <p:nvPr/>
          </p:nvSpPr>
          <p:spPr>
            <a:xfrm>
              <a:off x="-163086" y="132076"/>
              <a:ext cx="92068" cy="168838"/>
            </a:xfrm>
            <a:custGeom>
              <a:rect b="b" l="l" r="r" t="t"/>
              <a:pathLst>
                <a:path extrusionOk="0" h="3090" w="1685">
                  <a:moveTo>
                    <a:pt x="1460" y="0"/>
                  </a:moveTo>
                  <a:lnTo>
                    <a:pt x="56" y="2921"/>
                  </a:lnTo>
                  <a:cubicBezTo>
                    <a:pt x="0" y="2977"/>
                    <a:pt x="56" y="3033"/>
                    <a:pt x="112" y="3089"/>
                  </a:cubicBezTo>
                  <a:lnTo>
                    <a:pt x="169" y="3089"/>
                  </a:lnTo>
                  <a:cubicBezTo>
                    <a:pt x="225" y="3089"/>
                    <a:pt x="281" y="3033"/>
                    <a:pt x="281" y="2977"/>
                  </a:cubicBezTo>
                  <a:lnTo>
                    <a:pt x="1685" y="113"/>
                  </a:lnTo>
                  <a:lnTo>
                    <a:pt x="146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22"/>
            <p:cNvSpPr/>
            <p:nvPr/>
          </p:nvSpPr>
          <p:spPr>
            <a:xfrm>
              <a:off x="-347225" y="24653"/>
              <a:ext cx="104362" cy="147364"/>
            </a:xfrm>
            <a:custGeom>
              <a:rect b="b" l="l" r="r" t="t"/>
              <a:pathLst>
                <a:path extrusionOk="0" h="2697" w="1910">
                  <a:moveTo>
                    <a:pt x="1685" y="1"/>
                  </a:moveTo>
                  <a:lnTo>
                    <a:pt x="0" y="2247"/>
                  </a:lnTo>
                  <a:lnTo>
                    <a:pt x="0" y="2696"/>
                  </a:lnTo>
                  <a:lnTo>
                    <a:pt x="1910" y="169"/>
                  </a:lnTo>
                  <a:lnTo>
                    <a:pt x="168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22"/>
            <p:cNvSpPr/>
            <p:nvPr/>
          </p:nvSpPr>
          <p:spPr>
            <a:xfrm>
              <a:off x="-264390" y="82954"/>
              <a:ext cx="104417" cy="162718"/>
            </a:xfrm>
            <a:custGeom>
              <a:rect b="b" l="l" r="r" t="t"/>
              <a:pathLst>
                <a:path extrusionOk="0" h="2978" w="1911">
                  <a:moveTo>
                    <a:pt x="1686" y="1"/>
                  </a:moveTo>
                  <a:lnTo>
                    <a:pt x="57" y="2809"/>
                  </a:lnTo>
                  <a:cubicBezTo>
                    <a:pt x="1" y="2865"/>
                    <a:pt x="1" y="2921"/>
                    <a:pt x="113" y="2977"/>
                  </a:cubicBezTo>
                  <a:lnTo>
                    <a:pt x="169" y="2977"/>
                  </a:lnTo>
                  <a:cubicBezTo>
                    <a:pt x="225" y="2977"/>
                    <a:pt x="225" y="2921"/>
                    <a:pt x="281" y="2921"/>
                  </a:cubicBezTo>
                  <a:lnTo>
                    <a:pt x="1910" y="113"/>
                  </a:lnTo>
                  <a:lnTo>
                    <a:pt x="168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22"/>
            <p:cNvSpPr/>
            <p:nvPr/>
          </p:nvSpPr>
          <p:spPr>
            <a:xfrm>
              <a:off x="-347225" y="-1307210"/>
              <a:ext cx="1896554" cy="1436267"/>
            </a:xfrm>
            <a:custGeom>
              <a:rect b="b" l="l" r="r" t="t"/>
              <a:pathLst>
                <a:path extrusionOk="0" h="26286" w="34710">
                  <a:moveTo>
                    <a:pt x="26791" y="0"/>
                  </a:moveTo>
                  <a:cubicBezTo>
                    <a:pt x="31677" y="7358"/>
                    <a:pt x="29936" y="17355"/>
                    <a:pt x="22747" y="22578"/>
                  </a:cubicBezTo>
                  <a:cubicBezTo>
                    <a:pt x="19818" y="24706"/>
                    <a:pt x="16413" y="25734"/>
                    <a:pt x="13035" y="25734"/>
                  </a:cubicBezTo>
                  <a:cubicBezTo>
                    <a:pt x="8121" y="25734"/>
                    <a:pt x="3262" y="23560"/>
                    <a:pt x="0" y="19433"/>
                  </a:cubicBezTo>
                  <a:lnTo>
                    <a:pt x="0" y="20163"/>
                  </a:lnTo>
                  <a:cubicBezTo>
                    <a:pt x="3258" y="24039"/>
                    <a:pt x="8032" y="26285"/>
                    <a:pt x="13087" y="26285"/>
                  </a:cubicBezTo>
                  <a:cubicBezTo>
                    <a:pt x="26566" y="26285"/>
                    <a:pt x="34710" y="11289"/>
                    <a:pt x="2729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22"/>
            <p:cNvSpPr/>
            <p:nvPr/>
          </p:nvSpPr>
          <p:spPr>
            <a:xfrm>
              <a:off x="67060" y="-1097773"/>
              <a:ext cx="107477" cy="106712"/>
            </a:xfrm>
            <a:custGeom>
              <a:rect b="b" l="l" r="r" t="t"/>
              <a:pathLst>
                <a:path extrusionOk="0" h="1953" w="1967">
                  <a:moveTo>
                    <a:pt x="169" y="0"/>
                  </a:moveTo>
                  <a:cubicBezTo>
                    <a:pt x="127" y="0"/>
                    <a:pt x="85" y="14"/>
                    <a:pt x="57" y="42"/>
                  </a:cubicBezTo>
                  <a:cubicBezTo>
                    <a:pt x="0" y="99"/>
                    <a:pt x="0" y="155"/>
                    <a:pt x="57" y="211"/>
                  </a:cubicBezTo>
                  <a:lnTo>
                    <a:pt x="1798" y="1952"/>
                  </a:lnTo>
                  <a:lnTo>
                    <a:pt x="1966" y="1727"/>
                  </a:lnTo>
                  <a:lnTo>
                    <a:pt x="281" y="42"/>
                  </a:lnTo>
                  <a:cubicBezTo>
                    <a:pt x="253" y="14"/>
                    <a:pt x="211" y="0"/>
                    <a:pt x="16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22"/>
            <p:cNvSpPr/>
            <p:nvPr/>
          </p:nvSpPr>
          <p:spPr>
            <a:xfrm>
              <a:off x="-187674" y="-810091"/>
              <a:ext cx="276260" cy="12349"/>
            </a:xfrm>
            <a:custGeom>
              <a:rect b="b" l="l" r="r" t="t"/>
              <a:pathLst>
                <a:path extrusionOk="0" h="226" w="5056">
                  <a:moveTo>
                    <a:pt x="113" y="1"/>
                  </a:moveTo>
                  <a:cubicBezTo>
                    <a:pt x="57" y="1"/>
                    <a:pt x="1" y="57"/>
                    <a:pt x="1" y="113"/>
                  </a:cubicBezTo>
                  <a:cubicBezTo>
                    <a:pt x="1" y="169"/>
                    <a:pt x="57" y="225"/>
                    <a:pt x="113" y="225"/>
                  </a:cubicBezTo>
                  <a:lnTo>
                    <a:pt x="5056" y="225"/>
                  </a:lnTo>
                  <a:lnTo>
                    <a:pt x="5056" y="169"/>
                  </a:lnTo>
                  <a:lnTo>
                    <a:pt x="505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22"/>
            <p:cNvSpPr/>
            <p:nvPr/>
          </p:nvSpPr>
          <p:spPr>
            <a:xfrm>
              <a:off x="355508" y="-1310325"/>
              <a:ext cx="15408" cy="230253"/>
            </a:xfrm>
            <a:custGeom>
              <a:rect b="b" l="l" r="r" t="t"/>
              <a:pathLst>
                <a:path extrusionOk="0" h="4214" w="282">
                  <a:moveTo>
                    <a:pt x="1" y="1"/>
                  </a:moveTo>
                  <a:lnTo>
                    <a:pt x="1" y="4213"/>
                  </a:lnTo>
                  <a:lnTo>
                    <a:pt x="282" y="4213"/>
                  </a:lnTo>
                  <a:lnTo>
                    <a:pt x="28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22"/>
            <p:cNvSpPr/>
            <p:nvPr/>
          </p:nvSpPr>
          <p:spPr>
            <a:xfrm>
              <a:off x="-34243" y="-1196727"/>
              <a:ext cx="948277" cy="943414"/>
            </a:xfrm>
            <a:custGeom>
              <a:rect b="b" l="l" r="r" t="t"/>
              <a:pathLst>
                <a:path extrusionOk="0" h="17266" w="17355">
                  <a:moveTo>
                    <a:pt x="9493" y="0"/>
                  </a:moveTo>
                  <a:lnTo>
                    <a:pt x="9212" y="899"/>
                  </a:lnTo>
                  <a:cubicBezTo>
                    <a:pt x="10167" y="1179"/>
                    <a:pt x="11065" y="1685"/>
                    <a:pt x="11852" y="2415"/>
                  </a:cubicBezTo>
                  <a:lnTo>
                    <a:pt x="10785" y="3482"/>
                  </a:lnTo>
                  <a:lnTo>
                    <a:pt x="11009" y="3651"/>
                  </a:lnTo>
                  <a:lnTo>
                    <a:pt x="12020" y="2584"/>
                  </a:lnTo>
                  <a:cubicBezTo>
                    <a:pt x="13200" y="3819"/>
                    <a:pt x="13874" y="5392"/>
                    <a:pt x="13930" y="7021"/>
                  </a:cubicBezTo>
                  <a:lnTo>
                    <a:pt x="12469" y="7021"/>
                  </a:lnTo>
                  <a:lnTo>
                    <a:pt x="12469" y="7245"/>
                  </a:lnTo>
                  <a:lnTo>
                    <a:pt x="12469" y="7358"/>
                  </a:lnTo>
                  <a:lnTo>
                    <a:pt x="13874" y="7358"/>
                  </a:lnTo>
                  <a:cubicBezTo>
                    <a:pt x="13817" y="8986"/>
                    <a:pt x="13200" y="10615"/>
                    <a:pt x="12020" y="11795"/>
                  </a:cubicBezTo>
                  <a:lnTo>
                    <a:pt x="11009" y="10784"/>
                  </a:lnTo>
                  <a:lnTo>
                    <a:pt x="10841" y="11008"/>
                  </a:lnTo>
                  <a:lnTo>
                    <a:pt x="11852" y="12019"/>
                  </a:lnTo>
                  <a:cubicBezTo>
                    <a:pt x="10616" y="13199"/>
                    <a:pt x="9043" y="13873"/>
                    <a:pt x="7359" y="13873"/>
                  </a:cubicBezTo>
                  <a:lnTo>
                    <a:pt x="7359" y="12412"/>
                  </a:lnTo>
                  <a:lnTo>
                    <a:pt x="7078" y="12412"/>
                  </a:lnTo>
                  <a:lnTo>
                    <a:pt x="7078" y="13873"/>
                  </a:lnTo>
                  <a:cubicBezTo>
                    <a:pt x="5393" y="13873"/>
                    <a:pt x="3820" y="13199"/>
                    <a:pt x="2585" y="12019"/>
                  </a:cubicBezTo>
                  <a:lnTo>
                    <a:pt x="3708" y="10896"/>
                  </a:lnTo>
                  <a:lnTo>
                    <a:pt x="3539" y="10727"/>
                  </a:lnTo>
                  <a:lnTo>
                    <a:pt x="2416" y="11851"/>
                  </a:lnTo>
                  <a:cubicBezTo>
                    <a:pt x="1686" y="11121"/>
                    <a:pt x="1180" y="10222"/>
                    <a:pt x="900" y="9211"/>
                  </a:cubicBezTo>
                  <a:lnTo>
                    <a:pt x="1" y="9492"/>
                  </a:lnTo>
                  <a:cubicBezTo>
                    <a:pt x="956" y="12637"/>
                    <a:pt x="3820" y="14771"/>
                    <a:pt x="7078" y="14827"/>
                  </a:cubicBezTo>
                  <a:lnTo>
                    <a:pt x="7078" y="17186"/>
                  </a:lnTo>
                  <a:cubicBezTo>
                    <a:pt x="7117" y="17226"/>
                    <a:pt x="7157" y="17266"/>
                    <a:pt x="7197" y="17266"/>
                  </a:cubicBezTo>
                  <a:cubicBezTo>
                    <a:pt x="7213" y="17266"/>
                    <a:pt x="7230" y="17259"/>
                    <a:pt x="7246" y="17243"/>
                  </a:cubicBezTo>
                  <a:cubicBezTo>
                    <a:pt x="7359" y="17243"/>
                    <a:pt x="7415" y="17186"/>
                    <a:pt x="7415" y="17130"/>
                  </a:cubicBezTo>
                  <a:lnTo>
                    <a:pt x="7415" y="14827"/>
                  </a:lnTo>
                  <a:cubicBezTo>
                    <a:pt x="11459" y="14715"/>
                    <a:pt x="14772" y="11401"/>
                    <a:pt x="14828" y="7358"/>
                  </a:cubicBezTo>
                  <a:lnTo>
                    <a:pt x="17187" y="7358"/>
                  </a:lnTo>
                  <a:cubicBezTo>
                    <a:pt x="17343" y="7358"/>
                    <a:pt x="17355" y="7070"/>
                    <a:pt x="17223" y="7070"/>
                  </a:cubicBezTo>
                  <a:cubicBezTo>
                    <a:pt x="17212" y="7070"/>
                    <a:pt x="17200" y="7072"/>
                    <a:pt x="17187" y="7077"/>
                  </a:cubicBezTo>
                  <a:lnTo>
                    <a:pt x="14828" y="7077"/>
                  </a:lnTo>
                  <a:cubicBezTo>
                    <a:pt x="14772" y="5111"/>
                    <a:pt x="13986" y="3258"/>
                    <a:pt x="12638" y="1910"/>
                  </a:cubicBezTo>
                  <a:lnTo>
                    <a:pt x="12638" y="1853"/>
                  </a:lnTo>
                  <a:cubicBezTo>
                    <a:pt x="12638" y="1835"/>
                    <a:pt x="12638" y="1828"/>
                    <a:pt x="12636" y="1828"/>
                  </a:cubicBezTo>
                  <a:cubicBezTo>
                    <a:pt x="12632" y="1828"/>
                    <a:pt x="12619" y="1853"/>
                    <a:pt x="12582" y="1853"/>
                  </a:cubicBezTo>
                  <a:cubicBezTo>
                    <a:pt x="11683" y="1011"/>
                    <a:pt x="10616" y="337"/>
                    <a:pt x="949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22"/>
            <p:cNvSpPr/>
            <p:nvPr/>
          </p:nvSpPr>
          <p:spPr>
            <a:xfrm>
              <a:off x="-175380" y="-1307210"/>
              <a:ext cx="1402500" cy="1288466"/>
            </a:xfrm>
            <a:custGeom>
              <a:rect b="b" l="l" r="r" t="t"/>
              <a:pathLst>
                <a:path extrusionOk="0" h="23581" w="25668">
                  <a:moveTo>
                    <a:pt x="18647" y="0"/>
                  </a:moveTo>
                  <a:cubicBezTo>
                    <a:pt x="21231" y="2415"/>
                    <a:pt x="22691" y="5785"/>
                    <a:pt x="22635" y="9267"/>
                  </a:cubicBezTo>
                  <a:cubicBezTo>
                    <a:pt x="22673" y="16981"/>
                    <a:pt x="16387" y="22072"/>
                    <a:pt x="9830" y="22072"/>
                  </a:cubicBezTo>
                  <a:cubicBezTo>
                    <a:pt x="6695" y="22072"/>
                    <a:pt x="3497" y="20908"/>
                    <a:pt x="899" y="18310"/>
                  </a:cubicBezTo>
                  <a:lnTo>
                    <a:pt x="0" y="19208"/>
                  </a:lnTo>
                  <a:cubicBezTo>
                    <a:pt x="2764" y="22118"/>
                    <a:pt x="6463" y="23580"/>
                    <a:pt x="10175" y="23580"/>
                  </a:cubicBezTo>
                  <a:cubicBezTo>
                    <a:pt x="13628" y="23580"/>
                    <a:pt x="17092" y="22315"/>
                    <a:pt x="19826" y="19770"/>
                  </a:cubicBezTo>
                  <a:cubicBezTo>
                    <a:pt x="25443" y="14434"/>
                    <a:pt x="25668" y="5617"/>
                    <a:pt x="2038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22"/>
            <p:cNvSpPr/>
            <p:nvPr/>
          </p:nvSpPr>
          <p:spPr>
            <a:xfrm>
              <a:off x="622537" y="-1307210"/>
              <a:ext cx="494110" cy="807142"/>
            </a:xfrm>
            <a:custGeom>
              <a:rect b="b" l="l" r="r" t="t"/>
              <a:pathLst>
                <a:path extrusionOk="0" h="14772" w="9043">
                  <a:moveTo>
                    <a:pt x="0" y="0"/>
                  </a:moveTo>
                  <a:cubicBezTo>
                    <a:pt x="730" y="393"/>
                    <a:pt x="1460" y="843"/>
                    <a:pt x="2134" y="1404"/>
                  </a:cubicBezTo>
                  <a:lnTo>
                    <a:pt x="2640" y="786"/>
                  </a:lnTo>
                  <a:cubicBezTo>
                    <a:pt x="6403" y="4156"/>
                    <a:pt x="7582" y="9548"/>
                    <a:pt x="5448" y="14154"/>
                  </a:cubicBezTo>
                  <a:lnTo>
                    <a:pt x="6740" y="14771"/>
                  </a:lnTo>
                  <a:cubicBezTo>
                    <a:pt x="9043" y="9717"/>
                    <a:pt x="7863" y="3763"/>
                    <a:pt x="381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22"/>
            <p:cNvSpPr/>
            <p:nvPr/>
          </p:nvSpPr>
          <p:spPr>
            <a:xfrm>
              <a:off x="-347225" y="-1304151"/>
              <a:ext cx="702780" cy="1190770"/>
            </a:xfrm>
            <a:custGeom>
              <a:rect b="b" l="l" r="r" t="t"/>
              <a:pathLst>
                <a:path extrusionOk="0" h="21793" w="12862">
                  <a:moveTo>
                    <a:pt x="4100" y="0"/>
                  </a:moveTo>
                  <a:cubicBezTo>
                    <a:pt x="1517" y="2415"/>
                    <a:pt x="56" y="5785"/>
                    <a:pt x="0" y="9324"/>
                  </a:cubicBezTo>
                  <a:cubicBezTo>
                    <a:pt x="0" y="10728"/>
                    <a:pt x="281" y="12132"/>
                    <a:pt x="730" y="13536"/>
                  </a:cubicBezTo>
                  <a:lnTo>
                    <a:pt x="1067" y="13424"/>
                  </a:lnTo>
                  <a:cubicBezTo>
                    <a:pt x="2808" y="18422"/>
                    <a:pt x="7526" y="21792"/>
                    <a:pt x="12862" y="21792"/>
                  </a:cubicBezTo>
                  <a:lnTo>
                    <a:pt x="12862" y="19883"/>
                  </a:lnTo>
                  <a:cubicBezTo>
                    <a:pt x="7863" y="19883"/>
                    <a:pt x="3482" y="16400"/>
                    <a:pt x="2471" y="11458"/>
                  </a:cubicBezTo>
                  <a:cubicBezTo>
                    <a:pt x="2359" y="10784"/>
                    <a:pt x="2303" y="10054"/>
                    <a:pt x="2303" y="9380"/>
                  </a:cubicBezTo>
                  <a:lnTo>
                    <a:pt x="1460" y="9380"/>
                  </a:lnTo>
                  <a:cubicBezTo>
                    <a:pt x="1460" y="6403"/>
                    <a:pt x="2640" y="3482"/>
                    <a:pt x="4718" y="1404"/>
                  </a:cubicBezTo>
                  <a:lnTo>
                    <a:pt x="5336" y="1966"/>
                  </a:lnTo>
                  <a:cubicBezTo>
                    <a:pt x="6066" y="1180"/>
                    <a:pt x="7021" y="506"/>
                    <a:pt x="797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22"/>
            <p:cNvSpPr/>
            <p:nvPr/>
          </p:nvSpPr>
          <p:spPr>
            <a:xfrm>
              <a:off x="407690" y="-935873"/>
              <a:ext cx="86003" cy="85949"/>
            </a:xfrm>
            <a:custGeom>
              <a:rect b="b" l="l" r="r" t="t"/>
              <a:pathLst>
                <a:path extrusionOk="0" h="1573" w="1574">
                  <a:moveTo>
                    <a:pt x="1236" y="0"/>
                  </a:moveTo>
                  <a:lnTo>
                    <a:pt x="1" y="1236"/>
                  </a:lnTo>
                  <a:cubicBezTo>
                    <a:pt x="113" y="1348"/>
                    <a:pt x="225" y="1460"/>
                    <a:pt x="338" y="1573"/>
                  </a:cubicBezTo>
                  <a:lnTo>
                    <a:pt x="1573" y="337"/>
                  </a:lnTo>
                  <a:lnTo>
                    <a:pt x="123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22"/>
            <p:cNvSpPr/>
            <p:nvPr/>
          </p:nvSpPr>
          <p:spPr>
            <a:xfrm>
              <a:off x="226611" y="-751789"/>
              <a:ext cx="82944" cy="86003"/>
            </a:xfrm>
            <a:custGeom>
              <a:rect b="b" l="l" r="r" t="t"/>
              <a:pathLst>
                <a:path extrusionOk="0" h="1574" w="1518">
                  <a:moveTo>
                    <a:pt x="1180" y="1"/>
                  </a:moveTo>
                  <a:lnTo>
                    <a:pt x="1" y="1237"/>
                  </a:lnTo>
                  <a:lnTo>
                    <a:pt x="338" y="1573"/>
                  </a:lnTo>
                  <a:lnTo>
                    <a:pt x="1517" y="338"/>
                  </a:lnTo>
                  <a:cubicBezTo>
                    <a:pt x="1405" y="226"/>
                    <a:pt x="1293" y="113"/>
                    <a:pt x="118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22"/>
            <p:cNvSpPr/>
            <p:nvPr/>
          </p:nvSpPr>
          <p:spPr>
            <a:xfrm>
              <a:off x="410750" y="-751789"/>
              <a:ext cx="82944" cy="86003"/>
            </a:xfrm>
            <a:custGeom>
              <a:rect b="b" l="l" r="r" t="t"/>
              <a:pathLst>
                <a:path extrusionOk="0" h="1574" w="1518">
                  <a:moveTo>
                    <a:pt x="282" y="1"/>
                  </a:moveTo>
                  <a:cubicBezTo>
                    <a:pt x="225" y="113"/>
                    <a:pt x="113" y="226"/>
                    <a:pt x="1" y="338"/>
                  </a:cubicBezTo>
                  <a:lnTo>
                    <a:pt x="1180" y="1573"/>
                  </a:lnTo>
                  <a:lnTo>
                    <a:pt x="1517" y="1237"/>
                  </a:lnTo>
                  <a:lnTo>
                    <a:pt x="28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22"/>
            <p:cNvSpPr/>
            <p:nvPr/>
          </p:nvSpPr>
          <p:spPr>
            <a:xfrm>
              <a:off x="226611" y="-935873"/>
              <a:ext cx="86003" cy="85949"/>
            </a:xfrm>
            <a:custGeom>
              <a:rect b="b" l="l" r="r" t="t"/>
              <a:pathLst>
                <a:path extrusionOk="0" h="1573" w="1574">
                  <a:moveTo>
                    <a:pt x="338" y="0"/>
                  </a:moveTo>
                  <a:lnTo>
                    <a:pt x="1" y="337"/>
                  </a:lnTo>
                  <a:lnTo>
                    <a:pt x="1237" y="1573"/>
                  </a:lnTo>
                  <a:cubicBezTo>
                    <a:pt x="1293" y="1460"/>
                    <a:pt x="1405" y="1348"/>
                    <a:pt x="1574" y="1236"/>
                  </a:cubicBezTo>
                  <a:lnTo>
                    <a:pt x="33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22"/>
            <p:cNvSpPr/>
            <p:nvPr/>
          </p:nvSpPr>
          <p:spPr>
            <a:xfrm>
              <a:off x="303381" y="-856098"/>
              <a:ext cx="132010" cy="113760"/>
            </a:xfrm>
            <a:custGeom>
              <a:rect b="b" l="l" r="r" t="t"/>
              <a:pathLst>
                <a:path extrusionOk="0" h="2082" w="2416">
                  <a:moveTo>
                    <a:pt x="1011" y="0"/>
                  </a:moveTo>
                  <a:cubicBezTo>
                    <a:pt x="449" y="0"/>
                    <a:pt x="0" y="450"/>
                    <a:pt x="0" y="1011"/>
                  </a:cubicBezTo>
                  <a:cubicBezTo>
                    <a:pt x="0" y="1665"/>
                    <a:pt x="526" y="2081"/>
                    <a:pt x="1074" y="2081"/>
                  </a:cubicBezTo>
                  <a:cubicBezTo>
                    <a:pt x="1327" y="2081"/>
                    <a:pt x="1585" y="1993"/>
                    <a:pt x="1797" y="1798"/>
                  </a:cubicBezTo>
                  <a:cubicBezTo>
                    <a:pt x="2415" y="1124"/>
                    <a:pt x="1966" y="0"/>
                    <a:pt x="101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22"/>
            <p:cNvSpPr/>
            <p:nvPr/>
          </p:nvSpPr>
          <p:spPr>
            <a:xfrm>
              <a:off x="3439753" y="-1034117"/>
              <a:ext cx="1157002" cy="616886"/>
            </a:xfrm>
            <a:custGeom>
              <a:rect b="b" l="l" r="r" t="t"/>
              <a:pathLst>
                <a:path extrusionOk="0" h="11290" w="21175">
                  <a:moveTo>
                    <a:pt x="0" y="1"/>
                  </a:moveTo>
                  <a:lnTo>
                    <a:pt x="0" y="169"/>
                  </a:lnTo>
                  <a:lnTo>
                    <a:pt x="5504" y="169"/>
                  </a:lnTo>
                  <a:lnTo>
                    <a:pt x="7751" y="11290"/>
                  </a:lnTo>
                  <a:lnTo>
                    <a:pt x="21174" y="11290"/>
                  </a:lnTo>
                  <a:lnTo>
                    <a:pt x="21174" y="11121"/>
                  </a:lnTo>
                  <a:lnTo>
                    <a:pt x="7919" y="11121"/>
                  </a:lnTo>
                  <a:lnTo>
                    <a:pt x="561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22"/>
            <p:cNvSpPr/>
            <p:nvPr/>
          </p:nvSpPr>
          <p:spPr>
            <a:xfrm>
              <a:off x="3412105" y="-1061710"/>
              <a:ext cx="64530" cy="64475"/>
            </a:xfrm>
            <a:custGeom>
              <a:rect b="b" l="l" r="r" t="t"/>
              <a:pathLst>
                <a:path extrusionOk="0" h="1180" w="1181">
                  <a:moveTo>
                    <a:pt x="1" y="0"/>
                  </a:moveTo>
                  <a:lnTo>
                    <a:pt x="1" y="1180"/>
                  </a:lnTo>
                  <a:lnTo>
                    <a:pt x="1180" y="1180"/>
                  </a:lnTo>
                  <a:lnTo>
                    <a:pt x="118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22"/>
            <p:cNvSpPr/>
            <p:nvPr/>
          </p:nvSpPr>
          <p:spPr>
            <a:xfrm>
              <a:off x="4566006" y="-454108"/>
              <a:ext cx="64475" cy="64530"/>
            </a:xfrm>
            <a:custGeom>
              <a:rect b="b" l="l" r="r" t="t"/>
              <a:pathLst>
                <a:path extrusionOk="0" h="1181" w="1180">
                  <a:moveTo>
                    <a:pt x="0" y="1"/>
                  </a:moveTo>
                  <a:lnTo>
                    <a:pt x="0" y="1180"/>
                  </a:lnTo>
                  <a:lnTo>
                    <a:pt x="1180" y="1180"/>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22"/>
            <p:cNvSpPr/>
            <p:nvPr/>
          </p:nvSpPr>
          <p:spPr>
            <a:xfrm>
              <a:off x="1641366" y="-1202902"/>
              <a:ext cx="472691" cy="583118"/>
            </a:xfrm>
            <a:custGeom>
              <a:rect b="b" l="l" r="r" t="t"/>
              <a:pathLst>
                <a:path extrusionOk="0" h="10672" w="8651">
                  <a:moveTo>
                    <a:pt x="1" y="1"/>
                  </a:moveTo>
                  <a:lnTo>
                    <a:pt x="1" y="169"/>
                  </a:lnTo>
                  <a:lnTo>
                    <a:pt x="4943" y="169"/>
                  </a:lnTo>
                  <a:lnTo>
                    <a:pt x="4943" y="10672"/>
                  </a:lnTo>
                  <a:lnTo>
                    <a:pt x="8650" y="10672"/>
                  </a:lnTo>
                  <a:lnTo>
                    <a:pt x="8650" y="10503"/>
                  </a:lnTo>
                  <a:lnTo>
                    <a:pt x="5112" y="10503"/>
                  </a:lnTo>
                  <a:lnTo>
                    <a:pt x="511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22"/>
            <p:cNvSpPr/>
            <p:nvPr/>
          </p:nvSpPr>
          <p:spPr>
            <a:xfrm>
              <a:off x="2083299" y="-656660"/>
              <a:ext cx="64475" cy="64530"/>
            </a:xfrm>
            <a:custGeom>
              <a:rect b="b" l="l" r="r" t="t"/>
              <a:pathLst>
                <a:path extrusionOk="0" h="1181" w="1180">
                  <a:moveTo>
                    <a:pt x="0" y="1"/>
                  </a:moveTo>
                  <a:lnTo>
                    <a:pt x="0" y="1180"/>
                  </a:lnTo>
                  <a:lnTo>
                    <a:pt x="1180" y="1180"/>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22"/>
            <p:cNvSpPr/>
            <p:nvPr/>
          </p:nvSpPr>
          <p:spPr>
            <a:xfrm>
              <a:off x="6787858" y="-1187548"/>
              <a:ext cx="537111" cy="273200"/>
            </a:xfrm>
            <a:custGeom>
              <a:rect b="b" l="l" r="r" t="t"/>
              <a:pathLst>
                <a:path extrusionOk="0" h="5000" w="9830">
                  <a:moveTo>
                    <a:pt x="3876" y="1"/>
                  </a:moveTo>
                  <a:lnTo>
                    <a:pt x="3876" y="4831"/>
                  </a:lnTo>
                  <a:lnTo>
                    <a:pt x="1" y="4831"/>
                  </a:lnTo>
                  <a:lnTo>
                    <a:pt x="1" y="4999"/>
                  </a:lnTo>
                  <a:lnTo>
                    <a:pt x="4044" y="4999"/>
                  </a:lnTo>
                  <a:lnTo>
                    <a:pt x="4044" y="169"/>
                  </a:lnTo>
                  <a:lnTo>
                    <a:pt x="9829" y="169"/>
                  </a:lnTo>
                  <a:lnTo>
                    <a:pt x="982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22"/>
            <p:cNvSpPr/>
            <p:nvPr/>
          </p:nvSpPr>
          <p:spPr>
            <a:xfrm>
              <a:off x="6766384" y="-951227"/>
              <a:ext cx="64475" cy="64475"/>
            </a:xfrm>
            <a:custGeom>
              <a:rect b="b" l="l" r="r" t="t"/>
              <a:pathLst>
                <a:path extrusionOk="0" h="1180" w="1180">
                  <a:moveTo>
                    <a:pt x="0" y="0"/>
                  </a:moveTo>
                  <a:lnTo>
                    <a:pt x="0" y="1180"/>
                  </a:lnTo>
                  <a:lnTo>
                    <a:pt x="1180" y="1180"/>
                  </a:lnTo>
                  <a:lnTo>
                    <a:pt x="118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22"/>
            <p:cNvSpPr/>
            <p:nvPr/>
          </p:nvSpPr>
          <p:spPr>
            <a:xfrm>
              <a:off x="3596244" y="-426459"/>
              <a:ext cx="270086" cy="383627"/>
            </a:xfrm>
            <a:custGeom>
              <a:rect b="b" l="l" r="r" t="t"/>
              <a:pathLst>
                <a:path extrusionOk="0" h="7021" w="4943">
                  <a:moveTo>
                    <a:pt x="1" y="0"/>
                  </a:moveTo>
                  <a:lnTo>
                    <a:pt x="1" y="7021"/>
                  </a:lnTo>
                  <a:lnTo>
                    <a:pt x="169" y="7021"/>
                  </a:lnTo>
                  <a:lnTo>
                    <a:pt x="169" y="169"/>
                  </a:lnTo>
                  <a:lnTo>
                    <a:pt x="4943" y="169"/>
                  </a:lnTo>
                  <a:lnTo>
                    <a:pt x="49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22"/>
            <p:cNvSpPr/>
            <p:nvPr/>
          </p:nvSpPr>
          <p:spPr>
            <a:xfrm>
              <a:off x="3568650" y="-79710"/>
              <a:ext cx="64475" cy="64530"/>
            </a:xfrm>
            <a:custGeom>
              <a:rect b="b" l="l" r="r" t="t"/>
              <a:pathLst>
                <a:path extrusionOk="0" h="1181" w="1180">
                  <a:moveTo>
                    <a:pt x="0" y="1"/>
                  </a:moveTo>
                  <a:lnTo>
                    <a:pt x="0" y="1180"/>
                  </a:lnTo>
                  <a:lnTo>
                    <a:pt x="1180" y="1180"/>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22"/>
            <p:cNvSpPr/>
            <p:nvPr/>
          </p:nvSpPr>
          <p:spPr>
            <a:xfrm>
              <a:off x="3835624" y="-457167"/>
              <a:ext cx="64475" cy="64530"/>
            </a:xfrm>
            <a:custGeom>
              <a:rect b="b" l="l" r="r" t="t"/>
              <a:pathLst>
                <a:path extrusionOk="0" h="1181" w="1180">
                  <a:moveTo>
                    <a:pt x="0" y="1"/>
                  </a:moveTo>
                  <a:lnTo>
                    <a:pt x="0" y="1180"/>
                  </a:lnTo>
                  <a:lnTo>
                    <a:pt x="1180" y="1180"/>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22"/>
            <p:cNvSpPr/>
            <p:nvPr/>
          </p:nvSpPr>
          <p:spPr>
            <a:xfrm>
              <a:off x="2295032" y="-128778"/>
              <a:ext cx="24643" cy="39942"/>
            </a:xfrm>
            <a:custGeom>
              <a:rect b="b" l="l" r="r" t="t"/>
              <a:pathLst>
                <a:path extrusionOk="0" h="731" w="451">
                  <a:moveTo>
                    <a:pt x="1" y="0"/>
                  </a:moveTo>
                  <a:lnTo>
                    <a:pt x="1" y="730"/>
                  </a:lnTo>
                  <a:lnTo>
                    <a:pt x="450" y="730"/>
                  </a:lnTo>
                  <a:lnTo>
                    <a:pt x="45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3" name="Google Shape;5453;p22"/>
          <p:cNvSpPr txBox="1"/>
          <p:nvPr>
            <p:ph type="title"/>
          </p:nvPr>
        </p:nvSpPr>
        <p:spPr>
          <a:xfrm>
            <a:off x="867075" y="540236"/>
            <a:ext cx="3616500" cy="828000"/>
          </a:xfrm>
          <a:prstGeom prst="rect">
            <a:avLst/>
          </a:prstGeom>
          <a:ln>
            <a:noFill/>
          </a:ln>
        </p:spPr>
        <p:txBody>
          <a:bodyPr anchorCtr="0" anchor="t" bIns="91425" lIns="91425" spcFirstLastPara="1" rIns="91425" wrap="square" tIns="91425">
            <a:normAutofit/>
          </a:bodyPr>
          <a:lstStyle>
            <a:lvl1pPr lvl="0">
              <a:spcBef>
                <a:spcPts val="0"/>
              </a:spcBef>
              <a:spcAft>
                <a:spcPts val="0"/>
              </a:spcAft>
              <a:buSzPts val="4200"/>
              <a:buNone/>
              <a:defRPr sz="53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454" name="Google Shape;5454;p22"/>
          <p:cNvSpPr txBox="1"/>
          <p:nvPr>
            <p:ph idx="1" type="subTitle"/>
          </p:nvPr>
        </p:nvSpPr>
        <p:spPr>
          <a:xfrm>
            <a:off x="867075" y="1427849"/>
            <a:ext cx="3616500" cy="1219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455" name="Google Shape;5455;p22"/>
          <p:cNvSpPr txBox="1"/>
          <p:nvPr/>
        </p:nvSpPr>
        <p:spPr>
          <a:xfrm>
            <a:off x="865500" y="3739826"/>
            <a:ext cx="2954100" cy="615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300"/>
              </a:spcBef>
              <a:spcAft>
                <a:spcPts val="0"/>
              </a:spcAft>
              <a:buNone/>
            </a:pPr>
            <a:r>
              <a:rPr b="1" lang="en" sz="1000">
                <a:solidFill>
                  <a:schemeClr val="lt1"/>
                </a:solidFill>
                <a:latin typeface="DM Sans"/>
                <a:ea typeface="DM Sans"/>
                <a:cs typeface="DM Sans"/>
                <a:sym typeface="DM Sans"/>
              </a:rPr>
              <a:t>CREDITS: </a:t>
            </a:r>
            <a:r>
              <a:rPr lang="en" sz="1000">
                <a:solidFill>
                  <a:schemeClr val="lt1"/>
                </a:solidFill>
                <a:latin typeface="DM Sans"/>
                <a:ea typeface="DM Sans"/>
                <a:cs typeface="DM Sans"/>
                <a:sym typeface="DM Sans"/>
              </a:rPr>
              <a:t>This presentation template was created by </a:t>
            </a:r>
            <a:r>
              <a:rPr b="1" lang="en" sz="1000">
                <a:solidFill>
                  <a:schemeClr val="lt1"/>
                </a:solidFill>
                <a:uFill>
                  <a:noFill/>
                </a:uFill>
                <a:latin typeface="DM Sans"/>
                <a:ea typeface="DM Sans"/>
                <a:cs typeface="DM Sans"/>
                <a:sym typeface="DM Sans"/>
                <a:hlinkClick r:id="rId2">
                  <a:extLst>
                    <a:ext uri="{A12FA001-AC4F-418D-AE19-62706E023703}">
                      <ahyp:hlinkClr val="tx"/>
                    </a:ext>
                  </a:extLst>
                </a:hlinkClick>
              </a:rPr>
              <a:t>Slidesgo</a:t>
            </a:r>
            <a:r>
              <a:rPr lang="en" sz="1000">
                <a:solidFill>
                  <a:schemeClr val="lt1"/>
                </a:solidFill>
                <a:latin typeface="DM Sans"/>
                <a:ea typeface="DM Sans"/>
                <a:cs typeface="DM Sans"/>
                <a:sym typeface="DM Sans"/>
              </a:rPr>
              <a:t>, including icons by </a:t>
            </a:r>
            <a:r>
              <a:rPr b="1" lang="en" sz="1000">
                <a:solidFill>
                  <a:schemeClr val="lt1"/>
                </a:solidFill>
                <a:uFill>
                  <a:noFill/>
                </a:uFill>
                <a:latin typeface="DM Sans"/>
                <a:ea typeface="DM Sans"/>
                <a:cs typeface="DM Sans"/>
                <a:sym typeface="DM Sans"/>
                <a:hlinkClick r:id="rId3">
                  <a:extLst>
                    <a:ext uri="{A12FA001-AC4F-418D-AE19-62706E023703}">
                      <ahyp:hlinkClr val="tx"/>
                    </a:ext>
                  </a:extLst>
                </a:hlinkClick>
              </a:rPr>
              <a:t>Flaticon</a:t>
            </a:r>
            <a:r>
              <a:rPr b="1" lang="en" sz="1000">
                <a:solidFill>
                  <a:schemeClr val="lt1"/>
                </a:solidFill>
                <a:latin typeface="DM Sans"/>
                <a:ea typeface="DM Sans"/>
                <a:cs typeface="DM Sans"/>
                <a:sym typeface="DM Sans"/>
              </a:rPr>
              <a:t> </a:t>
            </a:r>
            <a:r>
              <a:rPr lang="en" sz="1000">
                <a:solidFill>
                  <a:schemeClr val="lt1"/>
                </a:solidFill>
                <a:latin typeface="DM Sans"/>
                <a:ea typeface="DM Sans"/>
                <a:cs typeface="DM Sans"/>
                <a:sym typeface="DM Sans"/>
              </a:rPr>
              <a:t>and infographics &amp; images by </a:t>
            </a:r>
            <a:r>
              <a:rPr b="1" lang="en" sz="1000">
                <a:solidFill>
                  <a:schemeClr val="lt1"/>
                </a:solidFill>
                <a:uFill>
                  <a:noFill/>
                </a:uFill>
                <a:latin typeface="DM Sans"/>
                <a:ea typeface="DM Sans"/>
                <a:cs typeface="DM Sans"/>
                <a:sym typeface="DM Sans"/>
                <a:hlinkClick r:id="rId4">
                  <a:extLst>
                    <a:ext uri="{A12FA001-AC4F-418D-AE19-62706E023703}">
                      <ahyp:hlinkClr val="tx"/>
                    </a:ext>
                  </a:extLst>
                </a:hlinkClick>
              </a:rPr>
              <a:t>Freepik</a:t>
            </a:r>
            <a:endParaRPr b="1" sz="1000">
              <a:solidFill>
                <a:schemeClr val="lt1"/>
              </a:solidFill>
              <a:latin typeface="DM Sans"/>
              <a:ea typeface="DM Sans"/>
              <a:cs typeface="DM Sans"/>
              <a:sym typeface="DM San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BIG_NUMBER_1">
    <p:bg>
      <p:bgPr>
        <a:gradFill>
          <a:gsLst>
            <a:gs pos="0">
              <a:schemeClr val="accent6"/>
            </a:gs>
            <a:gs pos="50000">
              <a:schemeClr val="accent6"/>
            </a:gs>
            <a:gs pos="100000">
              <a:schemeClr val="dk1"/>
            </a:gs>
          </a:gsLst>
          <a:lin ang="18900732" scaled="0"/>
        </a:gradFill>
      </p:bgPr>
    </p:bg>
    <p:spTree>
      <p:nvGrpSpPr>
        <p:cNvPr id="5456" name="Shape 5456"/>
        <p:cNvGrpSpPr/>
        <p:nvPr/>
      </p:nvGrpSpPr>
      <p:grpSpPr>
        <a:xfrm>
          <a:off x="0" y="0"/>
          <a:ext cx="0" cy="0"/>
          <a:chOff x="0" y="0"/>
          <a:chExt cx="0" cy="0"/>
        </a:xfrm>
      </p:grpSpPr>
      <p:grpSp>
        <p:nvGrpSpPr>
          <p:cNvPr id="5457" name="Google Shape;5457;p23"/>
          <p:cNvGrpSpPr/>
          <p:nvPr/>
        </p:nvGrpSpPr>
        <p:grpSpPr>
          <a:xfrm flipH="1">
            <a:off x="-82849" y="2670990"/>
            <a:ext cx="9363767" cy="2555558"/>
            <a:chOff x="1851250" y="1720850"/>
            <a:chExt cx="3539775" cy="966075"/>
          </a:xfrm>
        </p:grpSpPr>
        <p:sp>
          <p:nvSpPr>
            <p:cNvPr id="5458" name="Google Shape;5458;p23"/>
            <p:cNvSpPr/>
            <p:nvPr/>
          </p:nvSpPr>
          <p:spPr>
            <a:xfrm>
              <a:off x="4361800" y="2473450"/>
              <a:ext cx="44950" cy="66025"/>
            </a:xfrm>
            <a:custGeom>
              <a:rect b="b" l="l" r="r" t="t"/>
              <a:pathLst>
                <a:path extrusionOk="0" h="2641" w="1798">
                  <a:moveTo>
                    <a:pt x="225" y="1"/>
                  </a:moveTo>
                  <a:lnTo>
                    <a:pt x="0" y="113"/>
                  </a:lnTo>
                  <a:lnTo>
                    <a:pt x="1573" y="2641"/>
                  </a:lnTo>
                  <a:lnTo>
                    <a:pt x="1797" y="2528"/>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23"/>
            <p:cNvSpPr/>
            <p:nvPr/>
          </p:nvSpPr>
          <p:spPr>
            <a:xfrm>
              <a:off x="4399700" y="2453800"/>
              <a:ext cx="36525" cy="70225"/>
            </a:xfrm>
            <a:custGeom>
              <a:rect b="b" l="l" r="r" t="t"/>
              <a:pathLst>
                <a:path extrusionOk="0" h="2809" w="1461">
                  <a:moveTo>
                    <a:pt x="225" y="1"/>
                  </a:moveTo>
                  <a:lnTo>
                    <a:pt x="1" y="113"/>
                  </a:lnTo>
                  <a:lnTo>
                    <a:pt x="1292" y="2809"/>
                  </a:lnTo>
                  <a:lnTo>
                    <a:pt x="1461" y="2697"/>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23"/>
            <p:cNvSpPr/>
            <p:nvPr/>
          </p:nvSpPr>
          <p:spPr>
            <a:xfrm>
              <a:off x="4439025" y="2436950"/>
              <a:ext cx="30900" cy="73050"/>
            </a:xfrm>
            <a:custGeom>
              <a:rect b="b" l="l" r="r" t="t"/>
              <a:pathLst>
                <a:path extrusionOk="0" h="2922" w="1236">
                  <a:moveTo>
                    <a:pt x="281" y="1"/>
                  </a:moveTo>
                  <a:lnTo>
                    <a:pt x="0" y="113"/>
                  </a:lnTo>
                  <a:lnTo>
                    <a:pt x="1011" y="2921"/>
                  </a:lnTo>
                  <a:lnTo>
                    <a:pt x="1236" y="2809"/>
                  </a:lnTo>
                  <a:lnTo>
                    <a:pt x="28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23"/>
            <p:cNvSpPr/>
            <p:nvPr/>
          </p:nvSpPr>
          <p:spPr>
            <a:xfrm>
              <a:off x="4326700" y="2497325"/>
              <a:ext cx="49150" cy="63225"/>
            </a:xfrm>
            <a:custGeom>
              <a:rect b="b" l="l" r="r" t="t"/>
              <a:pathLst>
                <a:path extrusionOk="0" h="2529" w="1966">
                  <a:moveTo>
                    <a:pt x="169" y="1"/>
                  </a:moveTo>
                  <a:lnTo>
                    <a:pt x="0" y="169"/>
                  </a:lnTo>
                  <a:lnTo>
                    <a:pt x="1741" y="2528"/>
                  </a:lnTo>
                  <a:lnTo>
                    <a:pt x="1966" y="2416"/>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23"/>
            <p:cNvSpPr/>
            <p:nvPr/>
          </p:nvSpPr>
          <p:spPr>
            <a:xfrm>
              <a:off x="4603300" y="2414500"/>
              <a:ext cx="11250" cy="73025"/>
            </a:xfrm>
            <a:custGeom>
              <a:rect b="b" l="l" r="r" t="t"/>
              <a:pathLst>
                <a:path extrusionOk="0" h="2921" w="450">
                  <a:moveTo>
                    <a:pt x="169" y="0"/>
                  </a:moveTo>
                  <a:lnTo>
                    <a:pt x="0" y="2921"/>
                  </a:lnTo>
                  <a:lnTo>
                    <a:pt x="281" y="2921"/>
                  </a:lnTo>
                  <a:lnTo>
                    <a:pt x="45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23"/>
            <p:cNvSpPr/>
            <p:nvPr/>
          </p:nvSpPr>
          <p:spPr>
            <a:xfrm>
              <a:off x="4563975" y="2414500"/>
              <a:ext cx="9850" cy="73025"/>
            </a:xfrm>
            <a:custGeom>
              <a:rect b="b" l="l" r="r" t="t"/>
              <a:pathLst>
                <a:path extrusionOk="0" h="2921" w="394">
                  <a:moveTo>
                    <a:pt x="1" y="0"/>
                  </a:moveTo>
                  <a:lnTo>
                    <a:pt x="169" y="2921"/>
                  </a:lnTo>
                  <a:lnTo>
                    <a:pt x="394" y="2921"/>
                  </a:lnTo>
                  <a:lnTo>
                    <a:pt x="28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23"/>
            <p:cNvSpPr/>
            <p:nvPr/>
          </p:nvSpPr>
          <p:spPr>
            <a:xfrm>
              <a:off x="4521850" y="2417300"/>
              <a:ext cx="16875" cy="74450"/>
            </a:xfrm>
            <a:custGeom>
              <a:rect b="b" l="l" r="r" t="t"/>
              <a:pathLst>
                <a:path extrusionOk="0" h="2978" w="675">
                  <a:moveTo>
                    <a:pt x="1" y="0"/>
                  </a:moveTo>
                  <a:lnTo>
                    <a:pt x="450" y="2977"/>
                  </a:lnTo>
                  <a:lnTo>
                    <a:pt x="675" y="2921"/>
                  </a:lnTo>
                  <a:lnTo>
                    <a:pt x="28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23"/>
            <p:cNvSpPr/>
            <p:nvPr/>
          </p:nvSpPr>
          <p:spPr>
            <a:xfrm>
              <a:off x="4479725" y="2425725"/>
              <a:ext cx="23900" cy="73025"/>
            </a:xfrm>
            <a:custGeom>
              <a:rect b="b" l="l" r="r" t="t"/>
              <a:pathLst>
                <a:path extrusionOk="0" h="2921" w="956">
                  <a:moveTo>
                    <a:pt x="282" y="0"/>
                  </a:moveTo>
                  <a:lnTo>
                    <a:pt x="1" y="57"/>
                  </a:lnTo>
                  <a:lnTo>
                    <a:pt x="731" y="2921"/>
                  </a:lnTo>
                  <a:lnTo>
                    <a:pt x="956" y="2865"/>
                  </a:lnTo>
                  <a:lnTo>
                    <a:pt x="28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23"/>
            <p:cNvSpPr/>
            <p:nvPr/>
          </p:nvSpPr>
          <p:spPr>
            <a:xfrm>
              <a:off x="4236825" y="2585800"/>
              <a:ext cx="63200" cy="49150"/>
            </a:xfrm>
            <a:custGeom>
              <a:rect b="b" l="l" r="r" t="t"/>
              <a:pathLst>
                <a:path extrusionOk="0" h="1966" w="2528">
                  <a:moveTo>
                    <a:pt x="169" y="0"/>
                  </a:moveTo>
                  <a:lnTo>
                    <a:pt x="1" y="225"/>
                  </a:lnTo>
                  <a:lnTo>
                    <a:pt x="2416" y="1966"/>
                  </a:lnTo>
                  <a:lnTo>
                    <a:pt x="2528" y="1797"/>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23"/>
            <p:cNvSpPr/>
            <p:nvPr/>
          </p:nvSpPr>
          <p:spPr>
            <a:xfrm>
              <a:off x="4263500" y="2553500"/>
              <a:ext cx="59000" cy="54775"/>
            </a:xfrm>
            <a:custGeom>
              <a:rect b="b" l="l" r="r" t="t"/>
              <a:pathLst>
                <a:path extrusionOk="0" h="2191" w="2360">
                  <a:moveTo>
                    <a:pt x="169" y="0"/>
                  </a:moveTo>
                  <a:lnTo>
                    <a:pt x="1" y="225"/>
                  </a:lnTo>
                  <a:lnTo>
                    <a:pt x="2191" y="2191"/>
                  </a:lnTo>
                  <a:lnTo>
                    <a:pt x="2360" y="2022"/>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23"/>
            <p:cNvSpPr/>
            <p:nvPr/>
          </p:nvSpPr>
          <p:spPr>
            <a:xfrm>
              <a:off x="4212950" y="2622300"/>
              <a:ext cx="67425" cy="43550"/>
            </a:xfrm>
            <a:custGeom>
              <a:rect b="b" l="l" r="r" t="t"/>
              <a:pathLst>
                <a:path extrusionOk="0" h="1742" w="2697">
                  <a:moveTo>
                    <a:pt x="169" y="0"/>
                  </a:moveTo>
                  <a:cubicBezTo>
                    <a:pt x="113" y="57"/>
                    <a:pt x="57" y="113"/>
                    <a:pt x="1" y="225"/>
                  </a:cubicBezTo>
                  <a:lnTo>
                    <a:pt x="2528" y="1742"/>
                  </a:lnTo>
                  <a:lnTo>
                    <a:pt x="2697" y="1517"/>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23"/>
            <p:cNvSpPr/>
            <p:nvPr/>
          </p:nvSpPr>
          <p:spPr>
            <a:xfrm>
              <a:off x="4294400" y="2522600"/>
              <a:ext cx="54775" cy="60400"/>
            </a:xfrm>
            <a:custGeom>
              <a:rect b="b" l="l" r="r" t="t"/>
              <a:pathLst>
                <a:path extrusionOk="0" h="2416" w="2191">
                  <a:moveTo>
                    <a:pt x="169" y="1"/>
                  </a:moveTo>
                  <a:lnTo>
                    <a:pt x="0" y="225"/>
                  </a:lnTo>
                  <a:lnTo>
                    <a:pt x="1966" y="2416"/>
                  </a:lnTo>
                  <a:lnTo>
                    <a:pt x="2191" y="2247"/>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23"/>
            <p:cNvSpPr/>
            <p:nvPr/>
          </p:nvSpPr>
          <p:spPr>
            <a:xfrm>
              <a:off x="4638400" y="2418700"/>
              <a:ext cx="16875" cy="73050"/>
            </a:xfrm>
            <a:custGeom>
              <a:rect b="b" l="l" r="r" t="t"/>
              <a:pathLst>
                <a:path extrusionOk="0" h="2922" w="675">
                  <a:moveTo>
                    <a:pt x="450" y="1"/>
                  </a:moveTo>
                  <a:lnTo>
                    <a:pt x="1" y="2921"/>
                  </a:lnTo>
                  <a:lnTo>
                    <a:pt x="225" y="2921"/>
                  </a:lnTo>
                  <a:lnTo>
                    <a:pt x="67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23"/>
            <p:cNvSpPr/>
            <p:nvPr/>
          </p:nvSpPr>
          <p:spPr>
            <a:xfrm>
              <a:off x="4740900" y="2455200"/>
              <a:ext cx="37925" cy="68825"/>
            </a:xfrm>
            <a:custGeom>
              <a:rect b="b" l="l" r="r" t="t"/>
              <a:pathLst>
                <a:path extrusionOk="0" h="2753" w="1517">
                  <a:moveTo>
                    <a:pt x="1236" y="1"/>
                  </a:moveTo>
                  <a:lnTo>
                    <a:pt x="1" y="2697"/>
                  </a:lnTo>
                  <a:lnTo>
                    <a:pt x="225" y="2753"/>
                  </a:lnTo>
                  <a:lnTo>
                    <a:pt x="1517" y="113"/>
                  </a:lnTo>
                  <a:lnTo>
                    <a:pt x="123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23"/>
            <p:cNvSpPr/>
            <p:nvPr/>
          </p:nvSpPr>
          <p:spPr>
            <a:xfrm>
              <a:off x="4673500" y="2425725"/>
              <a:ext cx="23900" cy="73025"/>
            </a:xfrm>
            <a:custGeom>
              <a:rect b="b" l="l" r="r" t="t"/>
              <a:pathLst>
                <a:path extrusionOk="0" h="2921" w="956">
                  <a:moveTo>
                    <a:pt x="731" y="0"/>
                  </a:moveTo>
                  <a:lnTo>
                    <a:pt x="1" y="2865"/>
                  </a:lnTo>
                  <a:lnTo>
                    <a:pt x="281" y="2921"/>
                  </a:lnTo>
                  <a:lnTo>
                    <a:pt x="955" y="113"/>
                  </a:lnTo>
                  <a:lnTo>
                    <a:pt x="73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23"/>
            <p:cNvSpPr/>
            <p:nvPr/>
          </p:nvSpPr>
          <p:spPr>
            <a:xfrm>
              <a:off x="4707200" y="2438350"/>
              <a:ext cx="30925" cy="71650"/>
            </a:xfrm>
            <a:custGeom>
              <a:rect b="b" l="l" r="r" t="t"/>
              <a:pathLst>
                <a:path extrusionOk="0" h="2866" w="1237">
                  <a:moveTo>
                    <a:pt x="955" y="1"/>
                  </a:moveTo>
                  <a:lnTo>
                    <a:pt x="1" y="2753"/>
                  </a:lnTo>
                  <a:lnTo>
                    <a:pt x="225" y="2865"/>
                  </a:lnTo>
                  <a:lnTo>
                    <a:pt x="1236" y="113"/>
                  </a:lnTo>
                  <a:lnTo>
                    <a:pt x="95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23"/>
            <p:cNvSpPr/>
            <p:nvPr/>
          </p:nvSpPr>
          <p:spPr>
            <a:xfrm>
              <a:off x="4829350" y="2571750"/>
              <a:ext cx="5650" cy="11250"/>
            </a:xfrm>
            <a:custGeom>
              <a:rect b="b" l="l" r="r" t="t"/>
              <a:pathLst>
                <a:path extrusionOk="0" h="450" w="226">
                  <a:moveTo>
                    <a:pt x="226" y="1"/>
                  </a:moveTo>
                  <a:lnTo>
                    <a:pt x="1" y="281"/>
                  </a:lnTo>
                  <a:lnTo>
                    <a:pt x="169" y="450"/>
                  </a:lnTo>
                  <a:lnTo>
                    <a:pt x="226" y="394"/>
                  </a:lnTo>
                  <a:lnTo>
                    <a:pt x="22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23"/>
            <p:cNvSpPr/>
            <p:nvPr/>
          </p:nvSpPr>
          <p:spPr>
            <a:xfrm>
              <a:off x="4771800" y="2473450"/>
              <a:ext cx="43550" cy="67425"/>
            </a:xfrm>
            <a:custGeom>
              <a:rect b="b" l="l" r="r" t="t"/>
              <a:pathLst>
                <a:path extrusionOk="0" h="2697" w="1742">
                  <a:moveTo>
                    <a:pt x="1517" y="1"/>
                  </a:moveTo>
                  <a:lnTo>
                    <a:pt x="0" y="2528"/>
                  </a:lnTo>
                  <a:lnTo>
                    <a:pt x="225" y="2697"/>
                  </a:lnTo>
                  <a:lnTo>
                    <a:pt x="1741" y="169"/>
                  </a:lnTo>
                  <a:lnTo>
                    <a:pt x="151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23"/>
            <p:cNvSpPr/>
            <p:nvPr/>
          </p:nvSpPr>
          <p:spPr>
            <a:xfrm>
              <a:off x="4801275" y="2512775"/>
              <a:ext cx="33725" cy="47775"/>
            </a:xfrm>
            <a:custGeom>
              <a:rect b="b" l="l" r="r" t="t"/>
              <a:pathLst>
                <a:path extrusionOk="0" h="1911" w="1349">
                  <a:moveTo>
                    <a:pt x="1349" y="1"/>
                  </a:moveTo>
                  <a:lnTo>
                    <a:pt x="1" y="1798"/>
                  </a:lnTo>
                  <a:lnTo>
                    <a:pt x="225" y="1910"/>
                  </a:lnTo>
                  <a:lnTo>
                    <a:pt x="1349" y="394"/>
                  </a:lnTo>
                  <a:lnTo>
                    <a:pt x="134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23"/>
            <p:cNvSpPr/>
            <p:nvPr/>
          </p:nvSpPr>
          <p:spPr>
            <a:xfrm>
              <a:off x="4309850" y="2509975"/>
              <a:ext cx="66000" cy="78650"/>
            </a:xfrm>
            <a:custGeom>
              <a:rect b="b" l="l" r="r" t="t"/>
              <a:pathLst>
                <a:path extrusionOk="0" h="3146" w="2640">
                  <a:moveTo>
                    <a:pt x="225" y="0"/>
                  </a:moveTo>
                  <a:lnTo>
                    <a:pt x="0" y="169"/>
                  </a:lnTo>
                  <a:lnTo>
                    <a:pt x="2471" y="3145"/>
                  </a:lnTo>
                  <a:lnTo>
                    <a:pt x="2640" y="2977"/>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23"/>
            <p:cNvSpPr/>
            <p:nvPr/>
          </p:nvSpPr>
          <p:spPr>
            <a:xfrm>
              <a:off x="4420775" y="2443975"/>
              <a:ext cx="42125" cy="92700"/>
            </a:xfrm>
            <a:custGeom>
              <a:rect b="b" l="l" r="r" t="t"/>
              <a:pathLst>
                <a:path extrusionOk="0" h="3708" w="1685">
                  <a:moveTo>
                    <a:pt x="225" y="1"/>
                  </a:moveTo>
                  <a:lnTo>
                    <a:pt x="0" y="113"/>
                  </a:lnTo>
                  <a:lnTo>
                    <a:pt x="1460" y="3707"/>
                  </a:lnTo>
                  <a:lnTo>
                    <a:pt x="1685" y="3595"/>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23"/>
            <p:cNvSpPr/>
            <p:nvPr/>
          </p:nvSpPr>
          <p:spPr>
            <a:xfrm>
              <a:off x="4381450" y="2462225"/>
              <a:ext cx="50575" cy="88500"/>
            </a:xfrm>
            <a:custGeom>
              <a:rect b="b" l="l" r="r" t="t"/>
              <a:pathLst>
                <a:path extrusionOk="0" h="3540" w="2023">
                  <a:moveTo>
                    <a:pt x="225" y="1"/>
                  </a:moveTo>
                  <a:lnTo>
                    <a:pt x="0" y="169"/>
                  </a:lnTo>
                  <a:lnTo>
                    <a:pt x="1798" y="3539"/>
                  </a:lnTo>
                  <a:lnTo>
                    <a:pt x="2022" y="3427"/>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23"/>
            <p:cNvSpPr/>
            <p:nvPr/>
          </p:nvSpPr>
          <p:spPr>
            <a:xfrm>
              <a:off x="4344950" y="2484700"/>
              <a:ext cx="59000" cy="82875"/>
            </a:xfrm>
            <a:custGeom>
              <a:rect b="b" l="l" r="r" t="t"/>
              <a:pathLst>
                <a:path extrusionOk="0" h="3315" w="2360">
                  <a:moveTo>
                    <a:pt x="225" y="0"/>
                  </a:moveTo>
                  <a:lnTo>
                    <a:pt x="0" y="113"/>
                  </a:lnTo>
                  <a:lnTo>
                    <a:pt x="2134" y="3314"/>
                  </a:lnTo>
                  <a:lnTo>
                    <a:pt x="2359" y="3202"/>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23"/>
            <p:cNvSpPr/>
            <p:nvPr/>
          </p:nvSpPr>
          <p:spPr>
            <a:xfrm>
              <a:off x="4460075" y="2431350"/>
              <a:ext cx="33725" cy="94100"/>
            </a:xfrm>
            <a:custGeom>
              <a:rect b="b" l="l" r="r" t="t"/>
              <a:pathLst>
                <a:path extrusionOk="0" h="3764" w="1349">
                  <a:moveTo>
                    <a:pt x="225" y="0"/>
                  </a:moveTo>
                  <a:lnTo>
                    <a:pt x="1" y="56"/>
                  </a:lnTo>
                  <a:lnTo>
                    <a:pt x="1068" y="3763"/>
                  </a:lnTo>
                  <a:lnTo>
                    <a:pt x="1349" y="3651"/>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23"/>
            <p:cNvSpPr/>
            <p:nvPr/>
          </p:nvSpPr>
          <p:spPr>
            <a:xfrm>
              <a:off x="4586450" y="2413075"/>
              <a:ext cx="7050" cy="96925"/>
            </a:xfrm>
            <a:custGeom>
              <a:rect b="b" l="l" r="r" t="t"/>
              <a:pathLst>
                <a:path extrusionOk="0" h="3877" w="282">
                  <a:moveTo>
                    <a:pt x="0" y="1"/>
                  </a:moveTo>
                  <a:lnTo>
                    <a:pt x="0" y="3876"/>
                  </a:lnTo>
                  <a:lnTo>
                    <a:pt x="281" y="3876"/>
                  </a:lnTo>
                  <a:lnTo>
                    <a:pt x="28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23"/>
            <p:cNvSpPr/>
            <p:nvPr/>
          </p:nvSpPr>
          <p:spPr>
            <a:xfrm>
              <a:off x="4502200" y="2421500"/>
              <a:ext cx="23900" cy="95525"/>
            </a:xfrm>
            <a:custGeom>
              <a:rect b="b" l="l" r="r" t="t"/>
              <a:pathLst>
                <a:path extrusionOk="0" h="3821" w="956">
                  <a:moveTo>
                    <a:pt x="225" y="1"/>
                  </a:moveTo>
                  <a:lnTo>
                    <a:pt x="1" y="57"/>
                  </a:lnTo>
                  <a:lnTo>
                    <a:pt x="675" y="3820"/>
                  </a:lnTo>
                  <a:lnTo>
                    <a:pt x="955" y="3764"/>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23"/>
            <p:cNvSpPr/>
            <p:nvPr/>
          </p:nvSpPr>
          <p:spPr>
            <a:xfrm>
              <a:off x="4542925" y="2414500"/>
              <a:ext cx="15475" cy="96900"/>
            </a:xfrm>
            <a:custGeom>
              <a:rect b="b" l="l" r="r" t="t"/>
              <a:pathLst>
                <a:path extrusionOk="0" h="3876" w="619">
                  <a:moveTo>
                    <a:pt x="281" y="0"/>
                  </a:moveTo>
                  <a:lnTo>
                    <a:pt x="0" y="56"/>
                  </a:lnTo>
                  <a:lnTo>
                    <a:pt x="394" y="3875"/>
                  </a:lnTo>
                  <a:lnTo>
                    <a:pt x="618" y="3875"/>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23"/>
            <p:cNvSpPr/>
            <p:nvPr/>
          </p:nvSpPr>
          <p:spPr>
            <a:xfrm>
              <a:off x="4278950" y="2536650"/>
              <a:ext cx="73025" cy="73025"/>
            </a:xfrm>
            <a:custGeom>
              <a:rect b="b" l="l" r="r" t="t"/>
              <a:pathLst>
                <a:path extrusionOk="0" h="2921" w="2921">
                  <a:moveTo>
                    <a:pt x="169" y="0"/>
                  </a:moveTo>
                  <a:lnTo>
                    <a:pt x="0" y="225"/>
                  </a:lnTo>
                  <a:lnTo>
                    <a:pt x="2752" y="2921"/>
                  </a:lnTo>
                  <a:cubicBezTo>
                    <a:pt x="2809" y="2865"/>
                    <a:pt x="2865" y="2809"/>
                    <a:pt x="2921" y="2752"/>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23"/>
            <p:cNvSpPr/>
            <p:nvPr/>
          </p:nvSpPr>
          <p:spPr>
            <a:xfrm>
              <a:off x="4249450" y="2568950"/>
              <a:ext cx="78675" cy="67425"/>
            </a:xfrm>
            <a:custGeom>
              <a:rect b="b" l="l" r="r" t="t"/>
              <a:pathLst>
                <a:path extrusionOk="0" h="2697" w="3147">
                  <a:moveTo>
                    <a:pt x="169" y="0"/>
                  </a:moveTo>
                  <a:cubicBezTo>
                    <a:pt x="113" y="113"/>
                    <a:pt x="57" y="169"/>
                    <a:pt x="1" y="225"/>
                  </a:cubicBezTo>
                  <a:lnTo>
                    <a:pt x="2978" y="2696"/>
                  </a:lnTo>
                  <a:lnTo>
                    <a:pt x="3146" y="2471"/>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23"/>
            <p:cNvSpPr/>
            <p:nvPr/>
          </p:nvSpPr>
          <p:spPr>
            <a:xfrm>
              <a:off x="4225600" y="2602650"/>
              <a:ext cx="82850" cy="59000"/>
            </a:xfrm>
            <a:custGeom>
              <a:rect b="b" l="l" r="r" t="t"/>
              <a:pathLst>
                <a:path extrusionOk="0" h="2360" w="3314">
                  <a:moveTo>
                    <a:pt x="113" y="0"/>
                  </a:moveTo>
                  <a:lnTo>
                    <a:pt x="0" y="225"/>
                  </a:lnTo>
                  <a:lnTo>
                    <a:pt x="3202" y="2359"/>
                  </a:lnTo>
                  <a:lnTo>
                    <a:pt x="3314" y="2134"/>
                  </a:ln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23"/>
            <p:cNvSpPr/>
            <p:nvPr/>
          </p:nvSpPr>
          <p:spPr>
            <a:xfrm>
              <a:off x="4618750" y="2417300"/>
              <a:ext cx="16875" cy="95500"/>
            </a:xfrm>
            <a:custGeom>
              <a:rect b="b" l="l" r="r" t="t"/>
              <a:pathLst>
                <a:path extrusionOk="0" h="3820" w="675">
                  <a:moveTo>
                    <a:pt x="393" y="0"/>
                  </a:moveTo>
                  <a:lnTo>
                    <a:pt x="0" y="3820"/>
                  </a:lnTo>
                  <a:lnTo>
                    <a:pt x="281" y="3820"/>
                  </a:lnTo>
                  <a:lnTo>
                    <a:pt x="67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23"/>
            <p:cNvSpPr/>
            <p:nvPr/>
          </p:nvSpPr>
          <p:spPr>
            <a:xfrm>
              <a:off x="4684725" y="2432750"/>
              <a:ext cx="33725" cy="92700"/>
            </a:xfrm>
            <a:custGeom>
              <a:rect b="b" l="l" r="r" t="t"/>
              <a:pathLst>
                <a:path extrusionOk="0" h="3708" w="1349">
                  <a:moveTo>
                    <a:pt x="1124" y="0"/>
                  </a:moveTo>
                  <a:lnTo>
                    <a:pt x="1" y="3651"/>
                  </a:lnTo>
                  <a:lnTo>
                    <a:pt x="226" y="3707"/>
                  </a:lnTo>
                  <a:lnTo>
                    <a:pt x="1349" y="56"/>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23"/>
            <p:cNvSpPr/>
            <p:nvPr/>
          </p:nvSpPr>
          <p:spPr>
            <a:xfrm>
              <a:off x="4652450" y="2421500"/>
              <a:ext cx="25300" cy="95525"/>
            </a:xfrm>
            <a:custGeom>
              <a:rect b="b" l="l" r="r" t="t"/>
              <a:pathLst>
                <a:path extrusionOk="0" h="3821" w="1012">
                  <a:moveTo>
                    <a:pt x="730" y="1"/>
                  </a:moveTo>
                  <a:lnTo>
                    <a:pt x="0" y="3764"/>
                  </a:lnTo>
                  <a:lnTo>
                    <a:pt x="281" y="3820"/>
                  </a:lnTo>
                  <a:lnTo>
                    <a:pt x="1011" y="57"/>
                  </a:lnTo>
                  <a:lnTo>
                    <a:pt x="73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23"/>
            <p:cNvSpPr/>
            <p:nvPr/>
          </p:nvSpPr>
          <p:spPr>
            <a:xfrm>
              <a:off x="4826550" y="2599825"/>
              <a:ext cx="8450" cy="12675"/>
            </a:xfrm>
            <a:custGeom>
              <a:rect b="b" l="l" r="r" t="t"/>
              <a:pathLst>
                <a:path extrusionOk="0" h="507" w="338">
                  <a:moveTo>
                    <a:pt x="338" y="1"/>
                  </a:moveTo>
                  <a:lnTo>
                    <a:pt x="1" y="338"/>
                  </a:lnTo>
                  <a:lnTo>
                    <a:pt x="169" y="506"/>
                  </a:lnTo>
                  <a:lnTo>
                    <a:pt x="338" y="338"/>
                  </a:lnTo>
                  <a:lnTo>
                    <a:pt x="33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23"/>
            <p:cNvSpPr/>
            <p:nvPr/>
          </p:nvSpPr>
          <p:spPr>
            <a:xfrm>
              <a:off x="4717025" y="2446775"/>
              <a:ext cx="42150" cy="89900"/>
            </a:xfrm>
            <a:custGeom>
              <a:rect b="b" l="l" r="r" t="t"/>
              <a:pathLst>
                <a:path extrusionOk="0" h="3596" w="1686">
                  <a:moveTo>
                    <a:pt x="1461" y="1"/>
                  </a:moveTo>
                  <a:lnTo>
                    <a:pt x="1" y="3539"/>
                  </a:lnTo>
                  <a:lnTo>
                    <a:pt x="225" y="3595"/>
                  </a:lnTo>
                  <a:lnTo>
                    <a:pt x="1686" y="113"/>
                  </a:lnTo>
                  <a:lnTo>
                    <a:pt x="146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23"/>
            <p:cNvSpPr/>
            <p:nvPr/>
          </p:nvSpPr>
          <p:spPr>
            <a:xfrm>
              <a:off x="4746525" y="2463625"/>
              <a:ext cx="50575" cy="88500"/>
            </a:xfrm>
            <a:custGeom>
              <a:rect b="b" l="l" r="r" t="t"/>
              <a:pathLst>
                <a:path extrusionOk="0" h="3540" w="2023">
                  <a:moveTo>
                    <a:pt x="1797" y="1"/>
                  </a:moveTo>
                  <a:lnTo>
                    <a:pt x="0" y="3371"/>
                  </a:lnTo>
                  <a:lnTo>
                    <a:pt x="225" y="3539"/>
                  </a:lnTo>
                  <a:lnTo>
                    <a:pt x="2022" y="113"/>
                  </a:lnTo>
                  <a:lnTo>
                    <a:pt x="179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23"/>
            <p:cNvSpPr/>
            <p:nvPr/>
          </p:nvSpPr>
          <p:spPr>
            <a:xfrm>
              <a:off x="4801275" y="2543675"/>
              <a:ext cx="33725" cy="44950"/>
            </a:xfrm>
            <a:custGeom>
              <a:rect b="b" l="l" r="r" t="t"/>
              <a:pathLst>
                <a:path extrusionOk="0" h="1798" w="1349">
                  <a:moveTo>
                    <a:pt x="1349" y="0"/>
                  </a:moveTo>
                  <a:lnTo>
                    <a:pt x="1" y="1629"/>
                  </a:lnTo>
                  <a:lnTo>
                    <a:pt x="225" y="1797"/>
                  </a:lnTo>
                  <a:lnTo>
                    <a:pt x="1349" y="393"/>
                  </a:lnTo>
                  <a:lnTo>
                    <a:pt x="134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23"/>
            <p:cNvSpPr/>
            <p:nvPr/>
          </p:nvSpPr>
          <p:spPr>
            <a:xfrm>
              <a:off x="4774600" y="2486100"/>
              <a:ext cx="60400" cy="82875"/>
            </a:xfrm>
            <a:custGeom>
              <a:rect b="b" l="l" r="r" t="t"/>
              <a:pathLst>
                <a:path extrusionOk="0" h="3315" w="2416">
                  <a:moveTo>
                    <a:pt x="2191" y="0"/>
                  </a:moveTo>
                  <a:lnTo>
                    <a:pt x="0" y="3202"/>
                  </a:lnTo>
                  <a:lnTo>
                    <a:pt x="225" y="3314"/>
                  </a:lnTo>
                  <a:lnTo>
                    <a:pt x="2416" y="113"/>
                  </a:lnTo>
                  <a:lnTo>
                    <a:pt x="219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23"/>
            <p:cNvSpPr/>
            <p:nvPr/>
          </p:nvSpPr>
          <p:spPr>
            <a:xfrm>
              <a:off x="4593475" y="2648975"/>
              <a:ext cx="120775" cy="37950"/>
            </a:xfrm>
            <a:custGeom>
              <a:rect b="b" l="l" r="r" t="t"/>
              <a:pathLst>
                <a:path extrusionOk="0" h="1518" w="4831">
                  <a:moveTo>
                    <a:pt x="0" y="1"/>
                  </a:moveTo>
                  <a:lnTo>
                    <a:pt x="0" y="1068"/>
                  </a:lnTo>
                  <a:cubicBezTo>
                    <a:pt x="899" y="1068"/>
                    <a:pt x="1741" y="1180"/>
                    <a:pt x="2584" y="1517"/>
                  </a:cubicBezTo>
                  <a:lnTo>
                    <a:pt x="4830" y="1517"/>
                  </a:lnTo>
                  <a:cubicBezTo>
                    <a:pt x="3426" y="506"/>
                    <a:pt x="1741" y="1"/>
                    <a:pt x="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23"/>
            <p:cNvSpPr/>
            <p:nvPr/>
          </p:nvSpPr>
          <p:spPr>
            <a:xfrm>
              <a:off x="4500800" y="2536650"/>
              <a:ext cx="37925" cy="94100"/>
            </a:xfrm>
            <a:custGeom>
              <a:rect b="b" l="l" r="r" t="t"/>
              <a:pathLst>
                <a:path extrusionOk="0" h="3764" w="1517">
                  <a:moveTo>
                    <a:pt x="113" y="0"/>
                  </a:moveTo>
                  <a:cubicBezTo>
                    <a:pt x="0" y="0"/>
                    <a:pt x="955" y="3763"/>
                    <a:pt x="955" y="3763"/>
                  </a:cubicBezTo>
                  <a:lnTo>
                    <a:pt x="1517" y="3595"/>
                  </a:ln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23"/>
            <p:cNvSpPr/>
            <p:nvPr/>
          </p:nvSpPr>
          <p:spPr>
            <a:xfrm>
              <a:off x="1972000" y="2504350"/>
              <a:ext cx="16875" cy="15475"/>
            </a:xfrm>
            <a:custGeom>
              <a:rect b="b" l="l" r="r" t="t"/>
              <a:pathLst>
                <a:path extrusionOk="0" h="619" w="675">
                  <a:moveTo>
                    <a:pt x="562" y="1"/>
                  </a:moveTo>
                  <a:lnTo>
                    <a:pt x="0" y="506"/>
                  </a:lnTo>
                  <a:lnTo>
                    <a:pt x="113" y="618"/>
                  </a:lnTo>
                  <a:lnTo>
                    <a:pt x="674" y="113"/>
                  </a:lnTo>
                  <a:lnTo>
                    <a:pt x="56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23"/>
            <p:cNvSpPr/>
            <p:nvPr/>
          </p:nvSpPr>
          <p:spPr>
            <a:xfrm>
              <a:off x="1980425" y="2515575"/>
              <a:ext cx="18275" cy="14075"/>
            </a:xfrm>
            <a:custGeom>
              <a:rect b="b" l="l" r="r" t="t"/>
              <a:pathLst>
                <a:path extrusionOk="0" h="563" w="731">
                  <a:moveTo>
                    <a:pt x="618" y="1"/>
                  </a:moveTo>
                  <a:lnTo>
                    <a:pt x="0" y="394"/>
                  </a:lnTo>
                  <a:cubicBezTo>
                    <a:pt x="56" y="450"/>
                    <a:pt x="56" y="506"/>
                    <a:pt x="113" y="563"/>
                  </a:cubicBezTo>
                  <a:lnTo>
                    <a:pt x="730" y="113"/>
                  </a:lnTo>
                  <a:lnTo>
                    <a:pt x="61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23"/>
            <p:cNvSpPr/>
            <p:nvPr/>
          </p:nvSpPr>
          <p:spPr>
            <a:xfrm>
              <a:off x="1994450" y="2540850"/>
              <a:ext cx="18275" cy="11275"/>
            </a:xfrm>
            <a:custGeom>
              <a:rect b="b" l="l" r="r" t="t"/>
              <a:pathLst>
                <a:path extrusionOk="0" h="451" w="731">
                  <a:moveTo>
                    <a:pt x="675" y="1"/>
                  </a:moveTo>
                  <a:lnTo>
                    <a:pt x="1" y="282"/>
                  </a:lnTo>
                  <a:lnTo>
                    <a:pt x="113" y="450"/>
                  </a:lnTo>
                  <a:lnTo>
                    <a:pt x="731" y="169"/>
                  </a:lnTo>
                  <a:lnTo>
                    <a:pt x="67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23"/>
            <p:cNvSpPr/>
            <p:nvPr/>
          </p:nvSpPr>
          <p:spPr>
            <a:xfrm>
              <a:off x="1988850" y="2528225"/>
              <a:ext cx="18275" cy="12650"/>
            </a:xfrm>
            <a:custGeom>
              <a:rect b="b" l="l" r="r" t="t"/>
              <a:pathLst>
                <a:path extrusionOk="0" h="506" w="731">
                  <a:moveTo>
                    <a:pt x="618" y="0"/>
                  </a:moveTo>
                  <a:lnTo>
                    <a:pt x="0" y="337"/>
                  </a:lnTo>
                  <a:lnTo>
                    <a:pt x="56" y="506"/>
                  </a:lnTo>
                  <a:lnTo>
                    <a:pt x="730" y="113"/>
                  </a:lnTo>
                  <a:lnTo>
                    <a:pt x="61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23"/>
            <p:cNvSpPr/>
            <p:nvPr/>
          </p:nvSpPr>
          <p:spPr>
            <a:xfrm>
              <a:off x="1879325" y="2455200"/>
              <a:ext cx="4225" cy="18275"/>
            </a:xfrm>
            <a:custGeom>
              <a:rect b="b" l="l" r="r" t="t"/>
              <a:pathLst>
                <a:path extrusionOk="0" h="731" w="169">
                  <a:moveTo>
                    <a:pt x="0" y="1"/>
                  </a:moveTo>
                  <a:lnTo>
                    <a:pt x="0" y="731"/>
                  </a:lnTo>
                  <a:lnTo>
                    <a:pt x="169" y="731"/>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23"/>
            <p:cNvSpPr/>
            <p:nvPr/>
          </p:nvSpPr>
          <p:spPr>
            <a:xfrm>
              <a:off x="2007100" y="2582975"/>
              <a:ext cx="18275" cy="7050"/>
            </a:xfrm>
            <a:custGeom>
              <a:rect b="b" l="l" r="r" t="t"/>
              <a:pathLst>
                <a:path extrusionOk="0" h="282" w="731">
                  <a:moveTo>
                    <a:pt x="730" y="1"/>
                  </a:moveTo>
                  <a:lnTo>
                    <a:pt x="0" y="113"/>
                  </a:lnTo>
                  <a:cubicBezTo>
                    <a:pt x="0" y="169"/>
                    <a:pt x="0" y="225"/>
                    <a:pt x="0" y="282"/>
                  </a:cubicBezTo>
                  <a:lnTo>
                    <a:pt x="730" y="225"/>
                  </a:lnTo>
                  <a:cubicBezTo>
                    <a:pt x="730" y="169"/>
                    <a:pt x="730" y="57"/>
                    <a:pt x="73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23"/>
            <p:cNvSpPr/>
            <p:nvPr/>
          </p:nvSpPr>
          <p:spPr>
            <a:xfrm>
              <a:off x="2004300" y="2568950"/>
              <a:ext cx="18275" cy="8450"/>
            </a:xfrm>
            <a:custGeom>
              <a:rect b="b" l="l" r="r" t="t"/>
              <a:pathLst>
                <a:path extrusionOk="0" h="338" w="731">
                  <a:moveTo>
                    <a:pt x="674" y="0"/>
                  </a:moveTo>
                  <a:lnTo>
                    <a:pt x="0" y="169"/>
                  </a:lnTo>
                  <a:lnTo>
                    <a:pt x="56" y="337"/>
                  </a:lnTo>
                  <a:lnTo>
                    <a:pt x="730" y="169"/>
                  </a:lnTo>
                  <a:cubicBezTo>
                    <a:pt x="730" y="113"/>
                    <a:pt x="730" y="56"/>
                    <a:pt x="674"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23"/>
            <p:cNvSpPr/>
            <p:nvPr/>
          </p:nvSpPr>
          <p:spPr>
            <a:xfrm>
              <a:off x="1962175" y="2493125"/>
              <a:ext cx="15450" cy="16875"/>
            </a:xfrm>
            <a:custGeom>
              <a:rect b="b" l="l" r="r" t="t"/>
              <a:pathLst>
                <a:path extrusionOk="0" h="675" w="618">
                  <a:moveTo>
                    <a:pt x="506" y="0"/>
                  </a:moveTo>
                  <a:lnTo>
                    <a:pt x="0" y="562"/>
                  </a:lnTo>
                  <a:lnTo>
                    <a:pt x="169" y="674"/>
                  </a:lnTo>
                  <a:lnTo>
                    <a:pt x="618" y="113"/>
                  </a:lnTo>
                  <a:lnTo>
                    <a:pt x="50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23"/>
            <p:cNvSpPr/>
            <p:nvPr/>
          </p:nvSpPr>
          <p:spPr>
            <a:xfrm>
              <a:off x="1904600" y="2459425"/>
              <a:ext cx="8450" cy="18275"/>
            </a:xfrm>
            <a:custGeom>
              <a:rect b="b" l="l" r="r" t="t"/>
              <a:pathLst>
                <a:path extrusionOk="0" h="731" w="338">
                  <a:moveTo>
                    <a:pt x="169" y="0"/>
                  </a:moveTo>
                  <a:lnTo>
                    <a:pt x="0" y="674"/>
                  </a:lnTo>
                  <a:lnTo>
                    <a:pt x="169" y="730"/>
                  </a:lnTo>
                  <a:lnTo>
                    <a:pt x="337" y="57"/>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23"/>
            <p:cNvSpPr/>
            <p:nvPr/>
          </p:nvSpPr>
          <p:spPr>
            <a:xfrm>
              <a:off x="1918625" y="2462225"/>
              <a:ext cx="9875" cy="19675"/>
            </a:xfrm>
            <a:custGeom>
              <a:rect b="b" l="l" r="r" t="t"/>
              <a:pathLst>
                <a:path extrusionOk="0" h="787" w="395">
                  <a:moveTo>
                    <a:pt x="226" y="1"/>
                  </a:moveTo>
                  <a:lnTo>
                    <a:pt x="1" y="731"/>
                  </a:lnTo>
                  <a:lnTo>
                    <a:pt x="113" y="787"/>
                  </a:lnTo>
                  <a:lnTo>
                    <a:pt x="394" y="113"/>
                  </a:lnTo>
                  <a:lnTo>
                    <a:pt x="22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23"/>
            <p:cNvSpPr/>
            <p:nvPr/>
          </p:nvSpPr>
          <p:spPr>
            <a:xfrm>
              <a:off x="1891950" y="2458025"/>
              <a:ext cx="7050" cy="16875"/>
            </a:xfrm>
            <a:custGeom>
              <a:rect b="b" l="l" r="r" t="t"/>
              <a:pathLst>
                <a:path extrusionOk="0" h="675" w="282">
                  <a:moveTo>
                    <a:pt x="113" y="0"/>
                  </a:moveTo>
                  <a:lnTo>
                    <a:pt x="1" y="674"/>
                  </a:lnTo>
                  <a:lnTo>
                    <a:pt x="169" y="674"/>
                  </a:lnTo>
                  <a:lnTo>
                    <a:pt x="28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23"/>
            <p:cNvSpPr/>
            <p:nvPr/>
          </p:nvSpPr>
          <p:spPr>
            <a:xfrm>
              <a:off x="2008500" y="2599825"/>
              <a:ext cx="18275" cy="4250"/>
            </a:xfrm>
            <a:custGeom>
              <a:rect b="b" l="l" r="r" t="t"/>
              <a:pathLst>
                <a:path extrusionOk="0" h="170" w="731">
                  <a:moveTo>
                    <a:pt x="1" y="1"/>
                  </a:moveTo>
                  <a:cubicBezTo>
                    <a:pt x="1" y="57"/>
                    <a:pt x="1" y="113"/>
                    <a:pt x="1" y="169"/>
                  </a:cubicBezTo>
                  <a:lnTo>
                    <a:pt x="731" y="169"/>
                  </a:lnTo>
                  <a:cubicBezTo>
                    <a:pt x="731" y="113"/>
                    <a:pt x="731" y="1"/>
                    <a:pt x="73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23"/>
            <p:cNvSpPr/>
            <p:nvPr/>
          </p:nvSpPr>
          <p:spPr>
            <a:xfrm>
              <a:off x="1952325" y="2484700"/>
              <a:ext cx="14075" cy="16875"/>
            </a:xfrm>
            <a:custGeom>
              <a:rect b="b" l="l" r="r" t="t"/>
              <a:pathLst>
                <a:path extrusionOk="0" h="675" w="563">
                  <a:moveTo>
                    <a:pt x="450" y="0"/>
                  </a:moveTo>
                  <a:lnTo>
                    <a:pt x="1" y="562"/>
                  </a:lnTo>
                  <a:lnTo>
                    <a:pt x="169" y="674"/>
                  </a:lnTo>
                  <a:lnTo>
                    <a:pt x="563" y="113"/>
                  </a:lnTo>
                  <a:cubicBezTo>
                    <a:pt x="563" y="56"/>
                    <a:pt x="506" y="0"/>
                    <a:pt x="45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23"/>
            <p:cNvSpPr/>
            <p:nvPr/>
          </p:nvSpPr>
          <p:spPr>
            <a:xfrm>
              <a:off x="1929875" y="2469250"/>
              <a:ext cx="11250" cy="18275"/>
            </a:xfrm>
            <a:custGeom>
              <a:rect b="b" l="l" r="r" t="t"/>
              <a:pathLst>
                <a:path extrusionOk="0" h="731" w="450">
                  <a:moveTo>
                    <a:pt x="337" y="1"/>
                  </a:moveTo>
                  <a:lnTo>
                    <a:pt x="0" y="674"/>
                  </a:lnTo>
                  <a:lnTo>
                    <a:pt x="169" y="731"/>
                  </a:lnTo>
                  <a:lnTo>
                    <a:pt x="450" y="57"/>
                  </a:lnTo>
                  <a:lnTo>
                    <a:pt x="33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23"/>
            <p:cNvSpPr/>
            <p:nvPr/>
          </p:nvSpPr>
          <p:spPr>
            <a:xfrm>
              <a:off x="1941100" y="2476275"/>
              <a:ext cx="12675" cy="16875"/>
            </a:xfrm>
            <a:custGeom>
              <a:rect b="b" l="l" r="r" t="t"/>
              <a:pathLst>
                <a:path extrusionOk="0" h="675" w="507">
                  <a:moveTo>
                    <a:pt x="394" y="0"/>
                  </a:moveTo>
                  <a:lnTo>
                    <a:pt x="1" y="618"/>
                  </a:lnTo>
                  <a:lnTo>
                    <a:pt x="169" y="674"/>
                  </a:lnTo>
                  <a:lnTo>
                    <a:pt x="506" y="56"/>
                  </a:lnTo>
                  <a:lnTo>
                    <a:pt x="39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23"/>
            <p:cNvSpPr/>
            <p:nvPr/>
          </p:nvSpPr>
          <p:spPr>
            <a:xfrm>
              <a:off x="2000075" y="2554900"/>
              <a:ext cx="18275" cy="9850"/>
            </a:xfrm>
            <a:custGeom>
              <a:rect b="b" l="l" r="r" t="t"/>
              <a:pathLst>
                <a:path extrusionOk="0" h="394" w="731">
                  <a:moveTo>
                    <a:pt x="674" y="1"/>
                  </a:moveTo>
                  <a:lnTo>
                    <a:pt x="1" y="225"/>
                  </a:lnTo>
                  <a:lnTo>
                    <a:pt x="57" y="394"/>
                  </a:lnTo>
                  <a:lnTo>
                    <a:pt x="731" y="169"/>
                  </a:lnTo>
                  <a:lnTo>
                    <a:pt x="67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23"/>
            <p:cNvSpPr/>
            <p:nvPr/>
          </p:nvSpPr>
          <p:spPr>
            <a:xfrm>
              <a:off x="1851250" y="2455200"/>
              <a:ext cx="22475" cy="19700"/>
            </a:xfrm>
            <a:custGeom>
              <a:rect b="b" l="l" r="r" t="t"/>
              <a:pathLst>
                <a:path extrusionOk="0" h="788" w="899">
                  <a:moveTo>
                    <a:pt x="899" y="1"/>
                  </a:moveTo>
                  <a:cubicBezTo>
                    <a:pt x="618" y="1"/>
                    <a:pt x="337" y="57"/>
                    <a:pt x="0" y="113"/>
                  </a:cubicBezTo>
                  <a:lnTo>
                    <a:pt x="0" y="787"/>
                  </a:lnTo>
                  <a:cubicBezTo>
                    <a:pt x="337" y="731"/>
                    <a:pt x="618" y="731"/>
                    <a:pt x="899" y="731"/>
                  </a:cubicBezTo>
                  <a:lnTo>
                    <a:pt x="89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23"/>
            <p:cNvSpPr/>
            <p:nvPr/>
          </p:nvSpPr>
          <p:spPr>
            <a:xfrm>
              <a:off x="1983225" y="2608250"/>
              <a:ext cx="42150" cy="78675"/>
            </a:xfrm>
            <a:custGeom>
              <a:rect b="b" l="l" r="r" t="t"/>
              <a:pathLst>
                <a:path extrusionOk="0" h="3147" w="1686">
                  <a:moveTo>
                    <a:pt x="1012" y="1"/>
                  </a:moveTo>
                  <a:cubicBezTo>
                    <a:pt x="1012" y="57"/>
                    <a:pt x="1012" y="113"/>
                    <a:pt x="1012" y="169"/>
                  </a:cubicBezTo>
                  <a:cubicBezTo>
                    <a:pt x="1012" y="225"/>
                    <a:pt x="1012" y="282"/>
                    <a:pt x="1012" y="338"/>
                  </a:cubicBezTo>
                  <a:cubicBezTo>
                    <a:pt x="1012" y="450"/>
                    <a:pt x="955" y="562"/>
                    <a:pt x="955" y="731"/>
                  </a:cubicBezTo>
                  <a:cubicBezTo>
                    <a:pt x="899" y="1236"/>
                    <a:pt x="731" y="1742"/>
                    <a:pt x="506" y="2247"/>
                  </a:cubicBezTo>
                  <a:lnTo>
                    <a:pt x="506" y="2304"/>
                  </a:lnTo>
                  <a:cubicBezTo>
                    <a:pt x="338" y="2584"/>
                    <a:pt x="169" y="2865"/>
                    <a:pt x="1" y="3146"/>
                  </a:cubicBezTo>
                  <a:lnTo>
                    <a:pt x="843" y="3146"/>
                  </a:lnTo>
                  <a:cubicBezTo>
                    <a:pt x="955" y="2978"/>
                    <a:pt x="1012" y="2865"/>
                    <a:pt x="1124" y="2697"/>
                  </a:cubicBezTo>
                  <a:lnTo>
                    <a:pt x="1180" y="2528"/>
                  </a:lnTo>
                  <a:cubicBezTo>
                    <a:pt x="1236" y="2416"/>
                    <a:pt x="1292" y="2247"/>
                    <a:pt x="1348" y="2135"/>
                  </a:cubicBezTo>
                  <a:lnTo>
                    <a:pt x="1348" y="2079"/>
                  </a:lnTo>
                  <a:cubicBezTo>
                    <a:pt x="1348" y="1967"/>
                    <a:pt x="1405" y="1910"/>
                    <a:pt x="1461" y="1798"/>
                  </a:cubicBezTo>
                  <a:cubicBezTo>
                    <a:pt x="1573" y="1349"/>
                    <a:pt x="1685" y="843"/>
                    <a:pt x="1685" y="394"/>
                  </a:cubicBezTo>
                  <a:cubicBezTo>
                    <a:pt x="1685" y="338"/>
                    <a:pt x="1685" y="282"/>
                    <a:pt x="1685" y="225"/>
                  </a:cubicBezTo>
                  <a:lnTo>
                    <a:pt x="168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23"/>
            <p:cNvSpPr/>
            <p:nvPr/>
          </p:nvSpPr>
          <p:spPr>
            <a:xfrm>
              <a:off x="1851250" y="2508425"/>
              <a:ext cx="123575" cy="178500"/>
            </a:xfrm>
            <a:custGeom>
              <a:rect b="b" l="l" r="r" t="t"/>
              <a:pathLst>
                <a:path extrusionOk="0" h="7140" w="4943">
                  <a:moveTo>
                    <a:pt x="922" y="1"/>
                  </a:moveTo>
                  <a:cubicBezTo>
                    <a:pt x="858" y="1"/>
                    <a:pt x="794" y="3"/>
                    <a:pt x="730" y="6"/>
                  </a:cubicBezTo>
                  <a:cubicBezTo>
                    <a:pt x="506" y="6"/>
                    <a:pt x="225" y="62"/>
                    <a:pt x="0" y="118"/>
                  </a:cubicBezTo>
                  <a:lnTo>
                    <a:pt x="0" y="568"/>
                  </a:lnTo>
                  <a:cubicBezTo>
                    <a:pt x="225" y="455"/>
                    <a:pt x="506" y="455"/>
                    <a:pt x="730" y="455"/>
                  </a:cubicBezTo>
                  <a:cubicBezTo>
                    <a:pt x="801" y="451"/>
                    <a:pt x="872" y="449"/>
                    <a:pt x="942" y="449"/>
                  </a:cubicBezTo>
                  <a:cubicBezTo>
                    <a:pt x="2816" y="449"/>
                    <a:pt x="4385" y="1876"/>
                    <a:pt x="4493" y="3825"/>
                  </a:cubicBezTo>
                  <a:cubicBezTo>
                    <a:pt x="4549" y="5173"/>
                    <a:pt x="3819" y="6521"/>
                    <a:pt x="2584" y="7139"/>
                  </a:cubicBezTo>
                  <a:lnTo>
                    <a:pt x="3314" y="7139"/>
                  </a:lnTo>
                  <a:cubicBezTo>
                    <a:pt x="4381" y="6353"/>
                    <a:pt x="4943" y="5061"/>
                    <a:pt x="4886" y="3769"/>
                  </a:cubicBezTo>
                  <a:cubicBezTo>
                    <a:pt x="4830" y="2702"/>
                    <a:pt x="4325" y="1747"/>
                    <a:pt x="3538" y="1017"/>
                  </a:cubicBezTo>
                  <a:cubicBezTo>
                    <a:pt x="2802" y="386"/>
                    <a:pt x="1868" y="1"/>
                    <a:pt x="92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23"/>
            <p:cNvSpPr/>
            <p:nvPr/>
          </p:nvSpPr>
          <p:spPr>
            <a:xfrm>
              <a:off x="1856850" y="2590150"/>
              <a:ext cx="40750" cy="34975"/>
            </a:xfrm>
            <a:custGeom>
              <a:rect b="b" l="l" r="r" t="t"/>
              <a:pathLst>
                <a:path extrusionOk="0" h="1399" w="1630">
                  <a:moveTo>
                    <a:pt x="675" y="1"/>
                  </a:moveTo>
                  <a:cubicBezTo>
                    <a:pt x="325" y="1"/>
                    <a:pt x="1" y="275"/>
                    <a:pt x="1" y="725"/>
                  </a:cubicBezTo>
                  <a:cubicBezTo>
                    <a:pt x="1" y="1118"/>
                    <a:pt x="282" y="1399"/>
                    <a:pt x="675" y="1399"/>
                  </a:cubicBezTo>
                  <a:cubicBezTo>
                    <a:pt x="1293" y="1399"/>
                    <a:pt x="1630" y="669"/>
                    <a:pt x="1180" y="219"/>
                  </a:cubicBezTo>
                  <a:cubicBezTo>
                    <a:pt x="1030" y="70"/>
                    <a:pt x="849" y="1"/>
                    <a:pt x="67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23"/>
            <p:cNvSpPr/>
            <p:nvPr/>
          </p:nvSpPr>
          <p:spPr>
            <a:xfrm>
              <a:off x="1977600" y="1880925"/>
              <a:ext cx="25300" cy="18275"/>
            </a:xfrm>
            <a:custGeom>
              <a:rect b="b" l="l" r="r" t="t"/>
              <a:pathLst>
                <a:path extrusionOk="0" h="731" w="1012">
                  <a:moveTo>
                    <a:pt x="900" y="1"/>
                  </a:moveTo>
                  <a:lnTo>
                    <a:pt x="1" y="562"/>
                  </a:lnTo>
                  <a:cubicBezTo>
                    <a:pt x="57" y="618"/>
                    <a:pt x="57" y="675"/>
                    <a:pt x="113" y="731"/>
                  </a:cubicBezTo>
                  <a:lnTo>
                    <a:pt x="1012" y="113"/>
                  </a:lnTo>
                  <a:lnTo>
                    <a:pt x="90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23"/>
            <p:cNvSpPr/>
            <p:nvPr/>
          </p:nvSpPr>
          <p:spPr>
            <a:xfrm>
              <a:off x="1970600" y="1868300"/>
              <a:ext cx="22475" cy="19675"/>
            </a:xfrm>
            <a:custGeom>
              <a:rect b="b" l="l" r="r" t="t"/>
              <a:pathLst>
                <a:path extrusionOk="0" h="787" w="899">
                  <a:moveTo>
                    <a:pt x="843" y="0"/>
                  </a:moveTo>
                  <a:lnTo>
                    <a:pt x="0" y="674"/>
                  </a:lnTo>
                  <a:lnTo>
                    <a:pt x="112" y="786"/>
                  </a:lnTo>
                  <a:lnTo>
                    <a:pt x="899" y="112"/>
                  </a:lnTo>
                  <a:cubicBezTo>
                    <a:pt x="899" y="56"/>
                    <a:pt x="843" y="0"/>
                    <a:pt x="84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23"/>
            <p:cNvSpPr/>
            <p:nvPr/>
          </p:nvSpPr>
          <p:spPr>
            <a:xfrm>
              <a:off x="1984625" y="1893575"/>
              <a:ext cx="25300" cy="15450"/>
            </a:xfrm>
            <a:custGeom>
              <a:rect b="b" l="l" r="r" t="t"/>
              <a:pathLst>
                <a:path extrusionOk="0" h="618" w="1012">
                  <a:moveTo>
                    <a:pt x="899" y="0"/>
                  </a:moveTo>
                  <a:lnTo>
                    <a:pt x="1" y="506"/>
                  </a:lnTo>
                  <a:cubicBezTo>
                    <a:pt x="1" y="562"/>
                    <a:pt x="57" y="562"/>
                    <a:pt x="57" y="618"/>
                  </a:cubicBezTo>
                  <a:lnTo>
                    <a:pt x="1012" y="112"/>
                  </a:lnTo>
                  <a:lnTo>
                    <a:pt x="89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23"/>
            <p:cNvSpPr/>
            <p:nvPr/>
          </p:nvSpPr>
          <p:spPr>
            <a:xfrm>
              <a:off x="1990250" y="1907600"/>
              <a:ext cx="26700" cy="12675"/>
            </a:xfrm>
            <a:custGeom>
              <a:rect b="b" l="l" r="r" t="t"/>
              <a:pathLst>
                <a:path extrusionOk="0" h="507" w="1068">
                  <a:moveTo>
                    <a:pt x="955" y="1"/>
                  </a:moveTo>
                  <a:lnTo>
                    <a:pt x="0" y="394"/>
                  </a:lnTo>
                  <a:lnTo>
                    <a:pt x="57" y="506"/>
                  </a:lnTo>
                  <a:lnTo>
                    <a:pt x="1067" y="113"/>
                  </a:lnTo>
                  <a:cubicBezTo>
                    <a:pt x="1011" y="57"/>
                    <a:pt x="1011" y="57"/>
                    <a:pt x="95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23"/>
            <p:cNvSpPr/>
            <p:nvPr/>
          </p:nvSpPr>
          <p:spPr>
            <a:xfrm>
              <a:off x="1962175" y="1857050"/>
              <a:ext cx="22475" cy="22500"/>
            </a:xfrm>
            <a:custGeom>
              <a:rect b="b" l="l" r="r" t="t"/>
              <a:pathLst>
                <a:path extrusionOk="0" h="900" w="899">
                  <a:moveTo>
                    <a:pt x="786" y="1"/>
                  </a:moveTo>
                  <a:lnTo>
                    <a:pt x="0" y="787"/>
                  </a:lnTo>
                  <a:lnTo>
                    <a:pt x="112" y="899"/>
                  </a:lnTo>
                  <a:lnTo>
                    <a:pt x="899" y="169"/>
                  </a:lnTo>
                  <a:lnTo>
                    <a:pt x="78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23"/>
            <p:cNvSpPr/>
            <p:nvPr/>
          </p:nvSpPr>
          <p:spPr>
            <a:xfrm>
              <a:off x="1998675" y="1935675"/>
              <a:ext cx="25300" cy="8450"/>
            </a:xfrm>
            <a:custGeom>
              <a:rect b="b" l="l" r="r" t="t"/>
              <a:pathLst>
                <a:path extrusionOk="0" h="338" w="1012">
                  <a:moveTo>
                    <a:pt x="1011" y="1"/>
                  </a:moveTo>
                  <a:lnTo>
                    <a:pt x="0" y="169"/>
                  </a:lnTo>
                  <a:cubicBezTo>
                    <a:pt x="0" y="226"/>
                    <a:pt x="0" y="282"/>
                    <a:pt x="0" y="338"/>
                  </a:cubicBezTo>
                  <a:lnTo>
                    <a:pt x="1011" y="169"/>
                  </a:lnTo>
                  <a:lnTo>
                    <a:pt x="101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23"/>
            <p:cNvSpPr/>
            <p:nvPr/>
          </p:nvSpPr>
          <p:spPr>
            <a:xfrm>
              <a:off x="1994450" y="1921650"/>
              <a:ext cx="26700" cy="11250"/>
            </a:xfrm>
            <a:custGeom>
              <a:rect b="b" l="l" r="r" t="t"/>
              <a:pathLst>
                <a:path extrusionOk="0" h="450" w="1068">
                  <a:moveTo>
                    <a:pt x="1012" y="0"/>
                  </a:moveTo>
                  <a:lnTo>
                    <a:pt x="1" y="281"/>
                  </a:lnTo>
                  <a:cubicBezTo>
                    <a:pt x="1" y="337"/>
                    <a:pt x="1" y="393"/>
                    <a:pt x="57" y="450"/>
                  </a:cubicBezTo>
                  <a:lnTo>
                    <a:pt x="1068" y="169"/>
                  </a:lnTo>
                  <a:cubicBezTo>
                    <a:pt x="1068" y="113"/>
                    <a:pt x="1012" y="56"/>
                    <a:pt x="101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23"/>
            <p:cNvSpPr/>
            <p:nvPr/>
          </p:nvSpPr>
          <p:spPr>
            <a:xfrm>
              <a:off x="1942500" y="1838800"/>
              <a:ext cx="18275" cy="23900"/>
            </a:xfrm>
            <a:custGeom>
              <a:rect b="b" l="l" r="r" t="t"/>
              <a:pathLst>
                <a:path extrusionOk="0" h="956" w="731">
                  <a:moveTo>
                    <a:pt x="562" y="1"/>
                  </a:moveTo>
                  <a:lnTo>
                    <a:pt x="1" y="899"/>
                  </a:lnTo>
                  <a:lnTo>
                    <a:pt x="169" y="955"/>
                  </a:lnTo>
                  <a:lnTo>
                    <a:pt x="731" y="113"/>
                  </a:lnTo>
                  <a:lnTo>
                    <a:pt x="56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23"/>
            <p:cNvSpPr/>
            <p:nvPr/>
          </p:nvSpPr>
          <p:spPr>
            <a:xfrm>
              <a:off x="1897575" y="1817750"/>
              <a:ext cx="8450" cy="25300"/>
            </a:xfrm>
            <a:custGeom>
              <a:rect b="b" l="l" r="r" t="t"/>
              <a:pathLst>
                <a:path extrusionOk="0" h="1012" w="338">
                  <a:moveTo>
                    <a:pt x="169" y="0"/>
                  </a:moveTo>
                  <a:lnTo>
                    <a:pt x="1" y="1011"/>
                  </a:lnTo>
                  <a:lnTo>
                    <a:pt x="169" y="1011"/>
                  </a:lnTo>
                  <a:lnTo>
                    <a:pt x="33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23"/>
            <p:cNvSpPr/>
            <p:nvPr/>
          </p:nvSpPr>
          <p:spPr>
            <a:xfrm>
              <a:off x="1908800" y="1820550"/>
              <a:ext cx="11275" cy="26700"/>
            </a:xfrm>
            <a:custGeom>
              <a:rect b="b" l="l" r="r" t="t"/>
              <a:pathLst>
                <a:path extrusionOk="0" h="1068" w="451">
                  <a:moveTo>
                    <a:pt x="338" y="0"/>
                  </a:moveTo>
                  <a:lnTo>
                    <a:pt x="1" y="1011"/>
                  </a:lnTo>
                  <a:lnTo>
                    <a:pt x="169" y="1068"/>
                  </a:lnTo>
                  <a:lnTo>
                    <a:pt x="450" y="57"/>
                  </a:lnTo>
                  <a:lnTo>
                    <a:pt x="33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23"/>
            <p:cNvSpPr/>
            <p:nvPr/>
          </p:nvSpPr>
          <p:spPr>
            <a:xfrm>
              <a:off x="1952325" y="1847225"/>
              <a:ext cx="21100" cy="23900"/>
            </a:xfrm>
            <a:custGeom>
              <a:rect b="b" l="l" r="r" t="t"/>
              <a:pathLst>
                <a:path extrusionOk="0" h="956" w="844">
                  <a:moveTo>
                    <a:pt x="731" y="1"/>
                  </a:moveTo>
                  <a:lnTo>
                    <a:pt x="1" y="843"/>
                  </a:lnTo>
                  <a:lnTo>
                    <a:pt x="169" y="955"/>
                  </a:lnTo>
                  <a:lnTo>
                    <a:pt x="843" y="113"/>
                  </a:lnTo>
                  <a:lnTo>
                    <a:pt x="73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23"/>
            <p:cNvSpPr/>
            <p:nvPr/>
          </p:nvSpPr>
          <p:spPr>
            <a:xfrm>
              <a:off x="1883525" y="1814925"/>
              <a:ext cx="8450" cy="26700"/>
            </a:xfrm>
            <a:custGeom>
              <a:rect b="b" l="l" r="r" t="t"/>
              <a:pathLst>
                <a:path extrusionOk="0" h="1068" w="338">
                  <a:moveTo>
                    <a:pt x="113" y="1"/>
                  </a:moveTo>
                  <a:lnTo>
                    <a:pt x="1" y="1068"/>
                  </a:lnTo>
                  <a:lnTo>
                    <a:pt x="226" y="1068"/>
                  </a:lnTo>
                  <a:lnTo>
                    <a:pt x="33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23"/>
            <p:cNvSpPr/>
            <p:nvPr/>
          </p:nvSpPr>
          <p:spPr>
            <a:xfrm>
              <a:off x="1921450" y="1824750"/>
              <a:ext cx="14050" cy="26725"/>
            </a:xfrm>
            <a:custGeom>
              <a:rect b="b" l="l" r="r" t="t"/>
              <a:pathLst>
                <a:path extrusionOk="0" h="1069" w="562">
                  <a:moveTo>
                    <a:pt x="393" y="1"/>
                  </a:moveTo>
                  <a:lnTo>
                    <a:pt x="0" y="1012"/>
                  </a:lnTo>
                  <a:lnTo>
                    <a:pt x="113" y="1068"/>
                  </a:lnTo>
                  <a:lnTo>
                    <a:pt x="562" y="57"/>
                  </a:lnTo>
                  <a:lnTo>
                    <a:pt x="39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23"/>
            <p:cNvSpPr/>
            <p:nvPr/>
          </p:nvSpPr>
          <p:spPr>
            <a:xfrm>
              <a:off x="1931275" y="1831775"/>
              <a:ext cx="16875" cy="25300"/>
            </a:xfrm>
            <a:custGeom>
              <a:rect b="b" l="l" r="r" t="t"/>
              <a:pathLst>
                <a:path extrusionOk="0" h="1012" w="675">
                  <a:moveTo>
                    <a:pt x="506" y="1"/>
                  </a:moveTo>
                  <a:lnTo>
                    <a:pt x="0" y="956"/>
                  </a:lnTo>
                  <a:lnTo>
                    <a:pt x="169" y="1012"/>
                  </a:lnTo>
                  <a:lnTo>
                    <a:pt x="674" y="57"/>
                  </a:lnTo>
                  <a:lnTo>
                    <a:pt x="50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23"/>
            <p:cNvSpPr/>
            <p:nvPr/>
          </p:nvSpPr>
          <p:spPr>
            <a:xfrm>
              <a:off x="2000075" y="1949725"/>
              <a:ext cx="26700" cy="7050"/>
            </a:xfrm>
            <a:custGeom>
              <a:rect b="b" l="l" r="r" t="t"/>
              <a:pathLst>
                <a:path extrusionOk="0" h="282" w="1068">
                  <a:moveTo>
                    <a:pt x="1068" y="1"/>
                  </a:moveTo>
                  <a:lnTo>
                    <a:pt x="57" y="113"/>
                  </a:lnTo>
                  <a:cubicBezTo>
                    <a:pt x="1" y="169"/>
                    <a:pt x="1" y="225"/>
                    <a:pt x="1" y="281"/>
                  </a:cubicBezTo>
                  <a:lnTo>
                    <a:pt x="1068" y="169"/>
                  </a:lnTo>
                  <a:lnTo>
                    <a:pt x="106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23"/>
            <p:cNvSpPr/>
            <p:nvPr/>
          </p:nvSpPr>
          <p:spPr>
            <a:xfrm>
              <a:off x="1851250" y="1965175"/>
              <a:ext cx="174125" cy="153075"/>
            </a:xfrm>
            <a:custGeom>
              <a:rect b="b" l="l" r="r" t="t"/>
              <a:pathLst>
                <a:path extrusionOk="0" h="6123" w="6965">
                  <a:moveTo>
                    <a:pt x="5954" y="0"/>
                  </a:moveTo>
                  <a:lnTo>
                    <a:pt x="5954" y="169"/>
                  </a:lnTo>
                  <a:lnTo>
                    <a:pt x="6291" y="169"/>
                  </a:lnTo>
                  <a:lnTo>
                    <a:pt x="6291" y="506"/>
                  </a:lnTo>
                  <a:lnTo>
                    <a:pt x="5954" y="506"/>
                  </a:lnTo>
                  <a:lnTo>
                    <a:pt x="5954" y="674"/>
                  </a:lnTo>
                  <a:lnTo>
                    <a:pt x="6291" y="674"/>
                  </a:lnTo>
                  <a:cubicBezTo>
                    <a:pt x="6291" y="787"/>
                    <a:pt x="6234" y="955"/>
                    <a:pt x="6234" y="1068"/>
                  </a:cubicBezTo>
                  <a:lnTo>
                    <a:pt x="5897" y="1011"/>
                  </a:lnTo>
                  <a:lnTo>
                    <a:pt x="5897" y="1068"/>
                  </a:lnTo>
                  <a:lnTo>
                    <a:pt x="5897" y="1180"/>
                  </a:lnTo>
                  <a:lnTo>
                    <a:pt x="6234" y="1236"/>
                  </a:lnTo>
                  <a:cubicBezTo>
                    <a:pt x="6234" y="1348"/>
                    <a:pt x="6178" y="1461"/>
                    <a:pt x="6178" y="1573"/>
                  </a:cubicBezTo>
                  <a:lnTo>
                    <a:pt x="5841" y="1461"/>
                  </a:lnTo>
                  <a:cubicBezTo>
                    <a:pt x="5841" y="1517"/>
                    <a:pt x="5785" y="1573"/>
                    <a:pt x="5785" y="1629"/>
                  </a:cubicBezTo>
                  <a:lnTo>
                    <a:pt x="6122" y="1742"/>
                  </a:lnTo>
                  <a:lnTo>
                    <a:pt x="6010" y="2079"/>
                  </a:lnTo>
                  <a:lnTo>
                    <a:pt x="5617" y="1910"/>
                  </a:lnTo>
                  <a:lnTo>
                    <a:pt x="5560" y="2079"/>
                  </a:lnTo>
                  <a:lnTo>
                    <a:pt x="5897" y="2191"/>
                  </a:lnTo>
                  <a:cubicBezTo>
                    <a:pt x="5841" y="2303"/>
                    <a:pt x="5785" y="2415"/>
                    <a:pt x="5729" y="2528"/>
                  </a:cubicBezTo>
                  <a:lnTo>
                    <a:pt x="5448" y="2359"/>
                  </a:lnTo>
                  <a:lnTo>
                    <a:pt x="5336" y="2528"/>
                  </a:lnTo>
                  <a:lnTo>
                    <a:pt x="5617" y="2696"/>
                  </a:lnTo>
                  <a:cubicBezTo>
                    <a:pt x="5560" y="2809"/>
                    <a:pt x="5504" y="2921"/>
                    <a:pt x="5448" y="2977"/>
                  </a:cubicBezTo>
                  <a:lnTo>
                    <a:pt x="5167" y="2809"/>
                  </a:lnTo>
                  <a:lnTo>
                    <a:pt x="5055" y="2977"/>
                  </a:lnTo>
                  <a:lnTo>
                    <a:pt x="5336" y="3146"/>
                  </a:lnTo>
                  <a:lnTo>
                    <a:pt x="5167" y="3426"/>
                  </a:lnTo>
                  <a:lnTo>
                    <a:pt x="4886" y="3202"/>
                  </a:lnTo>
                  <a:lnTo>
                    <a:pt x="4774" y="3314"/>
                  </a:lnTo>
                  <a:lnTo>
                    <a:pt x="4999" y="3539"/>
                  </a:lnTo>
                  <a:cubicBezTo>
                    <a:pt x="4943" y="3595"/>
                    <a:pt x="4830" y="3707"/>
                    <a:pt x="4774" y="3820"/>
                  </a:cubicBezTo>
                  <a:lnTo>
                    <a:pt x="4549" y="3539"/>
                  </a:lnTo>
                  <a:lnTo>
                    <a:pt x="4437" y="3707"/>
                  </a:lnTo>
                  <a:lnTo>
                    <a:pt x="4662" y="3932"/>
                  </a:lnTo>
                  <a:lnTo>
                    <a:pt x="4381" y="4157"/>
                  </a:lnTo>
                  <a:lnTo>
                    <a:pt x="4156" y="3876"/>
                  </a:lnTo>
                  <a:lnTo>
                    <a:pt x="4044" y="4044"/>
                  </a:lnTo>
                  <a:lnTo>
                    <a:pt x="4269" y="4269"/>
                  </a:lnTo>
                  <a:lnTo>
                    <a:pt x="3988" y="4494"/>
                  </a:lnTo>
                  <a:lnTo>
                    <a:pt x="3763" y="4213"/>
                  </a:lnTo>
                  <a:lnTo>
                    <a:pt x="3651" y="4325"/>
                  </a:lnTo>
                  <a:lnTo>
                    <a:pt x="3819" y="4606"/>
                  </a:lnTo>
                  <a:lnTo>
                    <a:pt x="3538" y="4774"/>
                  </a:lnTo>
                  <a:lnTo>
                    <a:pt x="3370" y="4494"/>
                  </a:lnTo>
                  <a:lnTo>
                    <a:pt x="3201" y="4550"/>
                  </a:lnTo>
                  <a:lnTo>
                    <a:pt x="3370" y="4831"/>
                  </a:lnTo>
                  <a:lnTo>
                    <a:pt x="3033" y="4999"/>
                  </a:lnTo>
                  <a:lnTo>
                    <a:pt x="2921" y="4718"/>
                  </a:lnTo>
                  <a:lnTo>
                    <a:pt x="2752" y="4774"/>
                  </a:lnTo>
                  <a:lnTo>
                    <a:pt x="2864" y="5111"/>
                  </a:lnTo>
                  <a:lnTo>
                    <a:pt x="2527" y="5224"/>
                  </a:lnTo>
                  <a:lnTo>
                    <a:pt x="2471" y="4887"/>
                  </a:lnTo>
                  <a:lnTo>
                    <a:pt x="2303" y="4943"/>
                  </a:lnTo>
                  <a:lnTo>
                    <a:pt x="2415" y="5280"/>
                  </a:lnTo>
                  <a:cubicBezTo>
                    <a:pt x="2247" y="5280"/>
                    <a:pt x="2134" y="5336"/>
                    <a:pt x="2022" y="5336"/>
                  </a:cubicBezTo>
                  <a:lnTo>
                    <a:pt x="1966" y="4999"/>
                  </a:lnTo>
                  <a:lnTo>
                    <a:pt x="1797" y="4999"/>
                  </a:lnTo>
                  <a:lnTo>
                    <a:pt x="1854" y="5336"/>
                  </a:lnTo>
                  <a:lnTo>
                    <a:pt x="1517" y="5448"/>
                  </a:lnTo>
                  <a:lnTo>
                    <a:pt x="1517" y="5111"/>
                  </a:lnTo>
                  <a:lnTo>
                    <a:pt x="1348" y="5111"/>
                  </a:lnTo>
                  <a:lnTo>
                    <a:pt x="1348" y="5448"/>
                  </a:lnTo>
                  <a:lnTo>
                    <a:pt x="955" y="5448"/>
                  </a:lnTo>
                  <a:lnTo>
                    <a:pt x="955" y="5111"/>
                  </a:lnTo>
                  <a:lnTo>
                    <a:pt x="786" y="5111"/>
                  </a:lnTo>
                  <a:lnTo>
                    <a:pt x="786" y="5448"/>
                  </a:lnTo>
                  <a:lnTo>
                    <a:pt x="449" y="5448"/>
                  </a:lnTo>
                  <a:lnTo>
                    <a:pt x="506" y="5111"/>
                  </a:lnTo>
                  <a:lnTo>
                    <a:pt x="337" y="5111"/>
                  </a:lnTo>
                  <a:lnTo>
                    <a:pt x="337" y="5448"/>
                  </a:lnTo>
                  <a:lnTo>
                    <a:pt x="0" y="5392"/>
                  </a:lnTo>
                  <a:lnTo>
                    <a:pt x="0" y="6066"/>
                  </a:lnTo>
                  <a:lnTo>
                    <a:pt x="225" y="6066"/>
                  </a:lnTo>
                  <a:lnTo>
                    <a:pt x="225" y="6122"/>
                  </a:lnTo>
                  <a:lnTo>
                    <a:pt x="1573" y="6122"/>
                  </a:lnTo>
                  <a:lnTo>
                    <a:pt x="2022" y="6066"/>
                  </a:lnTo>
                  <a:cubicBezTo>
                    <a:pt x="2191" y="6010"/>
                    <a:pt x="2415" y="5954"/>
                    <a:pt x="2584" y="5898"/>
                  </a:cubicBezTo>
                  <a:cubicBezTo>
                    <a:pt x="2808" y="5842"/>
                    <a:pt x="3089" y="5785"/>
                    <a:pt x="3314" y="5673"/>
                  </a:cubicBezTo>
                  <a:cubicBezTo>
                    <a:pt x="3595" y="5561"/>
                    <a:pt x="3932" y="5392"/>
                    <a:pt x="4212" y="5224"/>
                  </a:cubicBezTo>
                  <a:cubicBezTo>
                    <a:pt x="4606" y="4943"/>
                    <a:pt x="4999" y="4662"/>
                    <a:pt x="5280" y="4325"/>
                  </a:cubicBezTo>
                  <a:cubicBezTo>
                    <a:pt x="5841" y="3763"/>
                    <a:pt x="6291" y="3089"/>
                    <a:pt x="6627" y="2359"/>
                  </a:cubicBezTo>
                  <a:cubicBezTo>
                    <a:pt x="6684" y="2191"/>
                    <a:pt x="6684" y="2079"/>
                    <a:pt x="6740" y="1910"/>
                  </a:cubicBezTo>
                  <a:cubicBezTo>
                    <a:pt x="6852" y="1517"/>
                    <a:pt x="6964" y="1124"/>
                    <a:pt x="6964" y="787"/>
                  </a:cubicBezTo>
                  <a:lnTo>
                    <a:pt x="6964" y="618"/>
                  </a:lnTo>
                  <a:lnTo>
                    <a:pt x="6964" y="57"/>
                  </a:lnTo>
                  <a:lnTo>
                    <a:pt x="696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23"/>
            <p:cNvSpPr/>
            <p:nvPr/>
          </p:nvSpPr>
          <p:spPr>
            <a:xfrm>
              <a:off x="1851250" y="1813525"/>
              <a:ext cx="25300" cy="28100"/>
            </a:xfrm>
            <a:custGeom>
              <a:rect b="b" l="l" r="r" t="t"/>
              <a:pathLst>
                <a:path extrusionOk="0" h="1124" w="1012">
                  <a:moveTo>
                    <a:pt x="899" y="1"/>
                  </a:moveTo>
                  <a:cubicBezTo>
                    <a:pt x="674" y="1"/>
                    <a:pt x="506" y="1"/>
                    <a:pt x="337" y="57"/>
                  </a:cubicBezTo>
                  <a:lnTo>
                    <a:pt x="0" y="57"/>
                  </a:lnTo>
                  <a:lnTo>
                    <a:pt x="0" y="787"/>
                  </a:lnTo>
                  <a:lnTo>
                    <a:pt x="337" y="787"/>
                  </a:lnTo>
                  <a:lnTo>
                    <a:pt x="337" y="1124"/>
                  </a:lnTo>
                  <a:lnTo>
                    <a:pt x="506" y="1124"/>
                  </a:lnTo>
                  <a:lnTo>
                    <a:pt x="506" y="787"/>
                  </a:lnTo>
                  <a:lnTo>
                    <a:pt x="843" y="787"/>
                  </a:lnTo>
                  <a:lnTo>
                    <a:pt x="843" y="1124"/>
                  </a:lnTo>
                  <a:lnTo>
                    <a:pt x="1011" y="1124"/>
                  </a:lnTo>
                  <a:lnTo>
                    <a:pt x="101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23"/>
            <p:cNvSpPr/>
            <p:nvPr/>
          </p:nvSpPr>
          <p:spPr>
            <a:xfrm>
              <a:off x="1851250" y="1841600"/>
              <a:ext cx="25" cy="1450"/>
            </a:xfrm>
            <a:custGeom>
              <a:rect b="b" l="l" r="r" t="t"/>
              <a:pathLst>
                <a:path extrusionOk="0" h="58" w="1">
                  <a:moveTo>
                    <a:pt x="0" y="57"/>
                  </a:moveTo>
                  <a:lnTo>
                    <a:pt x="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23"/>
            <p:cNvSpPr/>
            <p:nvPr/>
          </p:nvSpPr>
          <p:spPr>
            <a:xfrm>
              <a:off x="1851250" y="1868300"/>
              <a:ext cx="21075" cy="12650"/>
            </a:xfrm>
            <a:custGeom>
              <a:rect b="b" l="l" r="r" t="t"/>
              <a:pathLst>
                <a:path extrusionOk="0" h="506" w="843">
                  <a:moveTo>
                    <a:pt x="843" y="0"/>
                  </a:moveTo>
                  <a:cubicBezTo>
                    <a:pt x="562" y="0"/>
                    <a:pt x="281" y="0"/>
                    <a:pt x="0" y="112"/>
                  </a:cubicBezTo>
                  <a:lnTo>
                    <a:pt x="0" y="506"/>
                  </a:lnTo>
                  <a:cubicBezTo>
                    <a:pt x="281" y="393"/>
                    <a:pt x="562" y="393"/>
                    <a:pt x="843" y="393"/>
                  </a:cubicBezTo>
                  <a:lnTo>
                    <a:pt x="8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23"/>
            <p:cNvSpPr/>
            <p:nvPr/>
          </p:nvSpPr>
          <p:spPr>
            <a:xfrm>
              <a:off x="1851250" y="2014325"/>
              <a:ext cx="105325" cy="51300"/>
            </a:xfrm>
            <a:custGeom>
              <a:rect b="b" l="l" r="r" t="t"/>
              <a:pathLst>
                <a:path extrusionOk="0" h="2052" w="4213">
                  <a:moveTo>
                    <a:pt x="3932" y="0"/>
                  </a:moveTo>
                  <a:cubicBezTo>
                    <a:pt x="3242" y="1058"/>
                    <a:pt x="2063" y="1664"/>
                    <a:pt x="826" y="1664"/>
                  </a:cubicBezTo>
                  <a:cubicBezTo>
                    <a:pt x="552" y="1664"/>
                    <a:pt x="275" y="1634"/>
                    <a:pt x="0" y="1573"/>
                  </a:cubicBezTo>
                  <a:lnTo>
                    <a:pt x="0" y="1966"/>
                  </a:lnTo>
                  <a:cubicBezTo>
                    <a:pt x="278" y="2023"/>
                    <a:pt x="558" y="2052"/>
                    <a:pt x="835" y="2052"/>
                  </a:cubicBezTo>
                  <a:cubicBezTo>
                    <a:pt x="2181" y="2052"/>
                    <a:pt x="3467" y="1389"/>
                    <a:pt x="4212" y="225"/>
                  </a:cubicBezTo>
                  <a:lnTo>
                    <a:pt x="393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23"/>
            <p:cNvSpPr/>
            <p:nvPr/>
          </p:nvSpPr>
          <p:spPr>
            <a:xfrm>
              <a:off x="1851250" y="1916025"/>
              <a:ext cx="74425" cy="102525"/>
            </a:xfrm>
            <a:custGeom>
              <a:rect b="b" l="l" r="r" t="t"/>
              <a:pathLst>
                <a:path extrusionOk="0" h="4101" w="2977">
                  <a:moveTo>
                    <a:pt x="899" y="1"/>
                  </a:moveTo>
                  <a:cubicBezTo>
                    <a:pt x="618" y="1"/>
                    <a:pt x="281" y="113"/>
                    <a:pt x="0" y="225"/>
                  </a:cubicBezTo>
                  <a:lnTo>
                    <a:pt x="0" y="899"/>
                  </a:lnTo>
                  <a:cubicBezTo>
                    <a:pt x="281" y="675"/>
                    <a:pt x="562" y="618"/>
                    <a:pt x="899" y="618"/>
                  </a:cubicBezTo>
                  <a:cubicBezTo>
                    <a:pt x="2808" y="618"/>
                    <a:pt x="2808" y="3483"/>
                    <a:pt x="899" y="3483"/>
                  </a:cubicBezTo>
                  <a:cubicBezTo>
                    <a:pt x="562" y="3483"/>
                    <a:pt x="281" y="3371"/>
                    <a:pt x="0" y="3202"/>
                  </a:cubicBezTo>
                  <a:lnTo>
                    <a:pt x="0" y="3876"/>
                  </a:lnTo>
                  <a:cubicBezTo>
                    <a:pt x="281" y="3988"/>
                    <a:pt x="618" y="4101"/>
                    <a:pt x="899" y="4101"/>
                  </a:cubicBezTo>
                  <a:cubicBezTo>
                    <a:pt x="2022" y="4101"/>
                    <a:pt x="2977" y="3146"/>
                    <a:pt x="2921" y="2023"/>
                  </a:cubicBezTo>
                  <a:cubicBezTo>
                    <a:pt x="2921" y="899"/>
                    <a:pt x="2022" y="1"/>
                    <a:pt x="89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23"/>
            <p:cNvSpPr/>
            <p:nvPr/>
          </p:nvSpPr>
          <p:spPr>
            <a:xfrm>
              <a:off x="2181200" y="2125250"/>
              <a:ext cx="344050" cy="333275"/>
            </a:xfrm>
            <a:custGeom>
              <a:rect b="b" l="l" r="r" t="t"/>
              <a:pathLst>
                <a:path extrusionOk="0" h="13331" w="13762">
                  <a:moveTo>
                    <a:pt x="9156" y="0"/>
                  </a:moveTo>
                  <a:lnTo>
                    <a:pt x="9043" y="393"/>
                  </a:lnTo>
                  <a:cubicBezTo>
                    <a:pt x="11683" y="1404"/>
                    <a:pt x="13368" y="4100"/>
                    <a:pt x="13199" y="6965"/>
                  </a:cubicBezTo>
                  <a:cubicBezTo>
                    <a:pt x="12919" y="10166"/>
                    <a:pt x="10391" y="12693"/>
                    <a:pt x="7190" y="12918"/>
                  </a:cubicBezTo>
                  <a:cubicBezTo>
                    <a:pt x="7000" y="12935"/>
                    <a:pt x="6812" y="12943"/>
                    <a:pt x="6625" y="12943"/>
                  </a:cubicBezTo>
                  <a:cubicBezTo>
                    <a:pt x="3651" y="12943"/>
                    <a:pt x="1025" y="10879"/>
                    <a:pt x="338" y="7919"/>
                  </a:cubicBezTo>
                  <a:lnTo>
                    <a:pt x="1" y="7976"/>
                  </a:lnTo>
                  <a:cubicBezTo>
                    <a:pt x="619" y="10952"/>
                    <a:pt x="3146" y="13087"/>
                    <a:pt x="6179" y="13311"/>
                  </a:cubicBezTo>
                  <a:cubicBezTo>
                    <a:pt x="6353" y="13324"/>
                    <a:pt x="6525" y="13331"/>
                    <a:pt x="6697" y="13331"/>
                  </a:cubicBezTo>
                  <a:cubicBezTo>
                    <a:pt x="10241" y="13331"/>
                    <a:pt x="13271" y="10607"/>
                    <a:pt x="13593" y="6965"/>
                  </a:cubicBezTo>
                  <a:cubicBezTo>
                    <a:pt x="13761" y="3932"/>
                    <a:pt x="12020" y="1123"/>
                    <a:pt x="915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23"/>
            <p:cNvSpPr/>
            <p:nvPr/>
          </p:nvSpPr>
          <p:spPr>
            <a:xfrm>
              <a:off x="2266850" y="2208775"/>
              <a:ext cx="170350" cy="154850"/>
            </a:xfrm>
            <a:custGeom>
              <a:rect b="b" l="l" r="r" t="t"/>
              <a:pathLst>
                <a:path extrusionOk="0" h="6194" w="6814">
                  <a:moveTo>
                    <a:pt x="3324" y="219"/>
                  </a:moveTo>
                  <a:cubicBezTo>
                    <a:pt x="4380" y="219"/>
                    <a:pt x="5437" y="773"/>
                    <a:pt x="5954" y="1995"/>
                  </a:cubicBezTo>
                  <a:cubicBezTo>
                    <a:pt x="6814" y="4123"/>
                    <a:pt x="5109" y="6012"/>
                    <a:pt x="3251" y="6012"/>
                  </a:cubicBezTo>
                  <a:cubicBezTo>
                    <a:pt x="2559" y="6012"/>
                    <a:pt x="1846" y="5750"/>
                    <a:pt x="1236" y="5140"/>
                  </a:cubicBezTo>
                  <a:cubicBezTo>
                    <a:pt x="731" y="4635"/>
                    <a:pt x="394" y="3904"/>
                    <a:pt x="394" y="3118"/>
                  </a:cubicBezTo>
                  <a:cubicBezTo>
                    <a:pt x="394" y="1289"/>
                    <a:pt x="1857" y="219"/>
                    <a:pt x="3324" y="219"/>
                  </a:cubicBezTo>
                  <a:close/>
                  <a:moveTo>
                    <a:pt x="3279" y="1"/>
                  </a:moveTo>
                  <a:cubicBezTo>
                    <a:pt x="1700" y="1"/>
                    <a:pt x="113" y="1040"/>
                    <a:pt x="1" y="3118"/>
                  </a:cubicBezTo>
                  <a:cubicBezTo>
                    <a:pt x="113" y="5168"/>
                    <a:pt x="1700" y="6193"/>
                    <a:pt x="3279" y="6193"/>
                  </a:cubicBezTo>
                  <a:cubicBezTo>
                    <a:pt x="4859" y="6193"/>
                    <a:pt x="6432" y="5168"/>
                    <a:pt x="6516" y="3118"/>
                  </a:cubicBezTo>
                  <a:cubicBezTo>
                    <a:pt x="6432" y="1040"/>
                    <a:pt x="4859" y="1"/>
                    <a:pt x="327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23"/>
            <p:cNvSpPr/>
            <p:nvPr/>
          </p:nvSpPr>
          <p:spPr>
            <a:xfrm>
              <a:off x="2321625" y="2266650"/>
              <a:ext cx="46350" cy="39750"/>
            </a:xfrm>
            <a:custGeom>
              <a:rect b="b" l="l" r="r" t="t"/>
              <a:pathLst>
                <a:path extrusionOk="0" h="1590" w="1854">
                  <a:moveTo>
                    <a:pt x="1072" y="0"/>
                  </a:moveTo>
                  <a:cubicBezTo>
                    <a:pt x="875" y="0"/>
                    <a:pt x="672" y="75"/>
                    <a:pt x="506" y="241"/>
                  </a:cubicBezTo>
                  <a:cubicBezTo>
                    <a:pt x="0" y="747"/>
                    <a:pt x="393" y="1589"/>
                    <a:pt x="1067" y="1589"/>
                  </a:cubicBezTo>
                  <a:cubicBezTo>
                    <a:pt x="1517" y="1589"/>
                    <a:pt x="1854" y="1196"/>
                    <a:pt x="1854" y="803"/>
                  </a:cubicBezTo>
                  <a:cubicBezTo>
                    <a:pt x="1854" y="313"/>
                    <a:pt x="1474" y="0"/>
                    <a:pt x="107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23"/>
            <p:cNvSpPr/>
            <p:nvPr/>
          </p:nvSpPr>
          <p:spPr>
            <a:xfrm>
              <a:off x="1851250" y="2564725"/>
              <a:ext cx="103925" cy="118925"/>
            </a:xfrm>
            <a:custGeom>
              <a:rect b="b" l="l" r="r" t="t"/>
              <a:pathLst>
                <a:path extrusionOk="0" h="4757" w="4157">
                  <a:moveTo>
                    <a:pt x="3426" y="1"/>
                  </a:moveTo>
                  <a:lnTo>
                    <a:pt x="3089" y="225"/>
                  </a:lnTo>
                  <a:cubicBezTo>
                    <a:pt x="3763" y="1180"/>
                    <a:pt x="3707" y="2472"/>
                    <a:pt x="2977" y="3371"/>
                  </a:cubicBezTo>
                  <a:cubicBezTo>
                    <a:pt x="2450" y="4019"/>
                    <a:pt x="1689" y="4375"/>
                    <a:pt x="905" y="4375"/>
                  </a:cubicBezTo>
                  <a:cubicBezTo>
                    <a:pt x="602" y="4375"/>
                    <a:pt x="297" y="4322"/>
                    <a:pt x="0" y="4213"/>
                  </a:cubicBezTo>
                  <a:lnTo>
                    <a:pt x="0" y="4606"/>
                  </a:lnTo>
                  <a:cubicBezTo>
                    <a:pt x="318" y="4707"/>
                    <a:pt x="639" y="4756"/>
                    <a:pt x="954" y="4756"/>
                  </a:cubicBezTo>
                  <a:cubicBezTo>
                    <a:pt x="1863" y="4756"/>
                    <a:pt x="2715" y="4346"/>
                    <a:pt x="3258" y="3595"/>
                  </a:cubicBezTo>
                  <a:cubicBezTo>
                    <a:pt x="4100" y="2584"/>
                    <a:pt x="4156" y="1124"/>
                    <a:pt x="3426"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23"/>
            <p:cNvSpPr/>
            <p:nvPr/>
          </p:nvSpPr>
          <p:spPr>
            <a:xfrm>
              <a:off x="1859675" y="2133675"/>
              <a:ext cx="190975" cy="304700"/>
            </a:xfrm>
            <a:custGeom>
              <a:rect b="b" l="l" r="r" t="t"/>
              <a:pathLst>
                <a:path extrusionOk="0" h="12188" w="7639">
                  <a:moveTo>
                    <a:pt x="0" y="0"/>
                  </a:moveTo>
                  <a:lnTo>
                    <a:pt x="0" y="1123"/>
                  </a:lnTo>
                  <a:lnTo>
                    <a:pt x="506" y="1123"/>
                  </a:lnTo>
                  <a:lnTo>
                    <a:pt x="506" y="5504"/>
                  </a:lnTo>
                  <a:lnTo>
                    <a:pt x="0" y="5504"/>
                  </a:lnTo>
                  <a:lnTo>
                    <a:pt x="0" y="6628"/>
                  </a:lnTo>
                  <a:lnTo>
                    <a:pt x="506" y="6628"/>
                  </a:lnTo>
                  <a:lnTo>
                    <a:pt x="506" y="11121"/>
                  </a:lnTo>
                  <a:lnTo>
                    <a:pt x="0" y="11121"/>
                  </a:lnTo>
                  <a:lnTo>
                    <a:pt x="0" y="12188"/>
                  </a:lnTo>
                  <a:lnTo>
                    <a:pt x="1123" y="12188"/>
                  </a:lnTo>
                  <a:lnTo>
                    <a:pt x="1123" y="11121"/>
                  </a:lnTo>
                  <a:lnTo>
                    <a:pt x="618" y="11121"/>
                  </a:lnTo>
                  <a:lnTo>
                    <a:pt x="618" y="6628"/>
                  </a:lnTo>
                  <a:lnTo>
                    <a:pt x="1123" y="6628"/>
                  </a:lnTo>
                  <a:lnTo>
                    <a:pt x="1123" y="6122"/>
                  </a:lnTo>
                  <a:lnTo>
                    <a:pt x="6571" y="6122"/>
                  </a:lnTo>
                  <a:lnTo>
                    <a:pt x="6571" y="6628"/>
                  </a:lnTo>
                  <a:lnTo>
                    <a:pt x="7638" y="6628"/>
                  </a:lnTo>
                  <a:lnTo>
                    <a:pt x="7638" y="5504"/>
                  </a:lnTo>
                  <a:lnTo>
                    <a:pt x="6571" y="5504"/>
                  </a:lnTo>
                  <a:lnTo>
                    <a:pt x="6571" y="6010"/>
                  </a:lnTo>
                  <a:lnTo>
                    <a:pt x="1123" y="6010"/>
                  </a:lnTo>
                  <a:lnTo>
                    <a:pt x="1123" y="5504"/>
                  </a:lnTo>
                  <a:lnTo>
                    <a:pt x="618" y="5504"/>
                  </a:lnTo>
                  <a:lnTo>
                    <a:pt x="618" y="1123"/>
                  </a:lnTo>
                  <a:lnTo>
                    <a:pt x="1123" y="1123"/>
                  </a:lnTo>
                  <a:lnTo>
                    <a:pt x="112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23"/>
            <p:cNvSpPr/>
            <p:nvPr/>
          </p:nvSpPr>
          <p:spPr>
            <a:xfrm>
              <a:off x="2553300" y="2136475"/>
              <a:ext cx="43550" cy="29500"/>
            </a:xfrm>
            <a:custGeom>
              <a:rect b="b" l="l" r="r" t="t"/>
              <a:pathLst>
                <a:path extrusionOk="0" h="1180" w="1742">
                  <a:moveTo>
                    <a:pt x="1685" y="0"/>
                  </a:moveTo>
                  <a:lnTo>
                    <a:pt x="0" y="1011"/>
                  </a:lnTo>
                  <a:lnTo>
                    <a:pt x="56" y="1180"/>
                  </a:lnTo>
                  <a:lnTo>
                    <a:pt x="1741" y="169"/>
                  </a:lnTo>
                  <a:lnTo>
                    <a:pt x="168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23"/>
            <p:cNvSpPr/>
            <p:nvPr/>
          </p:nvSpPr>
          <p:spPr>
            <a:xfrm>
              <a:off x="2564525" y="2161750"/>
              <a:ext cx="44950" cy="23900"/>
            </a:xfrm>
            <a:custGeom>
              <a:rect b="b" l="l" r="r" t="t"/>
              <a:pathLst>
                <a:path extrusionOk="0" h="956" w="1798">
                  <a:moveTo>
                    <a:pt x="1742" y="0"/>
                  </a:moveTo>
                  <a:lnTo>
                    <a:pt x="1" y="843"/>
                  </a:lnTo>
                  <a:cubicBezTo>
                    <a:pt x="1" y="899"/>
                    <a:pt x="1" y="955"/>
                    <a:pt x="57" y="955"/>
                  </a:cubicBezTo>
                  <a:lnTo>
                    <a:pt x="1798" y="169"/>
                  </a:lnTo>
                  <a:lnTo>
                    <a:pt x="174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23"/>
            <p:cNvSpPr/>
            <p:nvPr/>
          </p:nvSpPr>
          <p:spPr>
            <a:xfrm>
              <a:off x="2572950" y="2188425"/>
              <a:ext cx="47775" cy="19675"/>
            </a:xfrm>
            <a:custGeom>
              <a:rect b="b" l="l" r="r" t="t"/>
              <a:pathLst>
                <a:path extrusionOk="0" h="787" w="1911">
                  <a:moveTo>
                    <a:pt x="1854" y="1"/>
                  </a:moveTo>
                  <a:lnTo>
                    <a:pt x="1" y="675"/>
                  </a:lnTo>
                  <a:cubicBezTo>
                    <a:pt x="1" y="731"/>
                    <a:pt x="57" y="731"/>
                    <a:pt x="57" y="787"/>
                  </a:cubicBezTo>
                  <a:lnTo>
                    <a:pt x="1910" y="169"/>
                  </a:lnTo>
                  <a:lnTo>
                    <a:pt x="185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23"/>
            <p:cNvSpPr/>
            <p:nvPr/>
          </p:nvSpPr>
          <p:spPr>
            <a:xfrm>
              <a:off x="2539250" y="2112600"/>
              <a:ext cx="42150" cy="33725"/>
            </a:xfrm>
            <a:custGeom>
              <a:rect b="b" l="l" r="r" t="t"/>
              <a:pathLst>
                <a:path extrusionOk="0" h="1349" w="1686">
                  <a:moveTo>
                    <a:pt x="1573" y="1"/>
                  </a:moveTo>
                  <a:lnTo>
                    <a:pt x="1" y="1180"/>
                  </a:lnTo>
                  <a:lnTo>
                    <a:pt x="113" y="1349"/>
                  </a:lnTo>
                  <a:lnTo>
                    <a:pt x="1686" y="169"/>
                  </a:lnTo>
                  <a:lnTo>
                    <a:pt x="157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23"/>
            <p:cNvSpPr/>
            <p:nvPr/>
          </p:nvSpPr>
          <p:spPr>
            <a:xfrm>
              <a:off x="2587000" y="2269875"/>
              <a:ext cx="49175" cy="7025"/>
            </a:xfrm>
            <a:custGeom>
              <a:rect b="b" l="l" r="r" t="t"/>
              <a:pathLst>
                <a:path extrusionOk="0" h="281" w="1967">
                  <a:moveTo>
                    <a:pt x="1966" y="0"/>
                  </a:moveTo>
                  <a:lnTo>
                    <a:pt x="0" y="112"/>
                  </a:lnTo>
                  <a:cubicBezTo>
                    <a:pt x="0" y="169"/>
                    <a:pt x="0" y="281"/>
                    <a:pt x="0" y="281"/>
                  </a:cubicBezTo>
                  <a:lnTo>
                    <a:pt x="1966" y="169"/>
                  </a:lnTo>
                  <a:cubicBezTo>
                    <a:pt x="1966" y="112"/>
                    <a:pt x="1966" y="56"/>
                    <a:pt x="196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23"/>
            <p:cNvSpPr/>
            <p:nvPr/>
          </p:nvSpPr>
          <p:spPr>
            <a:xfrm>
              <a:off x="2585600" y="2243200"/>
              <a:ext cx="47750" cy="11250"/>
            </a:xfrm>
            <a:custGeom>
              <a:rect b="b" l="l" r="r" t="t"/>
              <a:pathLst>
                <a:path extrusionOk="0" h="450" w="1910">
                  <a:moveTo>
                    <a:pt x="1910" y="0"/>
                  </a:moveTo>
                  <a:lnTo>
                    <a:pt x="0" y="281"/>
                  </a:lnTo>
                  <a:cubicBezTo>
                    <a:pt x="0" y="337"/>
                    <a:pt x="0" y="393"/>
                    <a:pt x="0" y="449"/>
                  </a:cubicBezTo>
                  <a:lnTo>
                    <a:pt x="1910" y="168"/>
                  </a:lnTo>
                  <a:cubicBezTo>
                    <a:pt x="1910" y="112"/>
                    <a:pt x="1910" y="56"/>
                    <a:pt x="191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23"/>
            <p:cNvSpPr/>
            <p:nvPr/>
          </p:nvSpPr>
          <p:spPr>
            <a:xfrm>
              <a:off x="2579975" y="2215100"/>
              <a:ext cx="49175" cy="15475"/>
            </a:xfrm>
            <a:custGeom>
              <a:rect b="b" l="l" r="r" t="t"/>
              <a:pathLst>
                <a:path extrusionOk="0" h="619" w="1967">
                  <a:moveTo>
                    <a:pt x="1910" y="1"/>
                  </a:moveTo>
                  <a:lnTo>
                    <a:pt x="0" y="450"/>
                  </a:lnTo>
                  <a:lnTo>
                    <a:pt x="57" y="619"/>
                  </a:lnTo>
                  <a:lnTo>
                    <a:pt x="1966" y="113"/>
                  </a:lnTo>
                  <a:lnTo>
                    <a:pt x="191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23"/>
            <p:cNvSpPr/>
            <p:nvPr/>
          </p:nvSpPr>
          <p:spPr>
            <a:xfrm>
              <a:off x="2358125" y="1998875"/>
              <a:ext cx="7050" cy="49175"/>
            </a:xfrm>
            <a:custGeom>
              <a:rect b="b" l="l" r="r" t="t"/>
              <a:pathLst>
                <a:path extrusionOk="0" h="1967" w="282">
                  <a:moveTo>
                    <a:pt x="113" y="0"/>
                  </a:moveTo>
                  <a:lnTo>
                    <a:pt x="0" y="1966"/>
                  </a:lnTo>
                  <a:lnTo>
                    <a:pt x="169" y="1966"/>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23"/>
            <p:cNvSpPr/>
            <p:nvPr/>
          </p:nvSpPr>
          <p:spPr>
            <a:xfrm>
              <a:off x="2426925" y="2014325"/>
              <a:ext cx="21075" cy="47750"/>
            </a:xfrm>
            <a:custGeom>
              <a:rect b="b" l="l" r="r" t="t"/>
              <a:pathLst>
                <a:path extrusionOk="0" h="1910" w="843">
                  <a:moveTo>
                    <a:pt x="674" y="0"/>
                  </a:moveTo>
                  <a:lnTo>
                    <a:pt x="1" y="1854"/>
                  </a:lnTo>
                  <a:lnTo>
                    <a:pt x="169" y="1910"/>
                  </a:lnTo>
                  <a:lnTo>
                    <a:pt x="843" y="56"/>
                  </a:lnTo>
                  <a:lnTo>
                    <a:pt x="67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23"/>
            <p:cNvSpPr/>
            <p:nvPr/>
          </p:nvSpPr>
          <p:spPr>
            <a:xfrm>
              <a:off x="2405875" y="2007300"/>
              <a:ext cx="15450" cy="47750"/>
            </a:xfrm>
            <a:custGeom>
              <a:rect b="b" l="l" r="r" t="t"/>
              <a:pathLst>
                <a:path extrusionOk="0" h="1910" w="618">
                  <a:moveTo>
                    <a:pt x="449" y="0"/>
                  </a:moveTo>
                  <a:lnTo>
                    <a:pt x="0" y="1854"/>
                  </a:lnTo>
                  <a:lnTo>
                    <a:pt x="112" y="1910"/>
                  </a:lnTo>
                  <a:lnTo>
                    <a:pt x="618" y="57"/>
                  </a:lnTo>
                  <a:lnTo>
                    <a:pt x="44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23"/>
            <p:cNvSpPr/>
            <p:nvPr/>
          </p:nvSpPr>
          <p:spPr>
            <a:xfrm>
              <a:off x="2382000" y="2001675"/>
              <a:ext cx="11250" cy="49175"/>
            </a:xfrm>
            <a:custGeom>
              <a:rect b="b" l="l" r="r" t="t"/>
              <a:pathLst>
                <a:path extrusionOk="0" h="1967" w="450">
                  <a:moveTo>
                    <a:pt x="281" y="1"/>
                  </a:moveTo>
                  <a:lnTo>
                    <a:pt x="0" y="1966"/>
                  </a:lnTo>
                  <a:lnTo>
                    <a:pt x="169" y="1966"/>
                  </a:lnTo>
                  <a:lnTo>
                    <a:pt x="45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23"/>
            <p:cNvSpPr/>
            <p:nvPr/>
          </p:nvSpPr>
          <p:spPr>
            <a:xfrm>
              <a:off x="2488700" y="2053625"/>
              <a:ext cx="33725" cy="42150"/>
            </a:xfrm>
            <a:custGeom>
              <a:rect b="b" l="l" r="r" t="t"/>
              <a:pathLst>
                <a:path extrusionOk="0" h="1686" w="1349">
                  <a:moveTo>
                    <a:pt x="1180" y="1"/>
                  </a:moveTo>
                  <a:lnTo>
                    <a:pt x="1" y="1573"/>
                  </a:lnTo>
                  <a:lnTo>
                    <a:pt x="169" y="1686"/>
                  </a:lnTo>
                  <a:lnTo>
                    <a:pt x="1349" y="113"/>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23"/>
            <p:cNvSpPr/>
            <p:nvPr/>
          </p:nvSpPr>
          <p:spPr>
            <a:xfrm>
              <a:off x="2506950" y="2071875"/>
              <a:ext cx="36550" cy="39350"/>
            </a:xfrm>
            <a:custGeom>
              <a:rect b="b" l="l" r="r" t="t"/>
              <a:pathLst>
                <a:path extrusionOk="0" h="1574" w="1462">
                  <a:moveTo>
                    <a:pt x="1349" y="1"/>
                  </a:moveTo>
                  <a:lnTo>
                    <a:pt x="1" y="1461"/>
                  </a:lnTo>
                  <a:lnTo>
                    <a:pt x="169" y="1574"/>
                  </a:lnTo>
                  <a:lnTo>
                    <a:pt x="1461" y="113"/>
                  </a:lnTo>
                  <a:lnTo>
                    <a:pt x="134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23"/>
            <p:cNvSpPr/>
            <p:nvPr/>
          </p:nvSpPr>
          <p:spPr>
            <a:xfrm>
              <a:off x="2469050" y="2039600"/>
              <a:ext cx="29500" cy="43550"/>
            </a:xfrm>
            <a:custGeom>
              <a:rect b="b" l="l" r="r" t="t"/>
              <a:pathLst>
                <a:path extrusionOk="0" h="1742" w="1180">
                  <a:moveTo>
                    <a:pt x="1011" y="0"/>
                  </a:moveTo>
                  <a:lnTo>
                    <a:pt x="0" y="1629"/>
                  </a:lnTo>
                  <a:lnTo>
                    <a:pt x="169" y="1741"/>
                  </a:lnTo>
                  <a:lnTo>
                    <a:pt x="1180" y="56"/>
                  </a:lnTo>
                  <a:lnTo>
                    <a:pt x="101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23"/>
            <p:cNvSpPr/>
            <p:nvPr/>
          </p:nvSpPr>
          <p:spPr>
            <a:xfrm>
              <a:off x="2449400" y="2025550"/>
              <a:ext cx="25300" cy="46350"/>
            </a:xfrm>
            <a:custGeom>
              <a:rect b="b" l="l" r="r" t="t"/>
              <a:pathLst>
                <a:path extrusionOk="0" h="1854" w="1012">
                  <a:moveTo>
                    <a:pt x="843" y="0"/>
                  </a:moveTo>
                  <a:lnTo>
                    <a:pt x="0" y="1742"/>
                  </a:lnTo>
                  <a:lnTo>
                    <a:pt x="169" y="1854"/>
                  </a:lnTo>
                  <a:lnTo>
                    <a:pt x="1011" y="57"/>
                  </a:lnTo>
                  <a:lnTo>
                    <a:pt x="8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23"/>
            <p:cNvSpPr/>
            <p:nvPr/>
          </p:nvSpPr>
          <p:spPr>
            <a:xfrm>
              <a:off x="2525225" y="2091550"/>
              <a:ext cx="39325" cy="36525"/>
            </a:xfrm>
            <a:custGeom>
              <a:rect b="b" l="l" r="r" t="t"/>
              <a:pathLst>
                <a:path extrusionOk="0" h="1461" w="1573">
                  <a:moveTo>
                    <a:pt x="1460" y="0"/>
                  </a:moveTo>
                  <a:lnTo>
                    <a:pt x="0" y="1348"/>
                  </a:lnTo>
                  <a:lnTo>
                    <a:pt x="112" y="1461"/>
                  </a:lnTo>
                  <a:lnTo>
                    <a:pt x="1573" y="113"/>
                  </a:lnTo>
                  <a:lnTo>
                    <a:pt x="146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23"/>
            <p:cNvSpPr/>
            <p:nvPr/>
          </p:nvSpPr>
          <p:spPr>
            <a:xfrm>
              <a:off x="2521000" y="2102775"/>
              <a:ext cx="51975" cy="43550"/>
            </a:xfrm>
            <a:custGeom>
              <a:rect b="b" l="l" r="r" t="t"/>
              <a:pathLst>
                <a:path extrusionOk="0" h="1742" w="2079">
                  <a:moveTo>
                    <a:pt x="1966" y="1"/>
                  </a:moveTo>
                  <a:lnTo>
                    <a:pt x="1" y="1573"/>
                  </a:lnTo>
                  <a:lnTo>
                    <a:pt x="113" y="1742"/>
                  </a:lnTo>
                  <a:lnTo>
                    <a:pt x="2079" y="113"/>
                  </a:lnTo>
                  <a:lnTo>
                    <a:pt x="196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23"/>
            <p:cNvSpPr/>
            <p:nvPr/>
          </p:nvSpPr>
          <p:spPr>
            <a:xfrm>
              <a:off x="2556100" y="2175800"/>
              <a:ext cx="60400" cy="28100"/>
            </a:xfrm>
            <a:custGeom>
              <a:rect b="b" l="l" r="r" t="t"/>
              <a:pathLst>
                <a:path extrusionOk="0" h="1124" w="2416">
                  <a:moveTo>
                    <a:pt x="2360" y="0"/>
                  </a:moveTo>
                  <a:lnTo>
                    <a:pt x="1" y="955"/>
                  </a:lnTo>
                  <a:cubicBezTo>
                    <a:pt x="1" y="1011"/>
                    <a:pt x="1" y="1067"/>
                    <a:pt x="57" y="1123"/>
                  </a:cubicBezTo>
                  <a:lnTo>
                    <a:pt x="2416" y="112"/>
                  </a:lnTo>
                  <a:lnTo>
                    <a:pt x="236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23"/>
            <p:cNvSpPr/>
            <p:nvPr/>
          </p:nvSpPr>
          <p:spPr>
            <a:xfrm>
              <a:off x="2546275" y="2149100"/>
              <a:ext cx="57600" cy="33725"/>
            </a:xfrm>
            <a:custGeom>
              <a:rect b="b" l="l" r="r" t="t"/>
              <a:pathLst>
                <a:path extrusionOk="0" h="1349" w="2304">
                  <a:moveTo>
                    <a:pt x="2247" y="1"/>
                  </a:moveTo>
                  <a:lnTo>
                    <a:pt x="0" y="1237"/>
                  </a:lnTo>
                  <a:cubicBezTo>
                    <a:pt x="0" y="1237"/>
                    <a:pt x="0" y="1293"/>
                    <a:pt x="57" y="1349"/>
                  </a:cubicBezTo>
                  <a:lnTo>
                    <a:pt x="2303" y="169"/>
                  </a:lnTo>
                  <a:lnTo>
                    <a:pt x="224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23"/>
            <p:cNvSpPr/>
            <p:nvPr/>
          </p:nvSpPr>
          <p:spPr>
            <a:xfrm>
              <a:off x="2533650" y="2125250"/>
              <a:ext cx="54775" cy="39325"/>
            </a:xfrm>
            <a:custGeom>
              <a:rect b="b" l="l" r="r" t="t"/>
              <a:pathLst>
                <a:path extrusionOk="0" h="1573" w="2191">
                  <a:moveTo>
                    <a:pt x="2134" y="0"/>
                  </a:moveTo>
                  <a:lnTo>
                    <a:pt x="0" y="1404"/>
                  </a:lnTo>
                  <a:lnTo>
                    <a:pt x="112" y="1573"/>
                  </a:lnTo>
                  <a:lnTo>
                    <a:pt x="2190" y="169"/>
                  </a:lnTo>
                  <a:lnTo>
                    <a:pt x="213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23"/>
            <p:cNvSpPr/>
            <p:nvPr/>
          </p:nvSpPr>
          <p:spPr>
            <a:xfrm>
              <a:off x="2563125" y="2202475"/>
              <a:ext cx="61800" cy="21075"/>
            </a:xfrm>
            <a:custGeom>
              <a:rect b="b" l="l" r="r" t="t"/>
              <a:pathLst>
                <a:path extrusionOk="0" h="843" w="2472">
                  <a:moveTo>
                    <a:pt x="2416" y="0"/>
                  </a:moveTo>
                  <a:lnTo>
                    <a:pt x="0" y="674"/>
                  </a:lnTo>
                  <a:lnTo>
                    <a:pt x="57" y="843"/>
                  </a:lnTo>
                  <a:lnTo>
                    <a:pt x="2472" y="169"/>
                  </a:lnTo>
                  <a:cubicBezTo>
                    <a:pt x="2472" y="113"/>
                    <a:pt x="2416" y="56"/>
                    <a:pt x="241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23"/>
            <p:cNvSpPr/>
            <p:nvPr/>
          </p:nvSpPr>
          <p:spPr>
            <a:xfrm>
              <a:off x="2568750" y="2229150"/>
              <a:ext cx="63200" cy="16875"/>
            </a:xfrm>
            <a:custGeom>
              <a:rect b="b" l="l" r="r" t="t"/>
              <a:pathLst>
                <a:path extrusionOk="0" h="675" w="2528">
                  <a:moveTo>
                    <a:pt x="2528" y="0"/>
                  </a:moveTo>
                  <a:lnTo>
                    <a:pt x="56" y="506"/>
                  </a:lnTo>
                  <a:lnTo>
                    <a:pt x="0" y="674"/>
                  </a:lnTo>
                  <a:lnTo>
                    <a:pt x="2528" y="169"/>
                  </a:lnTo>
                  <a:cubicBezTo>
                    <a:pt x="2528" y="113"/>
                    <a:pt x="2528" y="57"/>
                    <a:pt x="252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23"/>
            <p:cNvSpPr/>
            <p:nvPr/>
          </p:nvSpPr>
          <p:spPr>
            <a:xfrm>
              <a:off x="2571550" y="2257225"/>
              <a:ext cx="63200" cy="9850"/>
            </a:xfrm>
            <a:custGeom>
              <a:rect b="b" l="l" r="r" t="t"/>
              <a:pathLst>
                <a:path extrusionOk="0" h="394" w="2528">
                  <a:moveTo>
                    <a:pt x="2528" y="1"/>
                  </a:moveTo>
                  <a:lnTo>
                    <a:pt x="0" y="225"/>
                  </a:lnTo>
                  <a:cubicBezTo>
                    <a:pt x="0" y="281"/>
                    <a:pt x="0" y="338"/>
                    <a:pt x="0" y="394"/>
                  </a:cubicBezTo>
                  <a:lnTo>
                    <a:pt x="2528" y="169"/>
                  </a:lnTo>
                  <a:lnTo>
                    <a:pt x="252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23"/>
            <p:cNvSpPr/>
            <p:nvPr/>
          </p:nvSpPr>
          <p:spPr>
            <a:xfrm>
              <a:off x="2412875" y="2010100"/>
              <a:ext cx="22500" cy="61800"/>
            </a:xfrm>
            <a:custGeom>
              <a:rect b="b" l="l" r="r" t="t"/>
              <a:pathLst>
                <a:path extrusionOk="0" h="2472" w="900">
                  <a:moveTo>
                    <a:pt x="731" y="1"/>
                  </a:moveTo>
                  <a:lnTo>
                    <a:pt x="1" y="2472"/>
                  </a:lnTo>
                  <a:lnTo>
                    <a:pt x="113" y="2472"/>
                  </a:lnTo>
                  <a:lnTo>
                    <a:pt x="900" y="57"/>
                  </a:lnTo>
                  <a:lnTo>
                    <a:pt x="73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23"/>
            <p:cNvSpPr/>
            <p:nvPr/>
          </p:nvSpPr>
          <p:spPr>
            <a:xfrm>
              <a:off x="2391825" y="2004500"/>
              <a:ext cx="16875" cy="61800"/>
            </a:xfrm>
            <a:custGeom>
              <a:rect b="b" l="l" r="r" t="t"/>
              <a:pathLst>
                <a:path extrusionOk="0" h="2472" w="675">
                  <a:moveTo>
                    <a:pt x="506" y="0"/>
                  </a:moveTo>
                  <a:lnTo>
                    <a:pt x="0" y="2471"/>
                  </a:lnTo>
                  <a:lnTo>
                    <a:pt x="169" y="2471"/>
                  </a:lnTo>
                  <a:lnTo>
                    <a:pt x="67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23"/>
            <p:cNvSpPr/>
            <p:nvPr/>
          </p:nvSpPr>
          <p:spPr>
            <a:xfrm>
              <a:off x="2369350" y="2000275"/>
              <a:ext cx="9850" cy="63200"/>
            </a:xfrm>
            <a:custGeom>
              <a:rect b="b" l="l" r="r" t="t"/>
              <a:pathLst>
                <a:path extrusionOk="0" h="2528" w="394">
                  <a:moveTo>
                    <a:pt x="225" y="1"/>
                  </a:moveTo>
                  <a:lnTo>
                    <a:pt x="1" y="2528"/>
                  </a:lnTo>
                  <a:lnTo>
                    <a:pt x="169" y="2528"/>
                  </a:lnTo>
                  <a:lnTo>
                    <a:pt x="39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23"/>
            <p:cNvSpPr/>
            <p:nvPr/>
          </p:nvSpPr>
          <p:spPr>
            <a:xfrm>
              <a:off x="2505550" y="2081725"/>
              <a:ext cx="47775" cy="47750"/>
            </a:xfrm>
            <a:custGeom>
              <a:rect b="b" l="l" r="r" t="t"/>
              <a:pathLst>
                <a:path extrusionOk="0" h="1910" w="1911">
                  <a:moveTo>
                    <a:pt x="1798" y="0"/>
                  </a:moveTo>
                  <a:lnTo>
                    <a:pt x="1" y="1797"/>
                  </a:lnTo>
                  <a:cubicBezTo>
                    <a:pt x="57" y="1854"/>
                    <a:pt x="113" y="1910"/>
                    <a:pt x="169" y="1910"/>
                  </a:cubicBezTo>
                  <a:lnTo>
                    <a:pt x="1910" y="112"/>
                  </a:lnTo>
                  <a:lnTo>
                    <a:pt x="179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23"/>
            <p:cNvSpPr/>
            <p:nvPr/>
          </p:nvSpPr>
          <p:spPr>
            <a:xfrm>
              <a:off x="2490100" y="2063450"/>
              <a:ext cx="43575" cy="50575"/>
            </a:xfrm>
            <a:custGeom>
              <a:rect b="b" l="l" r="r" t="t"/>
              <a:pathLst>
                <a:path extrusionOk="0" h="2023" w="1743">
                  <a:moveTo>
                    <a:pt x="1574" y="1"/>
                  </a:moveTo>
                  <a:lnTo>
                    <a:pt x="1" y="1967"/>
                  </a:lnTo>
                  <a:lnTo>
                    <a:pt x="113" y="2023"/>
                  </a:lnTo>
                  <a:lnTo>
                    <a:pt x="1742" y="113"/>
                  </a:lnTo>
                  <a:lnTo>
                    <a:pt x="157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23"/>
            <p:cNvSpPr/>
            <p:nvPr/>
          </p:nvSpPr>
          <p:spPr>
            <a:xfrm>
              <a:off x="2453600" y="2031175"/>
              <a:ext cx="32325" cy="59000"/>
            </a:xfrm>
            <a:custGeom>
              <a:rect b="b" l="l" r="r" t="t"/>
              <a:pathLst>
                <a:path extrusionOk="0" h="2360" w="1293">
                  <a:moveTo>
                    <a:pt x="1180" y="0"/>
                  </a:moveTo>
                  <a:lnTo>
                    <a:pt x="1" y="2247"/>
                  </a:lnTo>
                  <a:lnTo>
                    <a:pt x="113" y="2359"/>
                  </a:lnTo>
                  <a:lnTo>
                    <a:pt x="1292" y="112"/>
                  </a:lnTo>
                  <a:lnTo>
                    <a:pt x="118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23"/>
            <p:cNvSpPr/>
            <p:nvPr/>
          </p:nvSpPr>
          <p:spPr>
            <a:xfrm>
              <a:off x="2471850" y="2046600"/>
              <a:ext cx="39350" cy="54800"/>
            </a:xfrm>
            <a:custGeom>
              <a:rect b="b" l="l" r="r" t="t"/>
              <a:pathLst>
                <a:path extrusionOk="0" h="2192" w="1574">
                  <a:moveTo>
                    <a:pt x="1405" y="1"/>
                  </a:moveTo>
                  <a:lnTo>
                    <a:pt x="1" y="2135"/>
                  </a:lnTo>
                  <a:lnTo>
                    <a:pt x="169" y="2191"/>
                  </a:lnTo>
                  <a:lnTo>
                    <a:pt x="1573" y="113"/>
                  </a:lnTo>
                  <a:lnTo>
                    <a:pt x="140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23"/>
            <p:cNvSpPr/>
            <p:nvPr/>
          </p:nvSpPr>
          <p:spPr>
            <a:xfrm>
              <a:off x="2433950" y="2019925"/>
              <a:ext cx="28100" cy="60400"/>
            </a:xfrm>
            <a:custGeom>
              <a:rect b="b" l="l" r="r" t="t"/>
              <a:pathLst>
                <a:path extrusionOk="0" h="2416" w="1124">
                  <a:moveTo>
                    <a:pt x="955" y="1"/>
                  </a:moveTo>
                  <a:lnTo>
                    <a:pt x="0" y="2360"/>
                  </a:lnTo>
                  <a:lnTo>
                    <a:pt x="113" y="2416"/>
                  </a:lnTo>
                  <a:lnTo>
                    <a:pt x="1124" y="57"/>
                  </a:lnTo>
                  <a:lnTo>
                    <a:pt x="95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23"/>
            <p:cNvSpPr/>
            <p:nvPr/>
          </p:nvSpPr>
          <p:spPr>
            <a:xfrm>
              <a:off x="2053425" y="1998875"/>
              <a:ext cx="579925" cy="574825"/>
            </a:xfrm>
            <a:custGeom>
              <a:rect b="b" l="l" r="r" t="t"/>
              <a:pathLst>
                <a:path extrusionOk="0" h="22993" w="23197">
                  <a:moveTo>
                    <a:pt x="11739" y="0"/>
                  </a:moveTo>
                  <a:cubicBezTo>
                    <a:pt x="11402" y="0"/>
                    <a:pt x="11121" y="0"/>
                    <a:pt x="10784" y="57"/>
                  </a:cubicBezTo>
                  <a:lnTo>
                    <a:pt x="10616" y="57"/>
                  </a:lnTo>
                  <a:cubicBezTo>
                    <a:pt x="10279" y="57"/>
                    <a:pt x="9998" y="113"/>
                    <a:pt x="9661" y="169"/>
                  </a:cubicBezTo>
                  <a:lnTo>
                    <a:pt x="9493" y="225"/>
                  </a:lnTo>
                  <a:cubicBezTo>
                    <a:pt x="9156" y="281"/>
                    <a:pt x="8875" y="337"/>
                    <a:pt x="8538" y="450"/>
                  </a:cubicBezTo>
                  <a:lnTo>
                    <a:pt x="8425" y="506"/>
                  </a:lnTo>
                  <a:cubicBezTo>
                    <a:pt x="8145" y="562"/>
                    <a:pt x="7808" y="674"/>
                    <a:pt x="7471" y="843"/>
                  </a:cubicBezTo>
                  <a:lnTo>
                    <a:pt x="7358" y="899"/>
                  </a:lnTo>
                  <a:cubicBezTo>
                    <a:pt x="7021" y="1011"/>
                    <a:pt x="6741" y="1124"/>
                    <a:pt x="6404" y="1292"/>
                  </a:cubicBezTo>
                  <a:cubicBezTo>
                    <a:pt x="3708" y="2696"/>
                    <a:pt x="1686" y="5168"/>
                    <a:pt x="787" y="8088"/>
                  </a:cubicBezTo>
                  <a:lnTo>
                    <a:pt x="787" y="8200"/>
                  </a:lnTo>
                  <a:cubicBezTo>
                    <a:pt x="1" y="10728"/>
                    <a:pt x="113" y="13368"/>
                    <a:pt x="1124" y="15783"/>
                  </a:cubicBezTo>
                  <a:cubicBezTo>
                    <a:pt x="1236" y="16120"/>
                    <a:pt x="1405" y="16513"/>
                    <a:pt x="1573" y="16850"/>
                  </a:cubicBezTo>
                  <a:lnTo>
                    <a:pt x="1686" y="16962"/>
                  </a:lnTo>
                  <a:cubicBezTo>
                    <a:pt x="1742" y="17131"/>
                    <a:pt x="1798" y="17243"/>
                    <a:pt x="1910" y="17355"/>
                  </a:cubicBezTo>
                  <a:cubicBezTo>
                    <a:pt x="1910" y="17411"/>
                    <a:pt x="1910" y="17411"/>
                    <a:pt x="1967" y="17468"/>
                  </a:cubicBezTo>
                  <a:lnTo>
                    <a:pt x="2191" y="17861"/>
                  </a:lnTo>
                  <a:lnTo>
                    <a:pt x="2191" y="17917"/>
                  </a:lnTo>
                  <a:lnTo>
                    <a:pt x="2247" y="17973"/>
                  </a:lnTo>
                  <a:cubicBezTo>
                    <a:pt x="2304" y="18085"/>
                    <a:pt x="2416" y="18198"/>
                    <a:pt x="2472" y="18310"/>
                  </a:cubicBezTo>
                  <a:cubicBezTo>
                    <a:pt x="2809" y="18759"/>
                    <a:pt x="3202" y="19152"/>
                    <a:pt x="3595" y="19546"/>
                  </a:cubicBezTo>
                  <a:lnTo>
                    <a:pt x="3708" y="19714"/>
                  </a:lnTo>
                  <a:cubicBezTo>
                    <a:pt x="3764" y="19770"/>
                    <a:pt x="3876" y="19883"/>
                    <a:pt x="3988" y="19995"/>
                  </a:cubicBezTo>
                  <a:lnTo>
                    <a:pt x="4157" y="20107"/>
                  </a:lnTo>
                  <a:lnTo>
                    <a:pt x="4438" y="20332"/>
                  </a:lnTo>
                  <a:lnTo>
                    <a:pt x="4550" y="20444"/>
                  </a:lnTo>
                  <a:lnTo>
                    <a:pt x="4831" y="20669"/>
                  </a:lnTo>
                  <a:lnTo>
                    <a:pt x="4999" y="20781"/>
                  </a:lnTo>
                  <a:lnTo>
                    <a:pt x="5280" y="21006"/>
                  </a:lnTo>
                  <a:lnTo>
                    <a:pt x="5449" y="21118"/>
                  </a:lnTo>
                  <a:lnTo>
                    <a:pt x="5786" y="21343"/>
                  </a:lnTo>
                  <a:lnTo>
                    <a:pt x="5954" y="21455"/>
                  </a:lnTo>
                  <a:cubicBezTo>
                    <a:pt x="6235" y="21568"/>
                    <a:pt x="6516" y="21736"/>
                    <a:pt x="6797" y="21848"/>
                  </a:cubicBezTo>
                  <a:lnTo>
                    <a:pt x="6965" y="21961"/>
                  </a:lnTo>
                  <a:cubicBezTo>
                    <a:pt x="7246" y="22073"/>
                    <a:pt x="7527" y="22185"/>
                    <a:pt x="7864" y="22298"/>
                  </a:cubicBezTo>
                  <a:cubicBezTo>
                    <a:pt x="8032" y="22354"/>
                    <a:pt x="8145" y="22466"/>
                    <a:pt x="8313" y="22466"/>
                  </a:cubicBezTo>
                  <a:cubicBezTo>
                    <a:pt x="9464" y="22821"/>
                    <a:pt x="10634" y="22992"/>
                    <a:pt x="11787" y="22992"/>
                  </a:cubicBezTo>
                  <a:cubicBezTo>
                    <a:pt x="15920" y="22992"/>
                    <a:pt x="19829" y="20795"/>
                    <a:pt x="21849" y="17018"/>
                  </a:cubicBezTo>
                  <a:cubicBezTo>
                    <a:pt x="22242" y="16344"/>
                    <a:pt x="22523" y="15614"/>
                    <a:pt x="22747" y="14884"/>
                  </a:cubicBezTo>
                  <a:lnTo>
                    <a:pt x="22804" y="14772"/>
                  </a:lnTo>
                  <a:cubicBezTo>
                    <a:pt x="22804" y="14659"/>
                    <a:pt x="22860" y="14491"/>
                    <a:pt x="22916" y="14379"/>
                  </a:cubicBezTo>
                  <a:lnTo>
                    <a:pt x="22972" y="14210"/>
                  </a:lnTo>
                  <a:cubicBezTo>
                    <a:pt x="22972" y="14098"/>
                    <a:pt x="23028" y="13985"/>
                    <a:pt x="23028" y="13873"/>
                  </a:cubicBezTo>
                  <a:lnTo>
                    <a:pt x="23028" y="13705"/>
                  </a:lnTo>
                  <a:cubicBezTo>
                    <a:pt x="23028" y="13536"/>
                    <a:pt x="23084" y="13424"/>
                    <a:pt x="23141" y="13255"/>
                  </a:cubicBezTo>
                  <a:lnTo>
                    <a:pt x="23141" y="13087"/>
                  </a:lnTo>
                  <a:cubicBezTo>
                    <a:pt x="23141" y="12918"/>
                    <a:pt x="23141" y="12750"/>
                    <a:pt x="23141" y="12637"/>
                  </a:cubicBezTo>
                  <a:lnTo>
                    <a:pt x="23141" y="12581"/>
                  </a:lnTo>
                  <a:lnTo>
                    <a:pt x="23141" y="12188"/>
                  </a:lnTo>
                  <a:cubicBezTo>
                    <a:pt x="23197" y="12132"/>
                    <a:pt x="23197" y="12020"/>
                    <a:pt x="23141" y="12020"/>
                  </a:cubicBezTo>
                  <a:lnTo>
                    <a:pt x="23141" y="11626"/>
                  </a:lnTo>
                  <a:lnTo>
                    <a:pt x="23141" y="11514"/>
                  </a:lnTo>
                  <a:lnTo>
                    <a:pt x="20782" y="11514"/>
                  </a:lnTo>
                  <a:lnTo>
                    <a:pt x="20782" y="11683"/>
                  </a:lnTo>
                  <a:lnTo>
                    <a:pt x="21287" y="11683"/>
                  </a:lnTo>
                  <a:lnTo>
                    <a:pt x="21287" y="12413"/>
                  </a:lnTo>
                  <a:lnTo>
                    <a:pt x="20725" y="12300"/>
                  </a:lnTo>
                  <a:cubicBezTo>
                    <a:pt x="20725" y="12357"/>
                    <a:pt x="20725" y="12413"/>
                    <a:pt x="20725" y="12525"/>
                  </a:cubicBezTo>
                  <a:lnTo>
                    <a:pt x="21231" y="12525"/>
                  </a:lnTo>
                  <a:cubicBezTo>
                    <a:pt x="21231" y="12806"/>
                    <a:pt x="21175" y="13087"/>
                    <a:pt x="21119" y="13311"/>
                  </a:cubicBezTo>
                  <a:lnTo>
                    <a:pt x="20613" y="13199"/>
                  </a:lnTo>
                  <a:lnTo>
                    <a:pt x="20613" y="13368"/>
                  </a:lnTo>
                  <a:lnTo>
                    <a:pt x="21119" y="13480"/>
                  </a:lnTo>
                  <a:cubicBezTo>
                    <a:pt x="21062" y="13705"/>
                    <a:pt x="21006" y="13985"/>
                    <a:pt x="20894" y="14210"/>
                  </a:cubicBezTo>
                  <a:lnTo>
                    <a:pt x="20445" y="14042"/>
                  </a:lnTo>
                  <a:cubicBezTo>
                    <a:pt x="20445" y="14098"/>
                    <a:pt x="20388" y="14154"/>
                    <a:pt x="20388" y="14210"/>
                  </a:cubicBezTo>
                  <a:lnTo>
                    <a:pt x="20894" y="14322"/>
                  </a:lnTo>
                  <a:cubicBezTo>
                    <a:pt x="20782" y="14603"/>
                    <a:pt x="20725" y="14828"/>
                    <a:pt x="20613" y="15052"/>
                  </a:cubicBezTo>
                  <a:lnTo>
                    <a:pt x="20164" y="14884"/>
                  </a:lnTo>
                  <a:lnTo>
                    <a:pt x="20108" y="14996"/>
                  </a:lnTo>
                  <a:lnTo>
                    <a:pt x="20557" y="15221"/>
                  </a:lnTo>
                  <a:cubicBezTo>
                    <a:pt x="20445" y="15446"/>
                    <a:pt x="20332" y="15670"/>
                    <a:pt x="20220" y="15895"/>
                  </a:cubicBezTo>
                  <a:lnTo>
                    <a:pt x="19771" y="15670"/>
                  </a:lnTo>
                  <a:lnTo>
                    <a:pt x="19714" y="15839"/>
                  </a:lnTo>
                  <a:lnTo>
                    <a:pt x="20164" y="16063"/>
                  </a:lnTo>
                  <a:cubicBezTo>
                    <a:pt x="19995" y="16288"/>
                    <a:pt x="19883" y="16513"/>
                    <a:pt x="19714" y="16737"/>
                  </a:cubicBezTo>
                  <a:lnTo>
                    <a:pt x="19321" y="16457"/>
                  </a:lnTo>
                  <a:cubicBezTo>
                    <a:pt x="19321" y="16513"/>
                    <a:pt x="19265" y="16569"/>
                    <a:pt x="19209" y="16625"/>
                  </a:cubicBezTo>
                  <a:lnTo>
                    <a:pt x="19658" y="16906"/>
                  </a:lnTo>
                  <a:cubicBezTo>
                    <a:pt x="19490" y="17074"/>
                    <a:pt x="19378" y="17299"/>
                    <a:pt x="19209" y="17468"/>
                  </a:cubicBezTo>
                  <a:lnTo>
                    <a:pt x="18816" y="17187"/>
                  </a:lnTo>
                  <a:lnTo>
                    <a:pt x="18704" y="17299"/>
                  </a:lnTo>
                  <a:lnTo>
                    <a:pt x="19097" y="17636"/>
                  </a:lnTo>
                  <a:cubicBezTo>
                    <a:pt x="18928" y="17805"/>
                    <a:pt x="18760" y="18029"/>
                    <a:pt x="18591" y="18198"/>
                  </a:cubicBezTo>
                  <a:lnTo>
                    <a:pt x="18198" y="17861"/>
                  </a:lnTo>
                  <a:lnTo>
                    <a:pt x="18086" y="17973"/>
                  </a:lnTo>
                  <a:lnTo>
                    <a:pt x="18423" y="18310"/>
                  </a:lnTo>
                  <a:lnTo>
                    <a:pt x="17917" y="18816"/>
                  </a:lnTo>
                  <a:lnTo>
                    <a:pt x="17580" y="18422"/>
                  </a:lnTo>
                  <a:lnTo>
                    <a:pt x="17468" y="18535"/>
                  </a:lnTo>
                  <a:lnTo>
                    <a:pt x="17805" y="18928"/>
                  </a:lnTo>
                  <a:cubicBezTo>
                    <a:pt x="17580" y="19096"/>
                    <a:pt x="17356" y="19265"/>
                    <a:pt x="17131" y="19377"/>
                  </a:cubicBezTo>
                  <a:lnTo>
                    <a:pt x="16850" y="18984"/>
                  </a:lnTo>
                  <a:lnTo>
                    <a:pt x="16738" y="19040"/>
                  </a:lnTo>
                  <a:lnTo>
                    <a:pt x="17019" y="19489"/>
                  </a:lnTo>
                  <a:cubicBezTo>
                    <a:pt x="16794" y="19602"/>
                    <a:pt x="16569" y="19770"/>
                    <a:pt x="16401" y="19883"/>
                  </a:cubicBezTo>
                  <a:lnTo>
                    <a:pt x="16120" y="19433"/>
                  </a:lnTo>
                  <a:lnTo>
                    <a:pt x="16008" y="19489"/>
                  </a:lnTo>
                  <a:lnTo>
                    <a:pt x="16232" y="19939"/>
                  </a:lnTo>
                  <a:cubicBezTo>
                    <a:pt x="16008" y="20051"/>
                    <a:pt x="15783" y="20163"/>
                    <a:pt x="15502" y="20276"/>
                  </a:cubicBezTo>
                  <a:lnTo>
                    <a:pt x="15334" y="19826"/>
                  </a:lnTo>
                  <a:lnTo>
                    <a:pt x="15165" y="19883"/>
                  </a:lnTo>
                  <a:lnTo>
                    <a:pt x="15390" y="20332"/>
                  </a:lnTo>
                  <a:cubicBezTo>
                    <a:pt x="15109" y="20444"/>
                    <a:pt x="14884" y="20500"/>
                    <a:pt x="14660" y="20557"/>
                  </a:cubicBezTo>
                  <a:lnTo>
                    <a:pt x="14491" y="20107"/>
                  </a:lnTo>
                  <a:lnTo>
                    <a:pt x="14379" y="20163"/>
                  </a:lnTo>
                  <a:lnTo>
                    <a:pt x="14491" y="20613"/>
                  </a:lnTo>
                  <a:cubicBezTo>
                    <a:pt x="14267" y="20725"/>
                    <a:pt x="13986" y="20781"/>
                    <a:pt x="13761" y="20837"/>
                  </a:cubicBezTo>
                  <a:lnTo>
                    <a:pt x="13649" y="20332"/>
                  </a:lnTo>
                  <a:lnTo>
                    <a:pt x="13480" y="20332"/>
                  </a:lnTo>
                  <a:lnTo>
                    <a:pt x="13593" y="20837"/>
                  </a:lnTo>
                  <a:cubicBezTo>
                    <a:pt x="13312" y="20894"/>
                    <a:pt x="13087" y="20894"/>
                    <a:pt x="12862" y="20950"/>
                  </a:cubicBezTo>
                  <a:lnTo>
                    <a:pt x="12806" y="20444"/>
                  </a:lnTo>
                  <a:lnTo>
                    <a:pt x="12638" y="20444"/>
                  </a:lnTo>
                  <a:lnTo>
                    <a:pt x="12694" y="20950"/>
                  </a:lnTo>
                  <a:lnTo>
                    <a:pt x="11908" y="20950"/>
                  </a:lnTo>
                  <a:lnTo>
                    <a:pt x="11908" y="20444"/>
                  </a:lnTo>
                  <a:lnTo>
                    <a:pt x="11739" y="20444"/>
                  </a:lnTo>
                  <a:lnTo>
                    <a:pt x="11739" y="20950"/>
                  </a:lnTo>
                  <a:lnTo>
                    <a:pt x="11009" y="20950"/>
                  </a:lnTo>
                  <a:lnTo>
                    <a:pt x="11065" y="20444"/>
                  </a:lnTo>
                  <a:lnTo>
                    <a:pt x="10897" y="20444"/>
                  </a:lnTo>
                  <a:lnTo>
                    <a:pt x="10841" y="20950"/>
                  </a:lnTo>
                  <a:cubicBezTo>
                    <a:pt x="10560" y="20950"/>
                    <a:pt x="10335" y="20894"/>
                    <a:pt x="10054" y="20837"/>
                  </a:cubicBezTo>
                  <a:lnTo>
                    <a:pt x="10167" y="20332"/>
                  </a:lnTo>
                  <a:lnTo>
                    <a:pt x="9998" y="20332"/>
                  </a:lnTo>
                  <a:lnTo>
                    <a:pt x="9886" y="20837"/>
                  </a:lnTo>
                  <a:cubicBezTo>
                    <a:pt x="9661" y="20781"/>
                    <a:pt x="9436" y="20725"/>
                    <a:pt x="9212" y="20669"/>
                  </a:cubicBezTo>
                  <a:lnTo>
                    <a:pt x="9324" y="20163"/>
                  </a:lnTo>
                  <a:lnTo>
                    <a:pt x="9212" y="20107"/>
                  </a:lnTo>
                  <a:lnTo>
                    <a:pt x="9043" y="20613"/>
                  </a:lnTo>
                  <a:cubicBezTo>
                    <a:pt x="8819" y="20500"/>
                    <a:pt x="8538" y="20444"/>
                    <a:pt x="8313" y="20332"/>
                  </a:cubicBezTo>
                  <a:lnTo>
                    <a:pt x="8538" y="19883"/>
                  </a:lnTo>
                  <a:cubicBezTo>
                    <a:pt x="8482" y="19826"/>
                    <a:pt x="8425" y="19826"/>
                    <a:pt x="8369" y="19826"/>
                  </a:cubicBezTo>
                  <a:lnTo>
                    <a:pt x="8088" y="20220"/>
                  </a:lnTo>
                  <a:cubicBezTo>
                    <a:pt x="7864" y="20107"/>
                    <a:pt x="7639" y="19995"/>
                    <a:pt x="7414" y="19883"/>
                  </a:cubicBezTo>
                  <a:lnTo>
                    <a:pt x="7639" y="19489"/>
                  </a:lnTo>
                  <a:lnTo>
                    <a:pt x="7527" y="19377"/>
                  </a:lnTo>
                  <a:lnTo>
                    <a:pt x="7246" y="19826"/>
                  </a:lnTo>
                  <a:cubicBezTo>
                    <a:pt x="7021" y="19714"/>
                    <a:pt x="6797" y="19546"/>
                    <a:pt x="6628" y="19433"/>
                  </a:cubicBezTo>
                  <a:lnTo>
                    <a:pt x="6853" y="18984"/>
                  </a:lnTo>
                  <a:lnTo>
                    <a:pt x="6741" y="18928"/>
                  </a:lnTo>
                  <a:lnTo>
                    <a:pt x="6460" y="19321"/>
                  </a:lnTo>
                  <a:cubicBezTo>
                    <a:pt x="6235" y="19209"/>
                    <a:pt x="6067" y="19040"/>
                    <a:pt x="5842" y="18872"/>
                  </a:cubicBezTo>
                  <a:lnTo>
                    <a:pt x="6179" y="18479"/>
                  </a:lnTo>
                  <a:lnTo>
                    <a:pt x="6067" y="18366"/>
                  </a:lnTo>
                  <a:lnTo>
                    <a:pt x="5730" y="18759"/>
                  </a:lnTo>
                  <a:cubicBezTo>
                    <a:pt x="5561" y="18591"/>
                    <a:pt x="5336" y="18422"/>
                    <a:pt x="5168" y="18254"/>
                  </a:cubicBezTo>
                  <a:lnTo>
                    <a:pt x="5505" y="17917"/>
                  </a:lnTo>
                  <a:lnTo>
                    <a:pt x="5393" y="17748"/>
                  </a:lnTo>
                  <a:lnTo>
                    <a:pt x="5056" y="18142"/>
                  </a:lnTo>
                  <a:cubicBezTo>
                    <a:pt x="4887" y="17973"/>
                    <a:pt x="4719" y="17748"/>
                    <a:pt x="4550" y="17580"/>
                  </a:cubicBezTo>
                  <a:lnTo>
                    <a:pt x="4943" y="17243"/>
                  </a:lnTo>
                  <a:lnTo>
                    <a:pt x="4831" y="17131"/>
                  </a:lnTo>
                  <a:lnTo>
                    <a:pt x="4438" y="17468"/>
                  </a:lnTo>
                  <a:cubicBezTo>
                    <a:pt x="4269" y="17243"/>
                    <a:pt x="4101" y="17018"/>
                    <a:pt x="3988" y="16794"/>
                  </a:cubicBezTo>
                  <a:lnTo>
                    <a:pt x="4382" y="16569"/>
                  </a:lnTo>
                  <a:cubicBezTo>
                    <a:pt x="4382" y="16513"/>
                    <a:pt x="4325" y="16457"/>
                    <a:pt x="4269" y="16400"/>
                  </a:cubicBezTo>
                  <a:lnTo>
                    <a:pt x="3876" y="16681"/>
                  </a:lnTo>
                  <a:cubicBezTo>
                    <a:pt x="3764" y="16457"/>
                    <a:pt x="3595" y="16232"/>
                    <a:pt x="3483" y="16063"/>
                  </a:cubicBezTo>
                  <a:lnTo>
                    <a:pt x="3932" y="15783"/>
                  </a:lnTo>
                  <a:lnTo>
                    <a:pt x="3876" y="15670"/>
                  </a:lnTo>
                  <a:lnTo>
                    <a:pt x="3427" y="15895"/>
                  </a:lnTo>
                  <a:cubicBezTo>
                    <a:pt x="3314" y="15670"/>
                    <a:pt x="3202" y="15446"/>
                    <a:pt x="3090" y="15165"/>
                  </a:cubicBezTo>
                  <a:lnTo>
                    <a:pt x="3539" y="14996"/>
                  </a:lnTo>
                  <a:lnTo>
                    <a:pt x="3483" y="14828"/>
                  </a:lnTo>
                  <a:lnTo>
                    <a:pt x="3034" y="14996"/>
                  </a:lnTo>
                  <a:cubicBezTo>
                    <a:pt x="2921" y="14772"/>
                    <a:pt x="2865" y="14547"/>
                    <a:pt x="2809" y="14322"/>
                  </a:cubicBezTo>
                  <a:lnTo>
                    <a:pt x="3258" y="14154"/>
                  </a:lnTo>
                  <a:lnTo>
                    <a:pt x="3146" y="14042"/>
                  </a:lnTo>
                  <a:lnTo>
                    <a:pt x="2697" y="14154"/>
                  </a:lnTo>
                  <a:cubicBezTo>
                    <a:pt x="2640" y="13929"/>
                    <a:pt x="2528" y="13648"/>
                    <a:pt x="2528" y="13424"/>
                  </a:cubicBezTo>
                  <a:lnTo>
                    <a:pt x="2977" y="13311"/>
                  </a:lnTo>
                  <a:lnTo>
                    <a:pt x="2977" y="13143"/>
                  </a:lnTo>
                  <a:lnTo>
                    <a:pt x="2472" y="13255"/>
                  </a:lnTo>
                  <a:cubicBezTo>
                    <a:pt x="2472" y="12974"/>
                    <a:pt x="2416" y="12750"/>
                    <a:pt x="2360" y="12525"/>
                  </a:cubicBezTo>
                  <a:lnTo>
                    <a:pt x="2865" y="12469"/>
                  </a:lnTo>
                  <a:lnTo>
                    <a:pt x="2865" y="12300"/>
                  </a:lnTo>
                  <a:lnTo>
                    <a:pt x="2360" y="12357"/>
                  </a:lnTo>
                  <a:cubicBezTo>
                    <a:pt x="2360" y="12076"/>
                    <a:pt x="2360" y="11851"/>
                    <a:pt x="2360" y="11570"/>
                  </a:cubicBezTo>
                  <a:lnTo>
                    <a:pt x="2865" y="11570"/>
                  </a:lnTo>
                  <a:lnTo>
                    <a:pt x="2865" y="11514"/>
                  </a:lnTo>
                  <a:lnTo>
                    <a:pt x="2865" y="11402"/>
                  </a:lnTo>
                  <a:lnTo>
                    <a:pt x="2360" y="11402"/>
                  </a:lnTo>
                  <a:lnTo>
                    <a:pt x="2360" y="10728"/>
                  </a:lnTo>
                  <a:lnTo>
                    <a:pt x="2865" y="10784"/>
                  </a:lnTo>
                  <a:lnTo>
                    <a:pt x="2865" y="10615"/>
                  </a:lnTo>
                  <a:lnTo>
                    <a:pt x="2360" y="10559"/>
                  </a:lnTo>
                  <a:cubicBezTo>
                    <a:pt x="2360" y="10278"/>
                    <a:pt x="2416" y="10054"/>
                    <a:pt x="2472" y="9773"/>
                  </a:cubicBezTo>
                  <a:lnTo>
                    <a:pt x="2977" y="9885"/>
                  </a:lnTo>
                  <a:cubicBezTo>
                    <a:pt x="2977" y="9829"/>
                    <a:pt x="2977" y="9773"/>
                    <a:pt x="2977" y="9717"/>
                  </a:cubicBezTo>
                  <a:lnTo>
                    <a:pt x="2472" y="9605"/>
                  </a:lnTo>
                  <a:cubicBezTo>
                    <a:pt x="2528" y="9380"/>
                    <a:pt x="2584" y="9155"/>
                    <a:pt x="2640" y="8931"/>
                  </a:cubicBezTo>
                  <a:lnTo>
                    <a:pt x="3146" y="8987"/>
                  </a:lnTo>
                  <a:cubicBezTo>
                    <a:pt x="3202" y="8931"/>
                    <a:pt x="3202" y="8874"/>
                    <a:pt x="3202" y="8818"/>
                  </a:cubicBezTo>
                  <a:lnTo>
                    <a:pt x="2753" y="8706"/>
                  </a:lnTo>
                  <a:cubicBezTo>
                    <a:pt x="2809" y="8425"/>
                    <a:pt x="2921" y="8200"/>
                    <a:pt x="2977" y="7920"/>
                  </a:cubicBezTo>
                  <a:lnTo>
                    <a:pt x="3483" y="8144"/>
                  </a:lnTo>
                  <a:lnTo>
                    <a:pt x="3539" y="7976"/>
                  </a:lnTo>
                  <a:lnTo>
                    <a:pt x="3090" y="7807"/>
                  </a:lnTo>
                  <a:cubicBezTo>
                    <a:pt x="3146" y="7583"/>
                    <a:pt x="3258" y="7358"/>
                    <a:pt x="3371" y="7133"/>
                  </a:cubicBezTo>
                  <a:lnTo>
                    <a:pt x="3820" y="7358"/>
                  </a:lnTo>
                  <a:lnTo>
                    <a:pt x="3932" y="7189"/>
                  </a:lnTo>
                  <a:lnTo>
                    <a:pt x="3483" y="6965"/>
                  </a:lnTo>
                  <a:cubicBezTo>
                    <a:pt x="3595" y="6740"/>
                    <a:pt x="3708" y="6515"/>
                    <a:pt x="3876" y="6291"/>
                  </a:cubicBezTo>
                  <a:lnTo>
                    <a:pt x="4269" y="6572"/>
                  </a:lnTo>
                  <a:cubicBezTo>
                    <a:pt x="4325" y="6515"/>
                    <a:pt x="4325" y="6459"/>
                    <a:pt x="4382" y="6403"/>
                  </a:cubicBezTo>
                  <a:lnTo>
                    <a:pt x="3988" y="6122"/>
                  </a:lnTo>
                  <a:cubicBezTo>
                    <a:pt x="4101" y="5954"/>
                    <a:pt x="4269" y="5729"/>
                    <a:pt x="4382" y="5561"/>
                  </a:cubicBezTo>
                  <a:lnTo>
                    <a:pt x="4775" y="5841"/>
                  </a:lnTo>
                  <a:lnTo>
                    <a:pt x="4887" y="5729"/>
                  </a:lnTo>
                  <a:lnTo>
                    <a:pt x="4550" y="5392"/>
                  </a:lnTo>
                  <a:cubicBezTo>
                    <a:pt x="4719" y="5224"/>
                    <a:pt x="4943" y="4999"/>
                    <a:pt x="5112" y="4831"/>
                  </a:cubicBezTo>
                  <a:lnTo>
                    <a:pt x="5449" y="5224"/>
                  </a:lnTo>
                  <a:lnTo>
                    <a:pt x="5561" y="5055"/>
                  </a:lnTo>
                  <a:lnTo>
                    <a:pt x="5224" y="4718"/>
                  </a:lnTo>
                  <a:cubicBezTo>
                    <a:pt x="5393" y="4550"/>
                    <a:pt x="5561" y="4381"/>
                    <a:pt x="5786" y="4213"/>
                  </a:cubicBezTo>
                  <a:lnTo>
                    <a:pt x="6067" y="4606"/>
                  </a:lnTo>
                  <a:lnTo>
                    <a:pt x="6235" y="4494"/>
                  </a:lnTo>
                  <a:lnTo>
                    <a:pt x="5898" y="4100"/>
                  </a:lnTo>
                  <a:cubicBezTo>
                    <a:pt x="6123" y="3932"/>
                    <a:pt x="6291" y="3820"/>
                    <a:pt x="6516" y="3651"/>
                  </a:cubicBezTo>
                  <a:lnTo>
                    <a:pt x="6797" y="4044"/>
                  </a:lnTo>
                  <a:lnTo>
                    <a:pt x="6965" y="3988"/>
                  </a:lnTo>
                  <a:lnTo>
                    <a:pt x="6684" y="3539"/>
                  </a:lnTo>
                  <a:cubicBezTo>
                    <a:pt x="6853" y="3426"/>
                    <a:pt x="7077" y="3314"/>
                    <a:pt x="7302" y="3202"/>
                  </a:cubicBezTo>
                  <a:lnTo>
                    <a:pt x="7527" y="3595"/>
                  </a:lnTo>
                  <a:lnTo>
                    <a:pt x="7695" y="3539"/>
                  </a:lnTo>
                  <a:lnTo>
                    <a:pt x="7471" y="3089"/>
                  </a:lnTo>
                  <a:cubicBezTo>
                    <a:pt x="7695" y="2977"/>
                    <a:pt x="7920" y="2865"/>
                    <a:pt x="8145" y="2752"/>
                  </a:cubicBezTo>
                  <a:lnTo>
                    <a:pt x="8369" y="3202"/>
                  </a:lnTo>
                  <a:lnTo>
                    <a:pt x="8482" y="3146"/>
                  </a:lnTo>
                  <a:lnTo>
                    <a:pt x="8313" y="2696"/>
                  </a:lnTo>
                  <a:cubicBezTo>
                    <a:pt x="8538" y="2584"/>
                    <a:pt x="8762" y="2472"/>
                    <a:pt x="8987" y="2415"/>
                  </a:cubicBezTo>
                  <a:lnTo>
                    <a:pt x="9156" y="2921"/>
                  </a:lnTo>
                  <a:lnTo>
                    <a:pt x="9268" y="2865"/>
                  </a:lnTo>
                  <a:lnTo>
                    <a:pt x="9156" y="2359"/>
                  </a:lnTo>
                  <a:cubicBezTo>
                    <a:pt x="9380" y="2303"/>
                    <a:pt x="9661" y="2247"/>
                    <a:pt x="9886" y="2191"/>
                  </a:cubicBezTo>
                  <a:lnTo>
                    <a:pt x="9998" y="2696"/>
                  </a:lnTo>
                  <a:lnTo>
                    <a:pt x="10167" y="2696"/>
                  </a:lnTo>
                  <a:lnTo>
                    <a:pt x="10110" y="2191"/>
                  </a:lnTo>
                  <a:cubicBezTo>
                    <a:pt x="10335" y="2135"/>
                    <a:pt x="10560" y="2078"/>
                    <a:pt x="10784" y="2078"/>
                  </a:cubicBezTo>
                  <a:lnTo>
                    <a:pt x="10841" y="2584"/>
                  </a:lnTo>
                  <a:lnTo>
                    <a:pt x="11009" y="2584"/>
                  </a:lnTo>
                  <a:lnTo>
                    <a:pt x="10953" y="2078"/>
                  </a:lnTo>
                  <a:cubicBezTo>
                    <a:pt x="11234" y="2078"/>
                    <a:pt x="11514" y="2022"/>
                    <a:pt x="11739" y="2022"/>
                  </a:cubicBezTo>
                  <a:lnTo>
                    <a:pt x="11739" y="2528"/>
                  </a:lnTo>
                  <a:lnTo>
                    <a:pt x="11908" y="2528"/>
                  </a:lnTo>
                  <a:lnTo>
                    <a:pt x="1190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23"/>
            <p:cNvSpPr/>
            <p:nvPr/>
          </p:nvSpPr>
          <p:spPr>
            <a:xfrm>
              <a:off x="4888325" y="1885150"/>
              <a:ext cx="44975" cy="67400"/>
            </a:xfrm>
            <a:custGeom>
              <a:rect b="b" l="l" r="r" t="t"/>
              <a:pathLst>
                <a:path extrusionOk="0" h="2696" w="1799">
                  <a:moveTo>
                    <a:pt x="225" y="0"/>
                  </a:moveTo>
                  <a:lnTo>
                    <a:pt x="1" y="112"/>
                  </a:lnTo>
                  <a:lnTo>
                    <a:pt x="1573" y="2696"/>
                  </a:lnTo>
                  <a:lnTo>
                    <a:pt x="1798" y="2527"/>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23"/>
            <p:cNvSpPr/>
            <p:nvPr/>
          </p:nvSpPr>
          <p:spPr>
            <a:xfrm>
              <a:off x="4926250" y="1865475"/>
              <a:ext cx="36525" cy="70225"/>
            </a:xfrm>
            <a:custGeom>
              <a:rect b="b" l="l" r="r" t="t"/>
              <a:pathLst>
                <a:path extrusionOk="0" h="2809" w="1461">
                  <a:moveTo>
                    <a:pt x="225" y="1"/>
                  </a:moveTo>
                  <a:lnTo>
                    <a:pt x="0" y="113"/>
                  </a:lnTo>
                  <a:lnTo>
                    <a:pt x="1292" y="2809"/>
                  </a:lnTo>
                  <a:lnTo>
                    <a:pt x="1461" y="2697"/>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23"/>
            <p:cNvSpPr/>
            <p:nvPr/>
          </p:nvSpPr>
          <p:spPr>
            <a:xfrm>
              <a:off x="4965550" y="1848625"/>
              <a:ext cx="30925" cy="73050"/>
            </a:xfrm>
            <a:custGeom>
              <a:rect b="b" l="l" r="r" t="t"/>
              <a:pathLst>
                <a:path extrusionOk="0" h="2922" w="1237">
                  <a:moveTo>
                    <a:pt x="282" y="1"/>
                  </a:moveTo>
                  <a:lnTo>
                    <a:pt x="1" y="113"/>
                  </a:lnTo>
                  <a:lnTo>
                    <a:pt x="1012" y="2921"/>
                  </a:lnTo>
                  <a:lnTo>
                    <a:pt x="1236" y="2809"/>
                  </a:lnTo>
                  <a:lnTo>
                    <a:pt x="28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23"/>
            <p:cNvSpPr/>
            <p:nvPr/>
          </p:nvSpPr>
          <p:spPr>
            <a:xfrm>
              <a:off x="4853225" y="1909000"/>
              <a:ext cx="49175" cy="63225"/>
            </a:xfrm>
            <a:custGeom>
              <a:rect b="b" l="l" r="r" t="t"/>
              <a:pathLst>
                <a:path extrusionOk="0" h="2529" w="1967">
                  <a:moveTo>
                    <a:pt x="169" y="1"/>
                  </a:moveTo>
                  <a:lnTo>
                    <a:pt x="1" y="169"/>
                  </a:lnTo>
                  <a:lnTo>
                    <a:pt x="1742" y="2528"/>
                  </a:lnTo>
                  <a:lnTo>
                    <a:pt x="1966" y="2416"/>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23"/>
            <p:cNvSpPr/>
            <p:nvPr/>
          </p:nvSpPr>
          <p:spPr>
            <a:xfrm>
              <a:off x="5129850" y="1826175"/>
              <a:ext cx="11250" cy="74425"/>
            </a:xfrm>
            <a:custGeom>
              <a:rect b="b" l="l" r="r" t="t"/>
              <a:pathLst>
                <a:path extrusionOk="0" h="2977" w="450">
                  <a:moveTo>
                    <a:pt x="169" y="0"/>
                  </a:moveTo>
                  <a:lnTo>
                    <a:pt x="0" y="2977"/>
                  </a:lnTo>
                  <a:lnTo>
                    <a:pt x="281" y="2977"/>
                  </a:lnTo>
                  <a:lnTo>
                    <a:pt x="44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23"/>
            <p:cNvSpPr/>
            <p:nvPr/>
          </p:nvSpPr>
          <p:spPr>
            <a:xfrm>
              <a:off x="5090525" y="1826175"/>
              <a:ext cx="9850" cy="74425"/>
            </a:xfrm>
            <a:custGeom>
              <a:rect b="b" l="l" r="r" t="t"/>
              <a:pathLst>
                <a:path extrusionOk="0" h="2977" w="394">
                  <a:moveTo>
                    <a:pt x="0" y="0"/>
                  </a:moveTo>
                  <a:lnTo>
                    <a:pt x="169" y="2977"/>
                  </a:lnTo>
                  <a:lnTo>
                    <a:pt x="394" y="2977"/>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23"/>
            <p:cNvSpPr/>
            <p:nvPr/>
          </p:nvSpPr>
          <p:spPr>
            <a:xfrm>
              <a:off x="5048400" y="1830375"/>
              <a:ext cx="16875" cy="73050"/>
            </a:xfrm>
            <a:custGeom>
              <a:rect b="b" l="l" r="r" t="t"/>
              <a:pathLst>
                <a:path extrusionOk="0" h="2922" w="675">
                  <a:moveTo>
                    <a:pt x="1" y="1"/>
                  </a:moveTo>
                  <a:lnTo>
                    <a:pt x="450" y="2921"/>
                  </a:lnTo>
                  <a:lnTo>
                    <a:pt x="675" y="2921"/>
                  </a:lnTo>
                  <a:lnTo>
                    <a:pt x="28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23"/>
            <p:cNvSpPr/>
            <p:nvPr/>
          </p:nvSpPr>
          <p:spPr>
            <a:xfrm>
              <a:off x="5006275" y="1837400"/>
              <a:ext cx="23900" cy="74450"/>
            </a:xfrm>
            <a:custGeom>
              <a:rect b="b" l="l" r="r" t="t"/>
              <a:pathLst>
                <a:path extrusionOk="0" h="2978" w="956">
                  <a:moveTo>
                    <a:pt x="281" y="0"/>
                  </a:moveTo>
                  <a:lnTo>
                    <a:pt x="1" y="57"/>
                  </a:lnTo>
                  <a:lnTo>
                    <a:pt x="731" y="2977"/>
                  </a:lnTo>
                  <a:lnTo>
                    <a:pt x="955" y="2865"/>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23"/>
            <p:cNvSpPr/>
            <p:nvPr/>
          </p:nvSpPr>
          <p:spPr>
            <a:xfrm>
              <a:off x="4763375" y="1998875"/>
              <a:ext cx="63200" cy="49175"/>
            </a:xfrm>
            <a:custGeom>
              <a:rect b="b" l="l" r="r" t="t"/>
              <a:pathLst>
                <a:path extrusionOk="0" h="1967" w="2528">
                  <a:moveTo>
                    <a:pt x="169" y="0"/>
                  </a:moveTo>
                  <a:lnTo>
                    <a:pt x="0" y="169"/>
                  </a:lnTo>
                  <a:lnTo>
                    <a:pt x="2415" y="1966"/>
                  </a:lnTo>
                  <a:lnTo>
                    <a:pt x="2528" y="1741"/>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23"/>
            <p:cNvSpPr/>
            <p:nvPr/>
          </p:nvSpPr>
          <p:spPr>
            <a:xfrm>
              <a:off x="4790050" y="1966575"/>
              <a:ext cx="59000" cy="54775"/>
            </a:xfrm>
            <a:custGeom>
              <a:rect b="b" l="l" r="r" t="t"/>
              <a:pathLst>
                <a:path extrusionOk="0" h="2191" w="2360">
                  <a:moveTo>
                    <a:pt x="169" y="1"/>
                  </a:moveTo>
                  <a:lnTo>
                    <a:pt x="0" y="169"/>
                  </a:lnTo>
                  <a:lnTo>
                    <a:pt x="2191" y="2191"/>
                  </a:lnTo>
                  <a:lnTo>
                    <a:pt x="2359" y="1966"/>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23"/>
            <p:cNvSpPr/>
            <p:nvPr/>
          </p:nvSpPr>
          <p:spPr>
            <a:xfrm>
              <a:off x="4739500" y="2033975"/>
              <a:ext cx="67425" cy="43550"/>
            </a:xfrm>
            <a:custGeom>
              <a:rect b="b" l="l" r="r" t="t"/>
              <a:pathLst>
                <a:path extrusionOk="0" h="1742" w="2697">
                  <a:moveTo>
                    <a:pt x="169" y="0"/>
                  </a:moveTo>
                  <a:cubicBezTo>
                    <a:pt x="113" y="57"/>
                    <a:pt x="57" y="169"/>
                    <a:pt x="0" y="225"/>
                  </a:cubicBezTo>
                  <a:lnTo>
                    <a:pt x="2528" y="1742"/>
                  </a:lnTo>
                  <a:lnTo>
                    <a:pt x="2696" y="1517"/>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23"/>
            <p:cNvSpPr/>
            <p:nvPr/>
          </p:nvSpPr>
          <p:spPr>
            <a:xfrm>
              <a:off x="4820925" y="1935675"/>
              <a:ext cx="54800" cy="60425"/>
            </a:xfrm>
            <a:custGeom>
              <a:rect b="b" l="l" r="r" t="t"/>
              <a:pathLst>
                <a:path extrusionOk="0" h="2417" w="2192">
                  <a:moveTo>
                    <a:pt x="169" y="1"/>
                  </a:moveTo>
                  <a:lnTo>
                    <a:pt x="1" y="169"/>
                  </a:lnTo>
                  <a:lnTo>
                    <a:pt x="1967" y="2416"/>
                  </a:lnTo>
                  <a:lnTo>
                    <a:pt x="2191" y="2191"/>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23"/>
            <p:cNvSpPr/>
            <p:nvPr/>
          </p:nvSpPr>
          <p:spPr>
            <a:xfrm>
              <a:off x="5164950" y="1830375"/>
              <a:ext cx="16875" cy="74450"/>
            </a:xfrm>
            <a:custGeom>
              <a:rect b="b" l="l" r="r" t="t"/>
              <a:pathLst>
                <a:path extrusionOk="0" h="2978" w="675">
                  <a:moveTo>
                    <a:pt x="450" y="1"/>
                  </a:moveTo>
                  <a:lnTo>
                    <a:pt x="0" y="2921"/>
                  </a:lnTo>
                  <a:lnTo>
                    <a:pt x="225" y="2977"/>
                  </a:lnTo>
                  <a:lnTo>
                    <a:pt x="67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23"/>
            <p:cNvSpPr/>
            <p:nvPr/>
          </p:nvSpPr>
          <p:spPr>
            <a:xfrm>
              <a:off x="5267450" y="1866875"/>
              <a:ext cx="37925" cy="68825"/>
            </a:xfrm>
            <a:custGeom>
              <a:rect b="b" l="l" r="r" t="t"/>
              <a:pathLst>
                <a:path extrusionOk="0" h="2753" w="1517">
                  <a:moveTo>
                    <a:pt x="1236" y="1"/>
                  </a:moveTo>
                  <a:lnTo>
                    <a:pt x="0" y="2641"/>
                  </a:lnTo>
                  <a:lnTo>
                    <a:pt x="225" y="2753"/>
                  </a:lnTo>
                  <a:lnTo>
                    <a:pt x="1517" y="113"/>
                  </a:lnTo>
                  <a:lnTo>
                    <a:pt x="123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23"/>
            <p:cNvSpPr/>
            <p:nvPr/>
          </p:nvSpPr>
          <p:spPr>
            <a:xfrm>
              <a:off x="5200050" y="1838800"/>
              <a:ext cx="23900" cy="73050"/>
            </a:xfrm>
            <a:custGeom>
              <a:rect b="b" l="l" r="r" t="t"/>
              <a:pathLst>
                <a:path extrusionOk="0" h="2922" w="956">
                  <a:moveTo>
                    <a:pt x="730" y="1"/>
                  </a:moveTo>
                  <a:lnTo>
                    <a:pt x="0" y="2865"/>
                  </a:lnTo>
                  <a:lnTo>
                    <a:pt x="281" y="2921"/>
                  </a:lnTo>
                  <a:lnTo>
                    <a:pt x="955" y="57"/>
                  </a:lnTo>
                  <a:lnTo>
                    <a:pt x="73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23"/>
            <p:cNvSpPr/>
            <p:nvPr/>
          </p:nvSpPr>
          <p:spPr>
            <a:xfrm>
              <a:off x="5233750" y="1850025"/>
              <a:ext cx="30900" cy="71650"/>
            </a:xfrm>
            <a:custGeom>
              <a:rect b="b" l="l" r="r" t="t"/>
              <a:pathLst>
                <a:path extrusionOk="0" h="2866" w="1236">
                  <a:moveTo>
                    <a:pt x="955" y="1"/>
                  </a:moveTo>
                  <a:lnTo>
                    <a:pt x="0" y="2809"/>
                  </a:lnTo>
                  <a:lnTo>
                    <a:pt x="225" y="2865"/>
                  </a:lnTo>
                  <a:lnTo>
                    <a:pt x="1236" y="113"/>
                  </a:lnTo>
                  <a:lnTo>
                    <a:pt x="95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23"/>
            <p:cNvSpPr/>
            <p:nvPr/>
          </p:nvSpPr>
          <p:spPr>
            <a:xfrm>
              <a:off x="5355900" y="1984825"/>
              <a:ext cx="5650" cy="11275"/>
            </a:xfrm>
            <a:custGeom>
              <a:rect b="b" l="l" r="r" t="t"/>
              <a:pathLst>
                <a:path extrusionOk="0" h="451" w="226">
                  <a:moveTo>
                    <a:pt x="225" y="1"/>
                  </a:moveTo>
                  <a:lnTo>
                    <a:pt x="1" y="225"/>
                  </a:lnTo>
                  <a:lnTo>
                    <a:pt x="169" y="450"/>
                  </a:lnTo>
                  <a:lnTo>
                    <a:pt x="225" y="338"/>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23"/>
            <p:cNvSpPr/>
            <p:nvPr/>
          </p:nvSpPr>
          <p:spPr>
            <a:xfrm>
              <a:off x="5298325" y="1886550"/>
              <a:ext cx="43550" cy="66000"/>
            </a:xfrm>
            <a:custGeom>
              <a:rect b="b" l="l" r="r" t="t"/>
              <a:pathLst>
                <a:path extrusionOk="0" h="2640" w="1742">
                  <a:moveTo>
                    <a:pt x="1517" y="0"/>
                  </a:moveTo>
                  <a:lnTo>
                    <a:pt x="1" y="2528"/>
                  </a:lnTo>
                  <a:lnTo>
                    <a:pt x="225" y="2640"/>
                  </a:lnTo>
                  <a:lnTo>
                    <a:pt x="1742" y="113"/>
                  </a:lnTo>
                  <a:lnTo>
                    <a:pt x="151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23"/>
            <p:cNvSpPr/>
            <p:nvPr/>
          </p:nvSpPr>
          <p:spPr>
            <a:xfrm>
              <a:off x="5327825" y="1925850"/>
              <a:ext cx="33725" cy="47775"/>
            </a:xfrm>
            <a:custGeom>
              <a:rect b="b" l="l" r="r" t="t"/>
              <a:pathLst>
                <a:path extrusionOk="0" h="1911" w="1349">
                  <a:moveTo>
                    <a:pt x="1348" y="1"/>
                  </a:moveTo>
                  <a:lnTo>
                    <a:pt x="0" y="1742"/>
                  </a:lnTo>
                  <a:lnTo>
                    <a:pt x="225" y="1910"/>
                  </a:lnTo>
                  <a:lnTo>
                    <a:pt x="1348" y="394"/>
                  </a:lnTo>
                  <a:lnTo>
                    <a:pt x="134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23"/>
            <p:cNvSpPr/>
            <p:nvPr/>
          </p:nvSpPr>
          <p:spPr>
            <a:xfrm>
              <a:off x="4836375" y="1921650"/>
              <a:ext cx="66025" cy="78650"/>
            </a:xfrm>
            <a:custGeom>
              <a:rect b="b" l="l" r="r" t="t"/>
              <a:pathLst>
                <a:path extrusionOk="0" h="3146" w="2641">
                  <a:moveTo>
                    <a:pt x="225" y="0"/>
                  </a:moveTo>
                  <a:lnTo>
                    <a:pt x="1" y="169"/>
                  </a:lnTo>
                  <a:lnTo>
                    <a:pt x="2472" y="3146"/>
                  </a:lnTo>
                  <a:lnTo>
                    <a:pt x="2640" y="2977"/>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23"/>
            <p:cNvSpPr/>
            <p:nvPr/>
          </p:nvSpPr>
          <p:spPr>
            <a:xfrm>
              <a:off x="4947300" y="1857050"/>
              <a:ext cx="42150" cy="91300"/>
            </a:xfrm>
            <a:custGeom>
              <a:rect b="b" l="l" r="r" t="t"/>
              <a:pathLst>
                <a:path extrusionOk="0" h="3652" w="1686">
                  <a:moveTo>
                    <a:pt x="225" y="1"/>
                  </a:moveTo>
                  <a:lnTo>
                    <a:pt x="1" y="57"/>
                  </a:lnTo>
                  <a:lnTo>
                    <a:pt x="1461" y="3651"/>
                  </a:lnTo>
                  <a:lnTo>
                    <a:pt x="1686" y="3539"/>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23"/>
            <p:cNvSpPr/>
            <p:nvPr/>
          </p:nvSpPr>
          <p:spPr>
            <a:xfrm>
              <a:off x="4908000" y="1875300"/>
              <a:ext cx="50575" cy="88500"/>
            </a:xfrm>
            <a:custGeom>
              <a:rect b="b" l="l" r="r" t="t"/>
              <a:pathLst>
                <a:path extrusionOk="0" h="3540" w="2023">
                  <a:moveTo>
                    <a:pt x="225" y="1"/>
                  </a:moveTo>
                  <a:lnTo>
                    <a:pt x="0" y="113"/>
                  </a:lnTo>
                  <a:lnTo>
                    <a:pt x="1797" y="3539"/>
                  </a:lnTo>
                  <a:lnTo>
                    <a:pt x="2022" y="3427"/>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23"/>
            <p:cNvSpPr/>
            <p:nvPr/>
          </p:nvSpPr>
          <p:spPr>
            <a:xfrm>
              <a:off x="4871475" y="1896375"/>
              <a:ext cx="59000" cy="82875"/>
            </a:xfrm>
            <a:custGeom>
              <a:rect b="b" l="l" r="r" t="t"/>
              <a:pathLst>
                <a:path extrusionOk="0" h="3315" w="2360">
                  <a:moveTo>
                    <a:pt x="225" y="0"/>
                  </a:moveTo>
                  <a:lnTo>
                    <a:pt x="1" y="113"/>
                  </a:lnTo>
                  <a:lnTo>
                    <a:pt x="2135" y="3314"/>
                  </a:lnTo>
                  <a:lnTo>
                    <a:pt x="2360" y="3202"/>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23"/>
            <p:cNvSpPr/>
            <p:nvPr/>
          </p:nvSpPr>
          <p:spPr>
            <a:xfrm>
              <a:off x="4986625" y="1843025"/>
              <a:ext cx="33725" cy="94100"/>
            </a:xfrm>
            <a:custGeom>
              <a:rect b="b" l="l" r="r" t="t"/>
              <a:pathLst>
                <a:path extrusionOk="0" h="3764" w="1349">
                  <a:moveTo>
                    <a:pt x="225" y="0"/>
                  </a:moveTo>
                  <a:lnTo>
                    <a:pt x="0" y="56"/>
                  </a:lnTo>
                  <a:lnTo>
                    <a:pt x="1067" y="3763"/>
                  </a:lnTo>
                  <a:lnTo>
                    <a:pt x="1348" y="3707"/>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23"/>
            <p:cNvSpPr/>
            <p:nvPr/>
          </p:nvSpPr>
          <p:spPr>
            <a:xfrm>
              <a:off x="5113000" y="1826175"/>
              <a:ext cx="7025" cy="95500"/>
            </a:xfrm>
            <a:custGeom>
              <a:rect b="b" l="l" r="r" t="t"/>
              <a:pathLst>
                <a:path extrusionOk="0" h="3820" w="281">
                  <a:moveTo>
                    <a:pt x="0" y="0"/>
                  </a:moveTo>
                  <a:lnTo>
                    <a:pt x="0" y="3819"/>
                  </a:lnTo>
                  <a:lnTo>
                    <a:pt x="281" y="3819"/>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23"/>
            <p:cNvSpPr/>
            <p:nvPr/>
          </p:nvSpPr>
          <p:spPr>
            <a:xfrm>
              <a:off x="5028750" y="1833175"/>
              <a:ext cx="23900" cy="95525"/>
            </a:xfrm>
            <a:custGeom>
              <a:rect b="b" l="l" r="r" t="t"/>
              <a:pathLst>
                <a:path extrusionOk="0" h="3821" w="956">
                  <a:moveTo>
                    <a:pt x="225" y="1"/>
                  </a:moveTo>
                  <a:lnTo>
                    <a:pt x="0" y="57"/>
                  </a:lnTo>
                  <a:lnTo>
                    <a:pt x="674" y="3820"/>
                  </a:lnTo>
                  <a:lnTo>
                    <a:pt x="955" y="3764"/>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23"/>
            <p:cNvSpPr/>
            <p:nvPr/>
          </p:nvSpPr>
          <p:spPr>
            <a:xfrm>
              <a:off x="5069475" y="1827575"/>
              <a:ext cx="15450" cy="95500"/>
            </a:xfrm>
            <a:custGeom>
              <a:rect b="b" l="l" r="r" t="t"/>
              <a:pathLst>
                <a:path extrusionOk="0" h="3820" w="618">
                  <a:moveTo>
                    <a:pt x="0" y="0"/>
                  </a:moveTo>
                  <a:lnTo>
                    <a:pt x="393" y="3819"/>
                  </a:lnTo>
                  <a:lnTo>
                    <a:pt x="618" y="3819"/>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23"/>
            <p:cNvSpPr/>
            <p:nvPr/>
          </p:nvSpPr>
          <p:spPr>
            <a:xfrm>
              <a:off x="4805500" y="1949725"/>
              <a:ext cx="73025" cy="73050"/>
            </a:xfrm>
            <a:custGeom>
              <a:rect b="b" l="l" r="r" t="t"/>
              <a:pathLst>
                <a:path extrusionOk="0" h="2922" w="2921">
                  <a:moveTo>
                    <a:pt x="169" y="1"/>
                  </a:moveTo>
                  <a:lnTo>
                    <a:pt x="0" y="169"/>
                  </a:lnTo>
                  <a:lnTo>
                    <a:pt x="2752" y="2921"/>
                  </a:lnTo>
                  <a:cubicBezTo>
                    <a:pt x="2808" y="2865"/>
                    <a:pt x="2864" y="2809"/>
                    <a:pt x="2921" y="2753"/>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23"/>
            <p:cNvSpPr/>
            <p:nvPr/>
          </p:nvSpPr>
          <p:spPr>
            <a:xfrm>
              <a:off x="4776000" y="1982025"/>
              <a:ext cx="78650" cy="66025"/>
            </a:xfrm>
            <a:custGeom>
              <a:rect b="b" l="l" r="r" t="t"/>
              <a:pathLst>
                <a:path extrusionOk="0" h="2641" w="3146">
                  <a:moveTo>
                    <a:pt x="169" y="0"/>
                  </a:moveTo>
                  <a:cubicBezTo>
                    <a:pt x="113" y="57"/>
                    <a:pt x="57" y="113"/>
                    <a:pt x="1" y="169"/>
                  </a:cubicBezTo>
                  <a:lnTo>
                    <a:pt x="2977" y="2640"/>
                  </a:lnTo>
                  <a:lnTo>
                    <a:pt x="3146" y="2415"/>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23"/>
            <p:cNvSpPr/>
            <p:nvPr/>
          </p:nvSpPr>
          <p:spPr>
            <a:xfrm>
              <a:off x="4752125" y="2015725"/>
              <a:ext cx="82875" cy="59000"/>
            </a:xfrm>
            <a:custGeom>
              <a:rect b="b" l="l" r="r" t="t"/>
              <a:pathLst>
                <a:path extrusionOk="0" h="2360" w="3315">
                  <a:moveTo>
                    <a:pt x="113" y="0"/>
                  </a:moveTo>
                  <a:lnTo>
                    <a:pt x="1" y="169"/>
                  </a:lnTo>
                  <a:lnTo>
                    <a:pt x="3202" y="2359"/>
                  </a:lnTo>
                  <a:lnTo>
                    <a:pt x="3315" y="2135"/>
                  </a:ln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23"/>
            <p:cNvSpPr/>
            <p:nvPr/>
          </p:nvSpPr>
          <p:spPr>
            <a:xfrm>
              <a:off x="5145275" y="1827575"/>
              <a:ext cx="15475" cy="96900"/>
            </a:xfrm>
            <a:custGeom>
              <a:rect b="b" l="l" r="r" t="t"/>
              <a:pathLst>
                <a:path extrusionOk="0" h="3876" w="619">
                  <a:moveTo>
                    <a:pt x="394" y="0"/>
                  </a:moveTo>
                  <a:lnTo>
                    <a:pt x="1" y="3876"/>
                  </a:lnTo>
                  <a:lnTo>
                    <a:pt x="282" y="3876"/>
                  </a:lnTo>
                  <a:lnTo>
                    <a:pt x="61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23"/>
            <p:cNvSpPr/>
            <p:nvPr/>
          </p:nvSpPr>
          <p:spPr>
            <a:xfrm>
              <a:off x="5211275" y="1844425"/>
              <a:ext cx="33725" cy="92700"/>
            </a:xfrm>
            <a:custGeom>
              <a:rect b="b" l="l" r="r" t="t"/>
              <a:pathLst>
                <a:path extrusionOk="0" h="3708" w="1349">
                  <a:moveTo>
                    <a:pt x="1124" y="0"/>
                  </a:moveTo>
                  <a:lnTo>
                    <a:pt x="1" y="3651"/>
                  </a:lnTo>
                  <a:lnTo>
                    <a:pt x="225" y="3707"/>
                  </a:lnTo>
                  <a:lnTo>
                    <a:pt x="1349" y="56"/>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23"/>
            <p:cNvSpPr/>
            <p:nvPr/>
          </p:nvSpPr>
          <p:spPr>
            <a:xfrm>
              <a:off x="5178975" y="1833175"/>
              <a:ext cx="25300" cy="95525"/>
            </a:xfrm>
            <a:custGeom>
              <a:rect b="b" l="l" r="r" t="t"/>
              <a:pathLst>
                <a:path extrusionOk="0" h="3821" w="1012">
                  <a:moveTo>
                    <a:pt x="731" y="1"/>
                  </a:moveTo>
                  <a:lnTo>
                    <a:pt x="1" y="3764"/>
                  </a:lnTo>
                  <a:lnTo>
                    <a:pt x="282" y="3820"/>
                  </a:lnTo>
                  <a:lnTo>
                    <a:pt x="1012" y="57"/>
                  </a:lnTo>
                  <a:lnTo>
                    <a:pt x="73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23"/>
            <p:cNvSpPr/>
            <p:nvPr/>
          </p:nvSpPr>
          <p:spPr>
            <a:xfrm>
              <a:off x="5353100" y="2011500"/>
              <a:ext cx="8450" cy="12675"/>
            </a:xfrm>
            <a:custGeom>
              <a:rect b="b" l="l" r="r" t="t"/>
              <a:pathLst>
                <a:path extrusionOk="0" h="507" w="338">
                  <a:moveTo>
                    <a:pt x="337" y="1"/>
                  </a:moveTo>
                  <a:lnTo>
                    <a:pt x="0" y="338"/>
                  </a:lnTo>
                  <a:lnTo>
                    <a:pt x="169" y="506"/>
                  </a:lnTo>
                  <a:lnTo>
                    <a:pt x="337" y="394"/>
                  </a:lnTo>
                  <a:lnTo>
                    <a:pt x="33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23"/>
            <p:cNvSpPr/>
            <p:nvPr/>
          </p:nvSpPr>
          <p:spPr>
            <a:xfrm>
              <a:off x="5243575" y="1858450"/>
              <a:ext cx="42150" cy="91300"/>
            </a:xfrm>
            <a:custGeom>
              <a:rect b="b" l="l" r="r" t="t"/>
              <a:pathLst>
                <a:path extrusionOk="0" h="3652" w="1686">
                  <a:moveTo>
                    <a:pt x="1461" y="1"/>
                  </a:moveTo>
                  <a:lnTo>
                    <a:pt x="0" y="3539"/>
                  </a:lnTo>
                  <a:lnTo>
                    <a:pt x="225" y="3652"/>
                  </a:lnTo>
                  <a:lnTo>
                    <a:pt x="1685" y="57"/>
                  </a:lnTo>
                  <a:lnTo>
                    <a:pt x="146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23"/>
            <p:cNvSpPr/>
            <p:nvPr/>
          </p:nvSpPr>
          <p:spPr>
            <a:xfrm>
              <a:off x="5273050" y="1875300"/>
              <a:ext cx="50575" cy="88500"/>
            </a:xfrm>
            <a:custGeom>
              <a:rect b="b" l="l" r="r" t="t"/>
              <a:pathLst>
                <a:path extrusionOk="0" h="3540" w="2023">
                  <a:moveTo>
                    <a:pt x="1798" y="1"/>
                  </a:moveTo>
                  <a:lnTo>
                    <a:pt x="1" y="3427"/>
                  </a:lnTo>
                  <a:lnTo>
                    <a:pt x="226" y="3539"/>
                  </a:lnTo>
                  <a:lnTo>
                    <a:pt x="2023" y="113"/>
                  </a:lnTo>
                  <a:lnTo>
                    <a:pt x="179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23"/>
            <p:cNvSpPr/>
            <p:nvPr/>
          </p:nvSpPr>
          <p:spPr>
            <a:xfrm>
              <a:off x="5327825" y="1955350"/>
              <a:ext cx="33725" cy="46350"/>
            </a:xfrm>
            <a:custGeom>
              <a:rect b="b" l="l" r="r" t="t"/>
              <a:pathLst>
                <a:path extrusionOk="0" h="1854" w="1349">
                  <a:moveTo>
                    <a:pt x="1348" y="0"/>
                  </a:moveTo>
                  <a:lnTo>
                    <a:pt x="0" y="1629"/>
                  </a:lnTo>
                  <a:lnTo>
                    <a:pt x="225" y="1854"/>
                  </a:lnTo>
                  <a:lnTo>
                    <a:pt x="1348" y="450"/>
                  </a:lnTo>
                  <a:lnTo>
                    <a:pt x="134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23"/>
            <p:cNvSpPr/>
            <p:nvPr/>
          </p:nvSpPr>
          <p:spPr>
            <a:xfrm>
              <a:off x="5301150" y="1897775"/>
              <a:ext cx="59000" cy="84275"/>
            </a:xfrm>
            <a:custGeom>
              <a:rect b="b" l="l" r="r" t="t"/>
              <a:pathLst>
                <a:path extrusionOk="0" h="3371" w="2360">
                  <a:moveTo>
                    <a:pt x="2191" y="1"/>
                  </a:moveTo>
                  <a:lnTo>
                    <a:pt x="0" y="3202"/>
                  </a:lnTo>
                  <a:lnTo>
                    <a:pt x="225" y="3370"/>
                  </a:lnTo>
                  <a:lnTo>
                    <a:pt x="2359" y="169"/>
                  </a:lnTo>
                  <a:lnTo>
                    <a:pt x="219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23"/>
            <p:cNvSpPr/>
            <p:nvPr/>
          </p:nvSpPr>
          <p:spPr>
            <a:xfrm>
              <a:off x="4903775" y="2062050"/>
              <a:ext cx="487250" cy="430375"/>
            </a:xfrm>
            <a:custGeom>
              <a:rect b="b" l="l" r="r" t="t"/>
              <a:pathLst>
                <a:path extrusionOk="0" h="17215" w="19490">
                  <a:moveTo>
                    <a:pt x="8650" y="1"/>
                  </a:moveTo>
                  <a:lnTo>
                    <a:pt x="8650" y="1012"/>
                  </a:lnTo>
                  <a:cubicBezTo>
                    <a:pt x="15446" y="1012"/>
                    <a:pt x="18816" y="9156"/>
                    <a:pt x="14042" y="13986"/>
                  </a:cubicBezTo>
                  <a:cubicBezTo>
                    <a:pt x="12496" y="15532"/>
                    <a:pt x="10590" y="16224"/>
                    <a:pt x="8721" y="16224"/>
                  </a:cubicBezTo>
                  <a:cubicBezTo>
                    <a:pt x="4817" y="16224"/>
                    <a:pt x="1068" y="13207"/>
                    <a:pt x="1068" y="8650"/>
                  </a:cubicBezTo>
                  <a:lnTo>
                    <a:pt x="1" y="8650"/>
                  </a:lnTo>
                  <a:cubicBezTo>
                    <a:pt x="41" y="13703"/>
                    <a:pt x="4214" y="17215"/>
                    <a:pt x="8664" y="17215"/>
                  </a:cubicBezTo>
                  <a:cubicBezTo>
                    <a:pt x="10397" y="17215"/>
                    <a:pt x="12171" y="16683"/>
                    <a:pt x="13761" y="15502"/>
                  </a:cubicBezTo>
                  <a:cubicBezTo>
                    <a:pt x="19490" y="11346"/>
                    <a:pt x="17973" y="2472"/>
                    <a:pt x="11234" y="338"/>
                  </a:cubicBezTo>
                  <a:lnTo>
                    <a:pt x="11234" y="394"/>
                  </a:lnTo>
                  <a:cubicBezTo>
                    <a:pt x="10391" y="113"/>
                    <a:pt x="9549" y="1"/>
                    <a:pt x="865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23"/>
            <p:cNvSpPr/>
            <p:nvPr/>
          </p:nvSpPr>
          <p:spPr>
            <a:xfrm>
              <a:off x="4982400" y="2160350"/>
              <a:ext cx="330000" cy="255575"/>
            </a:xfrm>
            <a:custGeom>
              <a:rect b="b" l="l" r="r" t="t"/>
              <a:pathLst>
                <a:path extrusionOk="0" h="10223" w="13200">
                  <a:moveTo>
                    <a:pt x="8538" y="0"/>
                  </a:moveTo>
                  <a:lnTo>
                    <a:pt x="8313" y="337"/>
                  </a:lnTo>
                  <a:cubicBezTo>
                    <a:pt x="10167" y="1573"/>
                    <a:pt x="11065" y="3876"/>
                    <a:pt x="10447" y="6066"/>
                  </a:cubicBezTo>
                  <a:cubicBezTo>
                    <a:pt x="10054" y="7358"/>
                    <a:pt x="9212" y="8481"/>
                    <a:pt x="7976" y="9099"/>
                  </a:cubicBezTo>
                  <a:cubicBezTo>
                    <a:pt x="7184" y="9542"/>
                    <a:pt x="6347" y="9744"/>
                    <a:pt x="5530" y="9744"/>
                  </a:cubicBezTo>
                  <a:cubicBezTo>
                    <a:pt x="2930" y="9744"/>
                    <a:pt x="536" y="7694"/>
                    <a:pt x="450" y="4830"/>
                  </a:cubicBezTo>
                  <a:lnTo>
                    <a:pt x="1" y="4830"/>
                  </a:lnTo>
                  <a:cubicBezTo>
                    <a:pt x="57" y="7246"/>
                    <a:pt x="1686" y="9324"/>
                    <a:pt x="4045" y="9998"/>
                  </a:cubicBezTo>
                  <a:cubicBezTo>
                    <a:pt x="4550" y="10110"/>
                    <a:pt x="5056" y="10222"/>
                    <a:pt x="5561" y="10222"/>
                  </a:cubicBezTo>
                  <a:cubicBezTo>
                    <a:pt x="11065" y="10166"/>
                    <a:pt x="13199" y="2977"/>
                    <a:pt x="853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23"/>
            <p:cNvSpPr/>
            <p:nvPr/>
          </p:nvSpPr>
          <p:spPr>
            <a:xfrm>
              <a:off x="5028675" y="2210725"/>
              <a:ext cx="175600" cy="133675"/>
            </a:xfrm>
            <a:custGeom>
              <a:rect b="b" l="l" r="r" t="t"/>
              <a:pathLst>
                <a:path extrusionOk="0" h="5347" w="7024">
                  <a:moveTo>
                    <a:pt x="3631" y="463"/>
                  </a:moveTo>
                  <a:cubicBezTo>
                    <a:pt x="4755" y="463"/>
                    <a:pt x="5844" y="1327"/>
                    <a:pt x="5844" y="2647"/>
                  </a:cubicBezTo>
                  <a:cubicBezTo>
                    <a:pt x="5901" y="3826"/>
                    <a:pt x="4890" y="4894"/>
                    <a:pt x="3654" y="4894"/>
                  </a:cubicBezTo>
                  <a:cubicBezTo>
                    <a:pt x="1688" y="4837"/>
                    <a:pt x="677" y="2478"/>
                    <a:pt x="2081" y="1131"/>
                  </a:cubicBezTo>
                  <a:cubicBezTo>
                    <a:pt x="2524" y="669"/>
                    <a:pt x="3082" y="463"/>
                    <a:pt x="3631" y="463"/>
                  </a:cubicBezTo>
                  <a:close/>
                  <a:moveTo>
                    <a:pt x="3444" y="1"/>
                  </a:moveTo>
                  <a:cubicBezTo>
                    <a:pt x="0" y="1"/>
                    <a:pt x="17" y="5347"/>
                    <a:pt x="3495" y="5347"/>
                  </a:cubicBezTo>
                  <a:cubicBezTo>
                    <a:pt x="3547" y="5347"/>
                    <a:pt x="3600" y="5345"/>
                    <a:pt x="3654" y="5343"/>
                  </a:cubicBezTo>
                  <a:cubicBezTo>
                    <a:pt x="7024" y="5118"/>
                    <a:pt x="7024" y="176"/>
                    <a:pt x="3654" y="7"/>
                  </a:cubicBezTo>
                  <a:cubicBezTo>
                    <a:pt x="3583" y="3"/>
                    <a:pt x="3513" y="1"/>
                    <a:pt x="3444"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23"/>
            <p:cNvSpPr/>
            <p:nvPr/>
          </p:nvSpPr>
          <p:spPr>
            <a:xfrm>
              <a:off x="5027350" y="1948325"/>
              <a:ext cx="37925" cy="94100"/>
            </a:xfrm>
            <a:custGeom>
              <a:rect b="b" l="l" r="r" t="t"/>
              <a:pathLst>
                <a:path extrusionOk="0" h="3764" w="1517">
                  <a:moveTo>
                    <a:pt x="112" y="0"/>
                  </a:moveTo>
                  <a:cubicBezTo>
                    <a:pt x="0" y="0"/>
                    <a:pt x="955" y="3763"/>
                    <a:pt x="955" y="3763"/>
                  </a:cubicBezTo>
                  <a:lnTo>
                    <a:pt x="1517" y="3595"/>
                  </a:lnTo>
                  <a:lnTo>
                    <a:pt x="11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23"/>
            <p:cNvSpPr/>
            <p:nvPr/>
          </p:nvSpPr>
          <p:spPr>
            <a:xfrm>
              <a:off x="3496850" y="1723675"/>
              <a:ext cx="8450" cy="37925"/>
            </a:xfrm>
            <a:custGeom>
              <a:rect b="b" l="l" r="r" t="t"/>
              <a:pathLst>
                <a:path extrusionOk="0" h="1517" w="338">
                  <a:moveTo>
                    <a:pt x="113" y="0"/>
                  </a:moveTo>
                  <a:cubicBezTo>
                    <a:pt x="1" y="0"/>
                    <a:pt x="1" y="56"/>
                    <a:pt x="1" y="112"/>
                  </a:cubicBezTo>
                  <a:lnTo>
                    <a:pt x="113" y="1517"/>
                  </a:lnTo>
                  <a:lnTo>
                    <a:pt x="338" y="1460"/>
                  </a:lnTo>
                  <a:lnTo>
                    <a:pt x="225" y="56"/>
                  </a:lnTo>
                  <a:cubicBezTo>
                    <a:pt x="225" y="0"/>
                    <a:pt x="169" y="0"/>
                    <a:pt x="11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23"/>
            <p:cNvSpPr/>
            <p:nvPr/>
          </p:nvSpPr>
          <p:spPr>
            <a:xfrm>
              <a:off x="3211825" y="1856000"/>
              <a:ext cx="30925" cy="30575"/>
            </a:xfrm>
            <a:custGeom>
              <a:rect b="b" l="l" r="r" t="t"/>
              <a:pathLst>
                <a:path extrusionOk="0" h="1223" w="1237">
                  <a:moveTo>
                    <a:pt x="141" y="1"/>
                  </a:moveTo>
                  <a:cubicBezTo>
                    <a:pt x="113" y="1"/>
                    <a:pt x="85" y="15"/>
                    <a:pt x="57" y="43"/>
                  </a:cubicBezTo>
                  <a:cubicBezTo>
                    <a:pt x="0" y="99"/>
                    <a:pt x="0" y="155"/>
                    <a:pt x="57" y="211"/>
                  </a:cubicBezTo>
                  <a:lnTo>
                    <a:pt x="1068" y="1222"/>
                  </a:lnTo>
                  <a:lnTo>
                    <a:pt x="1236" y="1054"/>
                  </a:lnTo>
                  <a:lnTo>
                    <a:pt x="225" y="43"/>
                  </a:lnTo>
                  <a:cubicBezTo>
                    <a:pt x="197" y="15"/>
                    <a:pt x="169" y="1"/>
                    <a:pt x="14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23"/>
            <p:cNvSpPr/>
            <p:nvPr/>
          </p:nvSpPr>
          <p:spPr>
            <a:xfrm>
              <a:off x="3245525" y="1826525"/>
              <a:ext cx="28100" cy="31950"/>
            </a:xfrm>
            <a:custGeom>
              <a:rect b="b" l="l" r="r" t="t"/>
              <a:pathLst>
                <a:path extrusionOk="0" h="1278" w="1124">
                  <a:moveTo>
                    <a:pt x="141" y="0"/>
                  </a:moveTo>
                  <a:cubicBezTo>
                    <a:pt x="113" y="0"/>
                    <a:pt x="85" y="14"/>
                    <a:pt x="57" y="42"/>
                  </a:cubicBezTo>
                  <a:cubicBezTo>
                    <a:pt x="0" y="42"/>
                    <a:pt x="0" y="155"/>
                    <a:pt x="57" y="155"/>
                  </a:cubicBezTo>
                  <a:lnTo>
                    <a:pt x="955" y="1278"/>
                  </a:lnTo>
                  <a:lnTo>
                    <a:pt x="1124" y="1166"/>
                  </a:lnTo>
                  <a:lnTo>
                    <a:pt x="225" y="42"/>
                  </a:lnTo>
                  <a:cubicBezTo>
                    <a:pt x="197" y="14"/>
                    <a:pt x="169" y="0"/>
                    <a:pt x="14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23"/>
            <p:cNvSpPr/>
            <p:nvPr/>
          </p:nvSpPr>
          <p:spPr>
            <a:xfrm>
              <a:off x="3283425" y="1798075"/>
              <a:ext cx="25300" cy="33725"/>
            </a:xfrm>
            <a:custGeom>
              <a:rect b="b" l="l" r="r" t="t"/>
              <a:pathLst>
                <a:path extrusionOk="0" h="1349" w="1012">
                  <a:moveTo>
                    <a:pt x="57" y="1"/>
                  </a:moveTo>
                  <a:cubicBezTo>
                    <a:pt x="1" y="57"/>
                    <a:pt x="1" y="113"/>
                    <a:pt x="57" y="169"/>
                  </a:cubicBezTo>
                  <a:lnTo>
                    <a:pt x="787" y="1349"/>
                  </a:lnTo>
                  <a:lnTo>
                    <a:pt x="1012" y="1236"/>
                  </a:lnTo>
                  <a:lnTo>
                    <a:pt x="225" y="57"/>
                  </a:lnTo>
                  <a:cubicBezTo>
                    <a:pt x="169" y="1"/>
                    <a:pt x="113" y="1"/>
                    <a:pt x="57"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23"/>
            <p:cNvSpPr/>
            <p:nvPr/>
          </p:nvSpPr>
          <p:spPr>
            <a:xfrm>
              <a:off x="3451925" y="1730100"/>
              <a:ext cx="12675" cy="38525"/>
            </a:xfrm>
            <a:custGeom>
              <a:rect b="b" l="l" r="r" t="t"/>
              <a:pathLst>
                <a:path extrusionOk="0" h="1541" w="507">
                  <a:moveTo>
                    <a:pt x="161" y="1"/>
                  </a:moveTo>
                  <a:cubicBezTo>
                    <a:pt x="146" y="1"/>
                    <a:pt x="129" y="7"/>
                    <a:pt x="113" y="24"/>
                  </a:cubicBezTo>
                  <a:cubicBezTo>
                    <a:pt x="57" y="24"/>
                    <a:pt x="1" y="80"/>
                    <a:pt x="1" y="136"/>
                  </a:cubicBezTo>
                  <a:lnTo>
                    <a:pt x="281" y="1540"/>
                  </a:lnTo>
                  <a:lnTo>
                    <a:pt x="506" y="1484"/>
                  </a:lnTo>
                  <a:lnTo>
                    <a:pt x="225" y="80"/>
                  </a:lnTo>
                  <a:cubicBezTo>
                    <a:pt x="225" y="40"/>
                    <a:pt x="197" y="1"/>
                    <a:pt x="16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23"/>
            <p:cNvSpPr/>
            <p:nvPr/>
          </p:nvSpPr>
          <p:spPr>
            <a:xfrm>
              <a:off x="3363475" y="1755375"/>
              <a:ext cx="19675" cy="37125"/>
            </a:xfrm>
            <a:custGeom>
              <a:rect b="b" l="l" r="r" t="t"/>
              <a:pathLst>
                <a:path extrusionOk="0" h="1485" w="787">
                  <a:moveTo>
                    <a:pt x="160" y="1"/>
                  </a:moveTo>
                  <a:cubicBezTo>
                    <a:pt x="145" y="1"/>
                    <a:pt x="129" y="7"/>
                    <a:pt x="113" y="24"/>
                  </a:cubicBezTo>
                  <a:cubicBezTo>
                    <a:pt x="56" y="24"/>
                    <a:pt x="0" y="80"/>
                    <a:pt x="56" y="136"/>
                  </a:cubicBezTo>
                  <a:lnTo>
                    <a:pt x="618" y="1484"/>
                  </a:lnTo>
                  <a:lnTo>
                    <a:pt x="787" y="1372"/>
                  </a:lnTo>
                  <a:lnTo>
                    <a:pt x="225" y="80"/>
                  </a:lnTo>
                  <a:cubicBezTo>
                    <a:pt x="225" y="40"/>
                    <a:pt x="197" y="1"/>
                    <a:pt x="16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23"/>
            <p:cNvSpPr/>
            <p:nvPr/>
          </p:nvSpPr>
          <p:spPr>
            <a:xfrm>
              <a:off x="3407000" y="1739100"/>
              <a:ext cx="15475" cy="39350"/>
            </a:xfrm>
            <a:custGeom>
              <a:rect b="b" l="l" r="r" t="t"/>
              <a:pathLst>
                <a:path extrusionOk="0" h="1574" w="619">
                  <a:moveTo>
                    <a:pt x="56" y="1"/>
                  </a:moveTo>
                  <a:cubicBezTo>
                    <a:pt x="0" y="57"/>
                    <a:pt x="0" y="113"/>
                    <a:pt x="0" y="169"/>
                  </a:cubicBezTo>
                  <a:lnTo>
                    <a:pt x="393" y="1574"/>
                  </a:lnTo>
                  <a:lnTo>
                    <a:pt x="618" y="1517"/>
                  </a:lnTo>
                  <a:lnTo>
                    <a:pt x="225" y="113"/>
                  </a:lnTo>
                  <a:cubicBezTo>
                    <a:pt x="169" y="1"/>
                    <a:pt x="113" y="1"/>
                    <a:pt x="56"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23"/>
            <p:cNvSpPr/>
            <p:nvPr/>
          </p:nvSpPr>
          <p:spPr>
            <a:xfrm>
              <a:off x="3321350" y="1775025"/>
              <a:ext cx="22475" cy="35725"/>
            </a:xfrm>
            <a:custGeom>
              <a:rect b="b" l="l" r="r" t="t"/>
              <a:pathLst>
                <a:path extrusionOk="0" h="1429" w="899">
                  <a:moveTo>
                    <a:pt x="106" y="1"/>
                  </a:moveTo>
                  <a:cubicBezTo>
                    <a:pt x="89" y="1"/>
                    <a:pt x="73" y="8"/>
                    <a:pt x="56" y="24"/>
                  </a:cubicBezTo>
                  <a:cubicBezTo>
                    <a:pt x="0" y="24"/>
                    <a:pt x="0" y="137"/>
                    <a:pt x="0" y="193"/>
                  </a:cubicBezTo>
                  <a:lnTo>
                    <a:pt x="730" y="1428"/>
                  </a:lnTo>
                  <a:lnTo>
                    <a:pt x="899" y="1316"/>
                  </a:lnTo>
                  <a:lnTo>
                    <a:pt x="225" y="80"/>
                  </a:lnTo>
                  <a:cubicBezTo>
                    <a:pt x="185" y="41"/>
                    <a:pt x="146" y="1"/>
                    <a:pt x="106"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23"/>
            <p:cNvSpPr/>
            <p:nvPr/>
          </p:nvSpPr>
          <p:spPr>
            <a:xfrm>
              <a:off x="3093875" y="2050825"/>
              <a:ext cx="39350" cy="16875"/>
            </a:xfrm>
            <a:custGeom>
              <a:rect b="b" l="l" r="r" t="t"/>
              <a:pathLst>
                <a:path extrusionOk="0" h="675" w="1574">
                  <a:moveTo>
                    <a:pt x="169" y="0"/>
                  </a:moveTo>
                  <a:cubicBezTo>
                    <a:pt x="113" y="0"/>
                    <a:pt x="57" y="57"/>
                    <a:pt x="57" y="113"/>
                  </a:cubicBezTo>
                  <a:cubicBezTo>
                    <a:pt x="1" y="169"/>
                    <a:pt x="57" y="225"/>
                    <a:pt x="113" y="225"/>
                  </a:cubicBezTo>
                  <a:lnTo>
                    <a:pt x="1517" y="674"/>
                  </a:lnTo>
                  <a:lnTo>
                    <a:pt x="1573" y="450"/>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23"/>
            <p:cNvSpPr/>
            <p:nvPr/>
          </p:nvSpPr>
          <p:spPr>
            <a:xfrm>
              <a:off x="3082650" y="2095175"/>
              <a:ext cx="39325" cy="13250"/>
            </a:xfrm>
            <a:custGeom>
              <a:rect b="b" l="l" r="r" t="t"/>
              <a:pathLst>
                <a:path extrusionOk="0" h="530" w="1573">
                  <a:moveTo>
                    <a:pt x="121" y="0"/>
                  </a:moveTo>
                  <a:cubicBezTo>
                    <a:pt x="85" y="0"/>
                    <a:pt x="56" y="40"/>
                    <a:pt x="56" y="80"/>
                  </a:cubicBezTo>
                  <a:cubicBezTo>
                    <a:pt x="0" y="136"/>
                    <a:pt x="56" y="192"/>
                    <a:pt x="113" y="248"/>
                  </a:cubicBezTo>
                  <a:lnTo>
                    <a:pt x="1517" y="529"/>
                  </a:lnTo>
                  <a:lnTo>
                    <a:pt x="1573" y="305"/>
                  </a:lnTo>
                  <a:lnTo>
                    <a:pt x="169" y="24"/>
                  </a:lnTo>
                  <a:cubicBezTo>
                    <a:pt x="152" y="7"/>
                    <a:pt x="136" y="0"/>
                    <a:pt x="12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23"/>
            <p:cNvSpPr/>
            <p:nvPr/>
          </p:nvSpPr>
          <p:spPr>
            <a:xfrm>
              <a:off x="3075625" y="2140675"/>
              <a:ext cx="37925" cy="9875"/>
            </a:xfrm>
            <a:custGeom>
              <a:rect b="b" l="l" r="r" t="t"/>
              <a:pathLst>
                <a:path extrusionOk="0" h="395" w="1517">
                  <a:moveTo>
                    <a:pt x="113" y="1"/>
                  </a:moveTo>
                  <a:cubicBezTo>
                    <a:pt x="57" y="1"/>
                    <a:pt x="0" y="57"/>
                    <a:pt x="0" y="113"/>
                  </a:cubicBezTo>
                  <a:cubicBezTo>
                    <a:pt x="0" y="169"/>
                    <a:pt x="57" y="226"/>
                    <a:pt x="113" y="226"/>
                  </a:cubicBezTo>
                  <a:lnTo>
                    <a:pt x="1517" y="394"/>
                  </a:lnTo>
                  <a:lnTo>
                    <a:pt x="1517" y="169"/>
                  </a:ln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23"/>
            <p:cNvSpPr/>
            <p:nvPr/>
          </p:nvSpPr>
          <p:spPr>
            <a:xfrm>
              <a:off x="3128975" y="1966000"/>
              <a:ext cx="36550" cy="23075"/>
            </a:xfrm>
            <a:custGeom>
              <a:rect b="b" l="l" r="r" t="t"/>
              <a:pathLst>
                <a:path extrusionOk="0" h="923" w="1462">
                  <a:moveTo>
                    <a:pt x="166" y="0"/>
                  </a:moveTo>
                  <a:cubicBezTo>
                    <a:pt x="113" y="0"/>
                    <a:pt x="57" y="40"/>
                    <a:pt x="57" y="80"/>
                  </a:cubicBezTo>
                  <a:cubicBezTo>
                    <a:pt x="1" y="136"/>
                    <a:pt x="57" y="192"/>
                    <a:pt x="113" y="192"/>
                  </a:cubicBezTo>
                  <a:lnTo>
                    <a:pt x="1349" y="922"/>
                  </a:lnTo>
                  <a:lnTo>
                    <a:pt x="1461" y="698"/>
                  </a:lnTo>
                  <a:lnTo>
                    <a:pt x="225" y="24"/>
                  </a:lnTo>
                  <a:cubicBezTo>
                    <a:pt x="209" y="7"/>
                    <a:pt x="188" y="0"/>
                    <a:pt x="16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23"/>
            <p:cNvSpPr/>
            <p:nvPr/>
          </p:nvSpPr>
          <p:spPr>
            <a:xfrm>
              <a:off x="3109625" y="2007075"/>
              <a:ext cx="37625" cy="19900"/>
            </a:xfrm>
            <a:custGeom>
              <a:rect b="b" l="l" r="r" t="t"/>
              <a:pathLst>
                <a:path extrusionOk="0" h="796" w="1505">
                  <a:moveTo>
                    <a:pt x="162" y="0"/>
                  </a:moveTo>
                  <a:cubicBezTo>
                    <a:pt x="34" y="0"/>
                    <a:pt x="1" y="184"/>
                    <a:pt x="101" y="234"/>
                  </a:cubicBezTo>
                  <a:lnTo>
                    <a:pt x="1449" y="796"/>
                  </a:lnTo>
                  <a:lnTo>
                    <a:pt x="1505" y="571"/>
                  </a:lnTo>
                  <a:lnTo>
                    <a:pt x="213" y="9"/>
                  </a:lnTo>
                  <a:cubicBezTo>
                    <a:pt x="195" y="3"/>
                    <a:pt x="178" y="0"/>
                    <a:pt x="16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23"/>
            <p:cNvSpPr/>
            <p:nvPr/>
          </p:nvSpPr>
          <p:spPr>
            <a:xfrm>
              <a:off x="3154250" y="1926200"/>
              <a:ext cx="35125" cy="24950"/>
            </a:xfrm>
            <a:custGeom>
              <a:rect b="b" l="l" r="r" t="t"/>
              <a:pathLst>
                <a:path extrusionOk="0" h="998" w="1405">
                  <a:moveTo>
                    <a:pt x="113" y="1"/>
                  </a:moveTo>
                  <a:cubicBezTo>
                    <a:pt x="85" y="1"/>
                    <a:pt x="57" y="15"/>
                    <a:pt x="57" y="43"/>
                  </a:cubicBezTo>
                  <a:cubicBezTo>
                    <a:pt x="1" y="99"/>
                    <a:pt x="1" y="155"/>
                    <a:pt x="57" y="211"/>
                  </a:cubicBezTo>
                  <a:lnTo>
                    <a:pt x="1236" y="998"/>
                  </a:lnTo>
                  <a:lnTo>
                    <a:pt x="1405" y="829"/>
                  </a:lnTo>
                  <a:lnTo>
                    <a:pt x="169" y="43"/>
                  </a:lnTo>
                  <a:cubicBezTo>
                    <a:pt x="169" y="15"/>
                    <a:pt x="141" y="1"/>
                    <a:pt x="11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23"/>
            <p:cNvSpPr/>
            <p:nvPr/>
          </p:nvSpPr>
          <p:spPr>
            <a:xfrm>
              <a:off x="3180925" y="1890750"/>
              <a:ext cx="32325" cy="28100"/>
            </a:xfrm>
            <a:custGeom>
              <a:rect b="b" l="l" r="r" t="t"/>
              <a:pathLst>
                <a:path extrusionOk="0" h="1124" w="1293">
                  <a:moveTo>
                    <a:pt x="57" y="1"/>
                  </a:moveTo>
                  <a:cubicBezTo>
                    <a:pt x="1" y="57"/>
                    <a:pt x="1" y="113"/>
                    <a:pt x="57" y="169"/>
                  </a:cubicBezTo>
                  <a:lnTo>
                    <a:pt x="1124" y="1124"/>
                  </a:lnTo>
                  <a:lnTo>
                    <a:pt x="1293" y="955"/>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23"/>
            <p:cNvSpPr/>
            <p:nvPr/>
          </p:nvSpPr>
          <p:spPr>
            <a:xfrm>
              <a:off x="3849300" y="1858800"/>
              <a:ext cx="29500" cy="29175"/>
            </a:xfrm>
            <a:custGeom>
              <a:rect b="b" l="l" r="r" t="t"/>
              <a:pathLst>
                <a:path extrusionOk="0" h="1167" w="1180">
                  <a:moveTo>
                    <a:pt x="1095" y="1"/>
                  </a:moveTo>
                  <a:cubicBezTo>
                    <a:pt x="1067" y="1"/>
                    <a:pt x="1039" y="15"/>
                    <a:pt x="1011" y="43"/>
                  </a:cubicBezTo>
                  <a:lnTo>
                    <a:pt x="0" y="1054"/>
                  </a:lnTo>
                  <a:lnTo>
                    <a:pt x="112" y="1166"/>
                  </a:lnTo>
                  <a:lnTo>
                    <a:pt x="1180" y="155"/>
                  </a:lnTo>
                  <a:cubicBezTo>
                    <a:pt x="1180" y="99"/>
                    <a:pt x="1180" y="43"/>
                    <a:pt x="1180" y="43"/>
                  </a:cubicBezTo>
                  <a:cubicBezTo>
                    <a:pt x="1151" y="15"/>
                    <a:pt x="1123" y="1"/>
                    <a:pt x="109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23"/>
            <p:cNvSpPr/>
            <p:nvPr/>
          </p:nvSpPr>
          <p:spPr>
            <a:xfrm>
              <a:off x="3901250" y="1930075"/>
              <a:ext cx="35125" cy="23900"/>
            </a:xfrm>
            <a:custGeom>
              <a:rect b="b" l="l" r="r" t="t"/>
              <a:pathLst>
                <a:path extrusionOk="0" h="956" w="1405">
                  <a:moveTo>
                    <a:pt x="1180" y="0"/>
                  </a:moveTo>
                  <a:lnTo>
                    <a:pt x="0" y="843"/>
                  </a:lnTo>
                  <a:cubicBezTo>
                    <a:pt x="113" y="843"/>
                    <a:pt x="169" y="899"/>
                    <a:pt x="169" y="955"/>
                  </a:cubicBezTo>
                  <a:lnTo>
                    <a:pt x="1348" y="169"/>
                  </a:lnTo>
                  <a:cubicBezTo>
                    <a:pt x="1404" y="113"/>
                    <a:pt x="1404" y="56"/>
                    <a:pt x="134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23"/>
            <p:cNvSpPr/>
            <p:nvPr/>
          </p:nvSpPr>
          <p:spPr>
            <a:xfrm>
              <a:off x="3074225" y="2185625"/>
              <a:ext cx="37925" cy="5625"/>
            </a:xfrm>
            <a:custGeom>
              <a:rect b="b" l="l" r="r" t="t"/>
              <a:pathLst>
                <a:path extrusionOk="0" h="225" w="1517">
                  <a:moveTo>
                    <a:pt x="113" y="0"/>
                  </a:moveTo>
                  <a:cubicBezTo>
                    <a:pt x="56" y="0"/>
                    <a:pt x="0" y="56"/>
                    <a:pt x="0" y="113"/>
                  </a:cubicBezTo>
                  <a:cubicBezTo>
                    <a:pt x="0" y="169"/>
                    <a:pt x="56" y="225"/>
                    <a:pt x="113" y="225"/>
                  </a:cubicBezTo>
                  <a:lnTo>
                    <a:pt x="1517" y="225"/>
                  </a:lnTo>
                  <a:lnTo>
                    <a:pt x="151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23"/>
            <p:cNvSpPr/>
            <p:nvPr/>
          </p:nvSpPr>
          <p:spPr>
            <a:xfrm>
              <a:off x="3875975" y="1891375"/>
              <a:ext cx="34575" cy="27475"/>
            </a:xfrm>
            <a:custGeom>
              <a:rect b="b" l="l" r="r" t="t"/>
              <a:pathLst>
                <a:path extrusionOk="0" h="1099" w="1383">
                  <a:moveTo>
                    <a:pt x="1193" y="1"/>
                  </a:moveTo>
                  <a:cubicBezTo>
                    <a:pt x="1170" y="1"/>
                    <a:pt x="1145" y="10"/>
                    <a:pt x="1124" y="32"/>
                  </a:cubicBezTo>
                  <a:lnTo>
                    <a:pt x="0" y="930"/>
                  </a:lnTo>
                  <a:lnTo>
                    <a:pt x="169" y="1099"/>
                  </a:lnTo>
                  <a:lnTo>
                    <a:pt x="1292" y="200"/>
                  </a:lnTo>
                  <a:cubicBezTo>
                    <a:pt x="1382" y="155"/>
                    <a:pt x="1291" y="1"/>
                    <a:pt x="119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23"/>
            <p:cNvSpPr/>
            <p:nvPr/>
          </p:nvSpPr>
          <p:spPr>
            <a:xfrm>
              <a:off x="3943375" y="2010100"/>
              <a:ext cx="36525" cy="19675"/>
            </a:xfrm>
            <a:custGeom>
              <a:rect b="b" l="l" r="r" t="t"/>
              <a:pathLst>
                <a:path extrusionOk="0" h="787" w="1461">
                  <a:moveTo>
                    <a:pt x="1292" y="1"/>
                  </a:moveTo>
                  <a:lnTo>
                    <a:pt x="0" y="562"/>
                  </a:lnTo>
                  <a:lnTo>
                    <a:pt x="56" y="787"/>
                  </a:lnTo>
                  <a:lnTo>
                    <a:pt x="1404" y="225"/>
                  </a:lnTo>
                  <a:cubicBezTo>
                    <a:pt x="1460" y="169"/>
                    <a:pt x="1460" y="113"/>
                    <a:pt x="1460" y="57"/>
                  </a:cubicBezTo>
                  <a:cubicBezTo>
                    <a:pt x="1404" y="1"/>
                    <a:pt x="1348" y="1"/>
                    <a:pt x="129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23"/>
            <p:cNvSpPr/>
            <p:nvPr/>
          </p:nvSpPr>
          <p:spPr>
            <a:xfrm>
              <a:off x="3923700" y="1967400"/>
              <a:ext cx="36550" cy="23075"/>
            </a:xfrm>
            <a:custGeom>
              <a:rect b="b" l="l" r="r" t="t"/>
              <a:pathLst>
                <a:path extrusionOk="0" h="923" w="1462">
                  <a:moveTo>
                    <a:pt x="1342" y="0"/>
                  </a:moveTo>
                  <a:cubicBezTo>
                    <a:pt x="1326" y="0"/>
                    <a:pt x="1309" y="7"/>
                    <a:pt x="1293" y="24"/>
                  </a:cubicBezTo>
                  <a:lnTo>
                    <a:pt x="1" y="698"/>
                  </a:lnTo>
                  <a:cubicBezTo>
                    <a:pt x="57" y="754"/>
                    <a:pt x="57" y="866"/>
                    <a:pt x="113" y="922"/>
                  </a:cubicBezTo>
                  <a:lnTo>
                    <a:pt x="1405" y="192"/>
                  </a:lnTo>
                  <a:cubicBezTo>
                    <a:pt x="1461" y="192"/>
                    <a:pt x="1461" y="136"/>
                    <a:pt x="1461" y="80"/>
                  </a:cubicBezTo>
                  <a:cubicBezTo>
                    <a:pt x="1421" y="40"/>
                    <a:pt x="1382" y="0"/>
                    <a:pt x="134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23"/>
            <p:cNvSpPr/>
            <p:nvPr/>
          </p:nvSpPr>
          <p:spPr>
            <a:xfrm>
              <a:off x="3974250" y="2142100"/>
              <a:ext cx="36550" cy="9850"/>
            </a:xfrm>
            <a:custGeom>
              <a:rect b="b" l="l" r="r" t="t"/>
              <a:pathLst>
                <a:path extrusionOk="0" h="394" w="1462">
                  <a:moveTo>
                    <a:pt x="1349" y="0"/>
                  </a:moveTo>
                  <a:lnTo>
                    <a:pt x="1" y="169"/>
                  </a:lnTo>
                  <a:lnTo>
                    <a:pt x="1" y="393"/>
                  </a:lnTo>
                  <a:lnTo>
                    <a:pt x="1405" y="225"/>
                  </a:lnTo>
                  <a:cubicBezTo>
                    <a:pt x="1461" y="225"/>
                    <a:pt x="1461" y="169"/>
                    <a:pt x="1461" y="112"/>
                  </a:cubicBezTo>
                  <a:cubicBezTo>
                    <a:pt x="1461" y="56"/>
                    <a:pt x="1405" y="0"/>
                    <a:pt x="134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23"/>
            <p:cNvSpPr/>
            <p:nvPr/>
          </p:nvSpPr>
          <p:spPr>
            <a:xfrm>
              <a:off x="3956000" y="2052050"/>
              <a:ext cx="40375" cy="17050"/>
            </a:xfrm>
            <a:custGeom>
              <a:rect b="b" l="l" r="r" t="t"/>
              <a:pathLst>
                <a:path extrusionOk="0" h="682" w="1615">
                  <a:moveTo>
                    <a:pt x="1435" y="0"/>
                  </a:moveTo>
                  <a:cubicBezTo>
                    <a:pt x="1425" y="0"/>
                    <a:pt x="1415" y="3"/>
                    <a:pt x="1405" y="8"/>
                  </a:cubicBezTo>
                  <a:lnTo>
                    <a:pt x="1" y="457"/>
                  </a:lnTo>
                  <a:lnTo>
                    <a:pt x="57" y="682"/>
                  </a:lnTo>
                  <a:lnTo>
                    <a:pt x="1461" y="232"/>
                  </a:lnTo>
                  <a:cubicBezTo>
                    <a:pt x="1614" y="232"/>
                    <a:pt x="1535" y="0"/>
                    <a:pt x="1435"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23"/>
            <p:cNvSpPr/>
            <p:nvPr/>
          </p:nvSpPr>
          <p:spPr>
            <a:xfrm>
              <a:off x="3967225" y="2098575"/>
              <a:ext cx="39350" cy="12650"/>
            </a:xfrm>
            <a:custGeom>
              <a:rect b="b" l="l" r="r" t="t"/>
              <a:pathLst>
                <a:path extrusionOk="0" h="506" w="1574">
                  <a:moveTo>
                    <a:pt x="1405" y="0"/>
                  </a:moveTo>
                  <a:lnTo>
                    <a:pt x="1" y="281"/>
                  </a:lnTo>
                  <a:cubicBezTo>
                    <a:pt x="1" y="337"/>
                    <a:pt x="57" y="393"/>
                    <a:pt x="57" y="506"/>
                  </a:cubicBezTo>
                  <a:lnTo>
                    <a:pt x="1461" y="225"/>
                  </a:lnTo>
                  <a:cubicBezTo>
                    <a:pt x="1574" y="169"/>
                    <a:pt x="1517" y="0"/>
                    <a:pt x="1405"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23"/>
            <p:cNvSpPr/>
            <p:nvPr/>
          </p:nvSpPr>
          <p:spPr>
            <a:xfrm>
              <a:off x="3668150" y="1740525"/>
              <a:ext cx="15475" cy="39325"/>
            </a:xfrm>
            <a:custGeom>
              <a:rect b="b" l="l" r="r" t="t"/>
              <a:pathLst>
                <a:path extrusionOk="0" h="1573" w="619">
                  <a:moveTo>
                    <a:pt x="563" y="0"/>
                  </a:moveTo>
                  <a:cubicBezTo>
                    <a:pt x="506" y="0"/>
                    <a:pt x="394" y="0"/>
                    <a:pt x="394" y="56"/>
                  </a:cubicBezTo>
                  <a:lnTo>
                    <a:pt x="1" y="1460"/>
                  </a:lnTo>
                  <a:lnTo>
                    <a:pt x="169" y="1573"/>
                  </a:lnTo>
                  <a:lnTo>
                    <a:pt x="619" y="169"/>
                  </a:lnTo>
                  <a:cubicBezTo>
                    <a:pt x="619" y="56"/>
                    <a:pt x="619" y="0"/>
                    <a:pt x="56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23"/>
            <p:cNvSpPr/>
            <p:nvPr/>
          </p:nvSpPr>
          <p:spPr>
            <a:xfrm>
              <a:off x="3627450" y="1728700"/>
              <a:ext cx="12650" cy="38525"/>
            </a:xfrm>
            <a:custGeom>
              <a:rect b="b" l="l" r="r" t="t"/>
              <a:pathLst>
                <a:path extrusionOk="0" h="1541" w="506">
                  <a:moveTo>
                    <a:pt x="345" y="1"/>
                  </a:moveTo>
                  <a:cubicBezTo>
                    <a:pt x="309" y="1"/>
                    <a:pt x="281" y="40"/>
                    <a:pt x="281" y="80"/>
                  </a:cubicBezTo>
                  <a:lnTo>
                    <a:pt x="0" y="1484"/>
                  </a:lnTo>
                  <a:lnTo>
                    <a:pt x="225" y="1540"/>
                  </a:lnTo>
                  <a:lnTo>
                    <a:pt x="506" y="136"/>
                  </a:lnTo>
                  <a:cubicBezTo>
                    <a:pt x="506" y="80"/>
                    <a:pt x="449" y="24"/>
                    <a:pt x="393" y="24"/>
                  </a:cubicBezTo>
                  <a:cubicBezTo>
                    <a:pt x="377" y="7"/>
                    <a:pt x="360" y="1"/>
                    <a:pt x="34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23"/>
            <p:cNvSpPr/>
            <p:nvPr/>
          </p:nvSpPr>
          <p:spPr>
            <a:xfrm>
              <a:off x="3543200" y="1720850"/>
              <a:ext cx="5625" cy="37950"/>
            </a:xfrm>
            <a:custGeom>
              <a:rect b="b" l="l" r="r" t="t"/>
              <a:pathLst>
                <a:path extrusionOk="0" h="1518" w="225">
                  <a:moveTo>
                    <a:pt x="113" y="1"/>
                  </a:moveTo>
                  <a:cubicBezTo>
                    <a:pt x="56" y="1"/>
                    <a:pt x="0" y="1"/>
                    <a:pt x="0" y="113"/>
                  </a:cubicBezTo>
                  <a:lnTo>
                    <a:pt x="0" y="1517"/>
                  </a:lnTo>
                  <a:lnTo>
                    <a:pt x="225" y="1517"/>
                  </a:lnTo>
                  <a:lnTo>
                    <a:pt x="225" y="113"/>
                  </a:lnTo>
                  <a:cubicBezTo>
                    <a:pt x="225" y="1"/>
                    <a:pt x="169" y="1"/>
                    <a:pt x="11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23"/>
            <p:cNvSpPr/>
            <p:nvPr/>
          </p:nvSpPr>
          <p:spPr>
            <a:xfrm>
              <a:off x="3817000" y="1826525"/>
              <a:ext cx="28100" cy="33375"/>
            </a:xfrm>
            <a:custGeom>
              <a:rect b="b" l="l" r="r" t="t"/>
              <a:pathLst>
                <a:path extrusionOk="0" h="1335" w="1124">
                  <a:moveTo>
                    <a:pt x="983" y="0"/>
                  </a:moveTo>
                  <a:cubicBezTo>
                    <a:pt x="955" y="0"/>
                    <a:pt x="927" y="14"/>
                    <a:pt x="899" y="42"/>
                  </a:cubicBezTo>
                  <a:lnTo>
                    <a:pt x="0" y="1166"/>
                  </a:lnTo>
                  <a:lnTo>
                    <a:pt x="169" y="1334"/>
                  </a:lnTo>
                  <a:lnTo>
                    <a:pt x="1067" y="211"/>
                  </a:lnTo>
                  <a:cubicBezTo>
                    <a:pt x="1124" y="155"/>
                    <a:pt x="1124" y="98"/>
                    <a:pt x="1067" y="42"/>
                  </a:cubicBezTo>
                  <a:cubicBezTo>
                    <a:pt x="1039" y="14"/>
                    <a:pt x="1011" y="0"/>
                    <a:pt x="98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23"/>
            <p:cNvSpPr/>
            <p:nvPr/>
          </p:nvSpPr>
          <p:spPr>
            <a:xfrm>
              <a:off x="3585325" y="1722250"/>
              <a:ext cx="8450" cy="37950"/>
            </a:xfrm>
            <a:custGeom>
              <a:rect b="b" l="l" r="r" t="t"/>
              <a:pathLst>
                <a:path extrusionOk="0" h="1518" w="338">
                  <a:moveTo>
                    <a:pt x="225" y="1"/>
                  </a:moveTo>
                  <a:cubicBezTo>
                    <a:pt x="169" y="1"/>
                    <a:pt x="113" y="57"/>
                    <a:pt x="113" y="113"/>
                  </a:cubicBezTo>
                  <a:lnTo>
                    <a:pt x="0" y="1517"/>
                  </a:lnTo>
                  <a:lnTo>
                    <a:pt x="169" y="1517"/>
                  </a:lnTo>
                  <a:lnTo>
                    <a:pt x="337" y="113"/>
                  </a:lnTo>
                  <a:cubicBezTo>
                    <a:pt x="337" y="57"/>
                    <a:pt x="281" y="1"/>
                    <a:pt x="22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23"/>
            <p:cNvSpPr/>
            <p:nvPr/>
          </p:nvSpPr>
          <p:spPr>
            <a:xfrm>
              <a:off x="3781900" y="1799850"/>
              <a:ext cx="26700" cy="34775"/>
            </a:xfrm>
            <a:custGeom>
              <a:rect b="b" l="l" r="r" t="t"/>
              <a:pathLst>
                <a:path extrusionOk="0" h="1391" w="1068">
                  <a:moveTo>
                    <a:pt x="983" y="0"/>
                  </a:moveTo>
                  <a:cubicBezTo>
                    <a:pt x="955" y="0"/>
                    <a:pt x="927" y="14"/>
                    <a:pt x="899" y="42"/>
                  </a:cubicBezTo>
                  <a:lnTo>
                    <a:pt x="0" y="1222"/>
                  </a:lnTo>
                  <a:lnTo>
                    <a:pt x="225" y="1390"/>
                  </a:lnTo>
                  <a:lnTo>
                    <a:pt x="1067" y="154"/>
                  </a:lnTo>
                  <a:cubicBezTo>
                    <a:pt x="1067" y="154"/>
                    <a:pt x="1067" y="42"/>
                    <a:pt x="1067" y="42"/>
                  </a:cubicBezTo>
                  <a:cubicBezTo>
                    <a:pt x="1039" y="14"/>
                    <a:pt x="1011" y="0"/>
                    <a:pt x="98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23"/>
            <p:cNvSpPr/>
            <p:nvPr/>
          </p:nvSpPr>
          <p:spPr>
            <a:xfrm>
              <a:off x="3745375" y="1775625"/>
              <a:ext cx="23900" cy="36525"/>
            </a:xfrm>
            <a:custGeom>
              <a:rect b="b" l="l" r="r" t="t"/>
              <a:pathLst>
                <a:path extrusionOk="0" h="1461" w="956">
                  <a:moveTo>
                    <a:pt x="900" y="0"/>
                  </a:moveTo>
                  <a:cubicBezTo>
                    <a:pt x="843" y="0"/>
                    <a:pt x="731" y="0"/>
                    <a:pt x="731" y="56"/>
                  </a:cubicBezTo>
                  <a:lnTo>
                    <a:pt x="1" y="1348"/>
                  </a:lnTo>
                  <a:lnTo>
                    <a:pt x="226" y="1460"/>
                  </a:lnTo>
                  <a:lnTo>
                    <a:pt x="900" y="169"/>
                  </a:lnTo>
                  <a:cubicBezTo>
                    <a:pt x="956" y="113"/>
                    <a:pt x="956" y="56"/>
                    <a:pt x="90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23"/>
            <p:cNvSpPr/>
            <p:nvPr/>
          </p:nvSpPr>
          <p:spPr>
            <a:xfrm>
              <a:off x="3708875" y="1756775"/>
              <a:ext cx="19675" cy="37125"/>
            </a:xfrm>
            <a:custGeom>
              <a:rect b="b" l="l" r="r" t="t"/>
              <a:pathLst>
                <a:path extrusionOk="0" h="1485" w="787">
                  <a:moveTo>
                    <a:pt x="627" y="1"/>
                  </a:moveTo>
                  <a:cubicBezTo>
                    <a:pt x="590" y="1"/>
                    <a:pt x="562" y="41"/>
                    <a:pt x="562" y="80"/>
                  </a:cubicBezTo>
                  <a:lnTo>
                    <a:pt x="1" y="1372"/>
                  </a:lnTo>
                  <a:lnTo>
                    <a:pt x="169" y="1484"/>
                  </a:lnTo>
                  <a:lnTo>
                    <a:pt x="731" y="136"/>
                  </a:lnTo>
                  <a:cubicBezTo>
                    <a:pt x="787" y="80"/>
                    <a:pt x="731" y="24"/>
                    <a:pt x="675" y="24"/>
                  </a:cubicBezTo>
                  <a:cubicBezTo>
                    <a:pt x="658" y="8"/>
                    <a:pt x="642" y="1"/>
                    <a:pt x="627"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23"/>
            <p:cNvSpPr/>
            <p:nvPr/>
          </p:nvSpPr>
          <p:spPr>
            <a:xfrm>
              <a:off x="3319950" y="2568950"/>
              <a:ext cx="22475" cy="36525"/>
            </a:xfrm>
            <a:custGeom>
              <a:rect b="b" l="l" r="r" t="t"/>
              <a:pathLst>
                <a:path extrusionOk="0" h="1461" w="899">
                  <a:moveTo>
                    <a:pt x="730" y="0"/>
                  </a:moveTo>
                  <a:lnTo>
                    <a:pt x="0" y="1292"/>
                  </a:lnTo>
                  <a:cubicBezTo>
                    <a:pt x="0" y="1348"/>
                    <a:pt x="0" y="1404"/>
                    <a:pt x="56" y="1460"/>
                  </a:cubicBezTo>
                  <a:lnTo>
                    <a:pt x="112" y="1460"/>
                  </a:lnTo>
                  <a:cubicBezTo>
                    <a:pt x="169" y="1404"/>
                    <a:pt x="225" y="1404"/>
                    <a:pt x="225" y="1348"/>
                  </a:cubicBezTo>
                  <a:lnTo>
                    <a:pt x="899" y="113"/>
                  </a:lnTo>
                  <a:lnTo>
                    <a:pt x="73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23"/>
            <p:cNvSpPr/>
            <p:nvPr/>
          </p:nvSpPr>
          <p:spPr>
            <a:xfrm>
              <a:off x="3780500" y="2547875"/>
              <a:ext cx="25275" cy="35125"/>
            </a:xfrm>
            <a:custGeom>
              <a:rect b="b" l="l" r="r" t="t"/>
              <a:pathLst>
                <a:path extrusionOk="0" h="1405" w="1011">
                  <a:moveTo>
                    <a:pt x="169" y="1"/>
                  </a:moveTo>
                  <a:lnTo>
                    <a:pt x="0" y="169"/>
                  </a:lnTo>
                  <a:lnTo>
                    <a:pt x="786" y="1349"/>
                  </a:lnTo>
                  <a:cubicBezTo>
                    <a:pt x="786" y="1405"/>
                    <a:pt x="843" y="1405"/>
                    <a:pt x="899" y="1405"/>
                  </a:cubicBezTo>
                  <a:lnTo>
                    <a:pt x="955" y="1405"/>
                  </a:lnTo>
                  <a:cubicBezTo>
                    <a:pt x="1011" y="1349"/>
                    <a:pt x="1011" y="1293"/>
                    <a:pt x="955" y="1236"/>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23"/>
            <p:cNvSpPr/>
            <p:nvPr/>
          </p:nvSpPr>
          <p:spPr>
            <a:xfrm>
              <a:off x="3815600" y="2522600"/>
              <a:ext cx="28100" cy="32325"/>
            </a:xfrm>
            <a:custGeom>
              <a:rect b="b" l="l" r="r" t="t"/>
              <a:pathLst>
                <a:path extrusionOk="0" h="1293" w="1124">
                  <a:moveTo>
                    <a:pt x="169" y="1"/>
                  </a:moveTo>
                  <a:lnTo>
                    <a:pt x="0" y="113"/>
                  </a:lnTo>
                  <a:lnTo>
                    <a:pt x="899" y="1236"/>
                  </a:lnTo>
                  <a:cubicBezTo>
                    <a:pt x="899" y="1236"/>
                    <a:pt x="955" y="1236"/>
                    <a:pt x="1011" y="1293"/>
                  </a:cubicBezTo>
                  <a:lnTo>
                    <a:pt x="1067" y="1293"/>
                  </a:lnTo>
                  <a:cubicBezTo>
                    <a:pt x="1123" y="1236"/>
                    <a:pt x="1123" y="1124"/>
                    <a:pt x="1067" y="1124"/>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23"/>
            <p:cNvSpPr/>
            <p:nvPr/>
          </p:nvSpPr>
          <p:spPr>
            <a:xfrm>
              <a:off x="3846475" y="2494525"/>
              <a:ext cx="30925" cy="30575"/>
            </a:xfrm>
            <a:custGeom>
              <a:rect b="b" l="l" r="r" t="t"/>
              <a:pathLst>
                <a:path extrusionOk="0" h="1223" w="1237">
                  <a:moveTo>
                    <a:pt x="169" y="0"/>
                  </a:moveTo>
                  <a:lnTo>
                    <a:pt x="1" y="169"/>
                  </a:lnTo>
                  <a:lnTo>
                    <a:pt x="1012" y="1180"/>
                  </a:lnTo>
                  <a:cubicBezTo>
                    <a:pt x="1040" y="1208"/>
                    <a:pt x="1068" y="1222"/>
                    <a:pt x="1096" y="1222"/>
                  </a:cubicBezTo>
                  <a:cubicBezTo>
                    <a:pt x="1124" y="1222"/>
                    <a:pt x="1152" y="1208"/>
                    <a:pt x="1180" y="1180"/>
                  </a:cubicBezTo>
                  <a:cubicBezTo>
                    <a:pt x="1236" y="1124"/>
                    <a:pt x="1236" y="1068"/>
                    <a:pt x="1180" y="1011"/>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23"/>
            <p:cNvSpPr/>
            <p:nvPr/>
          </p:nvSpPr>
          <p:spPr>
            <a:xfrm>
              <a:off x="3745375" y="2570350"/>
              <a:ext cx="22500" cy="35125"/>
            </a:xfrm>
            <a:custGeom>
              <a:rect b="b" l="l" r="r" t="t"/>
              <a:pathLst>
                <a:path extrusionOk="0" h="1405" w="900">
                  <a:moveTo>
                    <a:pt x="169" y="0"/>
                  </a:moveTo>
                  <a:lnTo>
                    <a:pt x="1" y="113"/>
                  </a:lnTo>
                  <a:lnTo>
                    <a:pt x="675" y="1348"/>
                  </a:lnTo>
                  <a:cubicBezTo>
                    <a:pt x="675" y="1404"/>
                    <a:pt x="731" y="1404"/>
                    <a:pt x="787" y="1404"/>
                  </a:cubicBezTo>
                  <a:lnTo>
                    <a:pt x="843" y="1404"/>
                  </a:lnTo>
                  <a:cubicBezTo>
                    <a:pt x="900" y="1404"/>
                    <a:pt x="900" y="1292"/>
                    <a:pt x="843" y="1292"/>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23"/>
            <p:cNvSpPr/>
            <p:nvPr/>
          </p:nvSpPr>
          <p:spPr>
            <a:xfrm>
              <a:off x="3666750" y="2602650"/>
              <a:ext cx="15475" cy="39325"/>
            </a:xfrm>
            <a:custGeom>
              <a:rect b="b" l="l" r="r" t="t"/>
              <a:pathLst>
                <a:path extrusionOk="0" h="1573" w="619">
                  <a:moveTo>
                    <a:pt x="225" y="0"/>
                  </a:moveTo>
                  <a:lnTo>
                    <a:pt x="1" y="56"/>
                  </a:lnTo>
                  <a:lnTo>
                    <a:pt x="394" y="1460"/>
                  </a:lnTo>
                  <a:cubicBezTo>
                    <a:pt x="394" y="1517"/>
                    <a:pt x="450" y="1573"/>
                    <a:pt x="506" y="1573"/>
                  </a:cubicBezTo>
                  <a:lnTo>
                    <a:pt x="562" y="1573"/>
                  </a:lnTo>
                  <a:cubicBezTo>
                    <a:pt x="619" y="1517"/>
                    <a:pt x="619" y="1460"/>
                    <a:pt x="619" y="1404"/>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23"/>
            <p:cNvSpPr/>
            <p:nvPr/>
          </p:nvSpPr>
          <p:spPr>
            <a:xfrm>
              <a:off x="3624625" y="2613875"/>
              <a:ext cx="12675" cy="37925"/>
            </a:xfrm>
            <a:custGeom>
              <a:rect b="b" l="l" r="r" t="t"/>
              <a:pathLst>
                <a:path extrusionOk="0" h="1517" w="507">
                  <a:moveTo>
                    <a:pt x="1" y="0"/>
                  </a:moveTo>
                  <a:lnTo>
                    <a:pt x="282" y="1405"/>
                  </a:lnTo>
                  <a:cubicBezTo>
                    <a:pt x="282" y="1461"/>
                    <a:pt x="338" y="1517"/>
                    <a:pt x="394" y="1517"/>
                  </a:cubicBezTo>
                  <a:cubicBezTo>
                    <a:pt x="450" y="1517"/>
                    <a:pt x="506" y="1461"/>
                    <a:pt x="450" y="1405"/>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23"/>
            <p:cNvSpPr/>
            <p:nvPr/>
          </p:nvSpPr>
          <p:spPr>
            <a:xfrm>
              <a:off x="3706075" y="2588600"/>
              <a:ext cx="18275" cy="36525"/>
            </a:xfrm>
            <a:custGeom>
              <a:rect b="b" l="l" r="r" t="t"/>
              <a:pathLst>
                <a:path extrusionOk="0" h="1461" w="731">
                  <a:moveTo>
                    <a:pt x="169" y="0"/>
                  </a:moveTo>
                  <a:lnTo>
                    <a:pt x="0" y="57"/>
                  </a:lnTo>
                  <a:lnTo>
                    <a:pt x="506" y="1405"/>
                  </a:lnTo>
                  <a:cubicBezTo>
                    <a:pt x="562" y="1461"/>
                    <a:pt x="562" y="1461"/>
                    <a:pt x="618" y="1461"/>
                  </a:cubicBezTo>
                  <a:lnTo>
                    <a:pt x="674" y="1461"/>
                  </a:lnTo>
                  <a:cubicBezTo>
                    <a:pt x="730" y="1461"/>
                    <a:pt x="730" y="1405"/>
                    <a:pt x="730" y="1348"/>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23"/>
            <p:cNvSpPr/>
            <p:nvPr/>
          </p:nvSpPr>
          <p:spPr>
            <a:xfrm>
              <a:off x="3875975" y="2462225"/>
              <a:ext cx="32325" cy="28100"/>
            </a:xfrm>
            <a:custGeom>
              <a:rect b="b" l="l" r="r" t="t"/>
              <a:pathLst>
                <a:path extrusionOk="0" h="1124" w="1293">
                  <a:moveTo>
                    <a:pt x="113" y="1"/>
                  </a:moveTo>
                  <a:lnTo>
                    <a:pt x="0" y="169"/>
                  </a:lnTo>
                  <a:lnTo>
                    <a:pt x="1124" y="1124"/>
                  </a:lnTo>
                  <a:lnTo>
                    <a:pt x="1180" y="1124"/>
                  </a:lnTo>
                  <a:cubicBezTo>
                    <a:pt x="1180" y="1124"/>
                    <a:pt x="1236" y="1068"/>
                    <a:pt x="1236" y="1068"/>
                  </a:cubicBezTo>
                  <a:cubicBezTo>
                    <a:pt x="1292" y="1012"/>
                    <a:pt x="1292" y="955"/>
                    <a:pt x="1236" y="899"/>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23"/>
            <p:cNvSpPr/>
            <p:nvPr/>
          </p:nvSpPr>
          <p:spPr>
            <a:xfrm>
              <a:off x="3975650" y="2230550"/>
              <a:ext cx="37950" cy="9850"/>
            </a:xfrm>
            <a:custGeom>
              <a:rect b="b" l="l" r="r" t="t"/>
              <a:pathLst>
                <a:path extrusionOk="0" h="394" w="1518">
                  <a:moveTo>
                    <a:pt x="1" y="1"/>
                  </a:moveTo>
                  <a:lnTo>
                    <a:pt x="1" y="225"/>
                  </a:lnTo>
                  <a:lnTo>
                    <a:pt x="1405" y="394"/>
                  </a:lnTo>
                  <a:cubicBezTo>
                    <a:pt x="1461" y="394"/>
                    <a:pt x="1517" y="338"/>
                    <a:pt x="1517" y="281"/>
                  </a:cubicBezTo>
                  <a:cubicBezTo>
                    <a:pt x="1517" y="225"/>
                    <a:pt x="1461" y="169"/>
                    <a:pt x="1405" y="169"/>
                  </a:cubicBezTo>
                  <a:lnTo>
                    <a:pt x="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23"/>
            <p:cNvSpPr/>
            <p:nvPr/>
          </p:nvSpPr>
          <p:spPr>
            <a:xfrm>
              <a:off x="3901250" y="2428525"/>
              <a:ext cx="35125" cy="25300"/>
            </a:xfrm>
            <a:custGeom>
              <a:rect b="b" l="l" r="r" t="t"/>
              <a:pathLst>
                <a:path extrusionOk="0" h="1012" w="1405">
                  <a:moveTo>
                    <a:pt x="113" y="1"/>
                  </a:moveTo>
                  <a:lnTo>
                    <a:pt x="0" y="225"/>
                  </a:lnTo>
                  <a:lnTo>
                    <a:pt x="1180" y="1012"/>
                  </a:lnTo>
                  <a:lnTo>
                    <a:pt x="1236" y="1012"/>
                  </a:lnTo>
                  <a:cubicBezTo>
                    <a:pt x="1348" y="1012"/>
                    <a:pt x="1404" y="843"/>
                    <a:pt x="1292" y="843"/>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23"/>
            <p:cNvSpPr/>
            <p:nvPr/>
          </p:nvSpPr>
          <p:spPr>
            <a:xfrm>
              <a:off x="3967225" y="2274075"/>
              <a:ext cx="37950" cy="12675"/>
            </a:xfrm>
            <a:custGeom>
              <a:rect b="b" l="l" r="r" t="t"/>
              <a:pathLst>
                <a:path extrusionOk="0" h="507" w="1518">
                  <a:moveTo>
                    <a:pt x="57" y="1"/>
                  </a:moveTo>
                  <a:lnTo>
                    <a:pt x="1" y="169"/>
                  </a:lnTo>
                  <a:lnTo>
                    <a:pt x="1405" y="506"/>
                  </a:lnTo>
                  <a:cubicBezTo>
                    <a:pt x="1461" y="450"/>
                    <a:pt x="1517" y="450"/>
                    <a:pt x="1517" y="394"/>
                  </a:cubicBezTo>
                  <a:cubicBezTo>
                    <a:pt x="1517" y="338"/>
                    <a:pt x="1461" y="281"/>
                    <a:pt x="1461" y="281"/>
                  </a:cubicBezTo>
                  <a:lnTo>
                    <a:pt x="5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23"/>
            <p:cNvSpPr/>
            <p:nvPr/>
          </p:nvSpPr>
          <p:spPr>
            <a:xfrm>
              <a:off x="3977075" y="2189825"/>
              <a:ext cx="37925" cy="5650"/>
            </a:xfrm>
            <a:custGeom>
              <a:rect b="b" l="l" r="r" t="t"/>
              <a:pathLst>
                <a:path extrusionOk="0" h="226" w="1517">
                  <a:moveTo>
                    <a:pt x="0" y="1"/>
                  </a:moveTo>
                  <a:lnTo>
                    <a:pt x="0" y="57"/>
                  </a:lnTo>
                  <a:cubicBezTo>
                    <a:pt x="0" y="113"/>
                    <a:pt x="0" y="169"/>
                    <a:pt x="0" y="225"/>
                  </a:cubicBezTo>
                  <a:lnTo>
                    <a:pt x="1404" y="225"/>
                  </a:lnTo>
                  <a:cubicBezTo>
                    <a:pt x="1460" y="225"/>
                    <a:pt x="1517" y="169"/>
                    <a:pt x="1517" y="113"/>
                  </a:cubicBezTo>
                  <a:cubicBezTo>
                    <a:pt x="1517" y="57"/>
                    <a:pt x="1460" y="1"/>
                    <a:pt x="1404"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23"/>
            <p:cNvSpPr/>
            <p:nvPr/>
          </p:nvSpPr>
          <p:spPr>
            <a:xfrm>
              <a:off x="3923700" y="2392025"/>
              <a:ext cx="36550" cy="22500"/>
            </a:xfrm>
            <a:custGeom>
              <a:rect b="b" l="l" r="r" t="t"/>
              <a:pathLst>
                <a:path extrusionOk="0" h="900" w="1462">
                  <a:moveTo>
                    <a:pt x="113" y="0"/>
                  </a:moveTo>
                  <a:lnTo>
                    <a:pt x="1" y="169"/>
                  </a:lnTo>
                  <a:lnTo>
                    <a:pt x="1236" y="899"/>
                  </a:lnTo>
                  <a:lnTo>
                    <a:pt x="1293" y="899"/>
                  </a:lnTo>
                  <a:cubicBezTo>
                    <a:pt x="1349" y="899"/>
                    <a:pt x="1405" y="843"/>
                    <a:pt x="1405" y="843"/>
                  </a:cubicBezTo>
                  <a:cubicBezTo>
                    <a:pt x="1461" y="787"/>
                    <a:pt x="1405" y="731"/>
                    <a:pt x="1349" y="674"/>
                  </a:cubicBez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23"/>
            <p:cNvSpPr/>
            <p:nvPr/>
          </p:nvSpPr>
          <p:spPr>
            <a:xfrm>
              <a:off x="3956000" y="2313400"/>
              <a:ext cx="37950" cy="15475"/>
            </a:xfrm>
            <a:custGeom>
              <a:rect b="b" l="l" r="r" t="t"/>
              <a:pathLst>
                <a:path extrusionOk="0" h="619" w="1518">
                  <a:moveTo>
                    <a:pt x="57" y="0"/>
                  </a:moveTo>
                  <a:lnTo>
                    <a:pt x="1" y="225"/>
                  </a:lnTo>
                  <a:lnTo>
                    <a:pt x="1405" y="618"/>
                  </a:lnTo>
                  <a:cubicBezTo>
                    <a:pt x="1461" y="618"/>
                    <a:pt x="1517" y="618"/>
                    <a:pt x="1517" y="562"/>
                  </a:cubicBezTo>
                  <a:cubicBezTo>
                    <a:pt x="1517" y="506"/>
                    <a:pt x="1517" y="450"/>
                    <a:pt x="1461" y="450"/>
                  </a:cubicBezTo>
                  <a:lnTo>
                    <a:pt x="5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23"/>
            <p:cNvSpPr/>
            <p:nvPr/>
          </p:nvSpPr>
          <p:spPr>
            <a:xfrm>
              <a:off x="3941950" y="2354125"/>
              <a:ext cx="36550" cy="19675"/>
            </a:xfrm>
            <a:custGeom>
              <a:rect b="b" l="l" r="r" t="t"/>
              <a:pathLst>
                <a:path extrusionOk="0" h="787" w="1462">
                  <a:moveTo>
                    <a:pt x="57" y="0"/>
                  </a:moveTo>
                  <a:lnTo>
                    <a:pt x="1" y="225"/>
                  </a:lnTo>
                  <a:lnTo>
                    <a:pt x="1293" y="786"/>
                  </a:lnTo>
                  <a:lnTo>
                    <a:pt x="1349" y="786"/>
                  </a:lnTo>
                  <a:cubicBezTo>
                    <a:pt x="1405" y="786"/>
                    <a:pt x="1405" y="730"/>
                    <a:pt x="1461" y="730"/>
                  </a:cubicBezTo>
                  <a:cubicBezTo>
                    <a:pt x="1461" y="618"/>
                    <a:pt x="1461" y="562"/>
                    <a:pt x="1405" y="562"/>
                  </a:cubicBezTo>
                  <a:lnTo>
                    <a:pt x="5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23"/>
            <p:cNvSpPr/>
            <p:nvPr/>
          </p:nvSpPr>
          <p:spPr>
            <a:xfrm>
              <a:off x="3152850" y="2427125"/>
              <a:ext cx="32325" cy="23900"/>
            </a:xfrm>
            <a:custGeom>
              <a:rect b="b" l="l" r="r" t="t"/>
              <a:pathLst>
                <a:path extrusionOk="0" h="956" w="1293">
                  <a:moveTo>
                    <a:pt x="1236" y="1"/>
                  </a:moveTo>
                  <a:lnTo>
                    <a:pt x="1" y="787"/>
                  </a:lnTo>
                  <a:cubicBezTo>
                    <a:pt x="1" y="787"/>
                    <a:pt x="1" y="899"/>
                    <a:pt x="1" y="899"/>
                  </a:cubicBezTo>
                  <a:cubicBezTo>
                    <a:pt x="57" y="955"/>
                    <a:pt x="57" y="955"/>
                    <a:pt x="113" y="955"/>
                  </a:cubicBezTo>
                  <a:lnTo>
                    <a:pt x="169" y="955"/>
                  </a:lnTo>
                  <a:lnTo>
                    <a:pt x="1292" y="169"/>
                  </a:lnTo>
                  <a:lnTo>
                    <a:pt x="123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23"/>
            <p:cNvSpPr/>
            <p:nvPr/>
          </p:nvSpPr>
          <p:spPr>
            <a:xfrm>
              <a:off x="3077025" y="2229150"/>
              <a:ext cx="37950" cy="9850"/>
            </a:xfrm>
            <a:custGeom>
              <a:rect b="b" l="l" r="r" t="t"/>
              <a:pathLst>
                <a:path extrusionOk="0" h="394" w="1518">
                  <a:moveTo>
                    <a:pt x="1517" y="0"/>
                  </a:moveTo>
                  <a:lnTo>
                    <a:pt x="113" y="169"/>
                  </a:lnTo>
                  <a:cubicBezTo>
                    <a:pt x="57" y="169"/>
                    <a:pt x="1" y="225"/>
                    <a:pt x="57" y="281"/>
                  </a:cubicBezTo>
                  <a:cubicBezTo>
                    <a:pt x="57" y="337"/>
                    <a:pt x="57" y="394"/>
                    <a:pt x="113" y="394"/>
                  </a:cubicBezTo>
                  <a:lnTo>
                    <a:pt x="1517" y="225"/>
                  </a:lnTo>
                  <a:lnTo>
                    <a:pt x="151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23"/>
            <p:cNvSpPr/>
            <p:nvPr/>
          </p:nvSpPr>
          <p:spPr>
            <a:xfrm>
              <a:off x="3179525" y="2460825"/>
              <a:ext cx="32325" cy="28100"/>
            </a:xfrm>
            <a:custGeom>
              <a:rect b="b" l="l" r="r" t="t"/>
              <a:pathLst>
                <a:path extrusionOk="0" h="1124" w="1293">
                  <a:moveTo>
                    <a:pt x="1180" y="1"/>
                  </a:moveTo>
                  <a:lnTo>
                    <a:pt x="57" y="955"/>
                  </a:lnTo>
                  <a:cubicBezTo>
                    <a:pt x="1" y="1011"/>
                    <a:pt x="1" y="1124"/>
                    <a:pt x="113" y="1124"/>
                  </a:cubicBezTo>
                  <a:lnTo>
                    <a:pt x="169" y="1124"/>
                  </a:lnTo>
                  <a:lnTo>
                    <a:pt x="1292" y="225"/>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23"/>
            <p:cNvSpPr/>
            <p:nvPr/>
          </p:nvSpPr>
          <p:spPr>
            <a:xfrm>
              <a:off x="3128975" y="2390625"/>
              <a:ext cx="36550" cy="22475"/>
            </a:xfrm>
            <a:custGeom>
              <a:rect b="b" l="l" r="r" t="t"/>
              <a:pathLst>
                <a:path extrusionOk="0" h="899" w="1462">
                  <a:moveTo>
                    <a:pt x="1349" y="0"/>
                  </a:moveTo>
                  <a:lnTo>
                    <a:pt x="57" y="730"/>
                  </a:lnTo>
                  <a:cubicBezTo>
                    <a:pt x="1" y="730"/>
                    <a:pt x="1" y="787"/>
                    <a:pt x="1" y="843"/>
                  </a:cubicBezTo>
                  <a:cubicBezTo>
                    <a:pt x="57" y="899"/>
                    <a:pt x="57" y="899"/>
                    <a:pt x="113" y="899"/>
                  </a:cubicBezTo>
                  <a:lnTo>
                    <a:pt x="169" y="899"/>
                  </a:lnTo>
                  <a:lnTo>
                    <a:pt x="1461" y="225"/>
                  </a:lnTo>
                  <a:lnTo>
                    <a:pt x="134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23"/>
            <p:cNvSpPr/>
            <p:nvPr/>
          </p:nvSpPr>
          <p:spPr>
            <a:xfrm>
              <a:off x="3109325" y="2351300"/>
              <a:ext cx="36525" cy="19675"/>
            </a:xfrm>
            <a:custGeom>
              <a:rect b="b" l="l" r="r" t="t"/>
              <a:pathLst>
                <a:path extrusionOk="0" h="787" w="1461">
                  <a:moveTo>
                    <a:pt x="1405" y="1"/>
                  </a:moveTo>
                  <a:lnTo>
                    <a:pt x="57" y="562"/>
                  </a:lnTo>
                  <a:cubicBezTo>
                    <a:pt x="0" y="562"/>
                    <a:pt x="0" y="618"/>
                    <a:pt x="0" y="675"/>
                  </a:cubicBezTo>
                  <a:cubicBezTo>
                    <a:pt x="0" y="731"/>
                    <a:pt x="57" y="787"/>
                    <a:pt x="113" y="787"/>
                  </a:cubicBezTo>
                  <a:lnTo>
                    <a:pt x="169" y="787"/>
                  </a:lnTo>
                  <a:lnTo>
                    <a:pt x="1461" y="225"/>
                  </a:lnTo>
                  <a:cubicBezTo>
                    <a:pt x="1461" y="169"/>
                    <a:pt x="1405" y="57"/>
                    <a:pt x="140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23"/>
            <p:cNvSpPr/>
            <p:nvPr/>
          </p:nvSpPr>
          <p:spPr>
            <a:xfrm>
              <a:off x="3082650" y="2269875"/>
              <a:ext cx="37925" cy="12650"/>
            </a:xfrm>
            <a:custGeom>
              <a:rect b="b" l="l" r="r" t="t"/>
              <a:pathLst>
                <a:path extrusionOk="0" h="506" w="1517">
                  <a:moveTo>
                    <a:pt x="1517" y="0"/>
                  </a:moveTo>
                  <a:lnTo>
                    <a:pt x="113" y="281"/>
                  </a:lnTo>
                  <a:cubicBezTo>
                    <a:pt x="56" y="281"/>
                    <a:pt x="0" y="337"/>
                    <a:pt x="0" y="449"/>
                  </a:cubicBezTo>
                  <a:cubicBezTo>
                    <a:pt x="56" y="449"/>
                    <a:pt x="56" y="506"/>
                    <a:pt x="113" y="506"/>
                  </a:cubicBezTo>
                  <a:lnTo>
                    <a:pt x="1517" y="225"/>
                  </a:lnTo>
                  <a:cubicBezTo>
                    <a:pt x="1517" y="169"/>
                    <a:pt x="1517" y="112"/>
                    <a:pt x="1517"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23"/>
            <p:cNvSpPr/>
            <p:nvPr/>
          </p:nvSpPr>
          <p:spPr>
            <a:xfrm>
              <a:off x="3092475" y="2312000"/>
              <a:ext cx="39350" cy="16875"/>
            </a:xfrm>
            <a:custGeom>
              <a:rect b="b" l="l" r="r" t="t"/>
              <a:pathLst>
                <a:path extrusionOk="0" h="675" w="1574">
                  <a:moveTo>
                    <a:pt x="1517" y="0"/>
                  </a:moveTo>
                  <a:lnTo>
                    <a:pt x="113" y="449"/>
                  </a:lnTo>
                  <a:cubicBezTo>
                    <a:pt x="57" y="449"/>
                    <a:pt x="0" y="506"/>
                    <a:pt x="57" y="562"/>
                  </a:cubicBezTo>
                  <a:cubicBezTo>
                    <a:pt x="57" y="618"/>
                    <a:pt x="113" y="674"/>
                    <a:pt x="169" y="674"/>
                  </a:cubicBezTo>
                  <a:lnTo>
                    <a:pt x="1573" y="225"/>
                  </a:lnTo>
                  <a:lnTo>
                    <a:pt x="151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23"/>
            <p:cNvSpPr/>
            <p:nvPr/>
          </p:nvSpPr>
          <p:spPr>
            <a:xfrm>
              <a:off x="3210425" y="2491725"/>
              <a:ext cx="29500" cy="30550"/>
            </a:xfrm>
            <a:custGeom>
              <a:rect b="b" l="l" r="r" t="t"/>
              <a:pathLst>
                <a:path extrusionOk="0" h="1222" w="1180">
                  <a:moveTo>
                    <a:pt x="1067" y="0"/>
                  </a:moveTo>
                  <a:lnTo>
                    <a:pt x="0" y="1067"/>
                  </a:lnTo>
                  <a:cubicBezTo>
                    <a:pt x="0" y="1067"/>
                    <a:pt x="0" y="1180"/>
                    <a:pt x="0" y="1180"/>
                  </a:cubicBezTo>
                  <a:cubicBezTo>
                    <a:pt x="28" y="1208"/>
                    <a:pt x="56" y="1222"/>
                    <a:pt x="85" y="1222"/>
                  </a:cubicBezTo>
                  <a:cubicBezTo>
                    <a:pt x="113" y="1222"/>
                    <a:pt x="141" y="1208"/>
                    <a:pt x="169" y="1180"/>
                  </a:cubicBezTo>
                  <a:lnTo>
                    <a:pt x="1180" y="169"/>
                  </a:lnTo>
                  <a:cubicBezTo>
                    <a:pt x="1124" y="112"/>
                    <a:pt x="1067" y="56"/>
                    <a:pt x="1067"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23"/>
            <p:cNvSpPr/>
            <p:nvPr/>
          </p:nvSpPr>
          <p:spPr>
            <a:xfrm>
              <a:off x="3540375" y="2622300"/>
              <a:ext cx="5650" cy="37925"/>
            </a:xfrm>
            <a:custGeom>
              <a:rect b="b" l="l" r="r" t="t"/>
              <a:pathLst>
                <a:path extrusionOk="0" h="1517" w="226">
                  <a:moveTo>
                    <a:pt x="1" y="0"/>
                  </a:moveTo>
                  <a:lnTo>
                    <a:pt x="1" y="1405"/>
                  </a:lnTo>
                  <a:cubicBezTo>
                    <a:pt x="1" y="1461"/>
                    <a:pt x="57" y="1517"/>
                    <a:pt x="113" y="1517"/>
                  </a:cubicBezTo>
                  <a:cubicBezTo>
                    <a:pt x="169" y="1517"/>
                    <a:pt x="226" y="1461"/>
                    <a:pt x="226" y="1405"/>
                  </a:cubicBezTo>
                  <a:lnTo>
                    <a:pt x="22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23"/>
            <p:cNvSpPr/>
            <p:nvPr/>
          </p:nvSpPr>
          <p:spPr>
            <a:xfrm>
              <a:off x="3495450" y="2619500"/>
              <a:ext cx="8450" cy="39325"/>
            </a:xfrm>
            <a:custGeom>
              <a:rect b="b" l="l" r="r" t="t"/>
              <a:pathLst>
                <a:path extrusionOk="0" h="1573" w="338">
                  <a:moveTo>
                    <a:pt x="113" y="0"/>
                  </a:moveTo>
                  <a:lnTo>
                    <a:pt x="1" y="1460"/>
                  </a:lnTo>
                  <a:cubicBezTo>
                    <a:pt x="1" y="1517"/>
                    <a:pt x="1" y="1517"/>
                    <a:pt x="113" y="1573"/>
                  </a:cubicBezTo>
                  <a:cubicBezTo>
                    <a:pt x="113" y="1573"/>
                    <a:pt x="169" y="1517"/>
                    <a:pt x="169" y="1460"/>
                  </a:cubicBezTo>
                  <a:lnTo>
                    <a:pt x="33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23"/>
            <p:cNvSpPr/>
            <p:nvPr/>
          </p:nvSpPr>
          <p:spPr>
            <a:xfrm>
              <a:off x="3449125" y="2612475"/>
              <a:ext cx="11250" cy="39325"/>
            </a:xfrm>
            <a:custGeom>
              <a:rect b="b" l="l" r="r" t="t"/>
              <a:pathLst>
                <a:path extrusionOk="0" h="1573" w="450">
                  <a:moveTo>
                    <a:pt x="281" y="0"/>
                  </a:moveTo>
                  <a:lnTo>
                    <a:pt x="0" y="1404"/>
                  </a:lnTo>
                  <a:cubicBezTo>
                    <a:pt x="0" y="1461"/>
                    <a:pt x="0" y="1517"/>
                    <a:pt x="56" y="1573"/>
                  </a:cubicBezTo>
                  <a:cubicBezTo>
                    <a:pt x="113" y="1573"/>
                    <a:pt x="169" y="1517"/>
                    <a:pt x="169" y="1461"/>
                  </a:cubicBezTo>
                  <a:lnTo>
                    <a:pt x="450" y="56"/>
                  </a:lnTo>
                  <a:cubicBezTo>
                    <a:pt x="393" y="56"/>
                    <a:pt x="337" y="56"/>
                    <a:pt x="28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23"/>
            <p:cNvSpPr/>
            <p:nvPr/>
          </p:nvSpPr>
          <p:spPr>
            <a:xfrm>
              <a:off x="3244125" y="2522600"/>
              <a:ext cx="28100" cy="31975"/>
            </a:xfrm>
            <a:custGeom>
              <a:rect b="b" l="l" r="r" t="t"/>
              <a:pathLst>
                <a:path extrusionOk="0" h="1279" w="1124">
                  <a:moveTo>
                    <a:pt x="955" y="1"/>
                  </a:moveTo>
                  <a:lnTo>
                    <a:pt x="56" y="1068"/>
                  </a:lnTo>
                  <a:cubicBezTo>
                    <a:pt x="0" y="1124"/>
                    <a:pt x="0" y="1180"/>
                    <a:pt x="56" y="1236"/>
                  </a:cubicBezTo>
                  <a:cubicBezTo>
                    <a:pt x="56" y="1264"/>
                    <a:pt x="84" y="1278"/>
                    <a:pt x="113" y="1278"/>
                  </a:cubicBezTo>
                  <a:cubicBezTo>
                    <a:pt x="141" y="1278"/>
                    <a:pt x="169" y="1264"/>
                    <a:pt x="169" y="1236"/>
                  </a:cubicBezTo>
                  <a:lnTo>
                    <a:pt x="1124" y="113"/>
                  </a:lnTo>
                  <a:lnTo>
                    <a:pt x="95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23"/>
            <p:cNvSpPr/>
            <p:nvPr/>
          </p:nvSpPr>
          <p:spPr>
            <a:xfrm>
              <a:off x="3583925" y="2619500"/>
              <a:ext cx="8450" cy="37925"/>
            </a:xfrm>
            <a:custGeom>
              <a:rect b="b" l="l" r="r" t="t"/>
              <a:pathLst>
                <a:path extrusionOk="0" h="1517" w="338">
                  <a:moveTo>
                    <a:pt x="0" y="0"/>
                  </a:moveTo>
                  <a:lnTo>
                    <a:pt x="112" y="1404"/>
                  </a:lnTo>
                  <a:cubicBezTo>
                    <a:pt x="112" y="1460"/>
                    <a:pt x="169" y="1517"/>
                    <a:pt x="225" y="1517"/>
                  </a:cubicBezTo>
                  <a:cubicBezTo>
                    <a:pt x="281" y="1517"/>
                    <a:pt x="337" y="1460"/>
                    <a:pt x="337" y="1404"/>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23"/>
            <p:cNvSpPr/>
            <p:nvPr/>
          </p:nvSpPr>
          <p:spPr>
            <a:xfrm>
              <a:off x="3279225" y="2546475"/>
              <a:ext cx="25300" cy="33725"/>
            </a:xfrm>
            <a:custGeom>
              <a:rect b="b" l="l" r="r" t="t"/>
              <a:pathLst>
                <a:path extrusionOk="0" h="1349" w="1012">
                  <a:moveTo>
                    <a:pt x="899" y="1"/>
                  </a:moveTo>
                  <a:lnTo>
                    <a:pt x="57" y="1180"/>
                  </a:lnTo>
                  <a:cubicBezTo>
                    <a:pt x="0" y="1236"/>
                    <a:pt x="0" y="1292"/>
                    <a:pt x="57" y="1349"/>
                  </a:cubicBezTo>
                  <a:lnTo>
                    <a:pt x="113" y="1349"/>
                  </a:lnTo>
                  <a:cubicBezTo>
                    <a:pt x="169" y="1349"/>
                    <a:pt x="225" y="1349"/>
                    <a:pt x="225" y="1292"/>
                  </a:cubicBezTo>
                  <a:lnTo>
                    <a:pt x="1011" y="113"/>
                  </a:lnTo>
                  <a:lnTo>
                    <a:pt x="89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23"/>
            <p:cNvSpPr/>
            <p:nvPr/>
          </p:nvSpPr>
          <p:spPr>
            <a:xfrm>
              <a:off x="3405600" y="2601225"/>
              <a:ext cx="14050" cy="39350"/>
            </a:xfrm>
            <a:custGeom>
              <a:rect b="b" l="l" r="r" t="t"/>
              <a:pathLst>
                <a:path extrusionOk="0" h="1574" w="562">
                  <a:moveTo>
                    <a:pt x="393" y="1"/>
                  </a:moveTo>
                  <a:lnTo>
                    <a:pt x="0" y="1405"/>
                  </a:lnTo>
                  <a:cubicBezTo>
                    <a:pt x="0" y="1461"/>
                    <a:pt x="0" y="1517"/>
                    <a:pt x="56" y="1574"/>
                  </a:cubicBezTo>
                  <a:cubicBezTo>
                    <a:pt x="112" y="1574"/>
                    <a:pt x="169" y="1517"/>
                    <a:pt x="169" y="1461"/>
                  </a:cubicBezTo>
                  <a:lnTo>
                    <a:pt x="562" y="57"/>
                  </a:lnTo>
                  <a:lnTo>
                    <a:pt x="39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23"/>
            <p:cNvSpPr/>
            <p:nvPr/>
          </p:nvSpPr>
          <p:spPr>
            <a:xfrm>
              <a:off x="3360650" y="2587200"/>
              <a:ext cx="19700" cy="36525"/>
            </a:xfrm>
            <a:custGeom>
              <a:rect b="b" l="l" r="r" t="t"/>
              <a:pathLst>
                <a:path extrusionOk="0" h="1461" w="788">
                  <a:moveTo>
                    <a:pt x="563" y="0"/>
                  </a:moveTo>
                  <a:lnTo>
                    <a:pt x="1" y="1348"/>
                  </a:lnTo>
                  <a:cubicBezTo>
                    <a:pt x="1" y="1404"/>
                    <a:pt x="57" y="1461"/>
                    <a:pt x="113" y="1461"/>
                  </a:cubicBezTo>
                  <a:cubicBezTo>
                    <a:pt x="169" y="1461"/>
                    <a:pt x="226" y="1461"/>
                    <a:pt x="226" y="1404"/>
                  </a:cubicBezTo>
                  <a:lnTo>
                    <a:pt x="787" y="56"/>
                  </a:lnTo>
                  <a:lnTo>
                    <a:pt x="56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23"/>
            <p:cNvSpPr/>
            <p:nvPr/>
          </p:nvSpPr>
          <p:spPr>
            <a:xfrm>
              <a:off x="3301675" y="1786275"/>
              <a:ext cx="40750" cy="62375"/>
            </a:xfrm>
            <a:custGeom>
              <a:rect b="b" l="l" r="r" t="t"/>
              <a:pathLst>
                <a:path extrusionOk="0" h="2495" w="1630">
                  <a:moveTo>
                    <a:pt x="106" y="0"/>
                  </a:moveTo>
                  <a:cubicBezTo>
                    <a:pt x="90" y="0"/>
                    <a:pt x="74" y="7"/>
                    <a:pt x="57" y="24"/>
                  </a:cubicBezTo>
                  <a:cubicBezTo>
                    <a:pt x="1" y="24"/>
                    <a:pt x="1" y="136"/>
                    <a:pt x="57" y="192"/>
                  </a:cubicBezTo>
                  <a:lnTo>
                    <a:pt x="1461" y="2495"/>
                  </a:lnTo>
                  <a:lnTo>
                    <a:pt x="1630" y="2382"/>
                  </a:lnTo>
                  <a:lnTo>
                    <a:pt x="226" y="80"/>
                  </a:lnTo>
                  <a:cubicBezTo>
                    <a:pt x="186" y="40"/>
                    <a:pt x="146" y="0"/>
                    <a:pt x="10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23"/>
            <p:cNvSpPr/>
            <p:nvPr/>
          </p:nvSpPr>
          <p:spPr>
            <a:xfrm>
              <a:off x="3261650" y="1812575"/>
              <a:ext cx="47075" cy="58550"/>
            </a:xfrm>
            <a:custGeom>
              <a:rect b="b" l="l" r="r" t="t"/>
              <a:pathLst>
                <a:path extrusionOk="0" h="2342" w="1883">
                  <a:moveTo>
                    <a:pt x="191" y="1"/>
                  </a:moveTo>
                  <a:cubicBezTo>
                    <a:pt x="109" y="1"/>
                    <a:pt x="0" y="108"/>
                    <a:pt x="86" y="151"/>
                  </a:cubicBezTo>
                  <a:lnTo>
                    <a:pt x="1714" y="2341"/>
                  </a:lnTo>
                  <a:lnTo>
                    <a:pt x="1883" y="2229"/>
                  </a:lnTo>
                  <a:lnTo>
                    <a:pt x="254" y="39"/>
                  </a:lnTo>
                  <a:cubicBezTo>
                    <a:pt x="241" y="12"/>
                    <a:pt x="217" y="1"/>
                    <a:pt x="19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23"/>
            <p:cNvSpPr/>
            <p:nvPr/>
          </p:nvSpPr>
          <p:spPr>
            <a:xfrm>
              <a:off x="3341000" y="1765800"/>
              <a:ext cx="35125" cy="64600"/>
            </a:xfrm>
            <a:custGeom>
              <a:rect b="b" l="l" r="r" t="t"/>
              <a:pathLst>
                <a:path extrusionOk="0" h="2584" w="1405">
                  <a:moveTo>
                    <a:pt x="113" y="0"/>
                  </a:moveTo>
                  <a:cubicBezTo>
                    <a:pt x="57" y="0"/>
                    <a:pt x="1" y="112"/>
                    <a:pt x="57" y="169"/>
                  </a:cubicBezTo>
                  <a:lnTo>
                    <a:pt x="1236" y="2584"/>
                  </a:lnTo>
                  <a:lnTo>
                    <a:pt x="1405" y="2471"/>
                  </a:lnTo>
                  <a:lnTo>
                    <a:pt x="225" y="56"/>
                  </a:lnTo>
                  <a:cubicBezTo>
                    <a:pt x="225" y="0"/>
                    <a:pt x="169" y="0"/>
                    <a:pt x="11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23"/>
            <p:cNvSpPr/>
            <p:nvPr/>
          </p:nvSpPr>
          <p:spPr>
            <a:xfrm>
              <a:off x="3226525" y="1840675"/>
              <a:ext cx="52725" cy="55725"/>
            </a:xfrm>
            <a:custGeom>
              <a:rect b="b" l="l" r="r" t="t"/>
              <a:pathLst>
                <a:path extrusionOk="0" h="2229" w="2109">
                  <a:moveTo>
                    <a:pt x="195" y="1"/>
                  </a:moveTo>
                  <a:cubicBezTo>
                    <a:pt x="113" y="1"/>
                    <a:pt x="0" y="120"/>
                    <a:pt x="86" y="206"/>
                  </a:cubicBezTo>
                  <a:lnTo>
                    <a:pt x="1940" y="2228"/>
                  </a:lnTo>
                  <a:lnTo>
                    <a:pt x="2108" y="2060"/>
                  </a:lnTo>
                  <a:lnTo>
                    <a:pt x="255" y="38"/>
                  </a:lnTo>
                  <a:cubicBezTo>
                    <a:pt x="242" y="12"/>
                    <a:pt x="220" y="1"/>
                    <a:pt x="19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23"/>
            <p:cNvSpPr/>
            <p:nvPr/>
          </p:nvSpPr>
          <p:spPr>
            <a:xfrm>
              <a:off x="3384525" y="1747525"/>
              <a:ext cx="29525" cy="68825"/>
            </a:xfrm>
            <a:custGeom>
              <a:rect b="b" l="l" r="r" t="t"/>
              <a:pathLst>
                <a:path extrusionOk="0" h="2753" w="1181">
                  <a:moveTo>
                    <a:pt x="113" y="1"/>
                  </a:moveTo>
                  <a:cubicBezTo>
                    <a:pt x="57" y="57"/>
                    <a:pt x="1" y="113"/>
                    <a:pt x="57" y="169"/>
                  </a:cubicBezTo>
                  <a:lnTo>
                    <a:pt x="955" y="2753"/>
                  </a:lnTo>
                  <a:lnTo>
                    <a:pt x="1180" y="2641"/>
                  </a:lnTo>
                  <a:lnTo>
                    <a:pt x="225" y="113"/>
                  </a:lnTo>
                  <a:cubicBezTo>
                    <a:pt x="225" y="57"/>
                    <a:pt x="169" y="1"/>
                    <a:pt x="11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23"/>
            <p:cNvSpPr/>
            <p:nvPr/>
          </p:nvSpPr>
          <p:spPr>
            <a:xfrm>
              <a:off x="3519325" y="1720850"/>
              <a:ext cx="8450" cy="71650"/>
            </a:xfrm>
            <a:custGeom>
              <a:rect b="b" l="l" r="r" t="t"/>
              <a:pathLst>
                <a:path extrusionOk="0" h="2866" w="338">
                  <a:moveTo>
                    <a:pt x="113" y="1"/>
                  </a:moveTo>
                  <a:cubicBezTo>
                    <a:pt x="57" y="1"/>
                    <a:pt x="0" y="57"/>
                    <a:pt x="0" y="113"/>
                  </a:cubicBezTo>
                  <a:lnTo>
                    <a:pt x="113" y="2865"/>
                  </a:lnTo>
                  <a:lnTo>
                    <a:pt x="337" y="2809"/>
                  </a:lnTo>
                  <a:lnTo>
                    <a:pt x="225" y="113"/>
                  </a:lnTo>
                  <a:cubicBezTo>
                    <a:pt x="225" y="57"/>
                    <a:pt x="169" y="1"/>
                    <a:pt x="11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23"/>
            <p:cNvSpPr/>
            <p:nvPr/>
          </p:nvSpPr>
          <p:spPr>
            <a:xfrm>
              <a:off x="3428050" y="1734325"/>
              <a:ext cx="22500" cy="69400"/>
            </a:xfrm>
            <a:custGeom>
              <a:rect b="b" l="l" r="r" t="t"/>
              <a:pathLst>
                <a:path extrusionOk="0" h="2776" w="900">
                  <a:moveTo>
                    <a:pt x="141" y="0"/>
                  </a:moveTo>
                  <a:cubicBezTo>
                    <a:pt x="118" y="0"/>
                    <a:pt x="90" y="7"/>
                    <a:pt x="57" y="23"/>
                  </a:cubicBezTo>
                  <a:cubicBezTo>
                    <a:pt x="1" y="23"/>
                    <a:pt x="1" y="80"/>
                    <a:pt x="1" y="136"/>
                  </a:cubicBezTo>
                  <a:lnTo>
                    <a:pt x="675" y="2775"/>
                  </a:lnTo>
                  <a:lnTo>
                    <a:pt x="899" y="2719"/>
                  </a:lnTo>
                  <a:lnTo>
                    <a:pt x="225" y="80"/>
                  </a:lnTo>
                  <a:cubicBezTo>
                    <a:pt x="225" y="40"/>
                    <a:pt x="197" y="0"/>
                    <a:pt x="14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23"/>
            <p:cNvSpPr/>
            <p:nvPr/>
          </p:nvSpPr>
          <p:spPr>
            <a:xfrm>
              <a:off x="3474400" y="1725075"/>
              <a:ext cx="15450" cy="70225"/>
            </a:xfrm>
            <a:custGeom>
              <a:rect b="b" l="l" r="r" t="t"/>
              <a:pathLst>
                <a:path extrusionOk="0" h="2809" w="618">
                  <a:moveTo>
                    <a:pt x="113" y="0"/>
                  </a:moveTo>
                  <a:cubicBezTo>
                    <a:pt x="0" y="0"/>
                    <a:pt x="0" y="56"/>
                    <a:pt x="0" y="113"/>
                  </a:cubicBezTo>
                  <a:lnTo>
                    <a:pt x="393" y="2809"/>
                  </a:lnTo>
                  <a:lnTo>
                    <a:pt x="618" y="2809"/>
                  </a:lnTo>
                  <a:lnTo>
                    <a:pt x="225" y="113"/>
                  </a:lnTo>
                  <a:cubicBezTo>
                    <a:pt x="169" y="56"/>
                    <a:pt x="169" y="0"/>
                    <a:pt x="11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23"/>
            <p:cNvSpPr/>
            <p:nvPr/>
          </p:nvSpPr>
          <p:spPr>
            <a:xfrm>
              <a:off x="3100900" y="2030575"/>
              <a:ext cx="68825" cy="27300"/>
            </a:xfrm>
            <a:custGeom>
              <a:rect b="b" l="l" r="r" t="t"/>
              <a:pathLst>
                <a:path extrusionOk="0" h="1092" w="2753">
                  <a:moveTo>
                    <a:pt x="121" y="1"/>
                  </a:moveTo>
                  <a:cubicBezTo>
                    <a:pt x="85" y="1"/>
                    <a:pt x="57" y="41"/>
                    <a:pt x="57" y="80"/>
                  </a:cubicBezTo>
                  <a:cubicBezTo>
                    <a:pt x="0" y="136"/>
                    <a:pt x="57" y="193"/>
                    <a:pt x="113" y="193"/>
                  </a:cubicBezTo>
                  <a:lnTo>
                    <a:pt x="2696" y="1091"/>
                  </a:lnTo>
                  <a:lnTo>
                    <a:pt x="2753" y="923"/>
                  </a:lnTo>
                  <a:lnTo>
                    <a:pt x="169" y="24"/>
                  </a:lnTo>
                  <a:cubicBezTo>
                    <a:pt x="152" y="8"/>
                    <a:pt x="136" y="1"/>
                    <a:pt x="12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23"/>
            <p:cNvSpPr/>
            <p:nvPr/>
          </p:nvSpPr>
          <p:spPr>
            <a:xfrm>
              <a:off x="3194975" y="1874250"/>
              <a:ext cx="56200" cy="51625"/>
            </a:xfrm>
            <a:custGeom>
              <a:rect b="b" l="l" r="r" t="t"/>
              <a:pathLst>
                <a:path extrusionOk="0" h="2065" w="2248">
                  <a:moveTo>
                    <a:pt x="120" y="1"/>
                  </a:moveTo>
                  <a:cubicBezTo>
                    <a:pt x="85" y="1"/>
                    <a:pt x="57" y="15"/>
                    <a:pt x="57" y="43"/>
                  </a:cubicBezTo>
                  <a:cubicBezTo>
                    <a:pt x="0" y="99"/>
                    <a:pt x="0" y="155"/>
                    <a:pt x="57" y="211"/>
                  </a:cubicBezTo>
                  <a:lnTo>
                    <a:pt x="2079" y="2065"/>
                  </a:lnTo>
                  <a:lnTo>
                    <a:pt x="2247" y="1896"/>
                  </a:lnTo>
                  <a:lnTo>
                    <a:pt x="225" y="43"/>
                  </a:lnTo>
                  <a:cubicBezTo>
                    <a:pt x="197" y="15"/>
                    <a:pt x="155" y="1"/>
                    <a:pt x="12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23"/>
            <p:cNvSpPr/>
            <p:nvPr/>
          </p:nvSpPr>
          <p:spPr>
            <a:xfrm>
              <a:off x="3078425" y="2118225"/>
              <a:ext cx="70250" cy="16875"/>
            </a:xfrm>
            <a:custGeom>
              <a:rect b="b" l="l" r="r" t="t"/>
              <a:pathLst>
                <a:path extrusionOk="0" h="675" w="2810">
                  <a:moveTo>
                    <a:pt x="169" y="0"/>
                  </a:moveTo>
                  <a:cubicBezTo>
                    <a:pt x="113" y="0"/>
                    <a:pt x="57" y="57"/>
                    <a:pt x="57" y="113"/>
                  </a:cubicBezTo>
                  <a:cubicBezTo>
                    <a:pt x="1" y="169"/>
                    <a:pt x="57" y="225"/>
                    <a:pt x="113" y="281"/>
                  </a:cubicBezTo>
                  <a:lnTo>
                    <a:pt x="2809" y="674"/>
                  </a:lnTo>
                  <a:lnTo>
                    <a:pt x="2809" y="450"/>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23"/>
            <p:cNvSpPr/>
            <p:nvPr/>
          </p:nvSpPr>
          <p:spPr>
            <a:xfrm>
              <a:off x="3088250" y="2074100"/>
              <a:ext cx="70250" cy="21675"/>
            </a:xfrm>
            <a:custGeom>
              <a:rect b="b" l="l" r="r" t="t"/>
              <a:pathLst>
                <a:path extrusionOk="0" h="867" w="2810">
                  <a:moveTo>
                    <a:pt x="110" y="1"/>
                  </a:moveTo>
                  <a:cubicBezTo>
                    <a:pt x="57" y="1"/>
                    <a:pt x="1" y="41"/>
                    <a:pt x="1" y="80"/>
                  </a:cubicBezTo>
                  <a:cubicBezTo>
                    <a:pt x="1" y="137"/>
                    <a:pt x="57" y="137"/>
                    <a:pt x="113" y="193"/>
                  </a:cubicBezTo>
                  <a:lnTo>
                    <a:pt x="2753" y="867"/>
                  </a:lnTo>
                  <a:cubicBezTo>
                    <a:pt x="2753" y="811"/>
                    <a:pt x="2753" y="754"/>
                    <a:pt x="2809" y="642"/>
                  </a:cubicBezTo>
                  <a:lnTo>
                    <a:pt x="169" y="24"/>
                  </a:lnTo>
                  <a:cubicBezTo>
                    <a:pt x="153" y="8"/>
                    <a:pt x="132" y="1"/>
                    <a:pt x="11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23"/>
            <p:cNvSpPr/>
            <p:nvPr/>
          </p:nvSpPr>
          <p:spPr>
            <a:xfrm>
              <a:off x="3119150" y="1987050"/>
              <a:ext cx="66025" cy="34300"/>
            </a:xfrm>
            <a:custGeom>
              <a:rect b="b" l="l" r="r" t="t"/>
              <a:pathLst>
                <a:path extrusionOk="0" h="1372" w="2641">
                  <a:moveTo>
                    <a:pt x="121" y="1"/>
                  </a:moveTo>
                  <a:cubicBezTo>
                    <a:pt x="85" y="1"/>
                    <a:pt x="57" y="41"/>
                    <a:pt x="57" y="80"/>
                  </a:cubicBezTo>
                  <a:cubicBezTo>
                    <a:pt x="1" y="80"/>
                    <a:pt x="1" y="193"/>
                    <a:pt x="57" y="193"/>
                  </a:cubicBezTo>
                  <a:lnTo>
                    <a:pt x="2528" y="1372"/>
                  </a:lnTo>
                  <a:cubicBezTo>
                    <a:pt x="2584" y="1316"/>
                    <a:pt x="2584" y="1260"/>
                    <a:pt x="2640" y="1204"/>
                  </a:cubicBezTo>
                  <a:lnTo>
                    <a:pt x="169" y="24"/>
                  </a:lnTo>
                  <a:cubicBezTo>
                    <a:pt x="153" y="8"/>
                    <a:pt x="136" y="1"/>
                    <a:pt x="12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23"/>
            <p:cNvSpPr/>
            <p:nvPr/>
          </p:nvSpPr>
          <p:spPr>
            <a:xfrm>
              <a:off x="3166900" y="1907950"/>
              <a:ext cx="59000" cy="46025"/>
            </a:xfrm>
            <a:custGeom>
              <a:rect b="b" l="l" r="r" t="t"/>
              <a:pathLst>
                <a:path extrusionOk="0" h="1841" w="2360">
                  <a:moveTo>
                    <a:pt x="84" y="1"/>
                  </a:moveTo>
                  <a:cubicBezTo>
                    <a:pt x="56" y="1"/>
                    <a:pt x="28" y="15"/>
                    <a:pt x="0" y="43"/>
                  </a:cubicBezTo>
                  <a:cubicBezTo>
                    <a:pt x="0" y="99"/>
                    <a:pt x="0" y="155"/>
                    <a:pt x="0" y="211"/>
                  </a:cubicBezTo>
                  <a:lnTo>
                    <a:pt x="2247" y="1840"/>
                  </a:lnTo>
                  <a:lnTo>
                    <a:pt x="2359" y="1672"/>
                  </a:lnTo>
                  <a:lnTo>
                    <a:pt x="169" y="43"/>
                  </a:lnTo>
                  <a:cubicBezTo>
                    <a:pt x="141" y="15"/>
                    <a:pt x="113" y="1"/>
                    <a:pt x="84"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23"/>
            <p:cNvSpPr/>
            <p:nvPr/>
          </p:nvSpPr>
          <p:spPr>
            <a:xfrm>
              <a:off x="3140225" y="1947275"/>
              <a:ext cx="63200" cy="40400"/>
            </a:xfrm>
            <a:custGeom>
              <a:rect b="b" l="l" r="r" t="t"/>
              <a:pathLst>
                <a:path extrusionOk="0" h="1616" w="2528">
                  <a:moveTo>
                    <a:pt x="112" y="0"/>
                  </a:moveTo>
                  <a:cubicBezTo>
                    <a:pt x="84" y="0"/>
                    <a:pt x="56" y="14"/>
                    <a:pt x="56" y="42"/>
                  </a:cubicBezTo>
                  <a:cubicBezTo>
                    <a:pt x="0" y="42"/>
                    <a:pt x="0" y="155"/>
                    <a:pt x="56" y="155"/>
                  </a:cubicBezTo>
                  <a:lnTo>
                    <a:pt x="2415" y="1615"/>
                  </a:lnTo>
                  <a:lnTo>
                    <a:pt x="2527" y="1447"/>
                  </a:lnTo>
                  <a:lnTo>
                    <a:pt x="169" y="42"/>
                  </a:lnTo>
                  <a:cubicBezTo>
                    <a:pt x="169" y="14"/>
                    <a:pt x="140" y="0"/>
                    <a:pt x="11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23"/>
            <p:cNvSpPr/>
            <p:nvPr/>
          </p:nvSpPr>
          <p:spPr>
            <a:xfrm>
              <a:off x="3676575" y="1747525"/>
              <a:ext cx="28125" cy="67425"/>
            </a:xfrm>
            <a:custGeom>
              <a:rect b="b" l="l" r="r" t="t"/>
              <a:pathLst>
                <a:path extrusionOk="0" h="2697" w="1125">
                  <a:moveTo>
                    <a:pt x="1068" y="1"/>
                  </a:moveTo>
                  <a:cubicBezTo>
                    <a:pt x="1012" y="1"/>
                    <a:pt x="956" y="1"/>
                    <a:pt x="900" y="57"/>
                  </a:cubicBezTo>
                  <a:lnTo>
                    <a:pt x="1" y="2641"/>
                  </a:lnTo>
                  <a:lnTo>
                    <a:pt x="226" y="2697"/>
                  </a:lnTo>
                  <a:lnTo>
                    <a:pt x="1124" y="169"/>
                  </a:lnTo>
                  <a:cubicBezTo>
                    <a:pt x="1124" y="113"/>
                    <a:pt x="1124" y="57"/>
                    <a:pt x="1068"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23"/>
            <p:cNvSpPr/>
            <p:nvPr/>
          </p:nvSpPr>
          <p:spPr>
            <a:xfrm>
              <a:off x="3919500" y="2031175"/>
              <a:ext cx="68825" cy="28100"/>
            </a:xfrm>
            <a:custGeom>
              <a:rect b="b" l="l" r="r" t="t"/>
              <a:pathLst>
                <a:path extrusionOk="0" h="1124" w="2753">
                  <a:moveTo>
                    <a:pt x="2584" y="0"/>
                  </a:moveTo>
                  <a:lnTo>
                    <a:pt x="0" y="899"/>
                  </a:lnTo>
                  <a:cubicBezTo>
                    <a:pt x="56" y="1011"/>
                    <a:pt x="56" y="1067"/>
                    <a:pt x="113" y="1123"/>
                  </a:cubicBezTo>
                  <a:lnTo>
                    <a:pt x="2640" y="225"/>
                  </a:lnTo>
                  <a:cubicBezTo>
                    <a:pt x="2696" y="169"/>
                    <a:pt x="2752" y="112"/>
                    <a:pt x="2696" y="56"/>
                  </a:cubicBezTo>
                  <a:cubicBezTo>
                    <a:pt x="2696" y="0"/>
                    <a:pt x="2640" y="0"/>
                    <a:pt x="2584"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23"/>
            <p:cNvSpPr/>
            <p:nvPr/>
          </p:nvSpPr>
          <p:spPr>
            <a:xfrm>
              <a:off x="3904050" y="1987650"/>
              <a:ext cx="66025" cy="35125"/>
            </a:xfrm>
            <a:custGeom>
              <a:rect b="b" l="l" r="r" t="t"/>
              <a:pathLst>
                <a:path extrusionOk="0" h="1405" w="2641">
                  <a:moveTo>
                    <a:pt x="2472" y="0"/>
                  </a:moveTo>
                  <a:lnTo>
                    <a:pt x="1" y="1180"/>
                  </a:lnTo>
                  <a:lnTo>
                    <a:pt x="113" y="1404"/>
                  </a:lnTo>
                  <a:lnTo>
                    <a:pt x="2584" y="225"/>
                  </a:lnTo>
                  <a:cubicBezTo>
                    <a:pt x="2640" y="169"/>
                    <a:pt x="2640" y="112"/>
                    <a:pt x="2640" y="56"/>
                  </a:cubicBezTo>
                  <a:cubicBezTo>
                    <a:pt x="2584" y="0"/>
                    <a:pt x="2528" y="0"/>
                    <a:pt x="247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23"/>
            <p:cNvSpPr/>
            <p:nvPr/>
          </p:nvSpPr>
          <p:spPr>
            <a:xfrm>
              <a:off x="3885800" y="1948325"/>
              <a:ext cx="63200" cy="39350"/>
            </a:xfrm>
            <a:custGeom>
              <a:rect b="b" l="l" r="r" t="t"/>
              <a:pathLst>
                <a:path extrusionOk="0" h="1574" w="2528">
                  <a:moveTo>
                    <a:pt x="2359" y="0"/>
                  </a:moveTo>
                  <a:lnTo>
                    <a:pt x="0" y="1405"/>
                  </a:lnTo>
                  <a:lnTo>
                    <a:pt x="113" y="1573"/>
                  </a:lnTo>
                  <a:lnTo>
                    <a:pt x="2472" y="169"/>
                  </a:lnTo>
                  <a:cubicBezTo>
                    <a:pt x="2528" y="169"/>
                    <a:pt x="2528" y="113"/>
                    <a:pt x="2528" y="57"/>
                  </a:cubicBezTo>
                  <a:cubicBezTo>
                    <a:pt x="2472" y="0"/>
                    <a:pt x="2415" y="0"/>
                    <a:pt x="235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23"/>
            <p:cNvSpPr/>
            <p:nvPr/>
          </p:nvSpPr>
          <p:spPr>
            <a:xfrm>
              <a:off x="3863325" y="1909350"/>
              <a:ext cx="59000" cy="46025"/>
            </a:xfrm>
            <a:custGeom>
              <a:rect b="b" l="l" r="r" t="t"/>
              <a:pathLst>
                <a:path extrusionOk="0" h="1841" w="2360">
                  <a:moveTo>
                    <a:pt x="2254" y="1"/>
                  </a:moveTo>
                  <a:cubicBezTo>
                    <a:pt x="2219" y="1"/>
                    <a:pt x="2191" y="15"/>
                    <a:pt x="2191" y="43"/>
                  </a:cubicBezTo>
                  <a:lnTo>
                    <a:pt x="1" y="1672"/>
                  </a:lnTo>
                  <a:cubicBezTo>
                    <a:pt x="57" y="1728"/>
                    <a:pt x="113" y="1784"/>
                    <a:pt x="169" y="1840"/>
                  </a:cubicBezTo>
                  <a:lnTo>
                    <a:pt x="2360" y="211"/>
                  </a:lnTo>
                  <a:cubicBezTo>
                    <a:pt x="2360" y="155"/>
                    <a:pt x="2360" y="99"/>
                    <a:pt x="2360" y="43"/>
                  </a:cubicBezTo>
                  <a:cubicBezTo>
                    <a:pt x="2332" y="15"/>
                    <a:pt x="2289" y="1"/>
                    <a:pt x="2254"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23"/>
            <p:cNvSpPr/>
            <p:nvPr/>
          </p:nvSpPr>
          <p:spPr>
            <a:xfrm>
              <a:off x="3941950" y="2164550"/>
              <a:ext cx="71650" cy="9850"/>
            </a:xfrm>
            <a:custGeom>
              <a:rect b="b" l="l" r="r" t="t"/>
              <a:pathLst>
                <a:path extrusionOk="0" h="394" w="2866">
                  <a:moveTo>
                    <a:pt x="2753" y="1"/>
                  </a:moveTo>
                  <a:lnTo>
                    <a:pt x="1" y="169"/>
                  </a:lnTo>
                  <a:lnTo>
                    <a:pt x="1" y="394"/>
                  </a:lnTo>
                  <a:lnTo>
                    <a:pt x="2753" y="225"/>
                  </a:lnTo>
                  <a:cubicBezTo>
                    <a:pt x="2809" y="225"/>
                    <a:pt x="2865" y="169"/>
                    <a:pt x="2865" y="113"/>
                  </a:cubicBezTo>
                  <a:cubicBezTo>
                    <a:pt x="2865" y="57"/>
                    <a:pt x="2809" y="1"/>
                    <a:pt x="275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23"/>
            <p:cNvSpPr/>
            <p:nvPr/>
          </p:nvSpPr>
          <p:spPr>
            <a:xfrm>
              <a:off x="3839450" y="1874250"/>
              <a:ext cx="54800" cy="51625"/>
            </a:xfrm>
            <a:custGeom>
              <a:rect b="b" l="l" r="r" t="t"/>
              <a:pathLst>
                <a:path extrusionOk="0" h="2065" w="2192">
                  <a:moveTo>
                    <a:pt x="2079" y="1"/>
                  </a:moveTo>
                  <a:cubicBezTo>
                    <a:pt x="2051" y="1"/>
                    <a:pt x="2023" y="15"/>
                    <a:pt x="2023" y="43"/>
                  </a:cubicBezTo>
                  <a:lnTo>
                    <a:pt x="1" y="1896"/>
                  </a:lnTo>
                  <a:lnTo>
                    <a:pt x="113" y="2065"/>
                  </a:lnTo>
                  <a:lnTo>
                    <a:pt x="2135" y="211"/>
                  </a:lnTo>
                  <a:cubicBezTo>
                    <a:pt x="2191" y="155"/>
                    <a:pt x="2191" y="99"/>
                    <a:pt x="2135" y="43"/>
                  </a:cubicBezTo>
                  <a:cubicBezTo>
                    <a:pt x="2135" y="15"/>
                    <a:pt x="2107" y="1"/>
                    <a:pt x="207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23"/>
            <p:cNvSpPr/>
            <p:nvPr/>
          </p:nvSpPr>
          <p:spPr>
            <a:xfrm>
              <a:off x="3930725" y="2074475"/>
              <a:ext cx="70200" cy="21300"/>
            </a:xfrm>
            <a:custGeom>
              <a:rect b="b" l="l" r="r" t="t"/>
              <a:pathLst>
                <a:path extrusionOk="0" h="852" w="2808">
                  <a:moveTo>
                    <a:pt x="2690" y="0"/>
                  </a:moveTo>
                  <a:cubicBezTo>
                    <a:pt x="2675" y="0"/>
                    <a:pt x="2659" y="3"/>
                    <a:pt x="2640" y="9"/>
                  </a:cubicBezTo>
                  <a:lnTo>
                    <a:pt x="1" y="627"/>
                  </a:lnTo>
                  <a:cubicBezTo>
                    <a:pt x="57" y="739"/>
                    <a:pt x="57" y="796"/>
                    <a:pt x="57" y="852"/>
                  </a:cubicBezTo>
                  <a:lnTo>
                    <a:pt x="2697" y="234"/>
                  </a:lnTo>
                  <a:cubicBezTo>
                    <a:pt x="2797" y="184"/>
                    <a:pt x="2808" y="0"/>
                    <a:pt x="269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23"/>
            <p:cNvSpPr/>
            <p:nvPr/>
          </p:nvSpPr>
          <p:spPr>
            <a:xfrm>
              <a:off x="3939150" y="2120450"/>
              <a:ext cx="71650" cy="16050"/>
            </a:xfrm>
            <a:custGeom>
              <a:rect b="b" l="l" r="r" t="t"/>
              <a:pathLst>
                <a:path extrusionOk="0" h="642" w="2866">
                  <a:moveTo>
                    <a:pt x="2746" y="0"/>
                  </a:moveTo>
                  <a:cubicBezTo>
                    <a:pt x="2729" y="0"/>
                    <a:pt x="2713" y="7"/>
                    <a:pt x="2697" y="24"/>
                  </a:cubicBezTo>
                  <a:lnTo>
                    <a:pt x="1" y="417"/>
                  </a:lnTo>
                  <a:cubicBezTo>
                    <a:pt x="1" y="473"/>
                    <a:pt x="57" y="529"/>
                    <a:pt x="57" y="641"/>
                  </a:cubicBezTo>
                  <a:lnTo>
                    <a:pt x="2753" y="248"/>
                  </a:lnTo>
                  <a:cubicBezTo>
                    <a:pt x="2809" y="192"/>
                    <a:pt x="2865" y="136"/>
                    <a:pt x="2865" y="80"/>
                  </a:cubicBezTo>
                  <a:cubicBezTo>
                    <a:pt x="2825" y="40"/>
                    <a:pt x="2786" y="0"/>
                    <a:pt x="274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23"/>
            <p:cNvSpPr/>
            <p:nvPr/>
          </p:nvSpPr>
          <p:spPr>
            <a:xfrm>
              <a:off x="3748200" y="1786850"/>
              <a:ext cx="39325" cy="63200"/>
            </a:xfrm>
            <a:custGeom>
              <a:rect b="b" l="l" r="r" t="t"/>
              <a:pathLst>
                <a:path extrusionOk="0" h="2528" w="1573">
                  <a:moveTo>
                    <a:pt x="1573" y="1"/>
                  </a:moveTo>
                  <a:cubicBezTo>
                    <a:pt x="1517" y="1"/>
                    <a:pt x="1461" y="1"/>
                    <a:pt x="1404" y="57"/>
                  </a:cubicBezTo>
                  <a:lnTo>
                    <a:pt x="0" y="2416"/>
                  </a:lnTo>
                  <a:lnTo>
                    <a:pt x="169" y="2528"/>
                  </a:lnTo>
                  <a:lnTo>
                    <a:pt x="1573" y="169"/>
                  </a:lnTo>
                  <a:cubicBezTo>
                    <a:pt x="1573" y="113"/>
                    <a:pt x="1573" y="57"/>
                    <a:pt x="157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23"/>
            <p:cNvSpPr/>
            <p:nvPr/>
          </p:nvSpPr>
          <p:spPr>
            <a:xfrm>
              <a:off x="3640075" y="1734900"/>
              <a:ext cx="22500" cy="68825"/>
            </a:xfrm>
            <a:custGeom>
              <a:rect b="b" l="l" r="r" t="t"/>
              <a:pathLst>
                <a:path extrusionOk="0" h="2753" w="900">
                  <a:moveTo>
                    <a:pt x="843" y="0"/>
                  </a:moveTo>
                  <a:cubicBezTo>
                    <a:pt x="731" y="0"/>
                    <a:pt x="675" y="0"/>
                    <a:pt x="675" y="57"/>
                  </a:cubicBezTo>
                  <a:lnTo>
                    <a:pt x="1" y="2696"/>
                  </a:lnTo>
                  <a:lnTo>
                    <a:pt x="225" y="2752"/>
                  </a:lnTo>
                  <a:lnTo>
                    <a:pt x="899" y="113"/>
                  </a:lnTo>
                  <a:cubicBezTo>
                    <a:pt x="899" y="57"/>
                    <a:pt x="899" y="0"/>
                    <a:pt x="84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23"/>
            <p:cNvSpPr/>
            <p:nvPr/>
          </p:nvSpPr>
          <p:spPr>
            <a:xfrm>
              <a:off x="3600775" y="1725075"/>
              <a:ext cx="15450" cy="70225"/>
            </a:xfrm>
            <a:custGeom>
              <a:rect b="b" l="l" r="r" t="t"/>
              <a:pathLst>
                <a:path extrusionOk="0" h="2809" w="618">
                  <a:moveTo>
                    <a:pt x="505" y="0"/>
                  </a:moveTo>
                  <a:cubicBezTo>
                    <a:pt x="449" y="0"/>
                    <a:pt x="393" y="56"/>
                    <a:pt x="393" y="113"/>
                  </a:cubicBezTo>
                  <a:lnTo>
                    <a:pt x="0" y="2809"/>
                  </a:lnTo>
                  <a:lnTo>
                    <a:pt x="225" y="2809"/>
                  </a:lnTo>
                  <a:lnTo>
                    <a:pt x="618" y="113"/>
                  </a:lnTo>
                  <a:cubicBezTo>
                    <a:pt x="618" y="56"/>
                    <a:pt x="562" y="0"/>
                    <a:pt x="505"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23"/>
            <p:cNvSpPr/>
            <p:nvPr/>
          </p:nvSpPr>
          <p:spPr>
            <a:xfrm>
              <a:off x="3074225" y="2163150"/>
              <a:ext cx="71625" cy="9850"/>
            </a:xfrm>
            <a:custGeom>
              <a:rect b="b" l="l" r="r" t="t"/>
              <a:pathLst>
                <a:path extrusionOk="0" h="394" w="2865">
                  <a:moveTo>
                    <a:pt x="113" y="1"/>
                  </a:moveTo>
                  <a:cubicBezTo>
                    <a:pt x="56" y="1"/>
                    <a:pt x="0" y="57"/>
                    <a:pt x="0" y="113"/>
                  </a:cubicBezTo>
                  <a:cubicBezTo>
                    <a:pt x="0" y="169"/>
                    <a:pt x="56" y="225"/>
                    <a:pt x="113" y="225"/>
                  </a:cubicBezTo>
                  <a:lnTo>
                    <a:pt x="2865" y="394"/>
                  </a:lnTo>
                  <a:lnTo>
                    <a:pt x="2865" y="169"/>
                  </a:ln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23"/>
            <p:cNvSpPr/>
            <p:nvPr/>
          </p:nvSpPr>
          <p:spPr>
            <a:xfrm>
              <a:off x="3781900" y="1813525"/>
              <a:ext cx="44950" cy="59000"/>
            </a:xfrm>
            <a:custGeom>
              <a:rect b="b" l="l" r="r" t="t"/>
              <a:pathLst>
                <a:path extrusionOk="0" h="2360" w="1798">
                  <a:moveTo>
                    <a:pt x="1629" y="1"/>
                  </a:moveTo>
                  <a:lnTo>
                    <a:pt x="0" y="2191"/>
                  </a:lnTo>
                  <a:lnTo>
                    <a:pt x="113" y="2360"/>
                  </a:lnTo>
                  <a:lnTo>
                    <a:pt x="1741" y="169"/>
                  </a:lnTo>
                  <a:cubicBezTo>
                    <a:pt x="1797" y="113"/>
                    <a:pt x="1797" y="57"/>
                    <a:pt x="174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23"/>
            <p:cNvSpPr/>
            <p:nvPr/>
          </p:nvSpPr>
          <p:spPr>
            <a:xfrm>
              <a:off x="3811375" y="1841600"/>
              <a:ext cx="50575" cy="54800"/>
            </a:xfrm>
            <a:custGeom>
              <a:rect b="b" l="l" r="r" t="t"/>
              <a:pathLst>
                <a:path extrusionOk="0" h="2192" w="2023">
                  <a:moveTo>
                    <a:pt x="1798" y="1"/>
                  </a:moveTo>
                  <a:lnTo>
                    <a:pt x="1" y="2023"/>
                  </a:lnTo>
                  <a:lnTo>
                    <a:pt x="113" y="2191"/>
                  </a:lnTo>
                  <a:lnTo>
                    <a:pt x="1966" y="169"/>
                  </a:lnTo>
                  <a:cubicBezTo>
                    <a:pt x="2023" y="113"/>
                    <a:pt x="2023" y="57"/>
                    <a:pt x="1966"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23"/>
            <p:cNvSpPr/>
            <p:nvPr/>
          </p:nvSpPr>
          <p:spPr>
            <a:xfrm>
              <a:off x="3713100" y="1765200"/>
              <a:ext cx="35125" cy="65200"/>
            </a:xfrm>
            <a:custGeom>
              <a:rect b="b" l="l" r="r" t="t"/>
              <a:pathLst>
                <a:path extrusionOk="0" h="2608" w="1405">
                  <a:moveTo>
                    <a:pt x="1299" y="1"/>
                  </a:moveTo>
                  <a:cubicBezTo>
                    <a:pt x="1259" y="1"/>
                    <a:pt x="1219" y="41"/>
                    <a:pt x="1180" y="80"/>
                  </a:cubicBezTo>
                  <a:lnTo>
                    <a:pt x="0" y="2551"/>
                  </a:lnTo>
                  <a:lnTo>
                    <a:pt x="225" y="2608"/>
                  </a:lnTo>
                  <a:lnTo>
                    <a:pt x="1404" y="193"/>
                  </a:lnTo>
                  <a:cubicBezTo>
                    <a:pt x="1404" y="136"/>
                    <a:pt x="1404" y="24"/>
                    <a:pt x="1348" y="24"/>
                  </a:cubicBezTo>
                  <a:cubicBezTo>
                    <a:pt x="1332" y="8"/>
                    <a:pt x="1315" y="1"/>
                    <a:pt x="129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23"/>
            <p:cNvSpPr/>
            <p:nvPr/>
          </p:nvSpPr>
          <p:spPr>
            <a:xfrm>
              <a:off x="3562850" y="1720850"/>
              <a:ext cx="9850" cy="70250"/>
            </a:xfrm>
            <a:custGeom>
              <a:rect b="b" l="l" r="r" t="t"/>
              <a:pathLst>
                <a:path extrusionOk="0" h="2810" w="394">
                  <a:moveTo>
                    <a:pt x="281" y="1"/>
                  </a:moveTo>
                  <a:cubicBezTo>
                    <a:pt x="169" y="1"/>
                    <a:pt x="169" y="57"/>
                    <a:pt x="169" y="113"/>
                  </a:cubicBezTo>
                  <a:lnTo>
                    <a:pt x="1" y="2809"/>
                  </a:lnTo>
                  <a:lnTo>
                    <a:pt x="225" y="2809"/>
                  </a:lnTo>
                  <a:lnTo>
                    <a:pt x="338" y="113"/>
                  </a:lnTo>
                  <a:cubicBezTo>
                    <a:pt x="394" y="57"/>
                    <a:pt x="338" y="1"/>
                    <a:pt x="28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23"/>
            <p:cNvSpPr/>
            <p:nvPr/>
          </p:nvSpPr>
          <p:spPr>
            <a:xfrm>
              <a:off x="3473000" y="2585800"/>
              <a:ext cx="15450" cy="70225"/>
            </a:xfrm>
            <a:custGeom>
              <a:rect b="b" l="l" r="r" t="t"/>
              <a:pathLst>
                <a:path extrusionOk="0" h="2809" w="618">
                  <a:moveTo>
                    <a:pt x="393" y="0"/>
                  </a:moveTo>
                  <a:lnTo>
                    <a:pt x="0" y="2640"/>
                  </a:lnTo>
                  <a:cubicBezTo>
                    <a:pt x="0" y="2696"/>
                    <a:pt x="56" y="2752"/>
                    <a:pt x="112" y="2808"/>
                  </a:cubicBezTo>
                  <a:cubicBezTo>
                    <a:pt x="169" y="2808"/>
                    <a:pt x="225" y="2752"/>
                    <a:pt x="225" y="2696"/>
                  </a:cubicBezTo>
                  <a:lnTo>
                    <a:pt x="61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23"/>
            <p:cNvSpPr/>
            <p:nvPr/>
          </p:nvSpPr>
          <p:spPr>
            <a:xfrm>
              <a:off x="3780500" y="2509975"/>
              <a:ext cx="44950" cy="59000"/>
            </a:xfrm>
            <a:custGeom>
              <a:rect b="b" l="l" r="r" t="t"/>
              <a:pathLst>
                <a:path extrusionOk="0" h="2360" w="1798">
                  <a:moveTo>
                    <a:pt x="169" y="0"/>
                  </a:moveTo>
                  <a:lnTo>
                    <a:pt x="0" y="113"/>
                  </a:lnTo>
                  <a:lnTo>
                    <a:pt x="1629" y="2303"/>
                  </a:lnTo>
                  <a:cubicBezTo>
                    <a:pt x="1629" y="2303"/>
                    <a:pt x="1685" y="2359"/>
                    <a:pt x="1685" y="2359"/>
                  </a:cubicBezTo>
                  <a:lnTo>
                    <a:pt x="1741" y="2359"/>
                  </a:lnTo>
                  <a:cubicBezTo>
                    <a:pt x="1797" y="2303"/>
                    <a:pt x="1797" y="2247"/>
                    <a:pt x="1741" y="2191"/>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23"/>
            <p:cNvSpPr/>
            <p:nvPr/>
          </p:nvSpPr>
          <p:spPr>
            <a:xfrm>
              <a:off x="3746800" y="2532425"/>
              <a:ext cx="40725" cy="61825"/>
            </a:xfrm>
            <a:custGeom>
              <a:rect b="b" l="l" r="r" t="t"/>
              <a:pathLst>
                <a:path extrusionOk="0" h="2473" w="1629">
                  <a:moveTo>
                    <a:pt x="169" y="1"/>
                  </a:moveTo>
                  <a:lnTo>
                    <a:pt x="0" y="113"/>
                  </a:lnTo>
                  <a:lnTo>
                    <a:pt x="1404" y="2416"/>
                  </a:lnTo>
                  <a:cubicBezTo>
                    <a:pt x="1404" y="2472"/>
                    <a:pt x="1460" y="2472"/>
                    <a:pt x="1517" y="2472"/>
                  </a:cubicBezTo>
                  <a:lnTo>
                    <a:pt x="1573" y="2472"/>
                  </a:lnTo>
                  <a:cubicBezTo>
                    <a:pt x="1573" y="2472"/>
                    <a:pt x="1629" y="2360"/>
                    <a:pt x="1573" y="2360"/>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23"/>
            <p:cNvSpPr/>
            <p:nvPr/>
          </p:nvSpPr>
          <p:spPr>
            <a:xfrm>
              <a:off x="3809975" y="2484700"/>
              <a:ext cx="50575" cy="54775"/>
            </a:xfrm>
            <a:custGeom>
              <a:rect b="b" l="l" r="r" t="t"/>
              <a:pathLst>
                <a:path extrusionOk="0" h="2191" w="2023">
                  <a:moveTo>
                    <a:pt x="169" y="0"/>
                  </a:moveTo>
                  <a:lnTo>
                    <a:pt x="1" y="169"/>
                  </a:lnTo>
                  <a:lnTo>
                    <a:pt x="1798" y="2191"/>
                  </a:lnTo>
                  <a:lnTo>
                    <a:pt x="1966" y="2191"/>
                  </a:lnTo>
                  <a:cubicBezTo>
                    <a:pt x="2022" y="2135"/>
                    <a:pt x="2022" y="2078"/>
                    <a:pt x="1966" y="2022"/>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23"/>
            <p:cNvSpPr/>
            <p:nvPr/>
          </p:nvSpPr>
          <p:spPr>
            <a:xfrm>
              <a:off x="3713100" y="2550700"/>
              <a:ext cx="33725" cy="64600"/>
            </a:xfrm>
            <a:custGeom>
              <a:rect b="b" l="l" r="r" t="t"/>
              <a:pathLst>
                <a:path extrusionOk="0" h="2584" w="1349">
                  <a:moveTo>
                    <a:pt x="169" y="0"/>
                  </a:moveTo>
                  <a:lnTo>
                    <a:pt x="0" y="56"/>
                  </a:lnTo>
                  <a:lnTo>
                    <a:pt x="1123" y="2527"/>
                  </a:lnTo>
                  <a:cubicBezTo>
                    <a:pt x="1180" y="2584"/>
                    <a:pt x="1180" y="2584"/>
                    <a:pt x="1236" y="2584"/>
                  </a:cubicBezTo>
                  <a:lnTo>
                    <a:pt x="1292" y="2584"/>
                  </a:lnTo>
                  <a:cubicBezTo>
                    <a:pt x="1348" y="2584"/>
                    <a:pt x="1348" y="2527"/>
                    <a:pt x="1348" y="2471"/>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23"/>
            <p:cNvSpPr/>
            <p:nvPr/>
          </p:nvSpPr>
          <p:spPr>
            <a:xfrm>
              <a:off x="3838050" y="2456625"/>
              <a:ext cx="56200" cy="50550"/>
            </a:xfrm>
            <a:custGeom>
              <a:rect b="b" l="l" r="r" t="t"/>
              <a:pathLst>
                <a:path extrusionOk="0" h="2022" w="2248">
                  <a:moveTo>
                    <a:pt x="169" y="0"/>
                  </a:moveTo>
                  <a:lnTo>
                    <a:pt x="1" y="169"/>
                  </a:lnTo>
                  <a:lnTo>
                    <a:pt x="2023" y="2022"/>
                  </a:lnTo>
                  <a:lnTo>
                    <a:pt x="2135" y="2022"/>
                  </a:lnTo>
                  <a:cubicBezTo>
                    <a:pt x="2191" y="2022"/>
                    <a:pt x="2247" y="1853"/>
                    <a:pt x="2191" y="1797"/>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23"/>
            <p:cNvSpPr/>
            <p:nvPr/>
          </p:nvSpPr>
          <p:spPr>
            <a:xfrm>
              <a:off x="3638675" y="2577375"/>
              <a:ext cx="21075" cy="68825"/>
            </a:xfrm>
            <a:custGeom>
              <a:rect b="b" l="l" r="r" t="t"/>
              <a:pathLst>
                <a:path extrusionOk="0" h="2753" w="843">
                  <a:moveTo>
                    <a:pt x="169" y="0"/>
                  </a:moveTo>
                  <a:lnTo>
                    <a:pt x="0" y="56"/>
                  </a:lnTo>
                  <a:lnTo>
                    <a:pt x="674" y="2696"/>
                  </a:lnTo>
                  <a:cubicBezTo>
                    <a:pt x="674" y="2752"/>
                    <a:pt x="731" y="2752"/>
                    <a:pt x="787" y="2752"/>
                  </a:cubicBezTo>
                  <a:cubicBezTo>
                    <a:pt x="843" y="2752"/>
                    <a:pt x="843" y="2696"/>
                    <a:pt x="843" y="2640"/>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23"/>
            <p:cNvSpPr/>
            <p:nvPr/>
          </p:nvSpPr>
          <p:spPr>
            <a:xfrm>
              <a:off x="3675175" y="2566125"/>
              <a:ext cx="28100" cy="67425"/>
            </a:xfrm>
            <a:custGeom>
              <a:rect b="b" l="l" r="r" t="t"/>
              <a:pathLst>
                <a:path extrusionOk="0" h="2697" w="1124">
                  <a:moveTo>
                    <a:pt x="169" y="1"/>
                  </a:moveTo>
                  <a:lnTo>
                    <a:pt x="1" y="57"/>
                  </a:lnTo>
                  <a:lnTo>
                    <a:pt x="956" y="2641"/>
                  </a:lnTo>
                  <a:cubicBezTo>
                    <a:pt x="956" y="2697"/>
                    <a:pt x="1012" y="2697"/>
                    <a:pt x="1012" y="2697"/>
                  </a:cubicBezTo>
                  <a:cubicBezTo>
                    <a:pt x="1068" y="2697"/>
                    <a:pt x="1124" y="2584"/>
                    <a:pt x="1124" y="2528"/>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23"/>
            <p:cNvSpPr/>
            <p:nvPr/>
          </p:nvSpPr>
          <p:spPr>
            <a:xfrm>
              <a:off x="3863325" y="2427125"/>
              <a:ext cx="59000" cy="44950"/>
            </a:xfrm>
            <a:custGeom>
              <a:rect b="b" l="l" r="r" t="t"/>
              <a:pathLst>
                <a:path extrusionOk="0" h="1798" w="2360">
                  <a:moveTo>
                    <a:pt x="113" y="1"/>
                  </a:moveTo>
                  <a:cubicBezTo>
                    <a:pt x="57" y="57"/>
                    <a:pt x="57" y="113"/>
                    <a:pt x="1" y="169"/>
                  </a:cubicBezTo>
                  <a:lnTo>
                    <a:pt x="2191" y="1798"/>
                  </a:lnTo>
                  <a:lnTo>
                    <a:pt x="2247" y="1798"/>
                  </a:lnTo>
                  <a:cubicBezTo>
                    <a:pt x="2247" y="1798"/>
                    <a:pt x="2303" y="1798"/>
                    <a:pt x="2303" y="1742"/>
                  </a:cubicBezTo>
                  <a:cubicBezTo>
                    <a:pt x="2360" y="1686"/>
                    <a:pt x="2360" y="1629"/>
                    <a:pt x="2303" y="1573"/>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23"/>
            <p:cNvSpPr/>
            <p:nvPr/>
          </p:nvSpPr>
          <p:spPr>
            <a:xfrm>
              <a:off x="3930725" y="2285300"/>
              <a:ext cx="68825" cy="22500"/>
            </a:xfrm>
            <a:custGeom>
              <a:rect b="b" l="l" r="r" t="t"/>
              <a:pathLst>
                <a:path extrusionOk="0" h="900" w="2753">
                  <a:moveTo>
                    <a:pt x="57" y="1"/>
                  </a:moveTo>
                  <a:cubicBezTo>
                    <a:pt x="57" y="113"/>
                    <a:pt x="1" y="169"/>
                    <a:pt x="1" y="226"/>
                  </a:cubicBezTo>
                  <a:lnTo>
                    <a:pt x="2640" y="900"/>
                  </a:lnTo>
                  <a:cubicBezTo>
                    <a:pt x="2697" y="900"/>
                    <a:pt x="2753" y="843"/>
                    <a:pt x="2753" y="787"/>
                  </a:cubicBezTo>
                  <a:cubicBezTo>
                    <a:pt x="2753" y="731"/>
                    <a:pt x="2753" y="731"/>
                    <a:pt x="2697" y="675"/>
                  </a:cubicBezTo>
                  <a:lnTo>
                    <a:pt x="5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23"/>
            <p:cNvSpPr/>
            <p:nvPr/>
          </p:nvSpPr>
          <p:spPr>
            <a:xfrm>
              <a:off x="3940550" y="2246000"/>
              <a:ext cx="70250" cy="15475"/>
            </a:xfrm>
            <a:custGeom>
              <a:rect b="b" l="l" r="r" t="t"/>
              <a:pathLst>
                <a:path extrusionOk="0" h="619" w="2810">
                  <a:moveTo>
                    <a:pt x="1" y="0"/>
                  </a:moveTo>
                  <a:cubicBezTo>
                    <a:pt x="1" y="113"/>
                    <a:pt x="1" y="169"/>
                    <a:pt x="1" y="225"/>
                  </a:cubicBezTo>
                  <a:lnTo>
                    <a:pt x="2697" y="618"/>
                  </a:lnTo>
                  <a:cubicBezTo>
                    <a:pt x="2753" y="618"/>
                    <a:pt x="2809" y="618"/>
                    <a:pt x="2809" y="562"/>
                  </a:cubicBezTo>
                  <a:cubicBezTo>
                    <a:pt x="2809" y="450"/>
                    <a:pt x="2753" y="393"/>
                    <a:pt x="2697" y="393"/>
                  </a:cubicBezTo>
                  <a:lnTo>
                    <a:pt x="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23"/>
            <p:cNvSpPr/>
            <p:nvPr/>
          </p:nvSpPr>
          <p:spPr>
            <a:xfrm>
              <a:off x="3943375" y="2208075"/>
              <a:ext cx="70225" cy="8450"/>
            </a:xfrm>
            <a:custGeom>
              <a:rect b="b" l="l" r="r" t="t"/>
              <a:pathLst>
                <a:path extrusionOk="0" h="338" w="2809">
                  <a:moveTo>
                    <a:pt x="0" y="1"/>
                  </a:moveTo>
                  <a:lnTo>
                    <a:pt x="0" y="226"/>
                  </a:lnTo>
                  <a:lnTo>
                    <a:pt x="2696" y="338"/>
                  </a:lnTo>
                  <a:cubicBezTo>
                    <a:pt x="2808" y="338"/>
                    <a:pt x="2808" y="169"/>
                    <a:pt x="2696" y="169"/>
                  </a:cubicBezTo>
                  <a:lnTo>
                    <a:pt x="2752" y="169"/>
                  </a:lnTo>
                  <a:lnTo>
                    <a:pt x="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23"/>
            <p:cNvSpPr/>
            <p:nvPr/>
          </p:nvSpPr>
          <p:spPr>
            <a:xfrm>
              <a:off x="3919500" y="2321825"/>
              <a:ext cx="68825" cy="29500"/>
            </a:xfrm>
            <a:custGeom>
              <a:rect b="b" l="l" r="r" t="t"/>
              <a:pathLst>
                <a:path extrusionOk="0" h="1180" w="2753">
                  <a:moveTo>
                    <a:pt x="56" y="0"/>
                  </a:moveTo>
                  <a:cubicBezTo>
                    <a:pt x="56" y="113"/>
                    <a:pt x="0" y="169"/>
                    <a:pt x="0" y="225"/>
                  </a:cubicBezTo>
                  <a:lnTo>
                    <a:pt x="2584" y="1180"/>
                  </a:lnTo>
                  <a:cubicBezTo>
                    <a:pt x="2696" y="1124"/>
                    <a:pt x="2752" y="1011"/>
                    <a:pt x="2640" y="955"/>
                  </a:cubicBezTo>
                  <a:lnTo>
                    <a:pt x="5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23"/>
            <p:cNvSpPr/>
            <p:nvPr/>
          </p:nvSpPr>
          <p:spPr>
            <a:xfrm>
              <a:off x="3884400" y="2393425"/>
              <a:ext cx="64300" cy="39575"/>
            </a:xfrm>
            <a:custGeom>
              <a:rect b="b" l="l" r="r" t="t"/>
              <a:pathLst>
                <a:path extrusionOk="0" h="1583" w="2572">
                  <a:moveTo>
                    <a:pt x="113" y="1"/>
                  </a:moveTo>
                  <a:cubicBezTo>
                    <a:pt x="113" y="57"/>
                    <a:pt x="56" y="113"/>
                    <a:pt x="0" y="169"/>
                  </a:cubicBezTo>
                  <a:lnTo>
                    <a:pt x="2359" y="1573"/>
                  </a:lnTo>
                  <a:lnTo>
                    <a:pt x="2415" y="1573"/>
                  </a:lnTo>
                  <a:cubicBezTo>
                    <a:pt x="2428" y="1579"/>
                    <a:pt x="2440" y="1582"/>
                    <a:pt x="2451" y="1582"/>
                  </a:cubicBezTo>
                  <a:cubicBezTo>
                    <a:pt x="2538" y="1582"/>
                    <a:pt x="2571" y="1405"/>
                    <a:pt x="2471" y="1405"/>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23"/>
            <p:cNvSpPr/>
            <p:nvPr/>
          </p:nvSpPr>
          <p:spPr>
            <a:xfrm>
              <a:off x="3599350" y="2585800"/>
              <a:ext cx="15475" cy="70225"/>
            </a:xfrm>
            <a:custGeom>
              <a:rect b="b" l="l" r="r" t="t"/>
              <a:pathLst>
                <a:path extrusionOk="0" h="2809" w="619">
                  <a:moveTo>
                    <a:pt x="1" y="0"/>
                  </a:moveTo>
                  <a:lnTo>
                    <a:pt x="394" y="2696"/>
                  </a:lnTo>
                  <a:cubicBezTo>
                    <a:pt x="394" y="2752"/>
                    <a:pt x="450" y="2808"/>
                    <a:pt x="506" y="2808"/>
                  </a:cubicBezTo>
                  <a:cubicBezTo>
                    <a:pt x="562" y="2808"/>
                    <a:pt x="619" y="2752"/>
                    <a:pt x="619" y="2696"/>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23"/>
            <p:cNvSpPr/>
            <p:nvPr/>
          </p:nvSpPr>
          <p:spPr>
            <a:xfrm>
              <a:off x="3904050" y="2359725"/>
              <a:ext cx="66025" cy="33725"/>
            </a:xfrm>
            <a:custGeom>
              <a:rect b="b" l="l" r="r" t="t"/>
              <a:pathLst>
                <a:path extrusionOk="0" h="1349" w="2641">
                  <a:moveTo>
                    <a:pt x="113" y="1"/>
                  </a:moveTo>
                  <a:cubicBezTo>
                    <a:pt x="113" y="57"/>
                    <a:pt x="1" y="113"/>
                    <a:pt x="1" y="169"/>
                  </a:cubicBezTo>
                  <a:lnTo>
                    <a:pt x="2472" y="1349"/>
                  </a:lnTo>
                  <a:cubicBezTo>
                    <a:pt x="2528" y="1349"/>
                    <a:pt x="2584" y="1349"/>
                    <a:pt x="2584" y="1292"/>
                  </a:cubicBezTo>
                  <a:cubicBezTo>
                    <a:pt x="2640" y="1236"/>
                    <a:pt x="2584" y="1180"/>
                    <a:pt x="2528" y="1124"/>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23"/>
            <p:cNvSpPr/>
            <p:nvPr/>
          </p:nvSpPr>
          <p:spPr>
            <a:xfrm>
              <a:off x="3100900" y="2321825"/>
              <a:ext cx="67425" cy="28100"/>
            </a:xfrm>
            <a:custGeom>
              <a:rect b="b" l="l" r="r" t="t"/>
              <a:pathLst>
                <a:path extrusionOk="0" h="1124" w="2697">
                  <a:moveTo>
                    <a:pt x="2640" y="0"/>
                  </a:moveTo>
                  <a:lnTo>
                    <a:pt x="113" y="899"/>
                  </a:lnTo>
                  <a:cubicBezTo>
                    <a:pt x="57" y="899"/>
                    <a:pt x="0" y="1011"/>
                    <a:pt x="0" y="1067"/>
                  </a:cubicBezTo>
                  <a:cubicBezTo>
                    <a:pt x="57" y="1067"/>
                    <a:pt x="57" y="1124"/>
                    <a:pt x="113" y="1124"/>
                  </a:cubicBezTo>
                  <a:lnTo>
                    <a:pt x="169" y="1124"/>
                  </a:lnTo>
                  <a:lnTo>
                    <a:pt x="2696" y="225"/>
                  </a:lnTo>
                  <a:cubicBezTo>
                    <a:pt x="2696" y="113"/>
                    <a:pt x="2696" y="56"/>
                    <a:pt x="264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23"/>
            <p:cNvSpPr/>
            <p:nvPr/>
          </p:nvSpPr>
          <p:spPr>
            <a:xfrm>
              <a:off x="3140225" y="2392025"/>
              <a:ext cx="63200" cy="40750"/>
            </a:xfrm>
            <a:custGeom>
              <a:rect b="b" l="l" r="r" t="t"/>
              <a:pathLst>
                <a:path extrusionOk="0" h="1630" w="2528">
                  <a:moveTo>
                    <a:pt x="2415" y="0"/>
                  </a:moveTo>
                  <a:lnTo>
                    <a:pt x="56" y="1405"/>
                  </a:lnTo>
                  <a:cubicBezTo>
                    <a:pt x="0" y="1461"/>
                    <a:pt x="0" y="1517"/>
                    <a:pt x="0" y="1573"/>
                  </a:cubicBezTo>
                  <a:cubicBezTo>
                    <a:pt x="56" y="1629"/>
                    <a:pt x="56" y="1629"/>
                    <a:pt x="112" y="1629"/>
                  </a:cubicBezTo>
                  <a:lnTo>
                    <a:pt x="169" y="1629"/>
                  </a:lnTo>
                  <a:lnTo>
                    <a:pt x="2527" y="225"/>
                  </a:lnTo>
                  <a:lnTo>
                    <a:pt x="241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23"/>
            <p:cNvSpPr/>
            <p:nvPr/>
          </p:nvSpPr>
          <p:spPr>
            <a:xfrm>
              <a:off x="3119150" y="2358325"/>
              <a:ext cx="66025" cy="35125"/>
            </a:xfrm>
            <a:custGeom>
              <a:rect b="b" l="l" r="r" t="t"/>
              <a:pathLst>
                <a:path extrusionOk="0" h="1405" w="2641">
                  <a:moveTo>
                    <a:pt x="2528" y="1"/>
                  </a:moveTo>
                  <a:lnTo>
                    <a:pt x="57" y="1180"/>
                  </a:lnTo>
                  <a:cubicBezTo>
                    <a:pt x="1" y="1180"/>
                    <a:pt x="1" y="1236"/>
                    <a:pt x="1" y="1348"/>
                  </a:cubicBezTo>
                  <a:cubicBezTo>
                    <a:pt x="1" y="1348"/>
                    <a:pt x="57" y="1405"/>
                    <a:pt x="113" y="1405"/>
                  </a:cubicBezTo>
                  <a:lnTo>
                    <a:pt x="169" y="1405"/>
                  </a:lnTo>
                  <a:lnTo>
                    <a:pt x="2640" y="225"/>
                  </a:lnTo>
                  <a:lnTo>
                    <a:pt x="252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23"/>
            <p:cNvSpPr/>
            <p:nvPr/>
          </p:nvSpPr>
          <p:spPr>
            <a:xfrm>
              <a:off x="3166900" y="2425725"/>
              <a:ext cx="60400" cy="46350"/>
            </a:xfrm>
            <a:custGeom>
              <a:rect b="b" l="l" r="r" t="t"/>
              <a:pathLst>
                <a:path extrusionOk="0" h="1854" w="2416">
                  <a:moveTo>
                    <a:pt x="2191" y="0"/>
                  </a:moveTo>
                  <a:lnTo>
                    <a:pt x="56" y="1629"/>
                  </a:lnTo>
                  <a:cubicBezTo>
                    <a:pt x="0" y="1685"/>
                    <a:pt x="0" y="1742"/>
                    <a:pt x="56" y="1798"/>
                  </a:cubicBezTo>
                  <a:cubicBezTo>
                    <a:pt x="56" y="1798"/>
                    <a:pt x="113" y="1854"/>
                    <a:pt x="169" y="1854"/>
                  </a:cubicBezTo>
                  <a:lnTo>
                    <a:pt x="225" y="1854"/>
                  </a:lnTo>
                  <a:lnTo>
                    <a:pt x="2415" y="225"/>
                  </a:lnTo>
                  <a:lnTo>
                    <a:pt x="219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23"/>
            <p:cNvSpPr/>
            <p:nvPr/>
          </p:nvSpPr>
          <p:spPr>
            <a:xfrm>
              <a:off x="3078425" y="2246000"/>
              <a:ext cx="71650" cy="15475"/>
            </a:xfrm>
            <a:custGeom>
              <a:rect b="b" l="l" r="r" t="t"/>
              <a:pathLst>
                <a:path extrusionOk="0" h="619" w="2866">
                  <a:moveTo>
                    <a:pt x="2809" y="0"/>
                  </a:moveTo>
                  <a:lnTo>
                    <a:pt x="113" y="393"/>
                  </a:lnTo>
                  <a:cubicBezTo>
                    <a:pt x="57" y="393"/>
                    <a:pt x="1" y="450"/>
                    <a:pt x="57" y="506"/>
                  </a:cubicBezTo>
                  <a:cubicBezTo>
                    <a:pt x="57" y="562"/>
                    <a:pt x="57" y="618"/>
                    <a:pt x="169" y="618"/>
                  </a:cubicBezTo>
                  <a:lnTo>
                    <a:pt x="2865" y="225"/>
                  </a:lnTo>
                  <a:cubicBezTo>
                    <a:pt x="2865" y="113"/>
                    <a:pt x="2809" y="56"/>
                    <a:pt x="280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23"/>
            <p:cNvSpPr/>
            <p:nvPr/>
          </p:nvSpPr>
          <p:spPr>
            <a:xfrm>
              <a:off x="3194975" y="2455200"/>
              <a:ext cx="54775" cy="50575"/>
            </a:xfrm>
            <a:custGeom>
              <a:rect b="b" l="l" r="r" t="t"/>
              <a:pathLst>
                <a:path extrusionOk="0" h="2023" w="2191">
                  <a:moveTo>
                    <a:pt x="2022" y="1"/>
                  </a:moveTo>
                  <a:lnTo>
                    <a:pt x="0" y="1854"/>
                  </a:lnTo>
                  <a:cubicBezTo>
                    <a:pt x="0" y="1910"/>
                    <a:pt x="0" y="1967"/>
                    <a:pt x="0" y="2023"/>
                  </a:cubicBezTo>
                  <a:lnTo>
                    <a:pt x="169" y="2023"/>
                  </a:lnTo>
                  <a:lnTo>
                    <a:pt x="2191" y="169"/>
                  </a:lnTo>
                  <a:lnTo>
                    <a:pt x="202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23"/>
            <p:cNvSpPr/>
            <p:nvPr/>
          </p:nvSpPr>
          <p:spPr>
            <a:xfrm>
              <a:off x="3088250" y="2285300"/>
              <a:ext cx="68850" cy="22500"/>
            </a:xfrm>
            <a:custGeom>
              <a:rect b="b" l="l" r="r" t="t"/>
              <a:pathLst>
                <a:path extrusionOk="0" h="900" w="2754">
                  <a:moveTo>
                    <a:pt x="2753" y="1"/>
                  </a:moveTo>
                  <a:lnTo>
                    <a:pt x="113" y="675"/>
                  </a:lnTo>
                  <a:cubicBezTo>
                    <a:pt x="1" y="675"/>
                    <a:pt x="1" y="731"/>
                    <a:pt x="1" y="787"/>
                  </a:cubicBezTo>
                  <a:cubicBezTo>
                    <a:pt x="1" y="843"/>
                    <a:pt x="57" y="900"/>
                    <a:pt x="113" y="900"/>
                  </a:cubicBezTo>
                  <a:lnTo>
                    <a:pt x="2753" y="226"/>
                  </a:lnTo>
                  <a:cubicBezTo>
                    <a:pt x="2753" y="169"/>
                    <a:pt x="2753" y="57"/>
                    <a:pt x="275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23"/>
            <p:cNvSpPr/>
            <p:nvPr/>
          </p:nvSpPr>
          <p:spPr>
            <a:xfrm>
              <a:off x="3561450" y="2588600"/>
              <a:ext cx="8450" cy="71625"/>
            </a:xfrm>
            <a:custGeom>
              <a:rect b="b" l="l" r="r" t="t"/>
              <a:pathLst>
                <a:path extrusionOk="0" h="2865" w="338">
                  <a:moveTo>
                    <a:pt x="225" y="0"/>
                  </a:moveTo>
                  <a:lnTo>
                    <a:pt x="0" y="57"/>
                  </a:lnTo>
                  <a:lnTo>
                    <a:pt x="113" y="2753"/>
                  </a:lnTo>
                  <a:cubicBezTo>
                    <a:pt x="113" y="2809"/>
                    <a:pt x="169" y="2865"/>
                    <a:pt x="225" y="2865"/>
                  </a:cubicBezTo>
                  <a:cubicBezTo>
                    <a:pt x="281" y="2865"/>
                    <a:pt x="337" y="2809"/>
                    <a:pt x="337" y="2753"/>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23"/>
            <p:cNvSpPr/>
            <p:nvPr/>
          </p:nvSpPr>
          <p:spPr>
            <a:xfrm>
              <a:off x="3075625" y="2206675"/>
              <a:ext cx="70225" cy="9850"/>
            </a:xfrm>
            <a:custGeom>
              <a:rect b="b" l="l" r="r" t="t"/>
              <a:pathLst>
                <a:path extrusionOk="0" h="394" w="2809">
                  <a:moveTo>
                    <a:pt x="2809" y="1"/>
                  </a:moveTo>
                  <a:lnTo>
                    <a:pt x="113" y="169"/>
                  </a:lnTo>
                  <a:cubicBezTo>
                    <a:pt x="0" y="169"/>
                    <a:pt x="0" y="225"/>
                    <a:pt x="0" y="282"/>
                  </a:cubicBezTo>
                  <a:cubicBezTo>
                    <a:pt x="0" y="338"/>
                    <a:pt x="57" y="394"/>
                    <a:pt x="113" y="394"/>
                  </a:cubicBezTo>
                  <a:lnTo>
                    <a:pt x="2809" y="225"/>
                  </a:lnTo>
                  <a:lnTo>
                    <a:pt x="280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23"/>
            <p:cNvSpPr/>
            <p:nvPr/>
          </p:nvSpPr>
          <p:spPr>
            <a:xfrm>
              <a:off x="3426650" y="2577375"/>
              <a:ext cx="22500" cy="68825"/>
            </a:xfrm>
            <a:custGeom>
              <a:rect b="b" l="l" r="r" t="t"/>
              <a:pathLst>
                <a:path extrusionOk="0" h="2753" w="900">
                  <a:moveTo>
                    <a:pt x="675" y="0"/>
                  </a:moveTo>
                  <a:lnTo>
                    <a:pt x="1" y="2640"/>
                  </a:lnTo>
                  <a:cubicBezTo>
                    <a:pt x="1" y="2696"/>
                    <a:pt x="57" y="2752"/>
                    <a:pt x="113" y="2752"/>
                  </a:cubicBezTo>
                  <a:cubicBezTo>
                    <a:pt x="169" y="2752"/>
                    <a:pt x="169" y="2696"/>
                    <a:pt x="225" y="2696"/>
                  </a:cubicBezTo>
                  <a:lnTo>
                    <a:pt x="899" y="56"/>
                  </a:lnTo>
                  <a:lnTo>
                    <a:pt x="67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23"/>
            <p:cNvSpPr/>
            <p:nvPr/>
          </p:nvSpPr>
          <p:spPr>
            <a:xfrm>
              <a:off x="3384525" y="2566125"/>
              <a:ext cx="26700" cy="67425"/>
            </a:xfrm>
            <a:custGeom>
              <a:rect b="b" l="l" r="r" t="t"/>
              <a:pathLst>
                <a:path extrusionOk="0" h="2697" w="1068">
                  <a:moveTo>
                    <a:pt x="899" y="1"/>
                  </a:moveTo>
                  <a:lnTo>
                    <a:pt x="1" y="2528"/>
                  </a:lnTo>
                  <a:cubicBezTo>
                    <a:pt x="1" y="2584"/>
                    <a:pt x="1" y="2641"/>
                    <a:pt x="57" y="2697"/>
                  </a:cubicBezTo>
                  <a:cubicBezTo>
                    <a:pt x="113" y="2697"/>
                    <a:pt x="169" y="2641"/>
                    <a:pt x="169" y="2584"/>
                  </a:cubicBezTo>
                  <a:lnTo>
                    <a:pt x="1068" y="57"/>
                  </a:lnTo>
                  <a:lnTo>
                    <a:pt x="89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23"/>
            <p:cNvSpPr/>
            <p:nvPr/>
          </p:nvSpPr>
          <p:spPr>
            <a:xfrm>
              <a:off x="3227275" y="2484700"/>
              <a:ext cx="50575" cy="54775"/>
            </a:xfrm>
            <a:custGeom>
              <a:rect b="b" l="l" r="r" t="t"/>
              <a:pathLst>
                <a:path extrusionOk="0" h="2191" w="2023">
                  <a:moveTo>
                    <a:pt x="1854" y="0"/>
                  </a:moveTo>
                  <a:lnTo>
                    <a:pt x="0" y="2022"/>
                  </a:lnTo>
                  <a:cubicBezTo>
                    <a:pt x="0" y="2078"/>
                    <a:pt x="0" y="2135"/>
                    <a:pt x="0" y="2191"/>
                  </a:cubicBezTo>
                  <a:lnTo>
                    <a:pt x="169" y="2191"/>
                  </a:lnTo>
                  <a:lnTo>
                    <a:pt x="2022" y="113"/>
                  </a:lnTo>
                  <a:lnTo>
                    <a:pt x="185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23"/>
            <p:cNvSpPr/>
            <p:nvPr/>
          </p:nvSpPr>
          <p:spPr>
            <a:xfrm>
              <a:off x="3517925" y="2588600"/>
              <a:ext cx="8450" cy="71625"/>
            </a:xfrm>
            <a:custGeom>
              <a:rect b="b" l="l" r="r" t="t"/>
              <a:pathLst>
                <a:path extrusionOk="0" h="2865" w="338">
                  <a:moveTo>
                    <a:pt x="113" y="0"/>
                  </a:moveTo>
                  <a:lnTo>
                    <a:pt x="0" y="2753"/>
                  </a:lnTo>
                  <a:cubicBezTo>
                    <a:pt x="0" y="2809"/>
                    <a:pt x="56" y="2865"/>
                    <a:pt x="113" y="2865"/>
                  </a:cubicBezTo>
                  <a:cubicBezTo>
                    <a:pt x="169" y="2865"/>
                    <a:pt x="225" y="2809"/>
                    <a:pt x="225" y="2753"/>
                  </a:cubicBezTo>
                  <a:lnTo>
                    <a:pt x="33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23"/>
            <p:cNvSpPr/>
            <p:nvPr/>
          </p:nvSpPr>
          <p:spPr>
            <a:xfrm>
              <a:off x="3341000" y="2549275"/>
              <a:ext cx="33725" cy="66025"/>
            </a:xfrm>
            <a:custGeom>
              <a:rect b="b" l="l" r="r" t="t"/>
              <a:pathLst>
                <a:path extrusionOk="0" h="2641" w="1349">
                  <a:moveTo>
                    <a:pt x="1180" y="1"/>
                  </a:moveTo>
                  <a:lnTo>
                    <a:pt x="1" y="2472"/>
                  </a:lnTo>
                  <a:cubicBezTo>
                    <a:pt x="1" y="2528"/>
                    <a:pt x="1" y="2584"/>
                    <a:pt x="57" y="2641"/>
                  </a:cubicBezTo>
                  <a:lnTo>
                    <a:pt x="113" y="2641"/>
                  </a:lnTo>
                  <a:cubicBezTo>
                    <a:pt x="169" y="2641"/>
                    <a:pt x="169" y="2584"/>
                    <a:pt x="225" y="2584"/>
                  </a:cubicBezTo>
                  <a:lnTo>
                    <a:pt x="1349" y="113"/>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23"/>
            <p:cNvSpPr/>
            <p:nvPr/>
          </p:nvSpPr>
          <p:spPr>
            <a:xfrm>
              <a:off x="3262375" y="2508575"/>
              <a:ext cx="46350" cy="59000"/>
            </a:xfrm>
            <a:custGeom>
              <a:rect b="b" l="l" r="r" t="t"/>
              <a:pathLst>
                <a:path extrusionOk="0" h="2360" w="1854">
                  <a:moveTo>
                    <a:pt x="1629" y="0"/>
                  </a:moveTo>
                  <a:lnTo>
                    <a:pt x="0" y="2191"/>
                  </a:lnTo>
                  <a:cubicBezTo>
                    <a:pt x="0" y="2247"/>
                    <a:pt x="0" y="2303"/>
                    <a:pt x="0" y="2359"/>
                  </a:cubicBezTo>
                  <a:lnTo>
                    <a:pt x="113" y="2359"/>
                  </a:lnTo>
                  <a:cubicBezTo>
                    <a:pt x="113" y="2359"/>
                    <a:pt x="169" y="2359"/>
                    <a:pt x="169" y="2303"/>
                  </a:cubicBezTo>
                  <a:lnTo>
                    <a:pt x="1854" y="169"/>
                  </a:lnTo>
                  <a:lnTo>
                    <a:pt x="162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23"/>
            <p:cNvSpPr/>
            <p:nvPr/>
          </p:nvSpPr>
          <p:spPr>
            <a:xfrm>
              <a:off x="3300275" y="2531025"/>
              <a:ext cx="40750" cy="63225"/>
            </a:xfrm>
            <a:custGeom>
              <a:rect b="b" l="l" r="r" t="t"/>
              <a:pathLst>
                <a:path extrusionOk="0" h="2529" w="1630">
                  <a:moveTo>
                    <a:pt x="1461" y="1"/>
                  </a:moveTo>
                  <a:lnTo>
                    <a:pt x="57" y="2360"/>
                  </a:lnTo>
                  <a:cubicBezTo>
                    <a:pt x="1" y="2416"/>
                    <a:pt x="1" y="2472"/>
                    <a:pt x="57" y="2528"/>
                  </a:cubicBezTo>
                  <a:lnTo>
                    <a:pt x="113" y="2528"/>
                  </a:lnTo>
                  <a:cubicBezTo>
                    <a:pt x="169" y="2528"/>
                    <a:pt x="169" y="2472"/>
                    <a:pt x="225" y="2472"/>
                  </a:cubicBezTo>
                  <a:lnTo>
                    <a:pt x="1630" y="113"/>
                  </a:lnTo>
                  <a:lnTo>
                    <a:pt x="146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23"/>
            <p:cNvSpPr/>
            <p:nvPr/>
          </p:nvSpPr>
          <p:spPr>
            <a:xfrm>
              <a:off x="3065800" y="1831775"/>
              <a:ext cx="836875" cy="718050"/>
            </a:xfrm>
            <a:custGeom>
              <a:rect b="b" l="l" r="r" t="t"/>
              <a:pathLst>
                <a:path extrusionOk="0" h="28722" w="33475">
                  <a:moveTo>
                    <a:pt x="19038" y="344"/>
                  </a:moveTo>
                  <a:cubicBezTo>
                    <a:pt x="26234" y="344"/>
                    <a:pt x="33137" y="5917"/>
                    <a:pt x="33137" y="14323"/>
                  </a:cubicBezTo>
                  <a:cubicBezTo>
                    <a:pt x="33081" y="22073"/>
                    <a:pt x="26847" y="28308"/>
                    <a:pt x="19152" y="28308"/>
                  </a:cubicBezTo>
                  <a:cubicBezTo>
                    <a:pt x="6684" y="28308"/>
                    <a:pt x="450" y="13256"/>
                    <a:pt x="9267" y="4438"/>
                  </a:cubicBezTo>
                  <a:cubicBezTo>
                    <a:pt x="12114" y="1610"/>
                    <a:pt x="15609" y="344"/>
                    <a:pt x="19038" y="344"/>
                  </a:cubicBezTo>
                  <a:close/>
                  <a:moveTo>
                    <a:pt x="19152" y="1"/>
                  </a:moveTo>
                  <a:cubicBezTo>
                    <a:pt x="6347" y="1"/>
                    <a:pt x="0" y="15446"/>
                    <a:pt x="8987" y="24489"/>
                  </a:cubicBezTo>
                  <a:cubicBezTo>
                    <a:pt x="11910" y="27412"/>
                    <a:pt x="15503" y="28721"/>
                    <a:pt x="19027" y="28721"/>
                  </a:cubicBezTo>
                  <a:cubicBezTo>
                    <a:pt x="26402" y="28721"/>
                    <a:pt x="33474" y="22988"/>
                    <a:pt x="33474" y="14323"/>
                  </a:cubicBezTo>
                  <a:cubicBezTo>
                    <a:pt x="33474" y="6404"/>
                    <a:pt x="27072" y="1"/>
                    <a:pt x="1915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23"/>
            <p:cNvSpPr/>
            <p:nvPr/>
          </p:nvSpPr>
          <p:spPr>
            <a:xfrm>
              <a:off x="3427300" y="2075175"/>
              <a:ext cx="42900" cy="41675"/>
            </a:xfrm>
            <a:custGeom>
              <a:rect b="b" l="l" r="r" t="t"/>
              <a:pathLst>
                <a:path extrusionOk="0" h="1667" w="1716">
                  <a:moveTo>
                    <a:pt x="172" y="0"/>
                  </a:moveTo>
                  <a:cubicBezTo>
                    <a:pt x="80" y="0"/>
                    <a:pt x="1" y="120"/>
                    <a:pt x="87" y="206"/>
                  </a:cubicBezTo>
                  <a:lnTo>
                    <a:pt x="1547" y="1666"/>
                  </a:lnTo>
                  <a:lnTo>
                    <a:pt x="1716" y="1498"/>
                  </a:lnTo>
                  <a:lnTo>
                    <a:pt x="255" y="37"/>
                  </a:lnTo>
                  <a:cubicBezTo>
                    <a:pt x="229" y="11"/>
                    <a:pt x="200" y="0"/>
                    <a:pt x="17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23"/>
            <p:cNvSpPr/>
            <p:nvPr/>
          </p:nvSpPr>
          <p:spPr>
            <a:xfrm>
              <a:off x="3329775" y="2185625"/>
              <a:ext cx="106725" cy="5625"/>
            </a:xfrm>
            <a:custGeom>
              <a:rect b="b" l="l" r="r" t="t"/>
              <a:pathLst>
                <a:path extrusionOk="0" h="225" w="4269">
                  <a:moveTo>
                    <a:pt x="113" y="0"/>
                  </a:moveTo>
                  <a:cubicBezTo>
                    <a:pt x="56" y="0"/>
                    <a:pt x="0" y="56"/>
                    <a:pt x="0" y="113"/>
                  </a:cubicBezTo>
                  <a:cubicBezTo>
                    <a:pt x="0" y="169"/>
                    <a:pt x="56" y="225"/>
                    <a:pt x="113" y="225"/>
                  </a:cubicBezTo>
                  <a:lnTo>
                    <a:pt x="4269" y="225"/>
                  </a:lnTo>
                  <a:lnTo>
                    <a:pt x="4269" y="169"/>
                  </a:lnTo>
                  <a:lnTo>
                    <a:pt x="42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23"/>
            <p:cNvSpPr/>
            <p:nvPr/>
          </p:nvSpPr>
          <p:spPr>
            <a:xfrm>
              <a:off x="3539675" y="1977100"/>
              <a:ext cx="6350" cy="106050"/>
            </a:xfrm>
            <a:custGeom>
              <a:rect b="b" l="l" r="r" t="t"/>
              <a:pathLst>
                <a:path extrusionOk="0" h="4242" w="254">
                  <a:moveTo>
                    <a:pt x="120" y="1"/>
                  </a:moveTo>
                  <a:cubicBezTo>
                    <a:pt x="57" y="1"/>
                    <a:pt x="1" y="29"/>
                    <a:pt x="29" y="85"/>
                  </a:cubicBezTo>
                  <a:lnTo>
                    <a:pt x="29" y="4241"/>
                  </a:lnTo>
                  <a:lnTo>
                    <a:pt x="254" y="4241"/>
                  </a:lnTo>
                  <a:lnTo>
                    <a:pt x="254" y="85"/>
                  </a:lnTo>
                  <a:cubicBezTo>
                    <a:pt x="254" y="29"/>
                    <a:pt x="183" y="1"/>
                    <a:pt x="12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23"/>
            <p:cNvSpPr/>
            <p:nvPr/>
          </p:nvSpPr>
          <p:spPr>
            <a:xfrm>
              <a:off x="3390150" y="2036775"/>
              <a:ext cx="366500" cy="365100"/>
            </a:xfrm>
            <a:custGeom>
              <a:rect b="b" l="l" r="r" t="t"/>
              <a:pathLst>
                <a:path extrusionOk="0" h="14604" w="14660">
                  <a:moveTo>
                    <a:pt x="7976" y="1"/>
                  </a:moveTo>
                  <a:lnTo>
                    <a:pt x="7751" y="731"/>
                  </a:lnTo>
                  <a:cubicBezTo>
                    <a:pt x="8593" y="1012"/>
                    <a:pt x="9324" y="1461"/>
                    <a:pt x="9998" y="2079"/>
                  </a:cubicBezTo>
                  <a:lnTo>
                    <a:pt x="9099" y="2978"/>
                  </a:lnTo>
                  <a:cubicBezTo>
                    <a:pt x="9155" y="2978"/>
                    <a:pt x="9211" y="3034"/>
                    <a:pt x="9267" y="3090"/>
                  </a:cubicBezTo>
                  <a:lnTo>
                    <a:pt x="10166" y="2247"/>
                  </a:lnTo>
                  <a:cubicBezTo>
                    <a:pt x="11121" y="3258"/>
                    <a:pt x="11683" y="4550"/>
                    <a:pt x="11739" y="5954"/>
                  </a:cubicBezTo>
                  <a:lnTo>
                    <a:pt x="10503" y="5954"/>
                  </a:lnTo>
                  <a:lnTo>
                    <a:pt x="10503" y="6123"/>
                  </a:lnTo>
                  <a:lnTo>
                    <a:pt x="10503" y="6179"/>
                  </a:lnTo>
                  <a:lnTo>
                    <a:pt x="11739" y="6179"/>
                  </a:lnTo>
                  <a:cubicBezTo>
                    <a:pt x="11683" y="7583"/>
                    <a:pt x="11121" y="8931"/>
                    <a:pt x="10166" y="9998"/>
                  </a:cubicBezTo>
                  <a:lnTo>
                    <a:pt x="9324" y="9099"/>
                  </a:lnTo>
                  <a:lnTo>
                    <a:pt x="9155" y="9268"/>
                  </a:lnTo>
                  <a:lnTo>
                    <a:pt x="9998" y="10110"/>
                  </a:lnTo>
                  <a:cubicBezTo>
                    <a:pt x="8987" y="11121"/>
                    <a:pt x="7639" y="11683"/>
                    <a:pt x="6235" y="11683"/>
                  </a:cubicBezTo>
                  <a:lnTo>
                    <a:pt x="6235" y="10447"/>
                  </a:lnTo>
                  <a:lnTo>
                    <a:pt x="6010" y="10447"/>
                  </a:lnTo>
                  <a:lnTo>
                    <a:pt x="6010" y="11683"/>
                  </a:lnTo>
                  <a:cubicBezTo>
                    <a:pt x="4550" y="11683"/>
                    <a:pt x="3202" y="11121"/>
                    <a:pt x="2191" y="10110"/>
                  </a:cubicBezTo>
                  <a:lnTo>
                    <a:pt x="3146" y="9212"/>
                  </a:lnTo>
                  <a:lnTo>
                    <a:pt x="2977" y="9043"/>
                  </a:lnTo>
                  <a:lnTo>
                    <a:pt x="2022" y="9942"/>
                  </a:lnTo>
                  <a:cubicBezTo>
                    <a:pt x="1461" y="9324"/>
                    <a:pt x="1011" y="8594"/>
                    <a:pt x="730" y="7752"/>
                  </a:cubicBezTo>
                  <a:lnTo>
                    <a:pt x="0" y="7976"/>
                  </a:lnTo>
                  <a:cubicBezTo>
                    <a:pt x="787" y="10616"/>
                    <a:pt x="3202" y="12469"/>
                    <a:pt x="6010" y="12469"/>
                  </a:cubicBezTo>
                  <a:lnTo>
                    <a:pt x="6010" y="14491"/>
                  </a:lnTo>
                  <a:cubicBezTo>
                    <a:pt x="6010" y="14547"/>
                    <a:pt x="6066" y="14547"/>
                    <a:pt x="6122" y="14604"/>
                  </a:cubicBezTo>
                  <a:cubicBezTo>
                    <a:pt x="6178" y="14604"/>
                    <a:pt x="6178" y="14547"/>
                    <a:pt x="6235" y="14491"/>
                  </a:cubicBezTo>
                  <a:lnTo>
                    <a:pt x="6235" y="12526"/>
                  </a:lnTo>
                  <a:cubicBezTo>
                    <a:pt x="9661" y="12469"/>
                    <a:pt x="12469" y="9661"/>
                    <a:pt x="12525" y="6179"/>
                  </a:cubicBezTo>
                  <a:lnTo>
                    <a:pt x="14547" y="6179"/>
                  </a:lnTo>
                  <a:cubicBezTo>
                    <a:pt x="14603" y="6179"/>
                    <a:pt x="14659" y="6123"/>
                    <a:pt x="14659" y="6067"/>
                  </a:cubicBezTo>
                  <a:cubicBezTo>
                    <a:pt x="14659" y="6010"/>
                    <a:pt x="14603" y="5954"/>
                    <a:pt x="14547" y="5954"/>
                  </a:cubicBezTo>
                  <a:lnTo>
                    <a:pt x="12525" y="5954"/>
                  </a:lnTo>
                  <a:cubicBezTo>
                    <a:pt x="12469" y="4325"/>
                    <a:pt x="11795" y="2753"/>
                    <a:pt x="10672" y="1630"/>
                  </a:cubicBezTo>
                  <a:lnTo>
                    <a:pt x="10672" y="1573"/>
                  </a:lnTo>
                  <a:cubicBezTo>
                    <a:pt x="9885" y="843"/>
                    <a:pt x="8987" y="282"/>
                    <a:pt x="7976"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23"/>
            <p:cNvSpPr/>
            <p:nvPr/>
          </p:nvSpPr>
          <p:spPr>
            <a:xfrm>
              <a:off x="3238500" y="1894975"/>
              <a:ext cx="659950" cy="590600"/>
            </a:xfrm>
            <a:custGeom>
              <a:rect b="b" l="l" r="r" t="t"/>
              <a:pathLst>
                <a:path extrusionOk="0" h="23624" w="26398">
                  <a:moveTo>
                    <a:pt x="12244" y="0"/>
                  </a:moveTo>
                  <a:lnTo>
                    <a:pt x="12244" y="1067"/>
                  </a:lnTo>
                  <a:lnTo>
                    <a:pt x="12076" y="1067"/>
                  </a:lnTo>
                  <a:cubicBezTo>
                    <a:pt x="11177" y="1067"/>
                    <a:pt x="10223" y="1180"/>
                    <a:pt x="9380" y="1404"/>
                  </a:cubicBezTo>
                  <a:lnTo>
                    <a:pt x="9436" y="1685"/>
                  </a:lnTo>
                  <a:cubicBezTo>
                    <a:pt x="8706" y="1854"/>
                    <a:pt x="7976" y="2134"/>
                    <a:pt x="7302" y="2471"/>
                  </a:cubicBezTo>
                  <a:lnTo>
                    <a:pt x="7190" y="2191"/>
                  </a:lnTo>
                  <a:cubicBezTo>
                    <a:pt x="2303" y="4662"/>
                    <a:pt x="1" y="10334"/>
                    <a:pt x="1798" y="15445"/>
                  </a:cubicBezTo>
                  <a:lnTo>
                    <a:pt x="2079" y="15389"/>
                  </a:lnTo>
                  <a:cubicBezTo>
                    <a:pt x="3580" y="19561"/>
                    <a:pt x="7506" y="22411"/>
                    <a:pt x="11946" y="22411"/>
                  </a:cubicBezTo>
                  <a:cubicBezTo>
                    <a:pt x="11989" y="22411"/>
                    <a:pt x="12033" y="22410"/>
                    <a:pt x="12076" y="22410"/>
                  </a:cubicBezTo>
                  <a:lnTo>
                    <a:pt x="12076" y="20837"/>
                  </a:lnTo>
                  <a:cubicBezTo>
                    <a:pt x="7807" y="20837"/>
                    <a:pt x="4157" y="17861"/>
                    <a:pt x="3314" y="13704"/>
                  </a:cubicBezTo>
                  <a:cubicBezTo>
                    <a:pt x="3202" y="13087"/>
                    <a:pt x="3146" y="12469"/>
                    <a:pt x="3146" y="11907"/>
                  </a:cubicBezTo>
                  <a:lnTo>
                    <a:pt x="2416" y="11907"/>
                  </a:lnTo>
                  <a:cubicBezTo>
                    <a:pt x="2416" y="9380"/>
                    <a:pt x="3427" y="6965"/>
                    <a:pt x="5168" y="5167"/>
                  </a:cubicBezTo>
                  <a:lnTo>
                    <a:pt x="5673" y="5617"/>
                  </a:lnTo>
                  <a:cubicBezTo>
                    <a:pt x="7419" y="3871"/>
                    <a:pt x="9729" y="2952"/>
                    <a:pt x="12141" y="2952"/>
                  </a:cubicBezTo>
                  <a:cubicBezTo>
                    <a:pt x="12677" y="2952"/>
                    <a:pt x="13219" y="2997"/>
                    <a:pt x="13761" y="3089"/>
                  </a:cubicBezTo>
                  <a:lnTo>
                    <a:pt x="13873" y="2415"/>
                  </a:lnTo>
                  <a:cubicBezTo>
                    <a:pt x="14659" y="2528"/>
                    <a:pt x="15390" y="2808"/>
                    <a:pt x="16120" y="3089"/>
                  </a:cubicBezTo>
                  <a:lnTo>
                    <a:pt x="15839" y="3763"/>
                  </a:lnTo>
                  <a:cubicBezTo>
                    <a:pt x="16569" y="4100"/>
                    <a:pt x="17299" y="4550"/>
                    <a:pt x="17917" y="5167"/>
                  </a:cubicBezTo>
                  <a:lnTo>
                    <a:pt x="18366" y="4606"/>
                  </a:lnTo>
                  <a:cubicBezTo>
                    <a:pt x="21624" y="7414"/>
                    <a:pt x="22635" y="12076"/>
                    <a:pt x="20838" y="15951"/>
                  </a:cubicBezTo>
                  <a:lnTo>
                    <a:pt x="21905" y="16456"/>
                  </a:lnTo>
                  <a:cubicBezTo>
                    <a:pt x="22579" y="15052"/>
                    <a:pt x="22916" y="13480"/>
                    <a:pt x="22916" y="11907"/>
                  </a:cubicBezTo>
                  <a:cubicBezTo>
                    <a:pt x="22916" y="6571"/>
                    <a:pt x="19040" y="2078"/>
                    <a:pt x="13817" y="1236"/>
                  </a:cubicBezTo>
                  <a:lnTo>
                    <a:pt x="13817" y="1236"/>
                  </a:lnTo>
                  <a:cubicBezTo>
                    <a:pt x="21006" y="2247"/>
                    <a:pt x="25106" y="10110"/>
                    <a:pt x="21849" y="16625"/>
                  </a:cubicBezTo>
                  <a:cubicBezTo>
                    <a:pt x="19925" y="20505"/>
                    <a:pt x="16083" y="22583"/>
                    <a:pt x="12195" y="22583"/>
                  </a:cubicBezTo>
                  <a:cubicBezTo>
                    <a:pt x="9498" y="22583"/>
                    <a:pt x="6779" y="21583"/>
                    <a:pt x="4662" y="19489"/>
                  </a:cubicBezTo>
                  <a:lnTo>
                    <a:pt x="3876" y="20163"/>
                  </a:lnTo>
                  <a:cubicBezTo>
                    <a:pt x="6229" y="22516"/>
                    <a:pt x="9231" y="23623"/>
                    <a:pt x="12200" y="23623"/>
                  </a:cubicBezTo>
                  <a:cubicBezTo>
                    <a:pt x="16742" y="23623"/>
                    <a:pt x="21204" y="21031"/>
                    <a:pt x="23140" y="16344"/>
                  </a:cubicBezTo>
                  <a:cubicBezTo>
                    <a:pt x="26398" y="8537"/>
                    <a:pt x="20669" y="0"/>
                    <a:pt x="12244"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23"/>
            <p:cNvSpPr/>
            <p:nvPr/>
          </p:nvSpPr>
          <p:spPr>
            <a:xfrm>
              <a:off x="3560050" y="2137875"/>
              <a:ext cx="33725" cy="33725"/>
            </a:xfrm>
            <a:custGeom>
              <a:rect b="b" l="l" r="r" t="t"/>
              <a:pathLst>
                <a:path extrusionOk="0" h="1349" w="1349">
                  <a:moveTo>
                    <a:pt x="1067" y="1"/>
                  </a:moveTo>
                  <a:lnTo>
                    <a:pt x="0" y="1068"/>
                  </a:lnTo>
                  <a:cubicBezTo>
                    <a:pt x="113" y="1124"/>
                    <a:pt x="225" y="1236"/>
                    <a:pt x="281" y="1349"/>
                  </a:cubicBezTo>
                  <a:lnTo>
                    <a:pt x="1348" y="281"/>
                  </a:lnTo>
                  <a:lnTo>
                    <a:pt x="106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23"/>
            <p:cNvSpPr/>
            <p:nvPr/>
          </p:nvSpPr>
          <p:spPr>
            <a:xfrm>
              <a:off x="3489850" y="2208075"/>
              <a:ext cx="32300" cy="33725"/>
            </a:xfrm>
            <a:custGeom>
              <a:rect b="b" l="l" r="r" t="t"/>
              <a:pathLst>
                <a:path extrusionOk="0" h="1349" w="1292">
                  <a:moveTo>
                    <a:pt x="1011" y="1"/>
                  </a:moveTo>
                  <a:lnTo>
                    <a:pt x="0" y="1068"/>
                  </a:lnTo>
                  <a:lnTo>
                    <a:pt x="281" y="1349"/>
                  </a:lnTo>
                  <a:lnTo>
                    <a:pt x="1292" y="282"/>
                  </a:lnTo>
                  <a:cubicBezTo>
                    <a:pt x="1179" y="226"/>
                    <a:pt x="1067" y="113"/>
                    <a:pt x="101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23"/>
            <p:cNvSpPr/>
            <p:nvPr/>
          </p:nvSpPr>
          <p:spPr>
            <a:xfrm>
              <a:off x="3561450" y="2208075"/>
              <a:ext cx="32325" cy="33725"/>
            </a:xfrm>
            <a:custGeom>
              <a:rect b="b" l="l" r="r" t="t"/>
              <a:pathLst>
                <a:path extrusionOk="0" h="1349" w="1293">
                  <a:moveTo>
                    <a:pt x="281" y="1"/>
                  </a:moveTo>
                  <a:cubicBezTo>
                    <a:pt x="169" y="113"/>
                    <a:pt x="57" y="226"/>
                    <a:pt x="0" y="338"/>
                  </a:cubicBezTo>
                  <a:lnTo>
                    <a:pt x="1011" y="1349"/>
                  </a:lnTo>
                  <a:lnTo>
                    <a:pt x="1292" y="1068"/>
                  </a:lnTo>
                  <a:lnTo>
                    <a:pt x="28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23"/>
            <p:cNvSpPr/>
            <p:nvPr/>
          </p:nvSpPr>
          <p:spPr>
            <a:xfrm>
              <a:off x="3489850" y="2137875"/>
              <a:ext cx="33700" cy="33725"/>
            </a:xfrm>
            <a:custGeom>
              <a:rect b="b" l="l" r="r" t="t"/>
              <a:pathLst>
                <a:path extrusionOk="0" h="1349" w="1348">
                  <a:moveTo>
                    <a:pt x="281" y="1"/>
                  </a:moveTo>
                  <a:lnTo>
                    <a:pt x="0" y="281"/>
                  </a:lnTo>
                  <a:lnTo>
                    <a:pt x="1067" y="1349"/>
                  </a:lnTo>
                  <a:cubicBezTo>
                    <a:pt x="1123" y="1236"/>
                    <a:pt x="1236" y="1124"/>
                    <a:pt x="1348" y="1068"/>
                  </a:cubicBezTo>
                  <a:lnTo>
                    <a:pt x="28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23"/>
            <p:cNvSpPr/>
            <p:nvPr/>
          </p:nvSpPr>
          <p:spPr>
            <a:xfrm>
              <a:off x="3519325" y="2168775"/>
              <a:ext cx="51975" cy="44500"/>
            </a:xfrm>
            <a:custGeom>
              <a:rect b="b" l="l" r="r" t="t"/>
              <a:pathLst>
                <a:path extrusionOk="0" h="1780" w="2079">
                  <a:moveTo>
                    <a:pt x="899" y="0"/>
                  </a:moveTo>
                  <a:cubicBezTo>
                    <a:pt x="394" y="0"/>
                    <a:pt x="0" y="393"/>
                    <a:pt x="0" y="843"/>
                  </a:cubicBezTo>
                  <a:cubicBezTo>
                    <a:pt x="0" y="1414"/>
                    <a:pt x="440" y="1779"/>
                    <a:pt x="898" y="1779"/>
                  </a:cubicBezTo>
                  <a:cubicBezTo>
                    <a:pt x="1115" y="1779"/>
                    <a:pt x="1336" y="1697"/>
                    <a:pt x="1517" y="1517"/>
                  </a:cubicBezTo>
                  <a:cubicBezTo>
                    <a:pt x="2079" y="955"/>
                    <a:pt x="1685" y="0"/>
                    <a:pt x="89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23"/>
            <p:cNvSpPr/>
            <p:nvPr/>
          </p:nvSpPr>
          <p:spPr>
            <a:xfrm>
              <a:off x="2634725" y="2247400"/>
              <a:ext cx="370725" cy="209250"/>
            </a:xfrm>
            <a:custGeom>
              <a:rect b="b" l="l" r="r" t="t"/>
              <a:pathLst>
                <a:path extrusionOk="0" h="8370" w="14829">
                  <a:moveTo>
                    <a:pt x="11627" y="0"/>
                  </a:moveTo>
                  <a:lnTo>
                    <a:pt x="6965" y="8201"/>
                  </a:lnTo>
                  <a:lnTo>
                    <a:pt x="1" y="8201"/>
                  </a:lnTo>
                  <a:lnTo>
                    <a:pt x="1" y="8369"/>
                  </a:lnTo>
                  <a:lnTo>
                    <a:pt x="7078" y="8369"/>
                  </a:lnTo>
                  <a:lnTo>
                    <a:pt x="11739" y="169"/>
                  </a:lnTo>
                  <a:lnTo>
                    <a:pt x="14828" y="169"/>
                  </a:lnTo>
                  <a:lnTo>
                    <a:pt x="1482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23"/>
            <p:cNvSpPr/>
            <p:nvPr/>
          </p:nvSpPr>
          <p:spPr>
            <a:xfrm>
              <a:off x="2624900" y="2438350"/>
              <a:ext cx="28100" cy="28125"/>
            </a:xfrm>
            <a:custGeom>
              <a:rect b="b" l="l" r="r" t="t"/>
              <a:pathLst>
                <a:path extrusionOk="0" h="1125" w="1124">
                  <a:moveTo>
                    <a:pt x="1" y="1"/>
                  </a:moveTo>
                  <a:lnTo>
                    <a:pt x="1" y="1124"/>
                  </a:lnTo>
                  <a:lnTo>
                    <a:pt x="1124" y="1124"/>
                  </a:lnTo>
                  <a:lnTo>
                    <a:pt x="112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23"/>
            <p:cNvSpPr/>
            <p:nvPr/>
          </p:nvSpPr>
          <p:spPr>
            <a:xfrm>
              <a:off x="2997000" y="2236175"/>
              <a:ext cx="26700" cy="26700"/>
            </a:xfrm>
            <a:custGeom>
              <a:rect b="b" l="l" r="r" t="t"/>
              <a:pathLst>
                <a:path extrusionOk="0" h="1068" w="1068">
                  <a:moveTo>
                    <a:pt x="0" y="0"/>
                  </a:moveTo>
                  <a:lnTo>
                    <a:pt x="0" y="1067"/>
                  </a:lnTo>
                  <a:lnTo>
                    <a:pt x="1067" y="1067"/>
                  </a:lnTo>
                  <a:lnTo>
                    <a:pt x="106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23"/>
            <p:cNvSpPr/>
            <p:nvPr/>
          </p:nvSpPr>
          <p:spPr>
            <a:xfrm>
              <a:off x="4052875" y="1882325"/>
              <a:ext cx="754050" cy="563075"/>
            </a:xfrm>
            <a:custGeom>
              <a:rect b="b" l="l" r="r" t="t"/>
              <a:pathLst>
                <a:path extrusionOk="0" h="22523" w="30162">
                  <a:moveTo>
                    <a:pt x="26960" y="1"/>
                  </a:moveTo>
                  <a:lnTo>
                    <a:pt x="12750" y="22354"/>
                  </a:lnTo>
                  <a:lnTo>
                    <a:pt x="1" y="22354"/>
                  </a:lnTo>
                  <a:lnTo>
                    <a:pt x="1" y="22523"/>
                  </a:lnTo>
                  <a:lnTo>
                    <a:pt x="12863" y="22523"/>
                  </a:lnTo>
                  <a:lnTo>
                    <a:pt x="27072" y="225"/>
                  </a:lnTo>
                  <a:lnTo>
                    <a:pt x="30161" y="225"/>
                  </a:lnTo>
                  <a:lnTo>
                    <a:pt x="3016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23"/>
            <p:cNvSpPr/>
            <p:nvPr/>
          </p:nvSpPr>
          <p:spPr>
            <a:xfrm>
              <a:off x="4044450" y="2427125"/>
              <a:ext cx="26725" cy="28100"/>
            </a:xfrm>
            <a:custGeom>
              <a:rect b="b" l="l" r="r" t="t"/>
              <a:pathLst>
                <a:path extrusionOk="0" h="1124" w="1069">
                  <a:moveTo>
                    <a:pt x="1" y="1"/>
                  </a:moveTo>
                  <a:lnTo>
                    <a:pt x="1" y="1124"/>
                  </a:lnTo>
                  <a:lnTo>
                    <a:pt x="1068" y="1124"/>
                  </a:lnTo>
                  <a:lnTo>
                    <a:pt x="106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23"/>
            <p:cNvSpPr/>
            <p:nvPr/>
          </p:nvSpPr>
          <p:spPr>
            <a:xfrm>
              <a:off x="4798475" y="1871100"/>
              <a:ext cx="28100" cy="28100"/>
            </a:xfrm>
            <a:custGeom>
              <a:rect b="b" l="l" r="r" t="t"/>
              <a:pathLst>
                <a:path extrusionOk="0" h="1124" w="1124">
                  <a:moveTo>
                    <a:pt x="0" y="0"/>
                  </a:moveTo>
                  <a:lnTo>
                    <a:pt x="0" y="1124"/>
                  </a:lnTo>
                  <a:lnTo>
                    <a:pt x="1124" y="1124"/>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23"/>
            <p:cNvSpPr/>
            <p:nvPr/>
          </p:nvSpPr>
          <p:spPr>
            <a:xfrm>
              <a:off x="2660000" y="1812125"/>
              <a:ext cx="91300" cy="636100"/>
            </a:xfrm>
            <a:custGeom>
              <a:rect b="b" l="l" r="r" t="t"/>
              <a:pathLst>
                <a:path extrusionOk="0" h="25444" w="3652">
                  <a:moveTo>
                    <a:pt x="1" y="0"/>
                  </a:moveTo>
                  <a:lnTo>
                    <a:pt x="1" y="14322"/>
                  </a:lnTo>
                  <a:lnTo>
                    <a:pt x="3483" y="18085"/>
                  </a:lnTo>
                  <a:lnTo>
                    <a:pt x="3483" y="25443"/>
                  </a:lnTo>
                  <a:lnTo>
                    <a:pt x="3652" y="25443"/>
                  </a:lnTo>
                  <a:lnTo>
                    <a:pt x="3652" y="18029"/>
                  </a:lnTo>
                  <a:lnTo>
                    <a:pt x="169" y="14210"/>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23"/>
            <p:cNvSpPr/>
            <p:nvPr/>
          </p:nvSpPr>
          <p:spPr>
            <a:xfrm>
              <a:off x="2735825" y="2436950"/>
              <a:ext cx="28100" cy="28100"/>
            </a:xfrm>
            <a:custGeom>
              <a:rect b="b" l="l" r="r" t="t"/>
              <a:pathLst>
                <a:path extrusionOk="0" h="1124" w="1124">
                  <a:moveTo>
                    <a:pt x="1" y="1"/>
                  </a:moveTo>
                  <a:lnTo>
                    <a:pt x="1" y="1124"/>
                  </a:lnTo>
                  <a:lnTo>
                    <a:pt x="1124" y="1124"/>
                  </a:lnTo>
                  <a:lnTo>
                    <a:pt x="112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23"/>
            <p:cNvSpPr/>
            <p:nvPr/>
          </p:nvSpPr>
          <p:spPr>
            <a:xfrm>
              <a:off x="4229800" y="1924450"/>
              <a:ext cx="61800" cy="520950"/>
            </a:xfrm>
            <a:custGeom>
              <a:rect b="b" l="l" r="r" t="t"/>
              <a:pathLst>
                <a:path extrusionOk="0" h="20838" w="2472">
                  <a:moveTo>
                    <a:pt x="1" y="1"/>
                  </a:moveTo>
                  <a:lnTo>
                    <a:pt x="1" y="169"/>
                  </a:lnTo>
                  <a:lnTo>
                    <a:pt x="2303" y="169"/>
                  </a:lnTo>
                  <a:lnTo>
                    <a:pt x="2303" y="20838"/>
                  </a:lnTo>
                  <a:lnTo>
                    <a:pt x="2472" y="20838"/>
                  </a:lnTo>
                  <a:lnTo>
                    <a:pt x="247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23"/>
            <p:cNvSpPr/>
            <p:nvPr/>
          </p:nvSpPr>
          <p:spPr>
            <a:xfrm>
              <a:off x="4205925" y="1910425"/>
              <a:ext cx="28125" cy="28100"/>
            </a:xfrm>
            <a:custGeom>
              <a:rect b="b" l="l" r="r" t="t"/>
              <a:pathLst>
                <a:path extrusionOk="0" h="1124" w="1125">
                  <a:moveTo>
                    <a:pt x="1" y="0"/>
                  </a:moveTo>
                  <a:lnTo>
                    <a:pt x="1" y="1123"/>
                  </a:lnTo>
                  <a:lnTo>
                    <a:pt x="1124" y="1123"/>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23"/>
            <p:cNvSpPr/>
            <p:nvPr/>
          </p:nvSpPr>
          <p:spPr>
            <a:xfrm>
              <a:off x="4274725" y="2425725"/>
              <a:ext cx="28125" cy="28100"/>
            </a:xfrm>
            <a:custGeom>
              <a:rect b="b" l="l" r="r" t="t"/>
              <a:pathLst>
                <a:path extrusionOk="0" h="1124" w="1125">
                  <a:moveTo>
                    <a:pt x="1" y="0"/>
                  </a:moveTo>
                  <a:lnTo>
                    <a:pt x="1" y="1124"/>
                  </a:lnTo>
                  <a:lnTo>
                    <a:pt x="1124" y="1124"/>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23"/>
            <p:cNvSpPr/>
            <p:nvPr/>
          </p:nvSpPr>
          <p:spPr>
            <a:xfrm>
              <a:off x="3641475" y="2257225"/>
              <a:ext cx="35125" cy="47775"/>
            </a:xfrm>
            <a:custGeom>
              <a:rect b="b" l="l" r="r" t="t"/>
              <a:pathLst>
                <a:path extrusionOk="0" h="1911" w="1405">
                  <a:moveTo>
                    <a:pt x="1405" y="955"/>
                  </a:moveTo>
                  <a:cubicBezTo>
                    <a:pt x="1405" y="1910"/>
                    <a:pt x="1" y="1910"/>
                    <a:pt x="1" y="955"/>
                  </a:cubicBezTo>
                  <a:cubicBezTo>
                    <a:pt x="1" y="1"/>
                    <a:pt x="1405" y="1"/>
                    <a:pt x="1405" y="955"/>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23"/>
            <p:cNvSpPr/>
            <p:nvPr/>
          </p:nvSpPr>
          <p:spPr>
            <a:xfrm>
              <a:off x="3645700" y="2272675"/>
              <a:ext cx="22475" cy="22500"/>
            </a:xfrm>
            <a:custGeom>
              <a:rect b="b" l="l" r="r" t="t"/>
              <a:pathLst>
                <a:path extrusionOk="0" h="900" w="899">
                  <a:moveTo>
                    <a:pt x="899" y="337"/>
                  </a:moveTo>
                  <a:cubicBezTo>
                    <a:pt x="899" y="899"/>
                    <a:pt x="0" y="0"/>
                    <a:pt x="562" y="0"/>
                  </a:cubicBezTo>
                  <a:cubicBezTo>
                    <a:pt x="730" y="0"/>
                    <a:pt x="899" y="169"/>
                    <a:pt x="899" y="337"/>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23"/>
            <p:cNvSpPr/>
            <p:nvPr/>
          </p:nvSpPr>
          <p:spPr>
            <a:xfrm>
              <a:off x="3238500" y="2196850"/>
              <a:ext cx="68825" cy="68825"/>
            </a:xfrm>
            <a:custGeom>
              <a:rect b="b" l="l" r="r" t="t"/>
              <a:pathLst>
                <a:path extrusionOk="0" h="2753" w="2753">
                  <a:moveTo>
                    <a:pt x="2640" y="1686"/>
                  </a:moveTo>
                  <a:cubicBezTo>
                    <a:pt x="2753" y="675"/>
                    <a:pt x="1573" y="1"/>
                    <a:pt x="787" y="675"/>
                  </a:cubicBezTo>
                  <a:cubicBezTo>
                    <a:pt x="1" y="1292"/>
                    <a:pt x="394" y="2584"/>
                    <a:pt x="1405" y="2696"/>
                  </a:cubicBezTo>
                  <a:cubicBezTo>
                    <a:pt x="2022" y="2753"/>
                    <a:pt x="2584" y="2303"/>
                    <a:pt x="2696" y="1686"/>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23"/>
            <p:cNvSpPr/>
            <p:nvPr/>
          </p:nvSpPr>
          <p:spPr>
            <a:xfrm>
              <a:off x="3253950" y="2216500"/>
              <a:ext cx="42150" cy="37950"/>
            </a:xfrm>
            <a:custGeom>
              <a:rect b="b" l="l" r="r" t="t"/>
              <a:pathLst>
                <a:path extrusionOk="0" h="1518" w="1686">
                  <a:moveTo>
                    <a:pt x="1629" y="843"/>
                  </a:moveTo>
                  <a:cubicBezTo>
                    <a:pt x="1685" y="394"/>
                    <a:pt x="1404" y="57"/>
                    <a:pt x="955" y="1"/>
                  </a:cubicBezTo>
                  <a:lnTo>
                    <a:pt x="899" y="1"/>
                  </a:lnTo>
                  <a:cubicBezTo>
                    <a:pt x="0" y="113"/>
                    <a:pt x="0" y="1405"/>
                    <a:pt x="899" y="1517"/>
                  </a:cubicBezTo>
                  <a:lnTo>
                    <a:pt x="955" y="1517"/>
                  </a:lnTo>
                  <a:cubicBezTo>
                    <a:pt x="1292" y="1461"/>
                    <a:pt x="1573" y="1180"/>
                    <a:pt x="1629" y="843"/>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23"/>
            <p:cNvSpPr/>
            <p:nvPr/>
          </p:nvSpPr>
          <p:spPr>
            <a:xfrm>
              <a:off x="3266575" y="2224925"/>
              <a:ext cx="19700" cy="21100"/>
            </a:xfrm>
            <a:custGeom>
              <a:rect b="b" l="l" r="r" t="t"/>
              <a:pathLst>
                <a:path extrusionOk="0" h="844" w="788">
                  <a:moveTo>
                    <a:pt x="787" y="450"/>
                  </a:moveTo>
                  <a:cubicBezTo>
                    <a:pt x="787" y="226"/>
                    <a:pt x="619" y="57"/>
                    <a:pt x="450" y="57"/>
                  </a:cubicBezTo>
                  <a:cubicBezTo>
                    <a:pt x="226" y="1"/>
                    <a:pt x="1" y="169"/>
                    <a:pt x="1" y="394"/>
                  </a:cubicBezTo>
                  <a:cubicBezTo>
                    <a:pt x="1" y="619"/>
                    <a:pt x="113" y="787"/>
                    <a:pt x="338" y="787"/>
                  </a:cubicBezTo>
                  <a:cubicBezTo>
                    <a:pt x="563" y="843"/>
                    <a:pt x="731" y="675"/>
                    <a:pt x="787" y="45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23"/>
            <p:cNvSpPr/>
            <p:nvPr/>
          </p:nvSpPr>
          <p:spPr>
            <a:xfrm>
              <a:off x="3269400" y="2234775"/>
              <a:ext cx="5625" cy="7025"/>
            </a:xfrm>
            <a:custGeom>
              <a:rect b="b" l="l" r="r" t="t"/>
              <a:pathLst>
                <a:path extrusionOk="0" h="281" w="225">
                  <a:moveTo>
                    <a:pt x="225" y="112"/>
                  </a:moveTo>
                  <a:cubicBezTo>
                    <a:pt x="169" y="0"/>
                    <a:pt x="0" y="0"/>
                    <a:pt x="0" y="112"/>
                  </a:cubicBezTo>
                  <a:cubicBezTo>
                    <a:pt x="0" y="225"/>
                    <a:pt x="0" y="281"/>
                    <a:pt x="113" y="281"/>
                  </a:cubicBezTo>
                  <a:cubicBezTo>
                    <a:pt x="169" y="281"/>
                    <a:pt x="225" y="225"/>
                    <a:pt x="225" y="169"/>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4" name="Google Shape;5774;p23"/>
          <p:cNvGrpSpPr/>
          <p:nvPr/>
        </p:nvGrpSpPr>
        <p:grpSpPr>
          <a:xfrm flipH="1">
            <a:off x="12563" y="56"/>
            <a:ext cx="9143721" cy="2251922"/>
            <a:chOff x="-347225" y="-1310325"/>
            <a:chExt cx="7672194" cy="1889514"/>
          </a:xfrm>
        </p:grpSpPr>
        <p:sp>
          <p:nvSpPr>
            <p:cNvPr id="5775" name="Google Shape;5775;p23"/>
            <p:cNvSpPr/>
            <p:nvPr/>
          </p:nvSpPr>
          <p:spPr>
            <a:xfrm>
              <a:off x="1908395" y="18533"/>
              <a:ext cx="98243" cy="116656"/>
            </a:xfrm>
            <a:custGeom>
              <a:rect b="b" l="l" r="r" t="t"/>
              <a:pathLst>
                <a:path extrusionOk="0" h="2135" w="1798">
                  <a:moveTo>
                    <a:pt x="0" y="0"/>
                  </a:moveTo>
                  <a:lnTo>
                    <a:pt x="0" y="2134"/>
                  </a:lnTo>
                  <a:lnTo>
                    <a:pt x="1797" y="2134"/>
                  </a:lnTo>
                  <a:lnTo>
                    <a:pt x="179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23"/>
            <p:cNvSpPr/>
            <p:nvPr/>
          </p:nvSpPr>
          <p:spPr>
            <a:xfrm>
              <a:off x="2046472" y="18533"/>
              <a:ext cx="92123" cy="116656"/>
            </a:xfrm>
            <a:custGeom>
              <a:rect b="b" l="l" r="r" t="t"/>
              <a:pathLst>
                <a:path extrusionOk="0" h="2135" w="1686">
                  <a:moveTo>
                    <a:pt x="0" y="0"/>
                  </a:moveTo>
                  <a:lnTo>
                    <a:pt x="0" y="2134"/>
                  </a:lnTo>
                  <a:lnTo>
                    <a:pt x="1685" y="2134"/>
                  </a:lnTo>
                  <a:lnTo>
                    <a:pt x="168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23"/>
            <p:cNvSpPr/>
            <p:nvPr/>
          </p:nvSpPr>
          <p:spPr>
            <a:xfrm>
              <a:off x="2184549" y="18533"/>
              <a:ext cx="89063" cy="116656"/>
            </a:xfrm>
            <a:custGeom>
              <a:rect b="b" l="l" r="r" t="t"/>
              <a:pathLst>
                <a:path extrusionOk="0" h="2135" w="1630">
                  <a:moveTo>
                    <a:pt x="1" y="0"/>
                  </a:moveTo>
                  <a:lnTo>
                    <a:pt x="1" y="2134"/>
                  </a:lnTo>
                  <a:lnTo>
                    <a:pt x="1630" y="2134"/>
                  </a:lnTo>
                  <a:lnTo>
                    <a:pt x="163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23"/>
            <p:cNvSpPr/>
            <p:nvPr/>
          </p:nvSpPr>
          <p:spPr>
            <a:xfrm>
              <a:off x="2319620" y="18533"/>
              <a:ext cx="89009" cy="116656"/>
            </a:xfrm>
            <a:custGeom>
              <a:rect b="b" l="l" r="r" t="t"/>
              <a:pathLst>
                <a:path extrusionOk="0" h="2135" w="1629">
                  <a:moveTo>
                    <a:pt x="0" y="0"/>
                  </a:moveTo>
                  <a:lnTo>
                    <a:pt x="0" y="2134"/>
                  </a:lnTo>
                  <a:lnTo>
                    <a:pt x="1629" y="2134"/>
                  </a:lnTo>
                  <a:lnTo>
                    <a:pt x="162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23"/>
            <p:cNvSpPr/>
            <p:nvPr/>
          </p:nvSpPr>
          <p:spPr>
            <a:xfrm>
              <a:off x="2457697" y="18533"/>
              <a:ext cx="82889" cy="116656"/>
            </a:xfrm>
            <a:custGeom>
              <a:rect b="b" l="l" r="r" t="t"/>
              <a:pathLst>
                <a:path extrusionOk="0" h="2135" w="1517">
                  <a:moveTo>
                    <a:pt x="1" y="0"/>
                  </a:moveTo>
                  <a:lnTo>
                    <a:pt x="1" y="2134"/>
                  </a:lnTo>
                  <a:lnTo>
                    <a:pt x="1517" y="2134"/>
                  </a:lnTo>
                  <a:lnTo>
                    <a:pt x="151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23"/>
            <p:cNvSpPr/>
            <p:nvPr/>
          </p:nvSpPr>
          <p:spPr>
            <a:xfrm>
              <a:off x="2595774" y="18533"/>
              <a:ext cx="79884" cy="116656"/>
            </a:xfrm>
            <a:custGeom>
              <a:rect b="b" l="l" r="r" t="t"/>
              <a:pathLst>
                <a:path extrusionOk="0" h="2135" w="1462">
                  <a:moveTo>
                    <a:pt x="1" y="0"/>
                  </a:moveTo>
                  <a:lnTo>
                    <a:pt x="1" y="2134"/>
                  </a:lnTo>
                  <a:lnTo>
                    <a:pt x="1461" y="2134"/>
                  </a:lnTo>
                  <a:lnTo>
                    <a:pt x="146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23"/>
            <p:cNvSpPr/>
            <p:nvPr/>
          </p:nvSpPr>
          <p:spPr>
            <a:xfrm>
              <a:off x="2730846" y="18533"/>
              <a:ext cx="76769" cy="116656"/>
            </a:xfrm>
            <a:custGeom>
              <a:rect b="b" l="l" r="r" t="t"/>
              <a:pathLst>
                <a:path extrusionOk="0" h="2135" w="1405">
                  <a:moveTo>
                    <a:pt x="0" y="0"/>
                  </a:moveTo>
                  <a:lnTo>
                    <a:pt x="0" y="2134"/>
                  </a:lnTo>
                  <a:lnTo>
                    <a:pt x="1404" y="2134"/>
                  </a:lnTo>
                  <a:lnTo>
                    <a:pt x="140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23"/>
            <p:cNvSpPr/>
            <p:nvPr/>
          </p:nvSpPr>
          <p:spPr>
            <a:xfrm>
              <a:off x="2868922" y="18533"/>
              <a:ext cx="73709" cy="116656"/>
            </a:xfrm>
            <a:custGeom>
              <a:rect b="b" l="l" r="r" t="t"/>
              <a:pathLst>
                <a:path extrusionOk="0" h="2135" w="1349">
                  <a:moveTo>
                    <a:pt x="1" y="0"/>
                  </a:moveTo>
                  <a:lnTo>
                    <a:pt x="1" y="2134"/>
                  </a:lnTo>
                  <a:lnTo>
                    <a:pt x="1348" y="2134"/>
                  </a:lnTo>
                  <a:lnTo>
                    <a:pt x="134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23"/>
            <p:cNvSpPr/>
            <p:nvPr/>
          </p:nvSpPr>
          <p:spPr>
            <a:xfrm>
              <a:off x="3003939" y="18533"/>
              <a:ext cx="70650" cy="116656"/>
            </a:xfrm>
            <a:custGeom>
              <a:rect b="b" l="l" r="r" t="t"/>
              <a:pathLst>
                <a:path extrusionOk="0" h="2135" w="1293">
                  <a:moveTo>
                    <a:pt x="1" y="0"/>
                  </a:moveTo>
                  <a:lnTo>
                    <a:pt x="1" y="2134"/>
                  </a:lnTo>
                  <a:lnTo>
                    <a:pt x="1293" y="2134"/>
                  </a:lnTo>
                  <a:lnTo>
                    <a:pt x="129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23"/>
            <p:cNvSpPr/>
            <p:nvPr/>
          </p:nvSpPr>
          <p:spPr>
            <a:xfrm>
              <a:off x="3142071" y="18533"/>
              <a:ext cx="67535" cy="116656"/>
            </a:xfrm>
            <a:custGeom>
              <a:rect b="b" l="l" r="r" t="t"/>
              <a:pathLst>
                <a:path extrusionOk="0" h="2135" w="1236">
                  <a:moveTo>
                    <a:pt x="0" y="0"/>
                  </a:moveTo>
                  <a:lnTo>
                    <a:pt x="0" y="2134"/>
                  </a:lnTo>
                  <a:lnTo>
                    <a:pt x="1236" y="2134"/>
                  </a:lnTo>
                  <a:lnTo>
                    <a:pt x="123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23"/>
            <p:cNvSpPr/>
            <p:nvPr/>
          </p:nvSpPr>
          <p:spPr>
            <a:xfrm>
              <a:off x="3280148" y="18533"/>
              <a:ext cx="61415" cy="116656"/>
            </a:xfrm>
            <a:custGeom>
              <a:rect b="b" l="l" r="r" t="t"/>
              <a:pathLst>
                <a:path extrusionOk="0" h="2135" w="1124">
                  <a:moveTo>
                    <a:pt x="1" y="0"/>
                  </a:moveTo>
                  <a:lnTo>
                    <a:pt x="1" y="2134"/>
                  </a:lnTo>
                  <a:lnTo>
                    <a:pt x="1124" y="2134"/>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23"/>
            <p:cNvSpPr/>
            <p:nvPr/>
          </p:nvSpPr>
          <p:spPr>
            <a:xfrm>
              <a:off x="3415165" y="18533"/>
              <a:ext cx="61470" cy="116656"/>
            </a:xfrm>
            <a:custGeom>
              <a:rect b="b" l="l" r="r" t="t"/>
              <a:pathLst>
                <a:path extrusionOk="0" h="2135" w="1125">
                  <a:moveTo>
                    <a:pt x="1" y="0"/>
                  </a:moveTo>
                  <a:lnTo>
                    <a:pt x="1" y="2134"/>
                  </a:lnTo>
                  <a:lnTo>
                    <a:pt x="1124" y="2134"/>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23"/>
            <p:cNvSpPr/>
            <p:nvPr/>
          </p:nvSpPr>
          <p:spPr>
            <a:xfrm>
              <a:off x="3553296" y="18533"/>
              <a:ext cx="58356" cy="116656"/>
            </a:xfrm>
            <a:custGeom>
              <a:rect b="b" l="l" r="r" t="t"/>
              <a:pathLst>
                <a:path extrusionOk="0" h="2135" w="1068">
                  <a:moveTo>
                    <a:pt x="0" y="0"/>
                  </a:moveTo>
                  <a:lnTo>
                    <a:pt x="0" y="2134"/>
                  </a:lnTo>
                  <a:lnTo>
                    <a:pt x="1067" y="2134"/>
                  </a:lnTo>
                  <a:lnTo>
                    <a:pt x="106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23"/>
            <p:cNvSpPr/>
            <p:nvPr/>
          </p:nvSpPr>
          <p:spPr>
            <a:xfrm>
              <a:off x="3691373" y="18533"/>
              <a:ext cx="52236" cy="116656"/>
            </a:xfrm>
            <a:custGeom>
              <a:rect b="b" l="l" r="r" t="t"/>
              <a:pathLst>
                <a:path extrusionOk="0" h="2135" w="956">
                  <a:moveTo>
                    <a:pt x="1" y="0"/>
                  </a:moveTo>
                  <a:lnTo>
                    <a:pt x="1" y="2134"/>
                  </a:lnTo>
                  <a:lnTo>
                    <a:pt x="955" y="2134"/>
                  </a:lnTo>
                  <a:lnTo>
                    <a:pt x="95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23"/>
            <p:cNvSpPr/>
            <p:nvPr/>
          </p:nvSpPr>
          <p:spPr>
            <a:xfrm>
              <a:off x="3826390" y="18533"/>
              <a:ext cx="52236" cy="116656"/>
            </a:xfrm>
            <a:custGeom>
              <a:rect b="b" l="l" r="r" t="t"/>
              <a:pathLst>
                <a:path extrusionOk="0" h="2135" w="956">
                  <a:moveTo>
                    <a:pt x="1" y="0"/>
                  </a:moveTo>
                  <a:lnTo>
                    <a:pt x="1" y="2134"/>
                  </a:lnTo>
                  <a:lnTo>
                    <a:pt x="956" y="2134"/>
                  </a:lnTo>
                  <a:lnTo>
                    <a:pt x="95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23"/>
            <p:cNvSpPr/>
            <p:nvPr/>
          </p:nvSpPr>
          <p:spPr>
            <a:xfrm>
              <a:off x="3964522" y="18533"/>
              <a:ext cx="46062" cy="116656"/>
            </a:xfrm>
            <a:custGeom>
              <a:rect b="b" l="l" r="r" t="t"/>
              <a:pathLst>
                <a:path extrusionOk="0" h="2135" w="843">
                  <a:moveTo>
                    <a:pt x="0" y="0"/>
                  </a:moveTo>
                  <a:lnTo>
                    <a:pt x="0" y="2134"/>
                  </a:lnTo>
                  <a:lnTo>
                    <a:pt x="843" y="2134"/>
                  </a:lnTo>
                  <a:lnTo>
                    <a:pt x="8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23"/>
            <p:cNvSpPr/>
            <p:nvPr/>
          </p:nvSpPr>
          <p:spPr>
            <a:xfrm>
              <a:off x="4099539" y="18533"/>
              <a:ext cx="46062" cy="116656"/>
            </a:xfrm>
            <a:custGeom>
              <a:rect b="b" l="l" r="r" t="t"/>
              <a:pathLst>
                <a:path extrusionOk="0" h="2135" w="843">
                  <a:moveTo>
                    <a:pt x="0" y="0"/>
                  </a:moveTo>
                  <a:lnTo>
                    <a:pt x="0" y="2134"/>
                  </a:lnTo>
                  <a:lnTo>
                    <a:pt x="843" y="2134"/>
                  </a:lnTo>
                  <a:lnTo>
                    <a:pt x="8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23"/>
            <p:cNvSpPr/>
            <p:nvPr/>
          </p:nvSpPr>
          <p:spPr>
            <a:xfrm>
              <a:off x="4237616" y="18533"/>
              <a:ext cx="39996" cy="116656"/>
            </a:xfrm>
            <a:custGeom>
              <a:rect b="b" l="l" r="r" t="t"/>
              <a:pathLst>
                <a:path extrusionOk="0" h="2135" w="732">
                  <a:moveTo>
                    <a:pt x="1" y="0"/>
                  </a:moveTo>
                  <a:lnTo>
                    <a:pt x="1" y="2134"/>
                  </a:lnTo>
                  <a:lnTo>
                    <a:pt x="731" y="2134"/>
                  </a:lnTo>
                  <a:lnTo>
                    <a:pt x="73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23"/>
            <p:cNvSpPr/>
            <p:nvPr/>
          </p:nvSpPr>
          <p:spPr>
            <a:xfrm>
              <a:off x="2362568" y="-1307210"/>
              <a:ext cx="15408" cy="6174"/>
            </a:xfrm>
            <a:custGeom>
              <a:rect b="b" l="l" r="r" t="t"/>
              <a:pathLst>
                <a:path extrusionOk="0" h="113" w="282">
                  <a:moveTo>
                    <a:pt x="0" y="0"/>
                  </a:moveTo>
                  <a:lnTo>
                    <a:pt x="169" y="112"/>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23"/>
            <p:cNvSpPr/>
            <p:nvPr/>
          </p:nvSpPr>
          <p:spPr>
            <a:xfrm>
              <a:off x="2221376" y="-1294971"/>
              <a:ext cx="95183" cy="73709"/>
            </a:xfrm>
            <a:custGeom>
              <a:rect b="b" l="l" r="r" t="t"/>
              <a:pathLst>
                <a:path extrusionOk="0" h="1349" w="1742">
                  <a:moveTo>
                    <a:pt x="169" y="1"/>
                  </a:moveTo>
                  <a:cubicBezTo>
                    <a:pt x="113" y="113"/>
                    <a:pt x="57" y="169"/>
                    <a:pt x="1" y="282"/>
                  </a:cubicBezTo>
                  <a:lnTo>
                    <a:pt x="1573" y="1349"/>
                  </a:lnTo>
                  <a:cubicBezTo>
                    <a:pt x="1630" y="1236"/>
                    <a:pt x="1686" y="1124"/>
                    <a:pt x="1742" y="1068"/>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23"/>
            <p:cNvSpPr/>
            <p:nvPr/>
          </p:nvSpPr>
          <p:spPr>
            <a:xfrm>
              <a:off x="2132421" y="-1080124"/>
              <a:ext cx="104362" cy="36882"/>
            </a:xfrm>
            <a:custGeom>
              <a:rect b="b" l="l" r="r" t="t"/>
              <a:pathLst>
                <a:path extrusionOk="0" h="675" w="1910">
                  <a:moveTo>
                    <a:pt x="56" y="0"/>
                  </a:moveTo>
                  <a:cubicBezTo>
                    <a:pt x="0" y="113"/>
                    <a:pt x="0" y="169"/>
                    <a:pt x="0" y="281"/>
                  </a:cubicBezTo>
                  <a:lnTo>
                    <a:pt x="1854" y="674"/>
                  </a:lnTo>
                  <a:cubicBezTo>
                    <a:pt x="1854" y="618"/>
                    <a:pt x="1910" y="562"/>
                    <a:pt x="1910" y="506"/>
                  </a:cubicBezTo>
                  <a:lnTo>
                    <a:pt x="1910" y="393"/>
                  </a:lnTo>
                  <a:lnTo>
                    <a:pt x="5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23"/>
            <p:cNvSpPr/>
            <p:nvPr/>
          </p:nvSpPr>
          <p:spPr>
            <a:xfrm>
              <a:off x="2147721" y="-1135366"/>
              <a:ext cx="104417" cy="46062"/>
            </a:xfrm>
            <a:custGeom>
              <a:rect b="b" l="l" r="r" t="t"/>
              <a:pathLst>
                <a:path extrusionOk="0" h="843" w="1911">
                  <a:moveTo>
                    <a:pt x="57" y="0"/>
                  </a:moveTo>
                  <a:lnTo>
                    <a:pt x="57" y="56"/>
                  </a:lnTo>
                  <a:cubicBezTo>
                    <a:pt x="57" y="113"/>
                    <a:pt x="57" y="225"/>
                    <a:pt x="1" y="281"/>
                  </a:cubicBezTo>
                  <a:lnTo>
                    <a:pt x="1854" y="843"/>
                  </a:lnTo>
                  <a:cubicBezTo>
                    <a:pt x="1854" y="730"/>
                    <a:pt x="1854" y="618"/>
                    <a:pt x="1910" y="562"/>
                  </a:cubicBezTo>
                  <a:lnTo>
                    <a:pt x="5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23"/>
            <p:cNvSpPr/>
            <p:nvPr/>
          </p:nvSpPr>
          <p:spPr>
            <a:xfrm>
              <a:off x="2282792" y="-1307210"/>
              <a:ext cx="64475" cy="43002"/>
            </a:xfrm>
            <a:custGeom>
              <a:rect b="b" l="l" r="r" t="t"/>
              <a:pathLst>
                <a:path extrusionOk="0" h="787" w="1180">
                  <a:moveTo>
                    <a:pt x="0" y="0"/>
                  </a:moveTo>
                  <a:lnTo>
                    <a:pt x="955" y="786"/>
                  </a:lnTo>
                  <a:lnTo>
                    <a:pt x="1180" y="562"/>
                  </a:lnTo>
                  <a:lnTo>
                    <a:pt x="44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23"/>
            <p:cNvSpPr/>
            <p:nvPr/>
          </p:nvSpPr>
          <p:spPr>
            <a:xfrm>
              <a:off x="2126247" y="-1021823"/>
              <a:ext cx="104417" cy="27648"/>
            </a:xfrm>
            <a:custGeom>
              <a:rect b="b" l="l" r="r" t="t"/>
              <a:pathLst>
                <a:path extrusionOk="0" h="506" w="1911">
                  <a:moveTo>
                    <a:pt x="1" y="0"/>
                  </a:moveTo>
                  <a:lnTo>
                    <a:pt x="1" y="337"/>
                  </a:lnTo>
                  <a:lnTo>
                    <a:pt x="1910" y="506"/>
                  </a:lnTo>
                  <a:cubicBezTo>
                    <a:pt x="1910" y="394"/>
                    <a:pt x="1910" y="337"/>
                    <a:pt x="1910" y="225"/>
                  </a:cubicBezTo>
                  <a:lnTo>
                    <a:pt x="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23"/>
            <p:cNvSpPr/>
            <p:nvPr/>
          </p:nvSpPr>
          <p:spPr>
            <a:xfrm>
              <a:off x="2166135" y="-1193667"/>
              <a:ext cx="101357" cy="55296"/>
            </a:xfrm>
            <a:custGeom>
              <a:rect b="b" l="l" r="r" t="t"/>
              <a:pathLst>
                <a:path extrusionOk="0" h="1012" w="1855">
                  <a:moveTo>
                    <a:pt x="113" y="0"/>
                  </a:moveTo>
                  <a:cubicBezTo>
                    <a:pt x="57" y="113"/>
                    <a:pt x="57" y="225"/>
                    <a:pt x="1" y="281"/>
                  </a:cubicBezTo>
                  <a:lnTo>
                    <a:pt x="1742" y="1011"/>
                  </a:lnTo>
                  <a:cubicBezTo>
                    <a:pt x="1798" y="955"/>
                    <a:pt x="1854" y="843"/>
                    <a:pt x="1854" y="730"/>
                  </a:cubicBez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23"/>
            <p:cNvSpPr/>
            <p:nvPr/>
          </p:nvSpPr>
          <p:spPr>
            <a:xfrm>
              <a:off x="2190723" y="-1245849"/>
              <a:ext cx="98243" cy="67535"/>
            </a:xfrm>
            <a:custGeom>
              <a:rect b="b" l="l" r="r" t="t"/>
              <a:pathLst>
                <a:path extrusionOk="0" h="1236" w="1798">
                  <a:moveTo>
                    <a:pt x="113" y="0"/>
                  </a:moveTo>
                  <a:lnTo>
                    <a:pt x="0" y="281"/>
                  </a:lnTo>
                  <a:lnTo>
                    <a:pt x="1685" y="1236"/>
                  </a:lnTo>
                  <a:lnTo>
                    <a:pt x="1797" y="899"/>
                  </a:ln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23"/>
            <p:cNvSpPr/>
            <p:nvPr/>
          </p:nvSpPr>
          <p:spPr>
            <a:xfrm>
              <a:off x="2123187" y="-1307210"/>
              <a:ext cx="1206123" cy="957511"/>
            </a:xfrm>
            <a:custGeom>
              <a:rect b="b" l="l" r="r" t="t"/>
              <a:pathLst>
                <a:path extrusionOk="0" h="17524" w="22074">
                  <a:moveTo>
                    <a:pt x="18310" y="0"/>
                  </a:moveTo>
                  <a:cubicBezTo>
                    <a:pt x="18366" y="56"/>
                    <a:pt x="18423" y="112"/>
                    <a:pt x="18479" y="225"/>
                  </a:cubicBezTo>
                  <a:lnTo>
                    <a:pt x="18029" y="618"/>
                  </a:lnTo>
                  <a:cubicBezTo>
                    <a:pt x="18086" y="674"/>
                    <a:pt x="18142" y="786"/>
                    <a:pt x="18198" y="843"/>
                  </a:cubicBezTo>
                  <a:lnTo>
                    <a:pt x="18703" y="449"/>
                  </a:lnTo>
                  <a:cubicBezTo>
                    <a:pt x="18816" y="618"/>
                    <a:pt x="18928" y="843"/>
                    <a:pt x="19097" y="1011"/>
                  </a:cubicBezTo>
                  <a:lnTo>
                    <a:pt x="18591" y="1348"/>
                  </a:lnTo>
                  <a:lnTo>
                    <a:pt x="18760" y="1573"/>
                  </a:lnTo>
                  <a:lnTo>
                    <a:pt x="19265" y="1236"/>
                  </a:lnTo>
                  <a:cubicBezTo>
                    <a:pt x="19377" y="1460"/>
                    <a:pt x="19490" y="1629"/>
                    <a:pt x="19546" y="1797"/>
                  </a:cubicBezTo>
                  <a:lnTo>
                    <a:pt x="19040" y="2078"/>
                  </a:lnTo>
                  <a:lnTo>
                    <a:pt x="19153" y="2359"/>
                  </a:lnTo>
                  <a:lnTo>
                    <a:pt x="19714" y="2078"/>
                  </a:lnTo>
                  <a:cubicBezTo>
                    <a:pt x="19827" y="2247"/>
                    <a:pt x="19939" y="2471"/>
                    <a:pt x="19995" y="2696"/>
                  </a:cubicBezTo>
                  <a:lnTo>
                    <a:pt x="19433" y="2921"/>
                  </a:lnTo>
                  <a:cubicBezTo>
                    <a:pt x="19433" y="2977"/>
                    <a:pt x="19546" y="3089"/>
                    <a:pt x="19546" y="3201"/>
                  </a:cubicBezTo>
                  <a:lnTo>
                    <a:pt x="20107" y="2977"/>
                  </a:lnTo>
                  <a:cubicBezTo>
                    <a:pt x="20164" y="3145"/>
                    <a:pt x="20276" y="3370"/>
                    <a:pt x="20332" y="3538"/>
                  </a:cubicBezTo>
                  <a:lnTo>
                    <a:pt x="19770" y="3707"/>
                  </a:lnTo>
                  <a:lnTo>
                    <a:pt x="19827" y="4044"/>
                  </a:lnTo>
                  <a:lnTo>
                    <a:pt x="20388" y="3819"/>
                  </a:lnTo>
                  <a:cubicBezTo>
                    <a:pt x="20501" y="4044"/>
                    <a:pt x="20557" y="4269"/>
                    <a:pt x="20557" y="4493"/>
                  </a:cubicBezTo>
                  <a:lnTo>
                    <a:pt x="19995" y="4606"/>
                  </a:lnTo>
                  <a:cubicBezTo>
                    <a:pt x="19995" y="4718"/>
                    <a:pt x="20051" y="4830"/>
                    <a:pt x="20051" y="4886"/>
                  </a:cubicBezTo>
                  <a:lnTo>
                    <a:pt x="20613" y="4774"/>
                  </a:lnTo>
                  <a:cubicBezTo>
                    <a:pt x="20613" y="4999"/>
                    <a:pt x="20725" y="5223"/>
                    <a:pt x="20725" y="5392"/>
                  </a:cubicBezTo>
                  <a:lnTo>
                    <a:pt x="20107" y="5448"/>
                  </a:lnTo>
                  <a:lnTo>
                    <a:pt x="20107" y="5785"/>
                  </a:lnTo>
                  <a:lnTo>
                    <a:pt x="20725" y="5729"/>
                  </a:lnTo>
                  <a:lnTo>
                    <a:pt x="20725" y="6403"/>
                  </a:lnTo>
                  <a:lnTo>
                    <a:pt x="20107" y="6403"/>
                  </a:lnTo>
                  <a:lnTo>
                    <a:pt x="20107" y="6684"/>
                  </a:lnTo>
                  <a:lnTo>
                    <a:pt x="20781" y="6684"/>
                  </a:lnTo>
                  <a:lnTo>
                    <a:pt x="20781" y="7301"/>
                  </a:lnTo>
                  <a:lnTo>
                    <a:pt x="20220" y="7245"/>
                  </a:lnTo>
                  <a:lnTo>
                    <a:pt x="20220" y="7582"/>
                  </a:lnTo>
                  <a:lnTo>
                    <a:pt x="20838" y="7638"/>
                  </a:lnTo>
                  <a:cubicBezTo>
                    <a:pt x="20838" y="7863"/>
                    <a:pt x="20725" y="8088"/>
                    <a:pt x="20725" y="8312"/>
                  </a:cubicBezTo>
                  <a:lnTo>
                    <a:pt x="20107" y="8144"/>
                  </a:lnTo>
                  <a:cubicBezTo>
                    <a:pt x="20107" y="8200"/>
                    <a:pt x="20107" y="8256"/>
                    <a:pt x="20107" y="8312"/>
                  </a:cubicBezTo>
                  <a:lnTo>
                    <a:pt x="20107" y="8481"/>
                  </a:lnTo>
                  <a:lnTo>
                    <a:pt x="20725" y="8593"/>
                  </a:lnTo>
                  <a:cubicBezTo>
                    <a:pt x="20669" y="8818"/>
                    <a:pt x="20613" y="8986"/>
                    <a:pt x="20557" y="9211"/>
                  </a:cubicBezTo>
                  <a:lnTo>
                    <a:pt x="19995" y="9043"/>
                  </a:lnTo>
                  <a:cubicBezTo>
                    <a:pt x="19995" y="9099"/>
                    <a:pt x="19939" y="9211"/>
                    <a:pt x="19883" y="9323"/>
                  </a:cubicBezTo>
                  <a:lnTo>
                    <a:pt x="20444" y="9492"/>
                  </a:lnTo>
                  <a:cubicBezTo>
                    <a:pt x="20388" y="9717"/>
                    <a:pt x="20332" y="9941"/>
                    <a:pt x="20220" y="10110"/>
                  </a:cubicBezTo>
                  <a:lnTo>
                    <a:pt x="19658" y="9885"/>
                  </a:lnTo>
                  <a:cubicBezTo>
                    <a:pt x="19658" y="9997"/>
                    <a:pt x="19602" y="10110"/>
                    <a:pt x="19546" y="10166"/>
                  </a:cubicBezTo>
                  <a:lnTo>
                    <a:pt x="20107" y="10391"/>
                  </a:lnTo>
                  <a:cubicBezTo>
                    <a:pt x="20051" y="10615"/>
                    <a:pt x="19939" y="10784"/>
                    <a:pt x="19827" y="10952"/>
                  </a:cubicBezTo>
                  <a:lnTo>
                    <a:pt x="19321" y="10671"/>
                  </a:lnTo>
                  <a:cubicBezTo>
                    <a:pt x="19265" y="10784"/>
                    <a:pt x="19209" y="10896"/>
                    <a:pt x="19153" y="10952"/>
                  </a:cubicBezTo>
                  <a:lnTo>
                    <a:pt x="19714" y="11233"/>
                  </a:lnTo>
                  <a:cubicBezTo>
                    <a:pt x="19602" y="11458"/>
                    <a:pt x="19490" y="11626"/>
                    <a:pt x="19377" y="11795"/>
                  </a:cubicBezTo>
                  <a:lnTo>
                    <a:pt x="18703" y="11458"/>
                  </a:lnTo>
                  <a:cubicBezTo>
                    <a:pt x="18647" y="11570"/>
                    <a:pt x="18591" y="11626"/>
                    <a:pt x="18535" y="11738"/>
                  </a:cubicBezTo>
                  <a:lnTo>
                    <a:pt x="19040" y="12075"/>
                  </a:lnTo>
                  <a:cubicBezTo>
                    <a:pt x="18928" y="12244"/>
                    <a:pt x="18760" y="12412"/>
                    <a:pt x="18647" y="12581"/>
                  </a:cubicBezTo>
                  <a:lnTo>
                    <a:pt x="18198" y="12188"/>
                  </a:lnTo>
                  <a:lnTo>
                    <a:pt x="17973" y="12412"/>
                  </a:lnTo>
                  <a:lnTo>
                    <a:pt x="18479" y="12806"/>
                  </a:lnTo>
                  <a:cubicBezTo>
                    <a:pt x="18310" y="12974"/>
                    <a:pt x="18142" y="13143"/>
                    <a:pt x="18029" y="13311"/>
                  </a:cubicBezTo>
                  <a:lnTo>
                    <a:pt x="17580" y="12862"/>
                  </a:lnTo>
                  <a:lnTo>
                    <a:pt x="17355" y="13086"/>
                  </a:lnTo>
                  <a:lnTo>
                    <a:pt x="17805" y="13480"/>
                  </a:lnTo>
                  <a:cubicBezTo>
                    <a:pt x="17636" y="13648"/>
                    <a:pt x="17468" y="13760"/>
                    <a:pt x="17299" y="13929"/>
                  </a:cubicBezTo>
                  <a:lnTo>
                    <a:pt x="16906" y="13480"/>
                  </a:lnTo>
                  <a:lnTo>
                    <a:pt x="16681" y="13648"/>
                  </a:lnTo>
                  <a:lnTo>
                    <a:pt x="17075" y="14097"/>
                  </a:lnTo>
                  <a:cubicBezTo>
                    <a:pt x="16906" y="14266"/>
                    <a:pt x="16738" y="14378"/>
                    <a:pt x="16569" y="14547"/>
                  </a:cubicBezTo>
                  <a:lnTo>
                    <a:pt x="16232" y="14041"/>
                  </a:lnTo>
                  <a:lnTo>
                    <a:pt x="15951" y="14210"/>
                  </a:lnTo>
                  <a:lnTo>
                    <a:pt x="16288" y="14715"/>
                  </a:lnTo>
                  <a:cubicBezTo>
                    <a:pt x="16120" y="14828"/>
                    <a:pt x="15951" y="14940"/>
                    <a:pt x="15727" y="14996"/>
                  </a:cubicBezTo>
                  <a:lnTo>
                    <a:pt x="15446" y="14491"/>
                  </a:lnTo>
                  <a:lnTo>
                    <a:pt x="15165" y="14603"/>
                  </a:lnTo>
                  <a:lnTo>
                    <a:pt x="15502" y="15165"/>
                  </a:lnTo>
                  <a:cubicBezTo>
                    <a:pt x="15277" y="15277"/>
                    <a:pt x="15109" y="15333"/>
                    <a:pt x="14884" y="15445"/>
                  </a:cubicBezTo>
                  <a:lnTo>
                    <a:pt x="14660" y="14884"/>
                  </a:lnTo>
                  <a:lnTo>
                    <a:pt x="14379" y="14996"/>
                  </a:lnTo>
                  <a:lnTo>
                    <a:pt x="14603" y="15558"/>
                  </a:lnTo>
                  <a:cubicBezTo>
                    <a:pt x="14379" y="15614"/>
                    <a:pt x="14210" y="15726"/>
                    <a:pt x="13986" y="15782"/>
                  </a:cubicBezTo>
                  <a:lnTo>
                    <a:pt x="13817" y="15165"/>
                  </a:lnTo>
                  <a:lnTo>
                    <a:pt x="13536" y="15277"/>
                  </a:lnTo>
                  <a:lnTo>
                    <a:pt x="13705" y="15839"/>
                  </a:lnTo>
                  <a:cubicBezTo>
                    <a:pt x="13480" y="15895"/>
                    <a:pt x="13255" y="15951"/>
                    <a:pt x="13031" y="16007"/>
                  </a:cubicBezTo>
                  <a:lnTo>
                    <a:pt x="12918" y="15445"/>
                  </a:lnTo>
                  <a:lnTo>
                    <a:pt x="12638" y="15502"/>
                  </a:lnTo>
                  <a:lnTo>
                    <a:pt x="12750" y="16063"/>
                  </a:lnTo>
                  <a:cubicBezTo>
                    <a:pt x="12525" y="16063"/>
                    <a:pt x="12357" y="16119"/>
                    <a:pt x="12132" y="16175"/>
                  </a:cubicBezTo>
                  <a:lnTo>
                    <a:pt x="12076" y="15558"/>
                  </a:lnTo>
                  <a:lnTo>
                    <a:pt x="11739" y="15558"/>
                  </a:lnTo>
                  <a:lnTo>
                    <a:pt x="11851" y="16175"/>
                  </a:lnTo>
                  <a:lnTo>
                    <a:pt x="11121" y="16175"/>
                  </a:lnTo>
                  <a:lnTo>
                    <a:pt x="11121" y="15670"/>
                  </a:lnTo>
                  <a:lnTo>
                    <a:pt x="10840" y="15670"/>
                  </a:lnTo>
                  <a:lnTo>
                    <a:pt x="10840" y="16288"/>
                  </a:lnTo>
                  <a:lnTo>
                    <a:pt x="10166" y="16288"/>
                  </a:lnTo>
                  <a:lnTo>
                    <a:pt x="10223" y="15670"/>
                  </a:lnTo>
                  <a:lnTo>
                    <a:pt x="9942" y="15670"/>
                  </a:lnTo>
                  <a:lnTo>
                    <a:pt x="9886" y="16288"/>
                  </a:lnTo>
                  <a:cubicBezTo>
                    <a:pt x="9661" y="16288"/>
                    <a:pt x="9436" y="16232"/>
                    <a:pt x="9155" y="16175"/>
                  </a:cubicBezTo>
                  <a:lnTo>
                    <a:pt x="9324" y="15558"/>
                  </a:lnTo>
                  <a:lnTo>
                    <a:pt x="8987" y="15558"/>
                  </a:lnTo>
                  <a:lnTo>
                    <a:pt x="8875" y="16119"/>
                  </a:lnTo>
                  <a:cubicBezTo>
                    <a:pt x="8650" y="16119"/>
                    <a:pt x="8481" y="16063"/>
                    <a:pt x="8257" y="16007"/>
                  </a:cubicBezTo>
                  <a:lnTo>
                    <a:pt x="8425" y="15389"/>
                  </a:lnTo>
                  <a:cubicBezTo>
                    <a:pt x="8369" y="15389"/>
                    <a:pt x="8257" y="15333"/>
                    <a:pt x="8144" y="15333"/>
                  </a:cubicBezTo>
                  <a:lnTo>
                    <a:pt x="7976" y="15895"/>
                  </a:lnTo>
                  <a:cubicBezTo>
                    <a:pt x="7751" y="15839"/>
                    <a:pt x="7527" y="15726"/>
                    <a:pt x="7358" y="15670"/>
                  </a:cubicBezTo>
                  <a:lnTo>
                    <a:pt x="7583" y="15108"/>
                  </a:lnTo>
                  <a:lnTo>
                    <a:pt x="7302" y="14996"/>
                  </a:lnTo>
                  <a:lnTo>
                    <a:pt x="7077" y="15558"/>
                  </a:lnTo>
                  <a:cubicBezTo>
                    <a:pt x="6853" y="15445"/>
                    <a:pt x="6684" y="15389"/>
                    <a:pt x="6516" y="15277"/>
                  </a:cubicBezTo>
                  <a:lnTo>
                    <a:pt x="6796" y="14715"/>
                  </a:lnTo>
                  <a:lnTo>
                    <a:pt x="6516" y="14603"/>
                  </a:lnTo>
                  <a:lnTo>
                    <a:pt x="6235" y="15108"/>
                  </a:lnTo>
                  <a:cubicBezTo>
                    <a:pt x="6010" y="14996"/>
                    <a:pt x="5842" y="14884"/>
                    <a:pt x="5673" y="14771"/>
                  </a:cubicBezTo>
                  <a:lnTo>
                    <a:pt x="6010" y="14266"/>
                  </a:lnTo>
                  <a:cubicBezTo>
                    <a:pt x="5898" y="14210"/>
                    <a:pt x="5842" y="14154"/>
                    <a:pt x="5729" y="14097"/>
                  </a:cubicBezTo>
                  <a:lnTo>
                    <a:pt x="5392" y="14603"/>
                  </a:lnTo>
                  <a:cubicBezTo>
                    <a:pt x="5224" y="14491"/>
                    <a:pt x="5055" y="14378"/>
                    <a:pt x="4887" y="14210"/>
                  </a:cubicBezTo>
                  <a:lnTo>
                    <a:pt x="5280" y="13760"/>
                  </a:lnTo>
                  <a:lnTo>
                    <a:pt x="5055" y="13592"/>
                  </a:lnTo>
                  <a:lnTo>
                    <a:pt x="4662" y="14041"/>
                  </a:lnTo>
                  <a:cubicBezTo>
                    <a:pt x="4494" y="13873"/>
                    <a:pt x="4325" y="13760"/>
                    <a:pt x="4157" y="13592"/>
                  </a:cubicBezTo>
                  <a:lnTo>
                    <a:pt x="4606" y="13143"/>
                  </a:lnTo>
                  <a:lnTo>
                    <a:pt x="4438" y="12862"/>
                  </a:lnTo>
                  <a:lnTo>
                    <a:pt x="4044" y="13311"/>
                  </a:lnTo>
                  <a:cubicBezTo>
                    <a:pt x="3876" y="13143"/>
                    <a:pt x="3764" y="12974"/>
                    <a:pt x="3595" y="12806"/>
                  </a:cubicBezTo>
                  <a:lnTo>
                    <a:pt x="4044" y="12412"/>
                  </a:lnTo>
                  <a:lnTo>
                    <a:pt x="3876" y="12188"/>
                  </a:lnTo>
                  <a:lnTo>
                    <a:pt x="3427" y="12581"/>
                  </a:lnTo>
                  <a:cubicBezTo>
                    <a:pt x="3258" y="12412"/>
                    <a:pt x="3146" y="12244"/>
                    <a:pt x="3033" y="12019"/>
                  </a:cubicBezTo>
                  <a:lnTo>
                    <a:pt x="3539" y="11682"/>
                  </a:lnTo>
                  <a:lnTo>
                    <a:pt x="3370" y="11458"/>
                  </a:lnTo>
                  <a:lnTo>
                    <a:pt x="2865" y="11795"/>
                  </a:lnTo>
                  <a:cubicBezTo>
                    <a:pt x="2753" y="11626"/>
                    <a:pt x="2640" y="11402"/>
                    <a:pt x="2528" y="11233"/>
                  </a:cubicBezTo>
                  <a:lnTo>
                    <a:pt x="3033" y="10952"/>
                  </a:lnTo>
                  <a:lnTo>
                    <a:pt x="2921" y="10671"/>
                  </a:lnTo>
                  <a:lnTo>
                    <a:pt x="2359" y="10952"/>
                  </a:lnTo>
                  <a:cubicBezTo>
                    <a:pt x="2247" y="10784"/>
                    <a:pt x="2191" y="10559"/>
                    <a:pt x="2079" y="10391"/>
                  </a:cubicBezTo>
                  <a:lnTo>
                    <a:pt x="2640" y="10110"/>
                  </a:lnTo>
                  <a:cubicBezTo>
                    <a:pt x="2584" y="10054"/>
                    <a:pt x="2584" y="9941"/>
                    <a:pt x="2528" y="9829"/>
                  </a:cubicBezTo>
                  <a:lnTo>
                    <a:pt x="1966" y="10054"/>
                  </a:lnTo>
                  <a:cubicBezTo>
                    <a:pt x="1910" y="9885"/>
                    <a:pt x="1798" y="9717"/>
                    <a:pt x="1742" y="9492"/>
                  </a:cubicBezTo>
                  <a:lnTo>
                    <a:pt x="2359" y="9323"/>
                  </a:lnTo>
                  <a:lnTo>
                    <a:pt x="2247" y="9043"/>
                  </a:lnTo>
                  <a:lnTo>
                    <a:pt x="1686" y="9211"/>
                  </a:lnTo>
                  <a:cubicBezTo>
                    <a:pt x="1629" y="8986"/>
                    <a:pt x="1573" y="8762"/>
                    <a:pt x="1517" y="8537"/>
                  </a:cubicBezTo>
                  <a:lnTo>
                    <a:pt x="2079" y="8425"/>
                  </a:lnTo>
                  <a:cubicBezTo>
                    <a:pt x="2079" y="8312"/>
                    <a:pt x="2079" y="8256"/>
                    <a:pt x="2023" y="8144"/>
                  </a:cubicBezTo>
                  <a:lnTo>
                    <a:pt x="1461" y="8256"/>
                  </a:lnTo>
                  <a:cubicBezTo>
                    <a:pt x="1461" y="8032"/>
                    <a:pt x="1405" y="7807"/>
                    <a:pt x="1349" y="7638"/>
                  </a:cubicBezTo>
                  <a:lnTo>
                    <a:pt x="1966" y="7582"/>
                  </a:lnTo>
                  <a:lnTo>
                    <a:pt x="1966" y="7245"/>
                  </a:lnTo>
                  <a:lnTo>
                    <a:pt x="1349" y="7301"/>
                  </a:lnTo>
                  <a:lnTo>
                    <a:pt x="1349" y="6628"/>
                  </a:lnTo>
                  <a:lnTo>
                    <a:pt x="1966" y="6628"/>
                  </a:lnTo>
                  <a:lnTo>
                    <a:pt x="1966" y="6291"/>
                  </a:lnTo>
                  <a:lnTo>
                    <a:pt x="1" y="6291"/>
                  </a:lnTo>
                  <a:lnTo>
                    <a:pt x="1" y="6571"/>
                  </a:lnTo>
                  <a:cubicBezTo>
                    <a:pt x="1" y="6908"/>
                    <a:pt x="1" y="7245"/>
                    <a:pt x="57" y="7582"/>
                  </a:cubicBezTo>
                  <a:cubicBezTo>
                    <a:pt x="57" y="7638"/>
                    <a:pt x="57" y="7695"/>
                    <a:pt x="57" y="7751"/>
                  </a:cubicBezTo>
                  <a:cubicBezTo>
                    <a:pt x="57" y="7975"/>
                    <a:pt x="113" y="8200"/>
                    <a:pt x="169" y="8481"/>
                  </a:cubicBezTo>
                  <a:cubicBezTo>
                    <a:pt x="169" y="8593"/>
                    <a:pt x="169" y="8649"/>
                    <a:pt x="225" y="8762"/>
                  </a:cubicBezTo>
                  <a:cubicBezTo>
                    <a:pt x="281" y="9043"/>
                    <a:pt x="338" y="9267"/>
                    <a:pt x="394" y="9548"/>
                  </a:cubicBezTo>
                  <a:cubicBezTo>
                    <a:pt x="450" y="9604"/>
                    <a:pt x="450" y="9717"/>
                    <a:pt x="450" y="9773"/>
                  </a:cubicBezTo>
                  <a:cubicBezTo>
                    <a:pt x="562" y="10054"/>
                    <a:pt x="675" y="10278"/>
                    <a:pt x="731" y="10559"/>
                  </a:cubicBezTo>
                  <a:cubicBezTo>
                    <a:pt x="731" y="10559"/>
                    <a:pt x="731" y="10615"/>
                    <a:pt x="731" y="10615"/>
                  </a:cubicBezTo>
                  <a:cubicBezTo>
                    <a:pt x="899" y="11008"/>
                    <a:pt x="1068" y="11402"/>
                    <a:pt x="1292" y="11738"/>
                  </a:cubicBezTo>
                  <a:lnTo>
                    <a:pt x="1349" y="11851"/>
                  </a:lnTo>
                  <a:cubicBezTo>
                    <a:pt x="1461" y="12075"/>
                    <a:pt x="1573" y="12300"/>
                    <a:pt x="1686" y="12469"/>
                  </a:cubicBezTo>
                  <a:lnTo>
                    <a:pt x="1854" y="12749"/>
                  </a:lnTo>
                  <a:cubicBezTo>
                    <a:pt x="2023" y="12974"/>
                    <a:pt x="2191" y="13199"/>
                    <a:pt x="2359" y="13367"/>
                  </a:cubicBezTo>
                  <a:lnTo>
                    <a:pt x="2472" y="13536"/>
                  </a:lnTo>
                  <a:cubicBezTo>
                    <a:pt x="2640" y="13760"/>
                    <a:pt x="2865" y="13985"/>
                    <a:pt x="3033" y="14210"/>
                  </a:cubicBezTo>
                  <a:lnTo>
                    <a:pt x="3146" y="14266"/>
                  </a:lnTo>
                  <a:cubicBezTo>
                    <a:pt x="3370" y="14491"/>
                    <a:pt x="3595" y="14771"/>
                    <a:pt x="3876" y="14996"/>
                  </a:cubicBezTo>
                  <a:lnTo>
                    <a:pt x="3932" y="15052"/>
                  </a:lnTo>
                  <a:cubicBezTo>
                    <a:pt x="4213" y="15221"/>
                    <a:pt x="4438" y="15445"/>
                    <a:pt x="4718" y="15614"/>
                  </a:cubicBezTo>
                  <a:lnTo>
                    <a:pt x="4943" y="15726"/>
                  </a:lnTo>
                  <a:cubicBezTo>
                    <a:pt x="5168" y="15895"/>
                    <a:pt x="5392" y="16063"/>
                    <a:pt x="5673" y="16175"/>
                  </a:cubicBezTo>
                  <a:lnTo>
                    <a:pt x="5842" y="16288"/>
                  </a:lnTo>
                  <a:cubicBezTo>
                    <a:pt x="6066" y="16400"/>
                    <a:pt x="6347" y="16512"/>
                    <a:pt x="6628" y="16625"/>
                  </a:cubicBezTo>
                  <a:lnTo>
                    <a:pt x="6740" y="16681"/>
                  </a:lnTo>
                  <a:cubicBezTo>
                    <a:pt x="7077" y="16849"/>
                    <a:pt x="7414" y="16962"/>
                    <a:pt x="7751" y="17074"/>
                  </a:cubicBezTo>
                  <a:lnTo>
                    <a:pt x="7976" y="17130"/>
                  </a:lnTo>
                  <a:cubicBezTo>
                    <a:pt x="8313" y="17243"/>
                    <a:pt x="8650" y="17299"/>
                    <a:pt x="8987" y="17355"/>
                  </a:cubicBezTo>
                  <a:cubicBezTo>
                    <a:pt x="9212" y="17411"/>
                    <a:pt x="9492" y="17467"/>
                    <a:pt x="9773" y="17467"/>
                  </a:cubicBezTo>
                  <a:lnTo>
                    <a:pt x="9942" y="17467"/>
                  </a:lnTo>
                  <a:cubicBezTo>
                    <a:pt x="10279" y="17467"/>
                    <a:pt x="10672" y="17523"/>
                    <a:pt x="11009" y="17523"/>
                  </a:cubicBezTo>
                  <a:cubicBezTo>
                    <a:pt x="12020" y="17523"/>
                    <a:pt x="13087" y="17411"/>
                    <a:pt x="14042" y="17130"/>
                  </a:cubicBezTo>
                  <a:lnTo>
                    <a:pt x="14323" y="17018"/>
                  </a:lnTo>
                  <a:cubicBezTo>
                    <a:pt x="15277" y="16737"/>
                    <a:pt x="16176" y="16344"/>
                    <a:pt x="17018" y="15782"/>
                  </a:cubicBezTo>
                  <a:lnTo>
                    <a:pt x="17131" y="15726"/>
                  </a:lnTo>
                  <a:cubicBezTo>
                    <a:pt x="17412" y="15502"/>
                    <a:pt x="17636" y="15333"/>
                    <a:pt x="17917" y="15165"/>
                  </a:cubicBezTo>
                  <a:lnTo>
                    <a:pt x="18142" y="14940"/>
                  </a:lnTo>
                  <a:cubicBezTo>
                    <a:pt x="18310" y="14771"/>
                    <a:pt x="18535" y="14603"/>
                    <a:pt x="18703" y="14434"/>
                  </a:cubicBezTo>
                  <a:lnTo>
                    <a:pt x="18928" y="14210"/>
                  </a:lnTo>
                  <a:cubicBezTo>
                    <a:pt x="19097" y="14041"/>
                    <a:pt x="19265" y="13817"/>
                    <a:pt x="19490" y="13648"/>
                  </a:cubicBezTo>
                  <a:cubicBezTo>
                    <a:pt x="19490" y="13592"/>
                    <a:pt x="19546" y="13536"/>
                    <a:pt x="19602" y="13480"/>
                  </a:cubicBezTo>
                  <a:lnTo>
                    <a:pt x="19658" y="13423"/>
                  </a:lnTo>
                  <a:cubicBezTo>
                    <a:pt x="20107" y="12862"/>
                    <a:pt x="20444" y="12300"/>
                    <a:pt x="20781" y="11682"/>
                  </a:cubicBezTo>
                  <a:lnTo>
                    <a:pt x="20894" y="11570"/>
                  </a:lnTo>
                  <a:cubicBezTo>
                    <a:pt x="21006" y="11345"/>
                    <a:pt x="21062" y="11121"/>
                    <a:pt x="21175" y="10896"/>
                  </a:cubicBezTo>
                  <a:cubicBezTo>
                    <a:pt x="21343" y="10503"/>
                    <a:pt x="21512" y="10166"/>
                    <a:pt x="21624" y="9773"/>
                  </a:cubicBezTo>
                  <a:cubicBezTo>
                    <a:pt x="21624" y="9717"/>
                    <a:pt x="21624" y="9660"/>
                    <a:pt x="21680" y="9548"/>
                  </a:cubicBezTo>
                  <a:cubicBezTo>
                    <a:pt x="21736" y="9211"/>
                    <a:pt x="21849" y="8874"/>
                    <a:pt x="21905" y="8537"/>
                  </a:cubicBezTo>
                  <a:cubicBezTo>
                    <a:pt x="21961" y="8144"/>
                    <a:pt x="22017" y="7807"/>
                    <a:pt x="22073" y="7414"/>
                  </a:cubicBezTo>
                  <a:lnTo>
                    <a:pt x="22073" y="6684"/>
                  </a:lnTo>
                  <a:cubicBezTo>
                    <a:pt x="22073" y="5954"/>
                    <a:pt x="22017" y="5223"/>
                    <a:pt x="21905" y="4493"/>
                  </a:cubicBezTo>
                  <a:cubicBezTo>
                    <a:pt x="21849" y="4156"/>
                    <a:pt x="21736" y="3819"/>
                    <a:pt x="21624" y="3426"/>
                  </a:cubicBezTo>
                  <a:cubicBezTo>
                    <a:pt x="21512" y="2977"/>
                    <a:pt x="21343" y="2584"/>
                    <a:pt x="21175" y="2134"/>
                  </a:cubicBezTo>
                  <a:cubicBezTo>
                    <a:pt x="20950" y="1573"/>
                    <a:pt x="20669" y="1011"/>
                    <a:pt x="20332" y="506"/>
                  </a:cubicBezTo>
                  <a:cubicBezTo>
                    <a:pt x="20164" y="337"/>
                    <a:pt x="20051" y="169"/>
                    <a:pt x="1993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23"/>
            <p:cNvSpPr/>
            <p:nvPr/>
          </p:nvSpPr>
          <p:spPr>
            <a:xfrm>
              <a:off x="3077595" y="-1307210"/>
              <a:ext cx="18468" cy="9234"/>
            </a:xfrm>
            <a:custGeom>
              <a:rect b="b" l="l" r="r" t="t"/>
              <a:pathLst>
                <a:path extrusionOk="0" h="169" w="338">
                  <a:moveTo>
                    <a:pt x="1" y="0"/>
                  </a:moveTo>
                  <a:lnTo>
                    <a:pt x="169" y="169"/>
                  </a:lnTo>
                  <a:lnTo>
                    <a:pt x="33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23"/>
            <p:cNvSpPr/>
            <p:nvPr/>
          </p:nvSpPr>
          <p:spPr>
            <a:xfrm>
              <a:off x="2334920" y="-1282677"/>
              <a:ext cx="816376" cy="721357"/>
            </a:xfrm>
            <a:custGeom>
              <a:rect b="b" l="l" r="r" t="t"/>
              <a:pathLst>
                <a:path extrusionOk="0" h="13202" w="14941">
                  <a:moveTo>
                    <a:pt x="11009" y="0"/>
                  </a:moveTo>
                  <a:lnTo>
                    <a:pt x="10672" y="618"/>
                  </a:lnTo>
                  <a:cubicBezTo>
                    <a:pt x="13031" y="2135"/>
                    <a:pt x="14154" y="5055"/>
                    <a:pt x="13424" y="7807"/>
                  </a:cubicBezTo>
                  <a:cubicBezTo>
                    <a:pt x="12975" y="9492"/>
                    <a:pt x="11852" y="10896"/>
                    <a:pt x="10335" y="11739"/>
                  </a:cubicBezTo>
                  <a:cubicBezTo>
                    <a:pt x="9313" y="12304"/>
                    <a:pt x="8236" y="12563"/>
                    <a:pt x="7187" y="12563"/>
                  </a:cubicBezTo>
                  <a:cubicBezTo>
                    <a:pt x="3855" y="12563"/>
                    <a:pt x="803" y="9951"/>
                    <a:pt x="675" y="6235"/>
                  </a:cubicBezTo>
                  <a:lnTo>
                    <a:pt x="1" y="6235"/>
                  </a:lnTo>
                  <a:cubicBezTo>
                    <a:pt x="113" y="9773"/>
                    <a:pt x="2753" y="12694"/>
                    <a:pt x="6291" y="13143"/>
                  </a:cubicBezTo>
                  <a:cubicBezTo>
                    <a:pt x="6595" y="13182"/>
                    <a:pt x="6897" y="13201"/>
                    <a:pt x="7196" y="13201"/>
                  </a:cubicBezTo>
                  <a:cubicBezTo>
                    <a:pt x="10333" y="13201"/>
                    <a:pt x="13170" y="11103"/>
                    <a:pt x="14042" y="7976"/>
                  </a:cubicBezTo>
                  <a:cubicBezTo>
                    <a:pt x="14941" y="4943"/>
                    <a:pt x="13705" y="1685"/>
                    <a:pt x="1100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23"/>
            <p:cNvSpPr/>
            <p:nvPr/>
          </p:nvSpPr>
          <p:spPr>
            <a:xfrm>
              <a:off x="2460757" y="-1150720"/>
              <a:ext cx="463456" cy="395921"/>
            </a:xfrm>
            <a:custGeom>
              <a:rect b="b" l="l" r="r" t="t"/>
              <a:pathLst>
                <a:path extrusionOk="0" h="7246" w="8482">
                  <a:moveTo>
                    <a:pt x="4944" y="1009"/>
                  </a:moveTo>
                  <a:cubicBezTo>
                    <a:pt x="7058" y="1009"/>
                    <a:pt x="8481" y="3708"/>
                    <a:pt x="6740" y="5448"/>
                  </a:cubicBezTo>
                  <a:lnTo>
                    <a:pt x="6684" y="5448"/>
                  </a:lnTo>
                  <a:cubicBezTo>
                    <a:pt x="6235" y="5954"/>
                    <a:pt x="5561" y="6235"/>
                    <a:pt x="4887" y="6235"/>
                  </a:cubicBezTo>
                  <a:cubicBezTo>
                    <a:pt x="2023" y="6235"/>
                    <a:pt x="1236" y="2303"/>
                    <a:pt x="3876" y="1236"/>
                  </a:cubicBezTo>
                  <a:cubicBezTo>
                    <a:pt x="4243" y="1080"/>
                    <a:pt x="4603" y="1009"/>
                    <a:pt x="4944" y="1009"/>
                  </a:cubicBezTo>
                  <a:close/>
                  <a:moveTo>
                    <a:pt x="4831" y="0"/>
                  </a:moveTo>
                  <a:cubicBezTo>
                    <a:pt x="1" y="0"/>
                    <a:pt x="1" y="7246"/>
                    <a:pt x="4831" y="7246"/>
                  </a:cubicBezTo>
                  <a:cubicBezTo>
                    <a:pt x="6853" y="7246"/>
                    <a:pt x="8482" y="5617"/>
                    <a:pt x="8482" y="3595"/>
                  </a:cubicBezTo>
                  <a:cubicBezTo>
                    <a:pt x="8482" y="1629"/>
                    <a:pt x="6853" y="0"/>
                    <a:pt x="483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23"/>
            <p:cNvSpPr/>
            <p:nvPr/>
          </p:nvSpPr>
          <p:spPr>
            <a:xfrm>
              <a:off x="6312211" y="-1132306"/>
              <a:ext cx="196431" cy="187251"/>
            </a:xfrm>
            <a:custGeom>
              <a:rect b="b" l="l" r="r" t="t"/>
              <a:pathLst>
                <a:path extrusionOk="0" h="3427" w="3595">
                  <a:moveTo>
                    <a:pt x="955" y="0"/>
                  </a:moveTo>
                  <a:lnTo>
                    <a:pt x="0" y="2191"/>
                  </a:lnTo>
                  <a:cubicBezTo>
                    <a:pt x="786" y="2528"/>
                    <a:pt x="1517" y="2977"/>
                    <a:pt x="2247" y="3427"/>
                  </a:cubicBezTo>
                  <a:lnTo>
                    <a:pt x="3595" y="1517"/>
                  </a:lnTo>
                  <a:cubicBezTo>
                    <a:pt x="2752" y="955"/>
                    <a:pt x="1854" y="450"/>
                    <a:pt x="955"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23"/>
            <p:cNvSpPr/>
            <p:nvPr/>
          </p:nvSpPr>
          <p:spPr>
            <a:xfrm>
              <a:off x="6115778" y="-1209021"/>
              <a:ext cx="184191" cy="168838"/>
            </a:xfrm>
            <a:custGeom>
              <a:rect b="b" l="l" r="r" t="t"/>
              <a:pathLst>
                <a:path extrusionOk="0" h="3090" w="3371">
                  <a:moveTo>
                    <a:pt x="506" y="0"/>
                  </a:moveTo>
                  <a:lnTo>
                    <a:pt x="1" y="2303"/>
                  </a:lnTo>
                  <a:cubicBezTo>
                    <a:pt x="843" y="2528"/>
                    <a:pt x="1629" y="2752"/>
                    <a:pt x="2416" y="3089"/>
                  </a:cubicBezTo>
                  <a:lnTo>
                    <a:pt x="3370" y="899"/>
                  </a:lnTo>
                  <a:cubicBezTo>
                    <a:pt x="2472" y="562"/>
                    <a:pt x="1461" y="225"/>
                    <a:pt x="50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23"/>
            <p:cNvSpPr/>
            <p:nvPr/>
          </p:nvSpPr>
          <p:spPr>
            <a:xfrm>
              <a:off x="6766384" y="-665840"/>
              <a:ext cx="187251" cy="196485"/>
            </a:xfrm>
            <a:custGeom>
              <a:rect b="b" l="l" r="r" t="t"/>
              <a:pathLst>
                <a:path extrusionOk="0" h="3596" w="3427">
                  <a:moveTo>
                    <a:pt x="2022" y="0"/>
                  </a:moveTo>
                  <a:lnTo>
                    <a:pt x="0" y="1292"/>
                  </a:lnTo>
                  <a:cubicBezTo>
                    <a:pt x="450" y="2022"/>
                    <a:pt x="899" y="2809"/>
                    <a:pt x="1236" y="3595"/>
                  </a:cubicBezTo>
                  <a:lnTo>
                    <a:pt x="3426" y="2696"/>
                  </a:lnTo>
                  <a:cubicBezTo>
                    <a:pt x="3033" y="1798"/>
                    <a:pt x="2584" y="843"/>
                    <a:pt x="202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23"/>
            <p:cNvSpPr/>
            <p:nvPr/>
          </p:nvSpPr>
          <p:spPr>
            <a:xfrm>
              <a:off x="5910165" y="-1242789"/>
              <a:ext cx="165778" cy="144304"/>
            </a:xfrm>
            <a:custGeom>
              <a:rect b="b" l="l" r="r" t="t"/>
              <a:pathLst>
                <a:path extrusionOk="0" h="2641" w="3034">
                  <a:moveTo>
                    <a:pt x="57" y="1"/>
                  </a:moveTo>
                  <a:lnTo>
                    <a:pt x="1" y="2359"/>
                  </a:lnTo>
                  <a:cubicBezTo>
                    <a:pt x="843" y="2416"/>
                    <a:pt x="1685" y="2528"/>
                    <a:pt x="2528" y="2640"/>
                  </a:cubicBezTo>
                  <a:lnTo>
                    <a:pt x="3033" y="338"/>
                  </a:lnTo>
                  <a:cubicBezTo>
                    <a:pt x="2022" y="169"/>
                    <a:pt x="1068" y="57"/>
                    <a:pt x="57"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23"/>
            <p:cNvSpPr/>
            <p:nvPr/>
          </p:nvSpPr>
          <p:spPr>
            <a:xfrm>
              <a:off x="6643606" y="-853038"/>
              <a:ext cx="199545" cy="199545"/>
            </a:xfrm>
            <a:custGeom>
              <a:rect b="b" l="l" r="r" t="t"/>
              <a:pathLst>
                <a:path extrusionOk="0" h="3652" w="3652">
                  <a:moveTo>
                    <a:pt x="1742" y="0"/>
                  </a:moveTo>
                  <a:lnTo>
                    <a:pt x="1" y="1629"/>
                  </a:lnTo>
                  <a:cubicBezTo>
                    <a:pt x="619" y="2247"/>
                    <a:pt x="1124" y="2921"/>
                    <a:pt x="1630" y="3651"/>
                  </a:cubicBezTo>
                  <a:lnTo>
                    <a:pt x="3652" y="2359"/>
                  </a:lnTo>
                  <a:cubicBezTo>
                    <a:pt x="3034" y="1517"/>
                    <a:pt x="2416" y="731"/>
                    <a:pt x="174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23"/>
            <p:cNvSpPr/>
            <p:nvPr/>
          </p:nvSpPr>
          <p:spPr>
            <a:xfrm>
              <a:off x="6490175" y="-1012643"/>
              <a:ext cx="199545" cy="199545"/>
            </a:xfrm>
            <a:custGeom>
              <a:rect b="b" l="l" r="r" t="t"/>
              <a:pathLst>
                <a:path extrusionOk="0" h="3652" w="3652">
                  <a:moveTo>
                    <a:pt x="1349" y="1"/>
                  </a:moveTo>
                  <a:lnTo>
                    <a:pt x="1" y="1967"/>
                  </a:lnTo>
                  <a:cubicBezTo>
                    <a:pt x="675" y="2472"/>
                    <a:pt x="1349" y="3034"/>
                    <a:pt x="1966" y="3652"/>
                  </a:cubicBezTo>
                  <a:lnTo>
                    <a:pt x="3651" y="2023"/>
                  </a:lnTo>
                  <a:cubicBezTo>
                    <a:pt x="2977" y="1293"/>
                    <a:pt x="2191" y="619"/>
                    <a:pt x="134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23"/>
            <p:cNvSpPr/>
            <p:nvPr/>
          </p:nvSpPr>
          <p:spPr>
            <a:xfrm>
              <a:off x="4783913" y="-705727"/>
              <a:ext cx="184191" cy="196431"/>
            </a:xfrm>
            <a:custGeom>
              <a:rect b="b" l="l" r="r" t="t"/>
              <a:pathLst>
                <a:path extrusionOk="0" h="3595" w="3371">
                  <a:moveTo>
                    <a:pt x="1460" y="0"/>
                  </a:moveTo>
                  <a:cubicBezTo>
                    <a:pt x="899" y="843"/>
                    <a:pt x="393" y="1741"/>
                    <a:pt x="0" y="2640"/>
                  </a:cubicBezTo>
                  <a:lnTo>
                    <a:pt x="2191" y="3595"/>
                  </a:lnTo>
                  <a:cubicBezTo>
                    <a:pt x="2528" y="2809"/>
                    <a:pt x="2921" y="2078"/>
                    <a:pt x="3370" y="1404"/>
                  </a:cubicBezTo>
                  <a:lnTo>
                    <a:pt x="146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23"/>
            <p:cNvSpPr/>
            <p:nvPr/>
          </p:nvSpPr>
          <p:spPr>
            <a:xfrm>
              <a:off x="5680019" y="-1242789"/>
              <a:ext cx="162663" cy="141244"/>
            </a:xfrm>
            <a:custGeom>
              <a:rect b="b" l="l" r="r" t="t"/>
              <a:pathLst>
                <a:path extrusionOk="0" h="2585" w="2977">
                  <a:moveTo>
                    <a:pt x="2977" y="1"/>
                  </a:moveTo>
                  <a:cubicBezTo>
                    <a:pt x="1966" y="1"/>
                    <a:pt x="1011" y="57"/>
                    <a:pt x="0" y="225"/>
                  </a:cubicBezTo>
                  <a:lnTo>
                    <a:pt x="393" y="2584"/>
                  </a:lnTo>
                  <a:cubicBezTo>
                    <a:pt x="1236" y="2416"/>
                    <a:pt x="2078" y="2359"/>
                    <a:pt x="2921" y="2359"/>
                  </a:cubicBezTo>
                  <a:lnTo>
                    <a:pt x="297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23"/>
            <p:cNvSpPr/>
            <p:nvPr/>
          </p:nvSpPr>
          <p:spPr>
            <a:xfrm>
              <a:off x="4903576" y="-886806"/>
              <a:ext cx="193371" cy="199545"/>
            </a:xfrm>
            <a:custGeom>
              <a:rect b="b" l="l" r="r" t="t"/>
              <a:pathLst>
                <a:path extrusionOk="0" h="3652" w="3539">
                  <a:moveTo>
                    <a:pt x="1910" y="1"/>
                  </a:moveTo>
                  <a:cubicBezTo>
                    <a:pt x="1236" y="731"/>
                    <a:pt x="562" y="1517"/>
                    <a:pt x="1" y="2303"/>
                  </a:cubicBezTo>
                  <a:lnTo>
                    <a:pt x="1910" y="3651"/>
                  </a:lnTo>
                  <a:cubicBezTo>
                    <a:pt x="2416" y="2977"/>
                    <a:pt x="2977" y="2360"/>
                    <a:pt x="3539" y="1742"/>
                  </a:cubicBezTo>
                  <a:lnTo>
                    <a:pt x="191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23"/>
            <p:cNvSpPr/>
            <p:nvPr/>
          </p:nvSpPr>
          <p:spPr>
            <a:xfrm>
              <a:off x="4707197" y="-500115"/>
              <a:ext cx="168838" cy="184191"/>
            </a:xfrm>
            <a:custGeom>
              <a:rect b="b" l="l" r="r" t="t"/>
              <a:pathLst>
                <a:path extrusionOk="0" h="3371" w="3090">
                  <a:moveTo>
                    <a:pt x="899" y="0"/>
                  </a:moveTo>
                  <a:cubicBezTo>
                    <a:pt x="506" y="955"/>
                    <a:pt x="225" y="1910"/>
                    <a:pt x="0" y="2865"/>
                  </a:cubicBezTo>
                  <a:lnTo>
                    <a:pt x="2303" y="3370"/>
                  </a:lnTo>
                  <a:cubicBezTo>
                    <a:pt x="2471" y="2584"/>
                    <a:pt x="2752" y="1741"/>
                    <a:pt x="3089" y="955"/>
                  </a:cubicBezTo>
                  <a:lnTo>
                    <a:pt x="89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23"/>
            <p:cNvSpPr/>
            <p:nvPr/>
          </p:nvSpPr>
          <p:spPr>
            <a:xfrm>
              <a:off x="5452932" y="-1218256"/>
              <a:ext cx="181077" cy="165778"/>
            </a:xfrm>
            <a:custGeom>
              <a:rect b="b" l="l" r="r" t="t"/>
              <a:pathLst>
                <a:path extrusionOk="0" h="3034" w="3314">
                  <a:moveTo>
                    <a:pt x="2921" y="1"/>
                  </a:moveTo>
                  <a:cubicBezTo>
                    <a:pt x="1910" y="226"/>
                    <a:pt x="955" y="506"/>
                    <a:pt x="0" y="843"/>
                  </a:cubicBezTo>
                  <a:lnTo>
                    <a:pt x="842" y="3034"/>
                  </a:lnTo>
                  <a:cubicBezTo>
                    <a:pt x="1685" y="2753"/>
                    <a:pt x="2471" y="2528"/>
                    <a:pt x="3314" y="2360"/>
                  </a:cubicBezTo>
                  <a:lnTo>
                    <a:pt x="292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23"/>
            <p:cNvSpPr/>
            <p:nvPr/>
          </p:nvSpPr>
          <p:spPr>
            <a:xfrm>
              <a:off x="5244205" y="-1147660"/>
              <a:ext cx="193426" cy="187251"/>
            </a:xfrm>
            <a:custGeom>
              <a:rect b="b" l="l" r="r" t="t"/>
              <a:pathLst>
                <a:path extrusionOk="0" h="3427" w="3540">
                  <a:moveTo>
                    <a:pt x="2641" y="1"/>
                  </a:moveTo>
                  <a:cubicBezTo>
                    <a:pt x="1742" y="394"/>
                    <a:pt x="843" y="899"/>
                    <a:pt x="1" y="1405"/>
                  </a:cubicBezTo>
                  <a:lnTo>
                    <a:pt x="1236" y="3427"/>
                  </a:lnTo>
                  <a:cubicBezTo>
                    <a:pt x="1967" y="2977"/>
                    <a:pt x="2753" y="2584"/>
                    <a:pt x="3539" y="2247"/>
                  </a:cubicBezTo>
                  <a:lnTo>
                    <a:pt x="264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23"/>
            <p:cNvSpPr/>
            <p:nvPr/>
          </p:nvSpPr>
          <p:spPr>
            <a:xfrm>
              <a:off x="5057006" y="-1034117"/>
              <a:ext cx="196485" cy="193426"/>
            </a:xfrm>
            <a:custGeom>
              <a:rect b="b" l="l" r="r" t="t"/>
              <a:pathLst>
                <a:path extrusionOk="0" h="3540" w="3596">
                  <a:moveTo>
                    <a:pt x="2360" y="1"/>
                  </a:moveTo>
                  <a:cubicBezTo>
                    <a:pt x="1517" y="562"/>
                    <a:pt x="731" y="1180"/>
                    <a:pt x="1" y="1854"/>
                  </a:cubicBezTo>
                  <a:lnTo>
                    <a:pt x="1630" y="3539"/>
                  </a:lnTo>
                  <a:cubicBezTo>
                    <a:pt x="2247" y="2977"/>
                    <a:pt x="2921" y="2472"/>
                    <a:pt x="3595" y="1967"/>
                  </a:cubicBezTo>
                  <a:lnTo>
                    <a:pt x="236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23"/>
            <p:cNvSpPr/>
            <p:nvPr/>
          </p:nvSpPr>
          <p:spPr>
            <a:xfrm>
              <a:off x="6855393" y="-454108"/>
              <a:ext cx="162663" cy="153538"/>
            </a:xfrm>
            <a:custGeom>
              <a:rect b="b" l="l" r="r" t="t"/>
              <a:pathLst>
                <a:path extrusionOk="0" h="2810" w="2977">
                  <a:moveTo>
                    <a:pt x="2247" y="1"/>
                  </a:moveTo>
                  <a:lnTo>
                    <a:pt x="0" y="843"/>
                  </a:lnTo>
                  <a:cubicBezTo>
                    <a:pt x="225" y="1461"/>
                    <a:pt x="393" y="2135"/>
                    <a:pt x="562" y="2809"/>
                  </a:cubicBezTo>
                  <a:lnTo>
                    <a:pt x="2977" y="2809"/>
                  </a:lnTo>
                  <a:cubicBezTo>
                    <a:pt x="2808" y="1854"/>
                    <a:pt x="2584" y="899"/>
                    <a:pt x="2247"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23"/>
            <p:cNvSpPr/>
            <p:nvPr/>
          </p:nvSpPr>
          <p:spPr>
            <a:xfrm>
              <a:off x="4903576" y="-1040237"/>
              <a:ext cx="1908848" cy="739662"/>
            </a:xfrm>
            <a:custGeom>
              <a:rect b="b" l="l" r="r" t="t"/>
              <a:pathLst>
                <a:path extrusionOk="0" h="13537" w="34935">
                  <a:moveTo>
                    <a:pt x="17468" y="0"/>
                  </a:moveTo>
                  <a:cubicBezTo>
                    <a:pt x="9268" y="0"/>
                    <a:pt x="2079" y="5561"/>
                    <a:pt x="1" y="13536"/>
                  </a:cubicBezTo>
                  <a:lnTo>
                    <a:pt x="338" y="13536"/>
                  </a:lnTo>
                  <a:cubicBezTo>
                    <a:pt x="2375" y="5773"/>
                    <a:pt x="9431" y="331"/>
                    <a:pt x="17433" y="331"/>
                  </a:cubicBezTo>
                  <a:cubicBezTo>
                    <a:pt x="17594" y="331"/>
                    <a:pt x="17755" y="333"/>
                    <a:pt x="17917" y="337"/>
                  </a:cubicBezTo>
                  <a:cubicBezTo>
                    <a:pt x="25780" y="506"/>
                    <a:pt x="32632" y="5898"/>
                    <a:pt x="34598" y="13536"/>
                  </a:cubicBezTo>
                  <a:lnTo>
                    <a:pt x="34935" y="13536"/>
                  </a:lnTo>
                  <a:cubicBezTo>
                    <a:pt x="32857" y="5561"/>
                    <a:pt x="25668" y="0"/>
                    <a:pt x="1746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23"/>
            <p:cNvSpPr/>
            <p:nvPr/>
          </p:nvSpPr>
          <p:spPr>
            <a:xfrm>
              <a:off x="5023293" y="-949424"/>
              <a:ext cx="1694004" cy="648850"/>
            </a:xfrm>
            <a:custGeom>
              <a:rect b="b" l="l" r="r" t="t"/>
              <a:pathLst>
                <a:path extrusionOk="0" h="11875" w="31003">
                  <a:moveTo>
                    <a:pt x="15289" y="1"/>
                  </a:moveTo>
                  <a:cubicBezTo>
                    <a:pt x="9303" y="1"/>
                    <a:pt x="3606" y="3317"/>
                    <a:pt x="730" y="8897"/>
                  </a:cubicBezTo>
                  <a:lnTo>
                    <a:pt x="1123" y="9122"/>
                  </a:lnTo>
                  <a:cubicBezTo>
                    <a:pt x="674" y="9964"/>
                    <a:pt x="281" y="10919"/>
                    <a:pt x="0" y="11874"/>
                  </a:cubicBezTo>
                  <a:lnTo>
                    <a:pt x="2640" y="11874"/>
                  </a:lnTo>
                  <a:cubicBezTo>
                    <a:pt x="3033" y="10751"/>
                    <a:pt x="3595" y="9684"/>
                    <a:pt x="4269" y="8729"/>
                  </a:cubicBezTo>
                  <a:cubicBezTo>
                    <a:pt x="4774" y="7943"/>
                    <a:pt x="5336" y="7269"/>
                    <a:pt x="6010" y="6651"/>
                  </a:cubicBezTo>
                  <a:lnTo>
                    <a:pt x="5279" y="5864"/>
                  </a:lnTo>
                  <a:cubicBezTo>
                    <a:pt x="7979" y="3276"/>
                    <a:pt x="11542" y="1875"/>
                    <a:pt x="15228" y="1875"/>
                  </a:cubicBezTo>
                  <a:cubicBezTo>
                    <a:pt x="15300" y="1875"/>
                    <a:pt x="15373" y="1876"/>
                    <a:pt x="15445" y="1877"/>
                  </a:cubicBezTo>
                  <a:lnTo>
                    <a:pt x="15445" y="2944"/>
                  </a:lnTo>
                  <a:cubicBezTo>
                    <a:pt x="19096" y="2944"/>
                    <a:pt x="22522" y="4460"/>
                    <a:pt x="24993" y="7100"/>
                  </a:cubicBezTo>
                  <a:cubicBezTo>
                    <a:pt x="25555" y="7718"/>
                    <a:pt x="26116" y="8336"/>
                    <a:pt x="26566" y="9066"/>
                  </a:cubicBezTo>
                  <a:lnTo>
                    <a:pt x="27464" y="8504"/>
                  </a:lnTo>
                  <a:cubicBezTo>
                    <a:pt x="28138" y="9571"/>
                    <a:pt x="28644" y="10695"/>
                    <a:pt x="29037" y="11874"/>
                  </a:cubicBezTo>
                  <a:lnTo>
                    <a:pt x="31003" y="11874"/>
                  </a:lnTo>
                  <a:cubicBezTo>
                    <a:pt x="30273" y="9291"/>
                    <a:pt x="28981" y="6988"/>
                    <a:pt x="27127" y="5078"/>
                  </a:cubicBezTo>
                  <a:cubicBezTo>
                    <a:pt x="26173" y="4067"/>
                    <a:pt x="25106" y="3169"/>
                    <a:pt x="23926" y="2438"/>
                  </a:cubicBezTo>
                  <a:lnTo>
                    <a:pt x="23701" y="2832"/>
                  </a:lnTo>
                  <a:cubicBezTo>
                    <a:pt x="22747" y="2214"/>
                    <a:pt x="21736" y="1764"/>
                    <a:pt x="20669" y="1371"/>
                  </a:cubicBezTo>
                  <a:lnTo>
                    <a:pt x="20837" y="978"/>
                  </a:lnTo>
                  <a:cubicBezTo>
                    <a:pt x="19010" y="316"/>
                    <a:pt x="17136" y="1"/>
                    <a:pt x="1528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23"/>
            <p:cNvSpPr/>
            <p:nvPr/>
          </p:nvSpPr>
          <p:spPr>
            <a:xfrm>
              <a:off x="5152136" y="-543062"/>
              <a:ext cx="1285898" cy="1122251"/>
            </a:xfrm>
            <a:custGeom>
              <a:rect b="b" l="l" r="r" t="t"/>
              <a:pathLst>
                <a:path extrusionOk="0" h="20539" w="23534">
                  <a:moveTo>
                    <a:pt x="13200" y="0"/>
                  </a:moveTo>
                  <a:cubicBezTo>
                    <a:pt x="4831" y="56"/>
                    <a:pt x="1" y="9604"/>
                    <a:pt x="5000" y="16344"/>
                  </a:cubicBezTo>
                  <a:cubicBezTo>
                    <a:pt x="7100" y="19200"/>
                    <a:pt x="10183" y="20538"/>
                    <a:pt x="13234" y="20538"/>
                  </a:cubicBezTo>
                  <a:cubicBezTo>
                    <a:pt x="17444" y="20538"/>
                    <a:pt x="21596" y="17991"/>
                    <a:pt x="23028" y="13367"/>
                  </a:cubicBezTo>
                  <a:lnTo>
                    <a:pt x="23028" y="13311"/>
                  </a:lnTo>
                  <a:cubicBezTo>
                    <a:pt x="23365" y="12300"/>
                    <a:pt x="23534" y="11289"/>
                    <a:pt x="23534" y="10222"/>
                  </a:cubicBezTo>
                  <a:lnTo>
                    <a:pt x="22298" y="10222"/>
                  </a:lnTo>
                  <a:lnTo>
                    <a:pt x="22298" y="10278"/>
                  </a:lnTo>
                  <a:cubicBezTo>
                    <a:pt x="22298" y="15719"/>
                    <a:pt x="17839" y="19330"/>
                    <a:pt x="13182" y="19330"/>
                  </a:cubicBezTo>
                  <a:cubicBezTo>
                    <a:pt x="10964" y="19330"/>
                    <a:pt x="8701" y="18511"/>
                    <a:pt x="6853" y="16681"/>
                  </a:cubicBezTo>
                  <a:cubicBezTo>
                    <a:pt x="1180" y="11008"/>
                    <a:pt x="5168" y="1236"/>
                    <a:pt x="13200" y="1236"/>
                  </a:cubicBezTo>
                  <a:lnTo>
                    <a:pt x="1320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23"/>
            <p:cNvSpPr/>
            <p:nvPr/>
          </p:nvSpPr>
          <p:spPr>
            <a:xfrm>
              <a:off x="5526533" y="-341056"/>
              <a:ext cx="758075" cy="694147"/>
            </a:xfrm>
            <a:custGeom>
              <a:rect b="b" l="l" r="r" t="t"/>
              <a:pathLst>
                <a:path extrusionOk="0" h="12704" w="13874">
                  <a:moveTo>
                    <a:pt x="6362" y="1"/>
                  </a:moveTo>
                  <a:cubicBezTo>
                    <a:pt x="6245" y="1"/>
                    <a:pt x="6128" y="4"/>
                    <a:pt x="6011" y="10"/>
                  </a:cubicBezTo>
                  <a:lnTo>
                    <a:pt x="6067" y="10"/>
                  </a:lnTo>
                  <a:cubicBezTo>
                    <a:pt x="3146" y="178"/>
                    <a:pt x="675" y="2200"/>
                    <a:pt x="1" y="5009"/>
                  </a:cubicBezTo>
                  <a:lnTo>
                    <a:pt x="450" y="5121"/>
                  </a:lnTo>
                  <a:cubicBezTo>
                    <a:pt x="1185" y="2220"/>
                    <a:pt x="3767" y="472"/>
                    <a:pt x="6425" y="472"/>
                  </a:cubicBezTo>
                  <a:cubicBezTo>
                    <a:pt x="7833" y="472"/>
                    <a:pt x="9261" y="962"/>
                    <a:pt x="10448" y="2032"/>
                  </a:cubicBezTo>
                  <a:cubicBezTo>
                    <a:pt x="13874" y="5065"/>
                    <a:pt x="12806" y="10681"/>
                    <a:pt x="8482" y="12310"/>
                  </a:cubicBezTo>
                  <a:lnTo>
                    <a:pt x="8650" y="12703"/>
                  </a:lnTo>
                  <a:cubicBezTo>
                    <a:pt x="11739" y="11580"/>
                    <a:pt x="13480" y="8435"/>
                    <a:pt x="12806" y="5233"/>
                  </a:cubicBezTo>
                  <a:cubicBezTo>
                    <a:pt x="12211" y="2147"/>
                    <a:pt x="9476" y="1"/>
                    <a:pt x="636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23"/>
            <p:cNvSpPr/>
            <p:nvPr/>
          </p:nvSpPr>
          <p:spPr>
            <a:xfrm>
              <a:off x="5722966" y="-154295"/>
              <a:ext cx="368328" cy="317076"/>
            </a:xfrm>
            <a:custGeom>
              <a:rect b="b" l="l" r="r" t="t"/>
              <a:pathLst>
                <a:path extrusionOk="0" h="5803" w="6741">
                  <a:moveTo>
                    <a:pt x="2918" y="0"/>
                  </a:moveTo>
                  <a:cubicBezTo>
                    <a:pt x="1424" y="0"/>
                    <a:pt x="0" y="1185"/>
                    <a:pt x="0" y="2939"/>
                  </a:cubicBezTo>
                  <a:cubicBezTo>
                    <a:pt x="0" y="4511"/>
                    <a:pt x="1292" y="5803"/>
                    <a:pt x="2921" y="5803"/>
                  </a:cubicBezTo>
                  <a:cubicBezTo>
                    <a:pt x="5505" y="5803"/>
                    <a:pt x="6740" y="2658"/>
                    <a:pt x="4943" y="860"/>
                  </a:cubicBezTo>
                  <a:cubicBezTo>
                    <a:pt x="4348" y="265"/>
                    <a:pt x="3625" y="0"/>
                    <a:pt x="291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23"/>
            <p:cNvSpPr/>
            <p:nvPr/>
          </p:nvSpPr>
          <p:spPr>
            <a:xfrm>
              <a:off x="5600189" y="-138012"/>
              <a:ext cx="633879" cy="427940"/>
            </a:xfrm>
            <a:custGeom>
              <a:rect b="b" l="l" r="r" t="t"/>
              <a:pathLst>
                <a:path extrusionOk="0" h="7832" w="11601">
                  <a:moveTo>
                    <a:pt x="9100" y="1"/>
                  </a:moveTo>
                  <a:lnTo>
                    <a:pt x="8763" y="282"/>
                  </a:lnTo>
                  <a:cubicBezTo>
                    <a:pt x="11035" y="3602"/>
                    <a:pt x="8276" y="7365"/>
                    <a:pt x="5009" y="7365"/>
                  </a:cubicBezTo>
                  <a:cubicBezTo>
                    <a:pt x="4076" y="7365"/>
                    <a:pt x="3102" y="7058"/>
                    <a:pt x="2191" y="6347"/>
                  </a:cubicBezTo>
                  <a:cubicBezTo>
                    <a:pt x="619" y="5112"/>
                    <a:pt x="57" y="3034"/>
                    <a:pt x="787" y="1180"/>
                  </a:cubicBezTo>
                  <a:lnTo>
                    <a:pt x="338" y="1012"/>
                  </a:lnTo>
                  <a:cubicBezTo>
                    <a:pt x="113" y="1573"/>
                    <a:pt x="1" y="2191"/>
                    <a:pt x="1" y="2809"/>
                  </a:cubicBezTo>
                  <a:cubicBezTo>
                    <a:pt x="1" y="4325"/>
                    <a:pt x="731" y="5786"/>
                    <a:pt x="1911" y="6741"/>
                  </a:cubicBezTo>
                  <a:cubicBezTo>
                    <a:pt x="2894" y="7503"/>
                    <a:pt x="3945" y="7832"/>
                    <a:pt x="4953" y="7832"/>
                  </a:cubicBezTo>
                  <a:cubicBezTo>
                    <a:pt x="8549" y="7832"/>
                    <a:pt x="11600" y="3642"/>
                    <a:pt x="910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23"/>
            <p:cNvSpPr/>
            <p:nvPr/>
          </p:nvSpPr>
          <p:spPr>
            <a:xfrm>
              <a:off x="1398926" y="-1267323"/>
              <a:ext cx="95183" cy="49121"/>
            </a:xfrm>
            <a:custGeom>
              <a:rect b="b" l="l" r="r" t="t"/>
              <a:pathLst>
                <a:path extrusionOk="0" h="899" w="1742">
                  <a:moveTo>
                    <a:pt x="1573" y="0"/>
                  </a:moveTo>
                  <a:lnTo>
                    <a:pt x="1" y="674"/>
                  </a:lnTo>
                  <a:lnTo>
                    <a:pt x="57" y="899"/>
                  </a:lnTo>
                  <a:lnTo>
                    <a:pt x="1686" y="281"/>
                  </a:lnTo>
                  <a:cubicBezTo>
                    <a:pt x="1742" y="225"/>
                    <a:pt x="1742" y="169"/>
                    <a:pt x="1742" y="113"/>
                  </a:cubicBezTo>
                  <a:cubicBezTo>
                    <a:pt x="1686" y="0"/>
                    <a:pt x="1630" y="0"/>
                    <a:pt x="157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23"/>
            <p:cNvSpPr/>
            <p:nvPr/>
          </p:nvSpPr>
          <p:spPr>
            <a:xfrm>
              <a:off x="1478756" y="-923962"/>
              <a:ext cx="101248" cy="24916"/>
            </a:xfrm>
            <a:custGeom>
              <a:rect b="b" l="l" r="r" t="t"/>
              <a:pathLst>
                <a:path extrusionOk="0" h="456" w="1853">
                  <a:moveTo>
                    <a:pt x="1721" y="0"/>
                  </a:moveTo>
                  <a:cubicBezTo>
                    <a:pt x="1710" y="0"/>
                    <a:pt x="1698" y="2"/>
                    <a:pt x="1685" y="7"/>
                  </a:cubicBezTo>
                  <a:lnTo>
                    <a:pt x="0" y="175"/>
                  </a:lnTo>
                  <a:lnTo>
                    <a:pt x="0" y="456"/>
                  </a:lnTo>
                  <a:lnTo>
                    <a:pt x="1685" y="287"/>
                  </a:lnTo>
                  <a:cubicBezTo>
                    <a:pt x="1841" y="287"/>
                    <a:pt x="1852" y="0"/>
                    <a:pt x="172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23"/>
            <p:cNvSpPr/>
            <p:nvPr/>
          </p:nvSpPr>
          <p:spPr>
            <a:xfrm>
              <a:off x="1435753" y="-1157277"/>
              <a:ext cx="100483" cy="43439"/>
            </a:xfrm>
            <a:custGeom>
              <a:rect b="b" l="l" r="r" t="t"/>
              <a:pathLst>
                <a:path extrusionOk="0" h="795" w="1839">
                  <a:moveTo>
                    <a:pt x="1672" y="1"/>
                  </a:moveTo>
                  <a:cubicBezTo>
                    <a:pt x="1659" y="1"/>
                    <a:pt x="1645" y="3"/>
                    <a:pt x="1630" y="8"/>
                  </a:cubicBezTo>
                  <a:lnTo>
                    <a:pt x="1" y="514"/>
                  </a:lnTo>
                  <a:cubicBezTo>
                    <a:pt x="1" y="626"/>
                    <a:pt x="57" y="682"/>
                    <a:pt x="57" y="794"/>
                  </a:cubicBezTo>
                  <a:lnTo>
                    <a:pt x="1686" y="289"/>
                  </a:lnTo>
                  <a:cubicBezTo>
                    <a:pt x="1839" y="238"/>
                    <a:pt x="1806" y="1"/>
                    <a:pt x="167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23"/>
            <p:cNvSpPr/>
            <p:nvPr/>
          </p:nvSpPr>
          <p:spPr>
            <a:xfrm>
              <a:off x="1463402" y="-1037559"/>
              <a:ext cx="100483" cy="31145"/>
            </a:xfrm>
            <a:custGeom>
              <a:rect b="b" l="l" r="r" t="t"/>
              <a:pathLst>
                <a:path extrusionOk="0" h="570" w="1839">
                  <a:moveTo>
                    <a:pt x="1672" y="0"/>
                  </a:moveTo>
                  <a:cubicBezTo>
                    <a:pt x="1659" y="0"/>
                    <a:pt x="1644" y="2"/>
                    <a:pt x="1629" y="8"/>
                  </a:cubicBezTo>
                  <a:lnTo>
                    <a:pt x="0" y="288"/>
                  </a:lnTo>
                  <a:lnTo>
                    <a:pt x="0" y="569"/>
                  </a:lnTo>
                  <a:lnTo>
                    <a:pt x="1685" y="232"/>
                  </a:lnTo>
                  <a:cubicBezTo>
                    <a:pt x="1838" y="232"/>
                    <a:pt x="1806" y="0"/>
                    <a:pt x="167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23"/>
            <p:cNvSpPr/>
            <p:nvPr/>
          </p:nvSpPr>
          <p:spPr>
            <a:xfrm>
              <a:off x="-212208" y="181144"/>
              <a:ext cx="58356" cy="92123"/>
            </a:xfrm>
            <a:custGeom>
              <a:rect b="b" l="l" r="r" t="t"/>
              <a:pathLst>
                <a:path extrusionOk="0" h="1686" w="1068">
                  <a:moveTo>
                    <a:pt x="843" y="1"/>
                  </a:moveTo>
                  <a:lnTo>
                    <a:pt x="0" y="1517"/>
                  </a:lnTo>
                  <a:cubicBezTo>
                    <a:pt x="0" y="1574"/>
                    <a:pt x="0" y="1630"/>
                    <a:pt x="57" y="1686"/>
                  </a:cubicBezTo>
                  <a:lnTo>
                    <a:pt x="113" y="1686"/>
                  </a:lnTo>
                  <a:cubicBezTo>
                    <a:pt x="169" y="1686"/>
                    <a:pt x="225" y="1686"/>
                    <a:pt x="225" y="1630"/>
                  </a:cubicBezTo>
                  <a:lnTo>
                    <a:pt x="1068" y="113"/>
                  </a:lnTo>
                  <a:lnTo>
                    <a:pt x="84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23"/>
            <p:cNvSpPr/>
            <p:nvPr/>
          </p:nvSpPr>
          <p:spPr>
            <a:xfrm>
              <a:off x="978521" y="129016"/>
              <a:ext cx="64475" cy="85949"/>
            </a:xfrm>
            <a:custGeom>
              <a:rect b="b" l="l" r="r" t="t"/>
              <a:pathLst>
                <a:path extrusionOk="0" h="1573" w="1180">
                  <a:moveTo>
                    <a:pt x="225" y="0"/>
                  </a:moveTo>
                  <a:lnTo>
                    <a:pt x="0" y="112"/>
                  </a:lnTo>
                  <a:lnTo>
                    <a:pt x="955" y="1517"/>
                  </a:lnTo>
                  <a:cubicBezTo>
                    <a:pt x="955" y="1573"/>
                    <a:pt x="1011" y="1573"/>
                    <a:pt x="1067" y="1573"/>
                  </a:cubicBezTo>
                  <a:lnTo>
                    <a:pt x="1124" y="1573"/>
                  </a:lnTo>
                  <a:cubicBezTo>
                    <a:pt x="1180" y="1517"/>
                    <a:pt x="1180" y="1460"/>
                    <a:pt x="1124" y="1404"/>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23"/>
            <p:cNvSpPr/>
            <p:nvPr/>
          </p:nvSpPr>
          <p:spPr>
            <a:xfrm>
              <a:off x="1067530" y="61481"/>
              <a:ext cx="73655" cy="82889"/>
            </a:xfrm>
            <a:custGeom>
              <a:rect b="b" l="l" r="r" t="t"/>
              <a:pathLst>
                <a:path extrusionOk="0" h="1517" w="1348">
                  <a:moveTo>
                    <a:pt x="225" y="0"/>
                  </a:moveTo>
                  <a:lnTo>
                    <a:pt x="0" y="169"/>
                  </a:lnTo>
                  <a:lnTo>
                    <a:pt x="1123" y="1461"/>
                  </a:lnTo>
                  <a:cubicBezTo>
                    <a:pt x="1123" y="1517"/>
                    <a:pt x="1179" y="1517"/>
                    <a:pt x="1236" y="1517"/>
                  </a:cubicBezTo>
                  <a:lnTo>
                    <a:pt x="1292" y="1517"/>
                  </a:lnTo>
                  <a:cubicBezTo>
                    <a:pt x="1348" y="1461"/>
                    <a:pt x="1348" y="1405"/>
                    <a:pt x="1292" y="1348"/>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23"/>
            <p:cNvSpPr/>
            <p:nvPr/>
          </p:nvSpPr>
          <p:spPr>
            <a:xfrm>
              <a:off x="1150365" y="-12175"/>
              <a:ext cx="76769" cy="79829"/>
            </a:xfrm>
            <a:custGeom>
              <a:rect b="b" l="l" r="r" t="t"/>
              <a:pathLst>
                <a:path extrusionOk="0" h="1461" w="1405">
                  <a:moveTo>
                    <a:pt x="169" y="1"/>
                  </a:moveTo>
                  <a:lnTo>
                    <a:pt x="0" y="169"/>
                  </a:lnTo>
                  <a:lnTo>
                    <a:pt x="1180" y="1405"/>
                  </a:lnTo>
                  <a:cubicBezTo>
                    <a:pt x="1180" y="1405"/>
                    <a:pt x="1236" y="1461"/>
                    <a:pt x="1292" y="1461"/>
                  </a:cubicBezTo>
                  <a:cubicBezTo>
                    <a:pt x="1292" y="1461"/>
                    <a:pt x="1348" y="1405"/>
                    <a:pt x="1348" y="1405"/>
                  </a:cubicBezTo>
                  <a:cubicBezTo>
                    <a:pt x="1405" y="1348"/>
                    <a:pt x="1405" y="1292"/>
                    <a:pt x="1348" y="1236"/>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23"/>
            <p:cNvSpPr/>
            <p:nvPr/>
          </p:nvSpPr>
          <p:spPr>
            <a:xfrm>
              <a:off x="886451" y="184258"/>
              <a:ext cx="58356" cy="92068"/>
            </a:xfrm>
            <a:custGeom>
              <a:rect b="b" l="l" r="r" t="t"/>
              <a:pathLst>
                <a:path extrusionOk="0" h="1685" w="1068">
                  <a:moveTo>
                    <a:pt x="225" y="0"/>
                  </a:moveTo>
                  <a:lnTo>
                    <a:pt x="0" y="112"/>
                  </a:lnTo>
                  <a:lnTo>
                    <a:pt x="787" y="1629"/>
                  </a:lnTo>
                  <a:cubicBezTo>
                    <a:pt x="787" y="1629"/>
                    <a:pt x="843" y="1685"/>
                    <a:pt x="899" y="1685"/>
                  </a:cubicBezTo>
                  <a:lnTo>
                    <a:pt x="955" y="1685"/>
                  </a:lnTo>
                  <a:cubicBezTo>
                    <a:pt x="1011" y="1629"/>
                    <a:pt x="1067" y="1573"/>
                    <a:pt x="1011" y="1517"/>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23"/>
            <p:cNvSpPr/>
            <p:nvPr/>
          </p:nvSpPr>
          <p:spPr>
            <a:xfrm>
              <a:off x="683898" y="270153"/>
              <a:ext cx="39942" cy="95183"/>
            </a:xfrm>
            <a:custGeom>
              <a:rect b="b" l="l" r="r" t="t"/>
              <a:pathLst>
                <a:path extrusionOk="0" h="1742" w="731">
                  <a:moveTo>
                    <a:pt x="225" y="1"/>
                  </a:moveTo>
                  <a:lnTo>
                    <a:pt x="0" y="57"/>
                  </a:lnTo>
                  <a:lnTo>
                    <a:pt x="450" y="1686"/>
                  </a:lnTo>
                  <a:cubicBezTo>
                    <a:pt x="506" y="1742"/>
                    <a:pt x="562" y="1742"/>
                    <a:pt x="618" y="1742"/>
                  </a:cubicBezTo>
                  <a:cubicBezTo>
                    <a:pt x="674" y="1742"/>
                    <a:pt x="731" y="1686"/>
                    <a:pt x="731" y="1629"/>
                  </a:cubicBez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23"/>
            <p:cNvSpPr/>
            <p:nvPr/>
          </p:nvSpPr>
          <p:spPr>
            <a:xfrm>
              <a:off x="573415" y="294741"/>
              <a:ext cx="33822" cy="101303"/>
            </a:xfrm>
            <a:custGeom>
              <a:rect b="b" l="l" r="r" t="t"/>
              <a:pathLst>
                <a:path extrusionOk="0" h="1854" w="619">
                  <a:moveTo>
                    <a:pt x="281" y="0"/>
                  </a:moveTo>
                  <a:lnTo>
                    <a:pt x="1" y="56"/>
                  </a:lnTo>
                  <a:lnTo>
                    <a:pt x="338" y="1741"/>
                  </a:lnTo>
                  <a:cubicBezTo>
                    <a:pt x="338" y="1797"/>
                    <a:pt x="394" y="1853"/>
                    <a:pt x="506" y="1853"/>
                  </a:cubicBezTo>
                  <a:cubicBezTo>
                    <a:pt x="562" y="1853"/>
                    <a:pt x="618" y="1741"/>
                    <a:pt x="562" y="1685"/>
                  </a:cubicBez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23"/>
            <p:cNvSpPr/>
            <p:nvPr/>
          </p:nvSpPr>
          <p:spPr>
            <a:xfrm>
              <a:off x="785147" y="233325"/>
              <a:ext cx="49176" cy="95183"/>
            </a:xfrm>
            <a:custGeom>
              <a:rect b="b" l="l" r="r" t="t"/>
              <a:pathLst>
                <a:path extrusionOk="0" h="1742" w="900">
                  <a:moveTo>
                    <a:pt x="226" y="1"/>
                  </a:moveTo>
                  <a:lnTo>
                    <a:pt x="1" y="57"/>
                  </a:lnTo>
                  <a:lnTo>
                    <a:pt x="619" y="1629"/>
                  </a:lnTo>
                  <a:cubicBezTo>
                    <a:pt x="675" y="1686"/>
                    <a:pt x="675" y="1742"/>
                    <a:pt x="731" y="1742"/>
                  </a:cubicBezTo>
                  <a:lnTo>
                    <a:pt x="787" y="1742"/>
                  </a:lnTo>
                  <a:cubicBezTo>
                    <a:pt x="843" y="1686"/>
                    <a:pt x="900" y="1629"/>
                    <a:pt x="900" y="1573"/>
                  </a:cubicBezTo>
                  <a:lnTo>
                    <a:pt x="22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23"/>
            <p:cNvSpPr/>
            <p:nvPr/>
          </p:nvSpPr>
          <p:spPr>
            <a:xfrm>
              <a:off x="1224021" y="-95010"/>
              <a:ext cx="85949" cy="70595"/>
            </a:xfrm>
            <a:custGeom>
              <a:rect b="b" l="l" r="r" t="t"/>
              <a:pathLst>
                <a:path extrusionOk="0" h="1292" w="1573">
                  <a:moveTo>
                    <a:pt x="169" y="0"/>
                  </a:moveTo>
                  <a:lnTo>
                    <a:pt x="0" y="225"/>
                  </a:lnTo>
                  <a:lnTo>
                    <a:pt x="1348" y="1292"/>
                  </a:lnTo>
                  <a:lnTo>
                    <a:pt x="1405" y="1292"/>
                  </a:lnTo>
                  <a:cubicBezTo>
                    <a:pt x="1461" y="1292"/>
                    <a:pt x="1517" y="1292"/>
                    <a:pt x="1517" y="1236"/>
                  </a:cubicBezTo>
                  <a:cubicBezTo>
                    <a:pt x="1573" y="1180"/>
                    <a:pt x="1573" y="1123"/>
                    <a:pt x="1517" y="1067"/>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23"/>
            <p:cNvSpPr/>
            <p:nvPr/>
          </p:nvSpPr>
          <p:spPr>
            <a:xfrm>
              <a:off x="1478756" y="-696548"/>
              <a:ext cx="101303" cy="24643"/>
            </a:xfrm>
            <a:custGeom>
              <a:rect b="b" l="l" r="r" t="t"/>
              <a:pathLst>
                <a:path extrusionOk="0" h="451" w="1854">
                  <a:moveTo>
                    <a:pt x="0" y="1"/>
                  </a:moveTo>
                  <a:lnTo>
                    <a:pt x="0" y="282"/>
                  </a:lnTo>
                  <a:lnTo>
                    <a:pt x="1685" y="450"/>
                  </a:lnTo>
                  <a:cubicBezTo>
                    <a:pt x="1741" y="450"/>
                    <a:pt x="1797" y="394"/>
                    <a:pt x="1853" y="338"/>
                  </a:cubicBezTo>
                  <a:cubicBezTo>
                    <a:pt x="1853" y="282"/>
                    <a:pt x="1797" y="169"/>
                    <a:pt x="1685" y="169"/>
                  </a:cubicBezTo>
                  <a:lnTo>
                    <a:pt x="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23"/>
            <p:cNvSpPr/>
            <p:nvPr/>
          </p:nvSpPr>
          <p:spPr>
            <a:xfrm>
              <a:off x="1288442" y="-180959"/>
              <a:ext cx="92123" cy="61415"/>
            </a:xfrm>
            <a:custGeom>
              <a:rect b="b" l="l" r="r" t="t"/>
              <a:pathLst>
                <a:path extrusionOk="0" h="1124" w="1686">
                  <a:moveTo>
                    <a:pt x="169" y="0"/>
                  </a:moveTo>
                  <a:lnTo>
                    <a:pt x="1" y="169"/>
                  </a:lnTo>
                  <a:lnTo>
                    <a:pt x="1405" y="1124"/>
                  </a:lnTo>
                  <a:lnTo>
                    <a:pt x="1517" y="1124"/>
                  </a:lnTo>
                  <a:cubicBezTo>
                    <a:pt x="1573" y="1124"/>
                    <a:pt x="1573" y="1124"/>
                    <a:pt x="1630" y="1068"/>
                  </a:cubicBezTo>
                  <a:cubicBezTo>
                    <a:pt x="1686" y="1011"/>
                    <a:pt x="1686" y="955"/>
                    <a:pt x="1630" y="899"/>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23"/>
            <p:cNvSpPr/>
            <p:nvPr/>
          </p:nvSpPr>
          <p:spPr>
            <a:xfrm>
              <a:off x="1460342" y="-583005"/>
              <a:ext cx="98243" cy="30762"/>
            </a:xfrm>
            <a:custGeom>
              <a:rect b="b" l="l" r="r" t="t"/>
              <a:pathLst>
                <a:path extrusionOk="0" h="563" w="1798">
                  <a:moveTo>
                    <a:pt x="56" y="1"/>
                  </a:moveTo>
                  <a:cubicBezTo>
                    <a:pt x="56" y="57"/>
                    <a:pt x="0" y="169"/>
                    <a:pt x="0" y="226"/>
                  </a:cubicBezTo>
                  <a:lnTo>
                    <a:pt x="1685" y="563"/>
                  </a:lnTo>
                  <a:cubicBezTo>
                    <a:pt x="1741" y="563"/>
                    <a:pt x="1797" y="506"/>
                    <a:pt x="1797" y="450"/>
                  </a:cubicBezTo>
                  <a:cubicBezTo>
                    <a:pt x="1797" y="394"/>
                    <a:pt x="1797" y="338"/>
                    <a:pt x="1741" y="338"/>
                  </a:cubicBezTo>
                  <a:lnTo>
                    <a:pt x="5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23"/>
            <p:cNvSpPr/>
            <p:nvPr/>
          </p:nvSpPr>
          <p:spPr>
            <a:xfrm>
              <a:off x="1484875" y="-802059"/>
              <a:ext cx="101303" cy="13496"/>
            </a:xfrm>
            <a:custGeom>
              <a:rect b="b" l="l" r="r" t="t"/>
              <a:pathLst>
                <a:path extrusionOk="0" h="247" w="1854">
                  <a:moveTo>
                    <a:pt x="1739" y="0"/>
                  </a:moveTo>
                  <a:cubicBezTo>
                    <a:pt x="1719" y="0"/>
                    <a:pt x="1700" y="7"/>
                    <a:pt x="1685" y="22"/>
                  </a:cubicBezTo>
                  <a:lnTo>
                    <a:pt x="0" y="22"/>
                  </a:lnTo>
                  <a:lnTo>
                    <a:pt x="0" y="78"/>
                  </a:lnTo>
                  <a:lnTo>
                    <a:pt x="0" y="247"/>
                  </a:lnTo>
                  <a:lnTo>
                    <a:pt x="1685" y="247"/>
                  </a:lnTo>
                  <a:cubicBezTo>
                    <a:pt x="1741" y="247"/>
                    <a:pt x="1854" y="191"/>
                    <a:pt x="1854" y="135"/>
                  </a:cubicBezTo>
                  <a:cubicBezTo>
                    <a:pt x="1854" y="52"/>
                    <a:pt x="1794" y="0"/>
                    <a:pt x="173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23"/>
            <p:cNvSpPr/>
            <p:nvPr/>
          </p:nvSpPr>
          <p:spPr>
            <a:xfrm>
              <a:off x="1346744" y="-276089"/>
              <a:ext cx="95238" cy="55296"/>
            </a:xfrm>
            <a:custGeom>
              <a:rect b="b" l="l" r="r" t="t"/>
              <a:pathLst>
                <a:path extrusionOk="0" h="1012" w="1743">
                  <a:moveTo>
                    <a:pt x="169" y="0"/>
                  </a:moveTo>
                  <a:lnTo>
                    <a:pt x="1" y="225"/>
                  </a:lnTo>
                  <a:lnTo>
                    <a:pt x="1517" y="1011"/>
                  </a:lnTo>
                  <a:lnTo>
                    <a:pt x="1574" y="1011"/>
                  </a:lnTo>
                  <a:cubicBezTo>
                    <a:pt x="1630" y="1011"/>
                    <a:pt x="1686" y="955"/>
                    <a:pt x="1686" y="955"/>
                  </a:cubicBezTo>
                  <a:cubicBezTo>
                    <a:pt x="1742" y="899"/>
                    <a:pt x="1742" y="787"/>
                    <a:pt x="1630" y="787"/>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23"/>
            <p:cNvSpPr/>
            <p:nvPr/>
          </p:nvSpPr>
          <p:spPr>
            <a:xfrm>
              <a:off x="1432693" y="-481701"/>
              <a:ext cx="101357" cy="43002"/>
            </a:xfrm>
            <a:custGeom>
              <a:rect b="b" l="l" r="r" t="t"/>
              <a:pathLst>
                <a:path extrusionOk="0" h="787" w="1855">
                  <a:moveTo>
                    <a:pt x="113" y="0"/>
                  </a:moveTo>
                  <a:cubicBezTo>
                    <a:pt x="113" y="113"/>
                    <a:pt x="57" y="169"/>
                    <a:pt x="1" y="281"/>
                  </a:cubicBezTo>
                  <a:lnTo>
                    <a:pt x="1629" y="787"/>
                  </a:lnTo>
                  <a:lnTo>
                    <a:pt x="1686" y="787"/>
                  </a:lnTo>
                  <a:cubicBezTo>
                    <a:pt x="1742" y="787"/>
                    <a:pt x="1798" y="731"/>
                    <a:pt x="1798" y="674"/>
                  </a:cubicBezTo>
                  <a:cubicBezTo>
                    <a:pt x="1854" y="618"/>
                    <a:pt x="1798" y="562"/>
                    <a:pt x="1742" y="506"/>
                  </a:cubicBez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23"/>
            <p:cNvSpPr/>
            <p:nvPr/>
          </p:nvSpPr>
          <p:spPr>
            <a:xfrm>
              <a:off x="1395866" y="-374278"/>
              <a:ext cx="95183" cy="49121"/>
            </a:xfrm>
            <a:custGeom>
              <a:rect b="b" l="l" r="r" t="t"/>
              <a:pathLst>
                <a:path extrusionOk="0" h="899" w="1742">
                  <a:moveTo>
                    <a:pt x="113" y="0"/>
                  </a:moveTo>
                  <a:cubicBezTo>
                    <a:pt x="57" y="112"/>
                    <a:pt x="1" y="169"/>
                    <a:pt x="1" y="225"/>
                  </a:cubicBezTo>
                  <a:lnTo>
                    <a:pt x="1573" y="899"/>
                  </a:lnTo>
                  <a:lnTo>
                    <a:pt x="1629" y="899"/>
                  </a:lnTo>
                  <a:cubicBezTo>
                    <a:pt x="1686" y="899"/>
                    <a:pt x="1686" y="843"/>
                    <a:pt x="1742" y="843"/>
                  </a:cubicBezTo>
                  <a:cubicBezTo>
                    <a:pt x="1742" y="730"/>
                    <a:pt x="1742" y="674"/>
                    <a:pt x="1686" y="674"/>
                  </a:cubicBez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23"/>
            <p:cNvSpPr/>
            <p:nvPr/>
          </p:nvSpPr>
          <p:spPr>
            <a:xfrm>
              <a:off x="355508" y="316215"/>
              <a:ext cx="15408" cy="101303"/>
            </a:xfrm>
            <a:custGeom>
              <a:rect b="b" l="l" r="r" t="t"/>
              <a:pathLst>
                <a:path extrusionOk="0" h="1854" w="282">
                  <a:moveTo>
                    <a:pt x="1" y="0"/>
                  </a:moveTo>
                  <a:lnTo>
                    <a:pt x="1" y="1685"/>
                  </a:lnTo>
                  <a:cubicBezTo>
                    <a:pt x="1" y="1797"/>
                    <a:pt x="57" y="1854"/>
                    <a:pt x="113" y="1854"/>
                  </a:cubicBezTo>
                  <a:cubicBezTo>
                    <a:pt x="226" y="1854"/>
                    <a:pt x="282" y="1797"/>
                    <a:pt x="282" y="1741"/>
                  </a:cubicBezTo>
                  <a:lnTo>
                    <a:pt x="28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23"/>
            <p:cNvSpPr/>
            <p:nvPr/>
          </p:nvSpPr>
          <p:spPr>
            <a:xfrm>
              <a:off x="238905" y="313101"/>
              <a:ext cx="24588" cy="98297"/>
            </a:xfrm>
            <a:custGeom>
              <a:rect b="b" l="l" r="r" t="t"/>
              <a:pathLst>
                <a:path extrusionOk="0" h="1799" w="450">
                  <a:moveTo>
                    <a:pt x="169" y="1"/>
                  </a:moveTo>
                  <a:lnTo>
                    <a:pt x="1" y="1686"/>
                  </a:lnTo>
                  <a:cubicBezTo>
                    <a:pt x="1" y="1742"/>
                    <a:pt x="57" y="1798"/>
                    <a:pt x="113" y="1798"/>
                  </a:cubicBezTo>
                  <a:cubicBezTo>
                    <a:pt x="169" y="1798"/>
                    <a:pt x="225" y="1742"/>
                    <a:pt x="281" y="1686"/>
                  </a:cubicBezTo>
                  <a:lnTo>
                    <a:pt x="45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23"/>
            <p:cNvSpPr/>
            <p:nvPr/>
          </p:nvSpPr>
          <p:spPr>
            <a:xfrm>
              <a:off x="119242" y="294741"/>
              <a:ext cx="30708" cy="98243"/>
            </a:xfrm>
            <a:custGeom>
              <a:rect b="b" l="l" r="r" t="t"/>
              <a:pathLst>
                <a:path extrusionOk="0" h="1798" w="562">
                  <a:moveTo>
                    <a:pt x="337" y="0"/>
                  </a:moveTo>
                  <a:lnTo>
                    <a:pt x="0" y="1685"/>
                  </a:lnTo>
                  <a:cubicBezTo>
                    <a:pt x="0" y="1741"/>
                    <a:pt x="56" y="1797"/>
                    <a:pt x="113" y="1797"/>
                  </a:cubicBezTo>
                  <a:cubicBezTo>
                    <a:pt x="169" y="1797"/>
                    <a:pt x="225" y="1741"/>
                    <a:pt x="225" y="1685"/>
                  </a:cubicBezTo>
                  <a:lnTo>
                    <a:pt x="562" y="56"/>
                  </a:lnTo>
                  <a:lnTo>
                    <a:pt x="33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23"/>
            <p:cNvSpPr/>
            <p:nvPr/>
          </p:nvSpPr>
          <p:spPr>
            <a:xfrm>
              <a:off x="-347225" y="58421"/>
              <a:ext cx="12294" cy="21528"/>
            </a:xfrm>
            <a:custGeom>
              <a:rect b="b" l="l" r="r" t="t"/>
              <a:pathLst>
                <a:path extrusionOk="0" h="394" w="225">
                  <a:moveTo>
                    <a:pt x="0" y="0"/>
                  </a:moveTo>
                  <a:lnTo>
                    <a:pt x="0" y="393"/>
                  </a:lnTo>
                  <a:lnTo>
                    <a:pt x="225" y="169"/>
                  </a:lnTo>
                  <a:lnTo>
                    <a:pt x="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23"/>
            <p:cNvSpPr/>
            <p:nvPr/>
          </p:nvSpPr>
          <p:spPr>
            <a:xfrm>
              <a:off x="469051" y="313101"/>
              <a:ext cx="21583" cy="98297"/>
            </a:xfrm>
            <a:custGeom>
              <a:rect b="b" l="l" r="r" t="t"/>
              <a:pathLst>
                <a:path extrusionOk="0" h="1799" w="395">
                  <a:moveTo>
                    <a:pt x="1" y="1"/>
                  </a:moveTo>
                  <a:lnTo>
                    <a:pt x="113" y="1686"/>
                  </a:lnTo>
                  <a:cubicBezTo>
                    <a:pt x="169" y="1742"/>
                    <a:pt x="226" y="1798"/>
                    <a:pt x="282" y="1798"/>
                  </a:cubicBezTo>
                  <a:cubicBezTo>
                    <a:pt x="338" y="1798"/>
                    <a:pt x="394" y="1742"/>
                    <a:pt x="394" y="1686"/>
                  </a:cubicBezTo>
                  <a:lnTo>
                    <a:pt x="22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23"/>
            <p:cNvSpPr/>
            <p:nvPr/>
          </p:nvSpPr>
          <p:spPr>
            <a:xfrm>
              <a:off x="-316572" y="125902"/>
              <a:ext cx="64530" cy="86003"/>
            </a:xfrm>
            <a:custGeom>
              <a:rect b="b" l="l" r="r" t="t"/>
              <a:pathLst>
                <a:path extrusionOk="0" h="1574" w="1181">
                  <a:moveTo>
                    <a:pt x="956" y="1"/>
                  </a:moveTo>
                  <a:lnTo>
                    <a:pt x="1" y="1405"/>
                  </a:lnTo>
                  <a:cubicBezTo>
                    <a:pt x="1" y="1461"/>
                    <a:pt x="1" y="1517"/>
                    <a:pt x="57" y="1574"/>
                  </a:cubicBezTo>
                  <a:lnTo>
                    <a:pt x="113" y="1574"/>
                  </a:lnTo>
                  <a:cubicBezTo>
                    <a:pt x="169" y="1574"/>
                    <a:pt x="226" y="1517"/>
                    <a:pt x="226" y="1517"/>
                  </a:cubicBezTo>
                  <a:lnTo>
                    <a:pt x="1180" y="113"/>
                  </a:lnTo>
                  <a:lnTo>
                    <a:pt x="95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23"/>
            <p:cNvSpPr/>
            <p:nvPr/>
          </p:nvSpPr>
          <p:spPr>
            <a:xfrm>
              <a:off x="5699" y="264033"/>
              <a:ext cx="43002" cy="98243"/>
            </a:xfrm>
            <a:custGeom>
              <a:rect b="b" l="l" r="r" t="t"/>
              <a:pathLst>
                <a:path extrusionOk="0" h="1798" w="787">
                  <a:moveTo>
                    <a:pt x="506" y="0"/>
                  </a:moveTo>
                  <a:lnTo>
                    <a:pt x="0" y="1685"/>
                  </a:lnTo>
                  <a:cubicBezTo>
                    <a:pt x="0" y="1741"/>
                    <a:pt x="56" y="1798"/>
                    <a:pt x="112" y="1798"/>
                  </a:cubicBezTo>
                  <a:lnTo>
                    <a:pt x="169" y="1798"/>
                  </a:lnTo>
                  <a:cubicBezTo>
                    <a:pt x="225" y="1798"/>
                    <a:pt x="281" y="1798"/>
                    <a:pt x="281" y="1741"/>
                  </a:cubicBezTo>
                  <a:lnTo>
                    <a:pt x="786" y="113"/>
                  </a:lnTo>
                  <a:lnTo>
                    <a:pt x="50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23"/>
            <p:cNvSpPr/>
            <p:nvPr/>
          </p:nvSpPr>
          <p:spPr>
            <a:xfrm>
              <a:off x="-107844" y="230265"/>
              <a:ext cx="49121" cy="95183"/>
            </a:xfrm>
            <a:custGeom>
              <a:rect b="b" l="l" r="r" t="t"/>
              <a:pathLst>
                <a:path extrusionOk="0" h="1742" w="899">
                  <a:moveTo>
                    <a:pt x="674" y="1"/>
                  </a:moveTo>
                  <a:lnTo>
                    <a:pt x="0" y="1573"/>
                  </a:lnTo>
                  <a:cubicBezTo>
                    <a:pt x="0" y="1629"/>
                    <a:pt x="0" y="1685"/>
                    <a:pt x="112" y="1742"/>
                  </a:cubicBezTo>
                  <a:cubicBezTo>
                    <a:pt x="169" y="1742"/>
                    <a:pt x="225" y="1685"/>
                    <a:pt x="281" y="1685"/>
                  </a:cubicBezTo>
                  <a:lnTo>
                    <a:pt x="899" y="113"/>
                  </a:lnTo>
                  <a:lnTo>
                    <a:pt x="67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23"/>
            <p:cNvSpPr/>
            <p:nvPr/>
          </p:nvSpPr>
          <p:spPr>
            <a:xfrm>
              <a:off x="1337564" y="-1212081"/>
              <a:ext cx="178072" cy="73709"/>
            </a:xfrm>
            <a:custGeom>
              <a:rect b="b" l="l" r="r" t="t"/>
              <a:pathLst>
                <a:path extrusionOk="0" h="1349" w="3259">
                  <a:moveTo>
                    <a:pt x="3090" y="0"/>
                  </a:moveTo>
                  <a:lnTo>
                    <a:pt x="0" y="1067"/>
                  </a:lnTo>
                  <a:cubicBezTo>
                    <a:pt x="57" y="1180"/>
                    <a:pt x="113" y="1236"/>
                    <a:pt x="113" y="1348"/>
                  </a:cubicBezTo>
                  <a:lnTo>
                    <a:pt x="3146" y="281"/>
                  </a:lnTo>
                  <a:cubicBezTo>
                    <a:pt x="3202" y="225"/>
                    <a:pt x="3258" y="169"/>
                    <a:pt x="3258" y="113"/>
                  </a:cubicBezTo>
                  <a:cubicBezTo>
                    <a:pt x="3202" y="0"/>
                    <a:pt x="3146" y="0"/>
                    <a:pt x="309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23"/>
            <p:cNvSpPr/>
            <p:nvPr/>
          </p:nvSpPr>
          <p:spPr>
            <a:xfrm>
              <a:off x="1297676" y="-1307210"/>
              <a:ext cx="159603" cy="70595"/>
            </a:xfrm>
            <a:custGeom>
              <a:rect b="b" l="l" r="r" t="t"/>
              <a:pathLst>
                <a:path extrusionOk="0" h="1292" w="2921">
                  <a:moveTo>
                    <a:pt x="2303" y="0"/>
                  </a:moveTo>
                  <a:lnTo>
                    <a:pt x="0" y="1067"/>
                  </a:lnTo>
                  <a:lnTo>
                    <a:pt x="113" y="1292"/>
                  </a:lnTo>
                  <a:lnTo>
                    <a:pt x="292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23"/>
            <p:cNvSpPr/>
            <p:nvPr/>
          </p:nvSpPr>
          <p:spPr>
            <a:xfrm>
              <a:off x="1398926" y="-865332"/>
              <a:ext cx="184191" cy="21528"/>
            </a:xfrm>
            <a:custGeom>
              <a:rect b="b" l="l" r="r" t="t"/>
              <a:pathLst>
                <a:path extrusionOk="0" h="394" w="3371">
                  <a:moveTo>
                    <a:pt x="3202" y="1"/>
                  </a:moveTo>
                  <a:cubicBezTo>
                    <a:pt x="3212" y="1"/>
                    <a:pt x="3222" y="1"/>
                    <a:pt x="3232" y="2"/>
                  </a:cubicBezTo>
                  <a:lnTo>
                    <a:pt x="3232" y="2"/>
                  </a:lnTo>
                  <a:lnTo>
                    <a:pt x="3258" y="1"/>
                  </a:lnTo>
                  <a:close/>
                  <a:moveTo>
                    <a:pt x="3232" y="2"/>
                  </a:moveTo>
                  <a:lnTo>
                    <a:pt x="1" y="169"/>
                  </a:lnTo>
                  <a:lnTo>
                    <a:pt x="1" y="394"/>
                  </a:lnTo>
                  <a:lnTo>
                    <a:pt x="3258" y="225"/>
                  </a:lnTo>
                  <a:cubicBezTo>
                    <a:pt x="3314" y="225"/>
                    <a:pt x="3371" y="169"/>
                    <a:pt x="3371" y="113"/>
                  </a:cubicBezTo>
                  <a:cubicBezTo>
                    <a:pt x="3371" y="62"/>
                    <a:pt x="3324" y="11"/>
                    <a:pt x="3232" y="2"/>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23"/>
            <p:cNvSpPr/>
            <p:nvPr/>
          </p:nvSpPr>
          <p:spPr>
            <a:xfrm>
              <a:off x="1368272" y="-1101598"/>
              <a:ext cx="181077" cy="58356"/>
            </a:xfrm>
            <a:custGeom>
              <a:rect b="b" l="l" r="r" t="t"/>
              <a:pathLst>
                <a:path extrusionOk="0" h="1068" w="3314">
                  <a:moveTo>
                    <a:pt x="3145" y="0"/>
                  </a:moveTo>
                  <a:lnTo>
                    <a:pt x="0" y="786"/>
                  </a:lnTo>
                  <a:lnTo>
                    <a:pt x="56" y="1067"/>
                  </a:lnTo>
                  <a:lnTo>
                    <a:pt x="3202" y="281"/>
                  </a:lnTo>
                  <a:cubicBezTo>
                    <a:pt x="3258" y="281"/>
                    <a:pt x="3314" y="169"/>
                    <a:pt x="3314" y="112"/>
                  </a:cubicBezTo>
                  <a:cubicBezTo>
                    <a:pt x="3258" y="56"/>
                    <a:pt x="3202" y="0"/>
                    <a:pt x="3145"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23"/>
            <p:cNvSpPr/>
            <p:nvPr/>
          </p:nvSpPr>
          <p:spPr>
            <a:xfrm>
              <a:off x="1389746" y="-981935"/>
              <a:ext cx="181077" cy="39942"/>
            </a:xfrm>
            <a:custGeom>
              <a:rect b="b" l="l" r="r" t="t"/>
              <a:pathLst>
                <a:path extrusionOk="0" h="731" w="3314">
                  <a:moveTo>
                    <a:pt x="3202" y="1"/>
                  </a:moveTo>
                  <a:lnTo>
                    <a:pt x="0" y="450"/>
                  </a:lnTo>
                  <a:cubicBezTo>
                    <a:pt x="0" y="618"/>
                    <a:pt x="0" y="618"/>
                    <a:pt x="0" y="731"/>
                  </a:cubicBezTo>
                  <a:lnTo>
                    <a:pt x="3202" y="281"/>
                  </a:lnTo>
                  <a:cubicBezTo>
                    <a:pt x="3314" y="225"/>
                    <a:pt x="3314" y="169"/>
                    <a:pt x="3314" y="113"/>
                  </a:cubicBezTo>
                  <a:cubicBezTo>
                    <a:pt x="3314" y="57"/>
                    <a:pt x="3258" y="1"/>
                    <a:pt x="320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23"/>
            <p:cNvSpPr/>
            <p:nvPr/>
          </p:nvSpPr>
          <p:spPr>
            <a:xfrm>
              <a:off x="180603" y="221086"/>
              <a:ext cx="39942" cy="184137"/>
            </a:xfrm>
            <a:custGeom>
              <a:rect b="b" l="l" r="r" t="t"/>
              <a:pathLst>
                <a:path extrusionOk="0" h="3370" w="731">
                  <a:moveTo>
                    <a:pt x="506" y="0"/>
                  </a:moveTo>
                  <a:lnTo>
                    <a:pt x="0" y="3201"/>
                  </a:lnTo>
                  <a:cubicBezTo>
                    <a:pt x="0" y="3314"/>
                    <a:pt x="57" y="3370"/>
                    <a:pt x="113" y="3370"/>
                  </a:cubicBezTo>
                  <a:cubicBezTo>
                    <a:pt x="225" y="3370"/>
                    <a:pt x="225" y="3314"/>
                    <a:pt x="281" y="3258"/>
                  </a:cubicBezTo>
                  <a:lnTo>
                    <a:pt x="731" y="56"/>
                  </a:lnTo>
                  <a:lnTo>
                    <a:pt x="50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23"/>
            <p:cNvSpPr/>
            <p:nvPr/>
          </p:nvSpPr>
          <p:spPr>
            <a:xfrm>
              <a:off x="978521" y="27713"/>
              <a:ext cx="116656" cy="153484"/>
            </a:xfrm>
            <a:custGeom>
              <a:rect b="b" l="l" r="r" t="t"/>
              <a:pathLst>
                <a:path extrusionOk="0" h="2809" w="2135">
                  <a:moveTo>
                    <a:pt x="169" y="1"/>
                  </a:moveTo>
                  <a:lnTo>
                    <a:pt x="0" y="169"/>
                  </a:lnTo>
                  <a:lnTo>
                    <a:pt x="1910" y="2753"/>
                  </a:lnTo>
                  <a:cubicBezTo>
                    <a:pt x="1910" y="2753"/>
                    <a:pt x="1966" y="2809"/>
                    <a:pt x="2022" y="2809"/>
                  </a:cubicBezTo>
                  <a:lnTo>
                    <a:pt x="2078" y="2809"/>
                  </a:lnTo>
                  <a:cubicBezTo>
                    <a:pt x="2134" y="2753"/>
                    <a:pt x="2134" y="2640"/>
                    <a:pt x="2078" y="2584"/>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23"/>
            <p:cNvSpPr/>
            <p:nvPr/>
          </p:nvSpPr>
          <p:spPr>
            <a:xfrm>
              <a:off x="889511" y="86014"/>
              <a:ext cx="104417" cy="165013"/>
            </a:xfrm>
            <a:custGeom>
              <a:rect b="b" l="l" r="r" t="t"/>
              <a:pathLst>
                <a:path extrusionOk="0" h="3020" w="1911">
                  <a:moveTo>
                    <a:pt x="225" y="1"/>
                  </a:moveTo>
                  <a:lnTo>
                    <a:pt x="0" y="113"/>
                  </a:lnTo>
                  <a:lnTo>
                    <a:pt x="1685" y="2921"/>
                  </a:lnTo>
                  <a:cubicBezTo>
                    <a:pt x="1685" y="2961"/>
                    <a:pt x="1713" y="3001"/>
                    <a:pt x="1750" y="3001"/>
                  </a:cubicBezTo>
                  <a:cubicBezTo>
                    <a:pt x="1765" y="3001"/>
                    <a:pt x="1781" y="2994"/>
                    <a:pt x="1798" y="2978"/>
                  </a:cubicBezTo>
                  <a:cubicBezTo>
                    <a:pt x="1798" y="3006"/>
                    <a:pt x="1812" y="3020"/>
                    <a:pt x="1826" y="3020"/>
                  </a:cubicBezTo>
                  <a:cubicBezTo>
                    <a:pt x="1840" y="3020"/>
                    <a:pt x="1854" y="3006"/>
                    <a:pt x="1854" y="2978"/>
                  </a:cubicBezTo>
                  <a:cubicBezTo>
                    <a:pt x="1910" y="2978"/>
                    <a:pt x="1910" y="2865"/>
                    <a:pt x="1910" y="2809"/>
                  </a:cubicBez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23"/>
            <p:cNvSpPr/>
            <p:nvPr/>
          </p:nvSpPr>
          <p:spPr>
            <a:xfrm>
              <a:off x="1055236" y="-36708"/>
              <a:ext cx="128950" cy="144250"/>
            </a:xfrm>
            <a:custGeom>
              <a:rect b="b" l="l" r="r" t="t"/>
              <a:pathLst>
                <a:path extrusionOk="0" h="2640" w="2360">
                  <a:moveTo>
                    <a:pt x="169" y="0"/>
                  </a:moveTo>
                  <a:lnTo>
                    <a:pt x="0" y="169"/>
                  </a:lnTo>
                  <a:lnTo>
                    <a:pt x="2135" y="2584"/>
                  </a:lnTo>
                  <a:cubicBezTo>
                    <a:pt x="2191" y="2584"/>
                    <a:pt x="2191" y="2640"/>
                    <a:pt x="2247" y="2640"/>
                  </a:cubicBezTo>
                  <a:lnTo>
                    <a:pt x="2359" y="2640"/>
                  </a:lnTo>
                  <a:cubicBezTo>
                    <a:pt x="2359" y="2584"/>
                    <a:pt x="2359" y="2471"/>
                    <a:pt x="2359" y="2415"/>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23"/>
            <p:cNvSpPr/>
            <p:nvPr/>
          </p:nvSpPr>
          <p:spPr>
            <a:xfrm>
              <a:off x="803561" y="132076"/>
              <a:ext cx="89063" cy="168838"/>
            </a:xfrm>
            <a:custGeom>
              <a:rect b="b" l="l" r="r" t="t"/>
              <a:pathLst>
                <a:path extrusionOk="0" h="3090" w="1630">
                  <a:moveTo>
                    <a:pt x="226" y="0"/>
                  </a:moveTo>
                  <a:lnTo>
                    <a:pt x="1" y="113"/>
                  </a:lnTo>
                  <a:lnTo>
                    <a:pt x="1405" y="3033"/>
                  </a:lnTo>
                  <a:cubicBezTo>
                    <a:pt x="1405" y="3089"/>
                    <a:pt x="1461" y="3089"/>
                    <a:pt x="1517" y="3089"/>
                  </a:cubicBezTo>
                  <a:lnTo>
                    <a:pt x="1573" y="3089"/>
                  </a:lnTo>
                  <a:cubicBezTo>
                    <a:pt x="1630" y="3089"/>
                    <a:pt x="1630" y="2977"/>
                    <a:pt x="1630" y="2921"/>
                  </a:cubicBezTo>
                  <a:lnTo>
                    <a:pt x="22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23"/>
            <p:cNvSpPr/>
            <p:nvPr/>
          </p:nvSpPr>
          <p:spPr>
            <a:xfrm>
              <a:off x="1128892" y="-110364"/>
              <a:ext cx="144304" cy="128950"/>
            </a:xfrm>
            <a:custGeom>
              <a:rect b="b" l="l" r="r" t="t"/>
              <a:pathLst>
                <a:path extrusionOk="0" h="2360" w="2641">
                  <a:moveTo>
                    <a:pt x="169" y="0"/>
                  </a:moveTo>
                  <a:lnTo>
                    <a:pt x="0" y="169"/>
                  </a:lnTo>
                  <a:lnTo>
                    <a:pt x="2359" y="2359"/>
                  </a:lnTo>
                  <a:lnTo>
                    <a:pt x="2472" y="2359"/>
                  </a:lnTo>
                  <a:cubicBezTo>
                    <a:pt x="2528" y="2359"/>
                    <a:pt x="2528" y="2359"/>
                    <a:pt x="2584" y="2303"/>
                  </a:cubicBezTo>
                  <a:cubicBezTo>
                    <a:pt x="2640" y="2247"/>
                    <a:pt x="2640" y="2191"/>
                    <a:pt x="2584" y="2135"/>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23"/>
            <p:cNvSpPr/>
            <p:nvPr/>
          </p:nvSpPr>
          <p:spPr>
            <a:xfrm>
              <a:off x="613303" y="202672"/>
              <a:ext cx="55296" cy="178017"/>
            </a:xfrm>
            <a:custGeom>
              <a:rect b="b" l="l" r="r" t="t"/>
              <a:pathLst>
                <a:path extrusionOk="0" h="3258" w="1012">
                  <a:moveTo>
                    <a:pt x="225" y="0"/>
                  </a:moveTo>
                  <a:lnTo>
                    <a:pt x="1" y="56"/>
                  </a:lnTo>
                  <a:lnTo>
                    <a:pt x="787" y="3201"/>
                  </a:lnTo>
                  <a:cubicBezTo>
                    <a:pt x="787" y="3258"/>
                    <a:pt x="843" y="3258"/>
                    <a:pt x="899" y="3258"/>
                  </a:cubicBezTo>
                  <a:cubicBezTo>
                    <a:pt x="955" y="3258"/>
                    <a:pt x="1012" y="3201"/>
                    <a:pt x="1012" y="3145"/>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23"/>
            <p:cNvSpPr/>
            <p:nvPr/>
          </p:nvSpPr>
          <p:spPr>
            <a:xfrm>
              <a:off x="705372" y="171964"/>
              <a:ext cx="76769" cy="174957"/>
            </a:xfrm>
            <a:custGeom>
              <a:rect b="b" l="l" r="r" t="t"/>
              <a:pathLst>
                <a:path extrusionOk="0" h="3202" w="1405">
                  <a:moveTo>
                    <a:pt x="281" y="0"/>
                  </a:moveTo>
                  <a:lnTo>
                    <a:pt x="1" y="113"/>
                  </a:lnTo>
                  <a:lnTo>
                    <a:pt x="1124" y="3146"/>
                  </a:lnTo>
                  <a:cubicBezTo>
                    <a:pt x="1124" y="3202"/>
                    <a:pt x="1180" y="3202"/>
                    <a:pt x="1236" y="3202"/>
                  </a:cubicBezTo>
                  <a:lnTo>
                    <a:pt x="1292" y="3202"/>
                  </a:lnTo>
                  <a:cubicBezTo>
                    <a:pt x="1349" y="3202"/>
                    <a:pt x="1405" y="3146"/>
                    <a:pt x="1349" y="3033"/>
                  </a:cubicBez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23"/>
            <p:cNvSpPr/>
            <p:nvPr/>
          </p:nvSpPr>
          <p:spPr>
            <a:xfrm>
              <a:off x="1193313" y="-187079"/>
              <a:ext cx="153484" cy="116656"/>
            </a:xfrm>
            <a:custGeom>
              <a:rect b="b" l="l" r="r" t="t"/>
              <a:pathLst>
                <a:path extrusionOk="0" h="2135" w="2809">
                  <a:moveTo>
                    <a:pt x="113" y="0"/>
                  </a:moveTo>
                  <a:cubicBezTo>
                    <a:pt x="57" y="56"/>
                    <a:pt x="1" y="112"/>
                    <a:pt x="1" y="225"/>
                  </a:cubicBezTo>
                  <a:lnTo>
                    <a:pt x="2584" y="2134"/>
                  </a:lnTo>
                  <a:lnTo>
                    <a:pt x="2640" y="2134"/>
                  </a:lnTo>
                  <a:cubicBezTo>
                    <a:pt x="2697" y="2134"/>
                    <a:pt x="2697" y="2134"/>
                    <a:pt x="2753" y="2078"/>
                  </a:cubicBezTo>
                  <a:cubicBezTo>
                    <a:pt x="2809" y="2022"/>
                    <a:pt x="2809" y="1966"/>
                    <a:pt x="2753" y="1910"/>
                  </a:cubicBez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23"/>
            <p:cNvSpPr/>
            <p:nvPr/>
          </p:nvSpPr>
          <p:spPr>
            <a:xfrm>
              <a:off x="1368272" y="-552297"/>
              <a:ext cx="178017" cy="55296"/>
            </a:xfrm>
            <a:custGeom>
              <a:rect b="b" l="l" r="r" t="t"/>
              <a:pathLst>
                <a:path extrusionOk="0" h="1012" w="3258">
                  <a:moveTo>
                    <a:pt x="56" y="1"/>
                  </a:moveTo>
                  <a:cubicBezTo>
                    <a:pt x="56" y="57"/>
                    <a:pt x="0" y="169"/>
                    <a:pt x="0" y="225"/>
                  </a:cubicBezTo>
                  <a:lnTo>
                    <a:pt x="3145" y="1012"/>
                  </a:lnTo>
                  <a:cubicBezTo>
                    <a:pt x="3258" y="1012"/>
                    <a:pt x="3258" y="787"/>
                    <a:pt x="3145" y="787"/>
                  </a:cubicBezTo>
                  <a:lnTo>
                    <a:pt x="3202" y="787"/>
                  </a:lnTo>
                  <a:lnTo>
                    <a:pt x="5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23"/>
            <p:cNvSpPr/>
            <p:nvPr/>
          </p:nvSpPr>
          <p:spPr>
            <a:xfrm>
              <a:off x="1389746" y="-653546"/>
              <a:ext cx="181077" cy="39942"/>
            </a:xfrm>
            <a:custGeom>
              <a:rect b="b" l="l" r="r" t="t"/>
              <a:pathLst>
                <a:path extrusionOk="0" h="731" w="3314">
                  <a:moveTo>
                    <a:pt x="0" y="0"/>
                  </a:moveTo>
                  <a:lnTo>
                    <a:pt x="0" y="225"/>
                  </a:lnTo>
                  <a:lnTo>
                    <a:pt x="3202" y="730"/>
                  </a:lnTo>
                  <a:cubicBezTo>
                    <a:pt x="3258" y="730"/>
                    <a:pt x="3314" y="674"/>
                    <a:pt x="3314" y="618"/>
                  </a:cubicBezTo>
                  <a:cubicBezTo>
                    <a:pt x="3314" y="506"/>
                    <a:pt x="3258" y="449"/>
                    <a:pt x="3202" y="449"/>
                  </a:cubicBezTo>
                  <a:lnTo>
                    <a:pt x="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23"/>
            <p:cNvSpPr/>
            <p:nvPr/>
          </p:nvSpPr>
          <p:spPr>
            <a:xfrm>
              <a:off x="1398926" y="-754849"/>
              <a:ext cx="184191" cy="24643"/>
            </a:xfrm>
            <a:custGeom>
              <a:rect b="b" l="l" r="r" t="t"/>
              <a:pathLst>
                <a:path extrusionOk="0" h="451" w="3371">
                  <a:moveTo>
                    <a:pt x="1" y="1"/>
                  </a:moveTo>
                  <a:lnTo>
                    <a:pt x="1" y="282"/>
                  </a:lnTo>
                  <a:lnTo>
                    <a:pt x="3258" y="450"/>
                  </a:lnTo>
                  <a:cubicBezTo>
                    <a:pt x="3314" y="450"/>
                    <a:pt x="3371" y="394"/>
                    <a:pt x="3371" y="338"/>
                  </a:cubicBezTo>
                  <a:cubicBezTo>
                    <a:pt x="3371" y="225"/>
                    <a:pt x="3314" y="169"/>
                    <a:pt x="3258" y="169"/>
                  </a:cubicBezTo>
                  <a:lnTo>
                    <a:pt x="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23"/>
            <p:cNvSpPr/>
            <p:nvPr/>
          </p:nvSpPr>
          <p:spPr>
            <a:xfrm>
              <a:off x="1337564" y="-457167"/>
              <a:ext cx="174957" cy="73709"/>
            </a:xfrm>
            <a:custGeom>
              <a:rect b="b" l="l" r="r" t="t"/>
              <a:pathLst>
                <a:path extrusionOk="0" h="1349" w="3202">
                  <a:moveTo>
                    <a:pt x="57" y="1"/>
                  </a:moveTo>
                  <a:cubicBezTo>
                    <a:pt x="57" y="57"/>
                    <a:pt x="0" y="169"/>
                    <a:pt x="0" y="225"/>
                  </a:cubicBezTo>
                  <a:lnTo>
                    <a:pt x="3033" y="1349"/>
                  </a:lnTo>
                  <a:lnTo>
                    <a:pt x="3090" y="1349"/>
                  </a:lnTo>
                  <a:cubicBezTo>
                    <a:pt x="3146" y="1292"/>
                    <a:pt x="3202" y="1292"/>
                    <a:pt x="3202" y="1236"/>
                  </a:cubicBezTo>
                  <a:cubicBezTo>
                    <a:pt x="3202" y="1180"/>
                    <a:pt x="3202" y="1124"/>
                    <a:pt x="3146" y="1068"/>
                  </a:cubicBezTo>
                  <a:lnTo>
                    <a:pt x="5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23"/>
            <p:cNvSpPr/>
            <p:nvPr/>
          </p:nvSpPr>
          <p:spPr>
            <a:xfrm>
              <a:off x="1251614" y="-273029"/>
              <a:ext cx="162718" cy="101303"/>
            </a:xfrm>
            <a:custGeom>
              <a:rect b="b" l="l" r="r" t="t"/>
              <a:pathLst>
                <a:path extrusionOk="0" h="1854" w="2978">
                  <a:moveTo>
                    <a:pt x="113" y="1"/>
                  </a:moveTo>
                  <a:lnTo>
                    <a:pt x="1" y="225"/>
                  </a:lnTo>
                  <a:lnTo>
                    <a:pt x="2753" y="1854"/>
                  </a:lnTo>
                  <a:lnTo>
                    <a:pt x="2809" y="1854"/>
                  </a:lnTo>
                  <a:cubicBezTo>
                    <a:pt x="2865" y="1854"/>
                    <a:pt x="2921" y="1854"/>
                    <a:pt x="2921" y="1798"/>
                  </a:cubicBezTo>
                  <a:cubicBezTo>
                    <a:pt x="2978" y="1742"/>
                    <a:pt x="2921" y="1685"/>
                    <a:pt x="2865" y="1629"/>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23"/>
            <p:cNvSpPr/>
            <p:nvPr/>
          </p:nvSpPr>
          <p:spPr>
            <a:xfrm>
              <a:off x="508994" y="221086"/>
              <a:ext cx="39942" cy="184137"/>
            </a:xfrm>
            <a:custGeom>
              <a:rect b="b" l="l" r="r" t="t"/>
              <a:pathLst>
                <a:path extrusionOk="0" h="3370" w="731">
                  <a:moveTo>
                    <a:pt x="281" y="0"/>
                  </a:moveTo>
                  <a:lnTo>
                    <a:pt x="0" y="56"/>
                  </a:lnTo>
                  <a:lnTo>
                    <a:pt x="449" y="3258"/>
                  </a:lnTo>
                  <a:cubicBezTo>
                    <a:pt x="506" y="3314"/>
                    <a:pt x="562" y="3370"/>
                    <a:pt x="618" y="3370"/>
                  </a:cubicBezTo>
                  <a:cubicBezTo>
                    <a:pt x="674" y="3370"/>
                    <a:pt x="730" y="3314"/>
                    <a:pt x="730" y="3201"/>
                  </a:cubicBez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23"/>
            <p:cNvSpPr/>
            <p:nvPr/>
          </p:nvSpPr>
          <p:spPr>
            <a:xfrm>
              <a:off x="1297676" y="-362038"/>
              <a:ext cx="168838" cy="89063"/>
            </a:xfrm>
            <a:custGeom>
              <a:rect b="b" l="l" r="r" t="t"/>
              <a:pathLst>
                <a:path extrusionOk="0" h="1630" w="3090">
                  <a:moveTo>
                    <a:pt x="113" y="1"/>
                  </a:moveTo>
                  <a:lnTo>
                    <a:pt x="0" y="225"/>
                  </a:lnTo>
                  <a:lnTo>
                    <a:pt x="2921" y="1630"/>
                  </a:lnTo>
                  <a:lnTo>
                    <a:pt x="2977" y="1630"/>
                  </a:lnTo>
                  <a:cubicBezTo>
                    <a:pt x="3033" y="1630"/>
                    <a:pt x="3089" y="1630"/>
                    <a:pt x="3089" y="1573"/>
                  </a:cubicBezTo>
                  <a:cubicBezTo>
                    <a:pt x="3089" y="1517"/>
                    <a:pt x="3089" y="1405"/>
                    <a:pt x="3033" y="1405"/>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23"/>
            <p:cNvSpPr/>
            <p:nvPr/>
          </p:nvSpPr>
          <p:spPr>
            <a:xfrm>
              <a:off x="410750" y="233325"/>
              <a:ext cx="21528" cy="184191"/>
            </a:xfrm>
            <a:custGeom>
              <a:rect b="b" l="l" r="r" t="t"/>
              <a:pathLst>
                <a:path extrusionOk="0" h="3371" w="394">
                  <a:moveTo>
                    <a:pt x="1" y="1"/>
                  </a:moveTo>
                  <a:lnTo>
                    <a:pt x="169" y="3258"/>
                  </a:lnTo>
                  <a:cubicBezTo>
                    <a:pt x="169" y="3314"/>
                    <a:pt x="225" y="3371"/>
                    <a:pt x="282" y="3371"/>
                  </a:cubicBezTo>
                  <a:cubicBezTo>
                    <a:pt x="338" y="3371"/>
                    <a:pt x="394" y="3314"/>
                    <a:pt x="394" y="3202"/>
                  </a:cubicBez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23"/>
            <p:cNvSpPr/>
            <p:nvPr/>
          </p:nvSpPr>
          <p:spPr>
            <a:xfrm>
              <a:off x="60940" y="202672"/>
              <a:ext cx="58356" cy="178017"/>
            </a:xfrm>
            <a:custGeom>
              <a:rect b="b" l="l" r="r" t="t"/>
              <a:pathLst>
                <a:path extrusionOk="0" h="3258" w="1068">
                  <a:moveTo>
                    <a:pt x="843" y="0"/>
                  </a:moveTo>
                  <a:lnTo>
                    <a:pt x="56" y="3089"/>
                  </a:lnTo>
                  <a:cubicBezTo>
                    <a:pt x="0" y="3145"/>
                    <a:pt x="56" y="3258"/>
                    <a:pt x="112" y="3258"/>
                  </a:cubicBezTo>
                  <a:cubicBezTo>
                    <a:pt x="169" y="3258"/>
                    <a:pt x="225" y="3201"/>
                    <a:pt x="281" y="3145"/>
                  </a:cubicBezTo>
                  <a:lnTo>
                    <a:pt x="1067" y="56"/>
                  </a:lnTo>
                  <a:lnTo>
                    <a:pt x="8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23"/>
            <p:cNvSpPr/>
            <p:nvPr/>
          </p:nvSpPr>
          <p:spPr>
            <a:xfrm>
              <a:off x="-49543" y="171964"/>
              <a:ext cx="76769" cy="174957"/>
            </a:xfrm>
            <a:custGeom>
              <a:rect b="b" l="l" r="r" t="t"/>
              <a:pathLst>
                <a:path extrusionOk="0" h="3202" w="1405">
                  <a:moveTo>
                    <a:pt x="1123" y="0"/>
                  </a:moveTo>
                  <a:lnTo>
                    <a:pt x="56" y="3033"/>
                  </a:lnTo>
                  <a:cubicBezTo>
                    <a:pt x="0" y="3089"/>
                    <a:pt x="56" y="3202"/>
                    <a:pt x="112" y="3202"/>
                  </a:cubicBezTo>
                  <a:lnTo>
                    <a:pt x="169" y="3202"/>
                  </a:lnTo>
                  <a:cubicBezTo>
                    <a:pt x="225" y="3202"/>
                    <a:pt x="281" y="3146"/>
                    <a:pt x="337" y="3089"/>
                  </a:cubicBezTo>
                  <a:lnTo>
                    <a:pt x="1404" y="57"/>
                  </a:lnTo>
                  <a:lnTo>
                    <a:pt x="112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23"/>
            <p:cNvSpPr/>
            <p:nvPr/>
          </p:nvSpPr>
          <p:spPr>
            <a:xfrm>
              <a:off x="-347225" y="-39768"/>
              <a:ext cx="24588" cy="39942"/>
            </a:xfrm>
            <a:custGeom>
              <a:rect b="b" l="l" r="r" t="t"/>
              <a:pathLst>
                <a:path extrusionOk="0" h="731" w="450">
                  <a:moveTo>
                    <a:pt x="281" y="0"/>
                  </a:moveTo>
                  <a:lnTo>
                    <a:pt x="0" y="337"/>
                  </a:lnTo>
                  <a:lnTo>
                    <a:pt x="0" y="730"/>
                  </a:lnTo>
                  <a:lnTo>
                    <a:pt x="450" y="225"/>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23"/>
            <p:cNvSpPr/>
            <p:nvPr/>
          </p:nvSpPr>
          <p:spPr>
            <a:xfrm>
              <a:off x="297207" y="233325"/>
              <a:ext cx="24643" cy="184191"/>
            </a:xfrm>
            <a:custGeom>
              <a:rect b="b" l="l" r="r" t="t"/>
              <a:pathLst>
                <a:path extrusionOk="0" h="3371" w="451">
                  <a:moveTo>
                    <a:pt x="169" y="1"/>
                  </a:moveTo>
                  <a:lnTo>
                    <a:pt x="1" y="3202"/>
                  </a:lnTo>
                  <a:cubicBezTo>
                    <a:pt x="1" y="3314"/>
                    <a:pt x="57" y="3371"/>
                    <a:pt x="113" y="3371"/>
                  </a:cubicBezTo>
                  <a:cubicBezTo>
                    <a:pt x="225" y="3371"/>
                    <a:pt x="282" y="3314"/>
                    <a:pt x="282" y="3202"/>
                  </a:cubicBezTo>
                  <a:lnTo>
                    <a:pt x="45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23"/>
            <p:cNvSpPr/>
            <p:nvPr/>
          </p:nvSpPr>
          <p:spPr>
            <a:xfrm>
              <a:off x="-163086" y="132076"/>
              <a:ext cx="92068" cy="168838"/>
            </a:xfrm>
            <a:custGeom>
              <a:rect b="b" l="l" r="r" t="t"/>
              <a:pathLst>
                <a:path extrusionOk="0" h="3090" w="1685">
                  <a:moveTo>
                    <a:pt x="1460" y="0"/>
                  </a:moveTo>
                  <a:lnTo>
                    <a:pt x="56" y="2921"/>
                  </a:lnTo>
                  <a:cubicBezTo>
                    <a:pt x="0" y="2977"/>
                    <a:pt x="56" y="3033"/>
                    <a:pt x="112" y="3089"/>
                  </a:cubicBezTo>
                  <a:lnTo>
                    <a:pt x="169" y="3089"/>
                  </a:lnTo>
                  <a:cubicBezTo>
                    <a:pt x="225" y="3089"/>
                    <a:pt x="281" y="3033"/>
                    <a:pt x="281" y="2977"/>
                  </a:cubicBezTo>
                  <a:lnTo>
                    <a:pt x="1685" y="113"/>
                  </a:lnTo>
                  <a:lnTo>
                    <a:pt x="146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23"/>
            <p:cNvSpPr/>
            <p:nvPr/>
          </p:nvSpPr>
          <p:spPr>
            <a:xfrm>
              <a:off x="-347225" y="24653"/>
              <a:ext cx="104362" cy="147364"/>
            </a:xfrm>
            <a:custGeom>
              <a:rect b="b" l="l" r="r" t="t"/>
              <a:pathLst>
                <a:path extrusionOk="0" h="2697" w="1910">
                  <a:moveTo>
                    <a:pt x="1685" y="1"/>
                  </a:moveTo>
                  <a:lnTo>
                    <a:pt x="0" y="2247"/>
                  </a:lnTo>
                  <a:lnTo>
                    <a:pt x="0" y="2696"/>
                  </a:lnTo>
                  <a:lnTo>
                    <a:pt x="1910" y="169"/>
                  </a:lnTo>
                  <a:lnTo>
                    <a:pt x="168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23"/>
            <p:cNvSpPr/>
            <p:nvPr/>
          </p:nvSpPr>
          <p:spPr>
            <a:xfrm>
              <a:off x="-264390" y="82954"/>
              <a:ext cx="104417" cy="162718"/>
            </a:xfrm>
            <a:custGeom>
              <a:rect b="b" l="l" r="r" t="t"/>
              <a:pathLst>
                <a:path extrusionOk="0" h="2978" w="1911">
                  <a:moveTo>
                    <a:pt x="1686" y="1"/>
                  </a:moveTo>
                  <a:lnTo>
                    <a:pt x="57" y="2809"/>
                  </a:lnTo>
                  <a:cubicBezTo>
                    <a:pt x="1" y="2865"/>
                    <a:pt x="1" y="2921"/>
                    <a:pt x="113" y="2977"/>
                  </a:cubicBezTo>
                  <a:lnTo>
                    <a:pt x="169" y="2977"/>
                  </a:lnTo>
                  <a:cubicBezTo>
                    <a:pt x="225" y="2977"/>
                    <a:pt x="225" y="2921"/>
                    <a:pt x="281" y="2921"/>
                  </a:cubicBezTo>
                  <a:lnTo>
                    <a:pt x="1910" y="113"/>
                  </a:lnTo>
                  <a:lnTo>
                    <a:pt x="168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23"/>
            <p:cNvSpPr/>
            <p:nvPr/>
          </p:nvSpPr>
          <p:spPr>
            <a:xfrm>
              <a:off x="-347225" y="-1307210"/>
              <a:ext cx="1896554" cy="1436267"/>
            </a:xfrm>
            <a:custGeom>
              <a:rect b="b" l="l" r="r" t="t"/>
              <a:pathLst>
                <a:path extrusionOk="0" h="26286" w="34710">
                  <a:moveTo>
                    <a:pt x="26791" y="0"/>
                  </a:moveTo>
                  <a:cubicBezTo>
                    <a:pt x="31677" y="7358"/>
                    <a:pt x="29936" y="17355"/>
                    <a:pt x="22747" y="22578"/>
                  </a:cubicBezTo>
                  <a:cubicBezTo>
                    <a:pt x="19818" y="24706"/>
                    <a:pt x="16413" y="25734"/>
                    <a:pt x="13035" y="25734"/>
                  </a:cubicBezTo>
                  <a:cubicBezTo>
                    <a:pt x="8121" y="25734"/>
                    <a:pt x="3262" y="23560"/>
                    <a:pt x="0" y="19433"/>
                  </a:cubicBezTo>
                  <a:lnTo>
                    <a:pt x="0" y="20163"/>
                  </a:lnTo>
                  <a:cubicBezTo>
                    <a:pt x="3258" y="24039"/>
                    <a:pt x="8032" y="26285"/>
                    <a:pt x="13087" y="26285"/>
                  </a:cubicBezTo>
                  <a:cubicBezTo>
                    <a:pt x="26566" y="26285"/>
                    <a:pt x="34710" y="11289"/>
                    <a:pt x="2729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23"/>
            <p:cNvSpPr/>
            <p:nvPr/>
          </p:nvSpPr>
          <p:spPr>
            <a:xfrm>
              <a:off x="67060" y="-1097773"/>
              <a:ext cx="107477" cy="106712"/>
            </a:xfrm>
            <a:custGeom>
              <a:rect b="b" l="l" r="r" t="t"/>
              <a:pathLst>
                <a:path extrusionOk="0" h="1953" w="1967">
                  <a:moveTo>
                    <a:pt x="169" y="0"/>
                  </a:moveTo>
                  <a:cubicBezTo>
                    <a:pt x="127" y="0"/>
                    <a:pt x="85" y="14"/>
                    <a:pt x="57" y="42"/>
                  </a:cubicBezTo>
                  <a:cubicBezTo>
                    <a:pt x="0" y="99"/>
                    <a:pt x="0" y="155"/>
                    <a:pt x="57" y="211"/>
                  </a:cubicBezTo>
                  <a:lnTo>
                    <a:pt x="1798" y="1952"/>
                  </a:lnTo>
                  <a:lnTo>
                    <a:pt x="1966" y="1727"/>
                  </a:lnTo>
                  <a:lnTo>
                    <a:pt x="281" y="42"/>
                  </a:lnTo>
                  <a:cubicBezTo>
                    <a:pt x="253" y="14"/>
                    <a:pt x="211" y="0"/>
                    <a:pt x="16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23"/>
            <p:cNvSpPr/>
            <p:nvPr/>
          </p:nvSpPr>
          <p:spPr>
            <a:xfrm>
              <a:off x="-187674" y="-810091"/>
              <a:ext cx="276260" cy="12349"/>
            </a:xfrm>
            <a:custGeom>
              <a:rect b="b" l="l" r="r" t="t"/>
              <a:pathLst>
                <a:path extrusionOk="0" h="226" w="5056">
                  <a:moveTo>
                    <a:pt x="113" y="1"/>
                  </a:moveTo>
                  <a:cubicBezTo>
                    <a:pt x="57" y="1"/>
                    <a:pt x="1" y="57"/>
                    <a:pt x="1" y="113"/>
                  </a:cubicBezTo>
                  <a:cubicBezTo>
                    <a:pt x="1" y="169"/>
                    <a:pt x="57" y="225"/>
                    <a:pt x="113" y="225"/>
                  </a:cubicBezTo>
                  <a:lnTo>
                    <a:pt x="5056" y="225"/>
                  </a:lnTo>
                  <a:lnTo>
                    <a:pt x="5056" y="169"/>
                  </a:lnTo>
                  <a:lnTo>
                    <a:pt x="505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23"/>
            <p:cNvSpPr/>
            <p:nvPr/>
          </p:nvSpPr>
          <p:spPr>
            <a:xfrm>
              <a:off x="355508" y="-1310325"/>
              <a:ext cx="15408" cy="230253"/>
            </a:xfrm>
            <a:custGeom>
              <a:rect b="b" l="l" r="r" t="t"/>
              <a:pathLst>
                <a:path extrusionOk="0" h="4214" w="282">
                  <a:moveTo>
                    <a:pt x="1" y="1"/>
                  </a:moveTo>
                  <a:lnTo>
                    <a:pt x="1" y="4213"/>
                  </a:lnTo>
                  <a:lnTo>
                    <a:pt x="282" y="4213"/>
                  </a:lnTo>
                  <a:lnTo>
                    <a:pt x="28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23"/>
            <p:cNvSpPr/>
            <p:nvPr/>
          </p:nvSpPr>
          <p:spPr>
            <a:xfrm>
              <a:off x="-34243" y="-1196727"/>
              <a:ext cx="948277" cy="943414"/>
            </a:xfrm>
            <a:custGeom>
              <a:rect b="b" l="l" r="r" t="t"/>
              <a:pathLst>
                <a:path extrusionOk="0" h="17266" w="17355">
                  <a:moveTo>
                    <a:pt x="9493" y="0"/>
                  </a:moveTo>
                  <a:lnTo>
                    <a:pt x="9212" y="899"/>
                  </a:lnTo>
                  <a:cubicBezTo>
                    <a:pt x="10167" y="1179"/>
                    <a:pt x="11065" y="1685"/>
                    <a:pt x="11852" y="2415"/>
                  </a:cubicBezTo>
                  <a:lnTo>
                    <a:pt x="10785" y="3482"/>
                  </a:lnTo>
                  <a:lnTo>
                    <a:pt x="11009" y="3651"/>
                  </a:lnTo>
                  <a:lnTo>
                    <a:pt x="12020" y="2584"/>
                  </a:lnTo>
                  <a:cubicBezTo>
                    <a:pt x="13200" y="3819"/>
                    <a:pt x="13874" y="5392"/>
                    <a:pt x="13930" y="7021"/>
                  </a:cubicBezTo>
                  <a:lnTo>
                    <a:pt x="12469" y="7021"/>
                  </a:lnTo>
                  <a:lnTo>
                    <a:pt x="12469" y="7245"/>
                  </a:lnTo>
                  <a:lnTo>
                    <a:pt x="12469" y="7358"/>
                  </a:lnTo>
                  <a:lnTo>
                    <a:pt x="13874" y="7358"/>
                  </a:lnTo>
                  <a:cubicBezTo>
                    <a:pt x="13817" y="8986"/>
                    <a:pt x="13200" y="10615"/>
                    <a:pt x="12020" y="11795"/>
                  </a:cubicBezTo>
                  <a:lnTo>
                    <a:pt x="11009" y="10784"/>
                  </a:lnTo>
                  <a:lnTo>
                    <a:pt x="10841" y="11008"/>
                  </a:lnTo>
                  <a:lnTo>
                    <a:pt x="11852" y="12019"/>
                  </a:lnTo>
                  <a:cubicBezTo>
                    <a:pt x="10616" y="13199"/>
                    <a:pt x="9043" y="13873"/>
                    <a:pt x="7359" y="13873"/>
                  </a:cubicBezTo>
                  <a:lnTo>
                    <a:pt x="7359" y="12412"/>
                  </a:lnTo>
                  <a:lnTo>
                    <a:pt x="7078" y="12412"/>
                  </a:lnTo>
                  <a:lnTo>
                    <a:pt x="7078" y="13873"/>
                  </a:lnTo>
                  <a:cubicBezTo>
                    <a:pt x="5393" y="13873"/>
                    <a:pt x="3820" y="13199"/>
                    <a:pt x="2585" y="12019"/>
                  </a:cubicBezTo>
                  <a:lnTo>
                    <a:pt x="3708" y="10896"/>
                  </a:lnTo>
                  <a:lnTo>
                    <a:pt x="3539" y="10727"/>
                  </a:lnTo>
                  <a:lnTo>
                    <a:pt x="2416" y="11851"/>
                  </a:lnTo>
                  <a:cubicBezTo>
                    <a:pt x="1686" y="11121"/>
                    <a:pt x="1180" y="10222"/>
                    <a:pt x="900" y="9211"/>
                  </a:cubicBezTo>
                  <a:lnTo>
                    <a:pt x="1" y="9492"/>
                  </a:lnTo>
                  <a:cubicBezTo>
                    <a:pt x="956" y="12637"/>
                    <a:pt x="3820" y="14771"/>
                    <a:pt x="7078" y="14827"/>
                  </a:cubicBezTo>
                  <a:lnTo>
                    <a:pt x="7078" y="17186"/>
                  </a:lnTo>
                  <a:cubicBezTo>
                    <a:pt x="7117" y="17226"/>
                    <a:pt x="7157" y="17266"/>
                    <a:pt x="7197" y="17266"/>
                  </a:cubicBezTo>
                  <a:cubicBezTo>
                    <a:pt x="7213" y="17266"/>
                    <a:pt x="7230" y="17259"/>
                    <a:pt x="7246" y="17243"/>
                  </a:cubicBezTo>
                  <a:cubicBezTo>
                    <a:pt x="7359" y="17243"/>
                    <a:pt x="7415" y="17186"/>
                    <a:pt x="7415" y="17130"/>
                  </a:cubicBezTo>
                  <a:lnTo>
                    <a:pt x="7415" y="14827"/>
                  </a:lnTo>
                  <a:cubicBezTo>
                    <a:pt x="11459" y="14715"/>
                    <a:pt x="14772" y="11401"/>
                    <a:pt x="14828" y="7358"/>
                  </a:cubicBezTo>
                  <a:lnTo>
                    <a:pt x="17187" y="7358"/>
                  </a:lnTo>
                  <a:cubicBezTo>
                    <a:pt x="17343" y="7358"/>
                    <a:pt x="17355" y="7070"/>
                    <a:pt x="17223" y="7070"/>
                  </a:cubicBezTo>
                  <a:cubicBezTo>
                    <a:pt x="17212" y="7070"/>
                    <a:pt x="17200" y="7072"/>
                    <a:pt x="17187" y="7077"/>
                  </a:cubicBezTo>
                  <a:lnTo>
                    <a:pt x="14828" y="7077"/>
                  </a:lnTo>
                  <a:cubicBezTo>
                    <a:pt x="14772" y="5111"/>
                    <a:pt x="13986" y="3258"/>
                    <a:pt x="12638" y="1910"/>
                  </a:cubicBezTo>
                  <a:lnTo>
                    <a:pt x="12638" y="1853"/>
                  </a:lnTo>
                  <a:cubicBezTo>
                    <a:pt x="12638" y="1835"/>
                    <a:pt x="12638" y="1828"/>
                    <a:pt x="12636" y="1828"/>
                  </a:cubicBezTo>
                  <a:cubicBezTo>
                    <a:pt x="12632" y="1828"/>
                    <a:pt x="12619" y="1853"/>
                    <a:pt x="12582" y="1853"/>
                  </a:cubicBezTo>
                  <a:cubicBezTo>
                    <a:pt x="11683" y="1011"/>
                    <a:pt x="10616" y="337"/>
                    <a:pt x="949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23"/>
            <p:cNvSpPr/>
            <p:nvPr/>
          </p:nvSpPr>
          <p:spPr>
            <a:xfrm>
              <a:off x="-175380" y="-1307210"/>
              <a:ext cx="1402500" cy="1288466"/>
            </a:xfrm>
            <a:custGeom>
              <a:rect b="b" l="l" r="r" t="t"/>
              <a:pathLst>
                <a:path extrusionOk="0" h="23581" w="25668">
                  <a:moveTo>
                    <a:pt x="18647" y="0"/>
                  </a:moveTo>
                  <a:cubicBezTo>
                    <a:pt x="21231" y="2415"/>
                    <a:pt x="22691" y="5785"/>
                    <a:pt x="22635" y="9267"/>
                  </a:cubicBezTo>
                  <a:cubicBezTo>
                    <a:pt x="22673" y="16981"/>
                    <a:pt x="16387" y="22072"/>
                    <a:pt x="9830" y="22072"/>
                  </a:cubicBezTo>
                  <a:cubicBezTo>
                    <a:pt x="6695" y="22072"/>
                    <a:pt x="3497" y="20908"/>
                    <a:pt x="899" y="18310"/>
                  </a:cubicBezTo>
                  <a:lnTo>
                    <a:pt x="0" y="19208"/>
                  </a:lnTo>
                  <a:cubicBezTo>
                    <a:pt x="2764" y="22118"/>
                    <a:pt x="6463" y="23580"/>
                    <a:pt x="10175" y="23580"/>
                  </a:cubicBezTo>
                  <a:cubicBezTo>
                    <a:pt x="13628" y="23580"/>
                    <a:pt x="17092" y="22315"/>
                    <a:pt x="19826" y="19770"/>
                  </a:cubicBezTo>
                  <a:cubicBezTo>
                    <a:pt x="25443" y="14434"/>
                    <a:pt x="25668" y="5617"/>
                    <a:pt x="2038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23"/>
            <p:cNvSpPr/>
            <p:nvPr/>
          </p:nvSpPr>
          <p:spPr>
            <a:xfrm>
              <a:off x="622537" y="-1307210"/>
              <a:ext cx="494110" cy="807142"/>
            </a:xfrm>
            <a:custGeom>
              <a:rect b="b" l="l" r="r" t="t"/>
              <a:pathLst>
                <a:path extrusionOk="0" h="14772" w="9043">
                  <a:moveTo>
                    <a:pt x="0" y="0"/>
                  </a:moveTo>
                  <a:cubicBezTo>
                    <a:pt x="730" y="393"/>
                    <a:pt x="1460" y="843"/>
                    <a:pt x="2134" y="1404"/>
                  </a:cubicBezTo>
                  <a:lnTo>
                    <a:pt x="2640" y="786"/>
                  </a:lnTo>
                  <a:cubicBezTo>
                    <a:pt x="6403" y="4156"/>
                    <a:pt x="7582" y="9548"/>
                    <a:pt x="5448" y="14154"/>
                  </a:cubicBezTo>
                  <a:lnTo>
                    <a:pt x="6740" y="14771"/>
                  </a:lnTo>
                  <a:cubicBezTo>
                    <a:pt x="9043" y="9717"/>
                    <a:pt x="7863" y="3763"/>
                    <a:pt x="381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23"/>
            <p:cNvSpPr/>
            <p:nvPr/>
          </p:nvSpPr>
          <p:spPr>
            <a:xfrm>
              <a:off x="-347225" y="-1304151"/>
              <a:ext cx="702780" cy="1190770"/>
            </a:xfrm>
            <a:custGeom>
              <a:rect b="b" l="l" r="r" t="t"/>
              <a:pathLst>
                <a:path extrusionOk="0" h="21793" w="12862">
                  <a:moveTo>
                    <a:pt x="4100" y="0"/>
                  </a:moveTo>
                  <a:cubicBezTo>
                    <a:pt x="1517" y="2415"/>
                    <a:pt x="56" y="5785"/>
                    <a:pt x="0" y="9324"/>
                  </a:cubicBezTo>
                  <a:cubicBezTo>
                    <a:pt x="0" y="10728"/>
                    <a:pt x="281" y="12132"/>
                    <a:pt x="730" y="13536"/>
                  </a:cubicBezTo>
                  <a:lnTo>
                    <a:pt x="1067" y="13424"/>
                  </a:lnTo>
                  <a:cubicBezTo>
                    <a:pt x="2808" y="18422"/>
                    <a:pt x="7526" y="21792"/>
                    <a:pt x="12862" y="21792"/>
                  </a:cubicBezTo>
                  <a:lnTo>
                    <a:pt x="12862" y="19883"/>
                  </a:lnTo>
                  <a:cubicBezTo>
                    <a:pt x="7863" y="19883"/>
                    <a:pt x="3482" y="16400"/>
                    <a:pt x="2471" y="11458"/>
                  </a:cubicBezTo>
                  <a:cubicBezTo>
                    <a:pt x="2359" y="10784"/>
                    <a:pt x="2303" y="10054"/>
                    <a:pt x="2303" y="9380"/>
                  </a:cubicBezTo>
                  <a:lnTo>
                    <a:pt x="1460" y="9380"/>
                  </a:lnTo>
                  <a:cubicBezTo>
                    <a:pt x="1460" y="6403"/>
                    <a:pt x="2640" y="3482"/>
                    <a:pt x="4718" y="1404"/>
                  </a:cubicBezTo>
                  <a:lnTo>
                    <a:pt x="5336" y="1966"/>
                  </a:lnTo>
                  <a:cubicBezTo>
                    <a:pt x="6066" y="1180"/>
                    <a:pt x="7021" y="506"/>
                    <a:pt x="797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23"/>
            <p:cNvSpPr/>
            <p:nvPr/>
          </p:nvSpPr>
          <p:spPr>
            <a:xfrm>
              <a:off x="407690" y="-935873"/>
              <a:ext cx="86003" cy="85949"/>
            </a:xfrm>
            <a:custGeom>
              <a:rect b="b" l="l" r="r" t="t"/>
              <a:pathLst>
                <a:path extrusionOk="0" h="1573" w="1574">
                  <a:moveTo>
                    <a:pt x="1236" y="0"/>
                  </a:moveTo>
                  <a:lnTo>
                    <a:pt x="1" y="1236"/>
                  </a:lnTo>
                  <a:cubicBezTo>
                    <a:pt x="113" y="1348"/>
                    <a:pt x="225" y="1460"/>
                    <a:pt x="338" y="1573"/>
                  </a:cubicBezTo>
                  <a:lnTo>
                    <a:pt x="1573" y="337"/>
                  </a:lnTo>
                  <a:lnTo>
                    <a:pt x="123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23"/>
            <p:cNvSpPr/>
            <p:nvPr/>
          </p:nvSpPr>
          <p:spPr>
            <a:xfrm>
              <a:off x="226611" y="-751789"/>
              <a:ext cx="82944" cy="86003"/>
            </a:xfrm>
            <a:custGeom>
              <a:rect b="b" l="l" r="r" t="t"/>
              <a:pathLst>
                <a:path extrusionOk="0" h="1574" w="1518">
                  <a:moveTo>
                    <a:pt x="1180" y="1"/>
                  </a:moveTo>
                  <a:lnTo>
                    <a:pt x="1" y="1237"/>
                  </a:lnTo>
                  <a:lnTo>
                    <a:pt x="338" y="1573"/>
                  </a:lnTo>
                  <a:lnTo>
                    <a:pt x="1517" y="338"/>
                  </a:lnTo>
                  <a:cubicBezTo>
                    <a:pt x="1405" y="226"/>
                    <a:pt x="1293" y="113"/>
                    <a:pt x="118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23"/>
            <p:cNvSpPr/>
            <p:nvPr/>
          </p:nvSpPr>
          <p:spPr>
            <a:xfrm>
              <a:off x="410750" y="-751789"/>
              <a:ext cx="82944" cy="86003"/>
            </a:xfrm>
            <a:custGeom>
              <a:rect b="b" l="l" r="r" t="t"/>
              <a:pathLst>
                <a:path extrusionOk="0" h="1574" w="1518">
                  <a:moveTo>
                    <a:pt x="282" y="1"/>
                  </a:moveTo>
                  <a:cubicBezTo>
                    <a:pt x="225" y="113"/>
                    <a:pt x="113" y="226"/>
                    <a:pt x="1" y="338"/>
                  </a:cubicBezTo>
                  <a:lnTo>
                    <a:pt x="1180" y="1573"/>
                  </a:lnTo>
                  <a:lnTo>
                    <a:pt x="1517" y="1237"/>
                  </a:lnTo>
                  <a:lnTo>
                    <a:pt x="28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23"/>
            <p:cNvSpPr/>
            <p:nvPr/>
          </p:nvSpPr>
          <p:spPr>
            <a:xfrm>
              <a:off x="226611" y="-935873"/>
              <a:ext cx="86003" cy="85949"/>
            </a:xfrm>
            <a:custGeom>
              <a:rect b="b" l="l" r="r" t="t"/>
              <a:pathLst>
                <a:path extrusionOk="0" h="1573" w="1574">
                  <a:moveTo>
                    <a:pt x="338" y="0"/>
                  </a:moveTo>
                  <a:lnTo>
                    <a:pt x="1" y="337"/>
                  </a:lnTo>
                  <a:lnTo>
                    <a:pt x="1237" y="1573"/>
                  </a:lnTo>
                  <a:cubicBezTo>
                    <a:pt x="1293" y="1460"/>
                    <a:pt x="1405" y="1348"/>
                    <a:pt x="1574" y="1236"/>
                  </a:cubicBezTo>
                  <a:lnTo>
                    <a:pt x="33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23"/>
            <p:cNvSpPr/>
            <p:nvPr/>
          </p:nvSpPr>
          <p:spPr>
            <a:xfrm>
              <a:off x="303381" y="-856098"/>
              <a:ext cx="132010" cy="113760"/>
            </a:xfrm>
            <a:custGeom>
              <a:rect b="b" l="l" r="r" t="t"/>
              <a:pathLst>
                <a:path extrusionOk="0" h="2082" w="2416">
                  <a:moveTo>
                    <a:pt x="1011" y="0"/>
                  </a:moveTo>
                  <a:cubicBezTo>
                    <a:pt x="449" y="0"/>
                    <a:pt x="0" y="450"/>
                    <a:pt x="0" y="1011"/>
                  </a:cubicBezTo>
                  <a:cubicBezTo>
                    <a:pt x="0" y="1665"/>
                    <a:pt x="526" y="2081"/>
                    <a:pt x="1074" y="2081"/>
                  </a:cubicBezTo>
                  <a:cubicBezTo>
                    <a:pt x="1327" y="2081"/>
                    <a:pt x="1585" y="1993"/>
                    <a:pt x="1797" y="1798"/>
                  </a:cubicBezTo>
                  <a:cubicBezTo>
                    <a:pt x="2415" y="1124"/>
                    <a:pt x="1966" y="0"/>
                    <a:pt x="101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23"/>
            <p:cNvSpPr/>
            <p:nvPr/>
          </p:nvSpPr>
          <p:spPr>
            <a:xfrm>
              <a:off x="3439753" y="-1034117"/>
              <a:ext cx="1157002" cy="616886"/>
            </a:xfrm>
            <a:custGeom>
              <a:rect b="b" l="l" r="r" t="t"/>
              <a:pathLst>
                <a:path extrusionOk="0" h="11290" w="21175">
                  <a:moveTo>
                    <a:pt x="0" y="1"/>
                  </a:moveTo>
                  <a:lnTo>
                    <a:pt x="0" y="169"/>
                  </a:lnTo>
                  <a:lnTo>
                    <a:pt x="5504" y="169"/>
                  </a:lnTo>
                  <a:lnTo>
                    <a:pt x="7751" y="11290"/>
                  </a:lnTo>
                  <a:lnTo>
                    <a:pt x="21174" y="11290"/>
                  </a:lnTo>
                  <a:lnTo>
                    <a:pt x="21174" y="11121"/>
                  </a:lnTo>
                  <a:lnTo>
                    <a:pt x="7919" y="11121"/>
                  </a:lnTo>
                  <a:lnTo>
                    <a:pt x="561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23"/>
            <p:cNvSpPr/>
            <p:nvPr/>
          </p:nvSpPr>
          <p:spPr>
            <a:xfrm>
              <a:off x="3412105" y="-1061710"/>
              <a:ext cx="64530" cy="64475"/>
            </a:xfrm>
            <a:custGeom>
              <a:rect b="b" l="l" r="r" t="t"/>
              <a:pathLst>
                <a:path extrusionOk="0" h="1180" w="1181">
                  <a:moveTo>
                    <a:pt x="1" y="0"/>
                  </a:moveTo>
                  <a:lnTo>
                    <a:pt x="1" y="1180"/>
                  </a:lnTo>
                  <a:lnTo>
                    <a:pt x="1180" y="1180"/>
                  </a:lnTo>
                  <a:lnTo>
                    <a:pt x="118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23"/>
            <p:cNvSpPr/>
            <p:nvPr/>
          </p:nvSpPr>
          <p:spPr>
            <a:xfrm>
              <a:off x="4566006" y="-454108"/>
              <a:ext cx="64475" cy="64530"/>
            </a:xfrm>
            <a:custGeom>
              <a:rect b="b" l="l" r="r" t="t"/>
              <a:pathLst>
                <a:path extrusionOk="0" h="1181" w="1180">
                  <a:moveTo>
                    <a:pt x="0" y="1"/>
                  </a:moveTo>
                  <a:lnTo>
                    <a:pt x="0" y="1180"/>
                  </a:lnTo>
                  <a:lnTo>
                    <a:pt x="1180" y="1180"/>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23"/>
            <p:cNvSpPr/>
            <p:nvPr/>
          </p:nvSpPr>
          <p:spPr>
            <a:xfrm>
              <a:off x="1641366" y="-1202902"/>
              <a:ext cx="472691" cy="583118"/>
            </a:xfrm>
            <a:custGeom>
              <a:rect b="b" l="l" r="r" t="t"/>
              <a:pathLst>
                <a:path extrusionOk="0" h="10672" w="8651">
                  <a:moveTo>
                    <a:pt x="1" y="1"/>
                  </a:moveTo>
                  <a:lnTo>
                    <a:pt x="1" y="169"/>
                  </a:lnTo>
                  <a:lnTo>
                    <a:pt x="4943" y="169"/>
                  </a:lnTo>
                  <a:lnTo>
                    <a:pt x="4943" y="10672"/>
                  </a:lnTo>
                  <a:lnTo>
                    <a:pt x="8650" y="10672"/>
                  </a:lnTo>
                  <a:lnTo>
                    <a:pt x="8650" y="10503"/>
                  </a:lnTo>
                  <a:lnTo>
                    <a:pt x="5112" y="10503"/>
                  </a:lnTo>
                  <a:lnTo>
                    <a:pt x="511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23"/>
            <p:cNvSpPr/>
            <p:nvPr/>
          </p:nvSpPr>
          <p:spPr>
            <a:xfrm>
              <a:off x="2083299" y="-656660"/>
              <a:ext cx="64475" cy="64530"/>
            </a:xfrm>
            <a:custGeom>
              <a:rect b="b" l="l" r="r" t="t"/>
              <a:pathLst>
                <a:path extrusionOk="0" h="1181" w="1180">
                  <a:moveTo>
                    <a:pt x="0" y="1"/>
                  </a:moveTo>
                  <a:lnTo>
                    <a:pt x="0" y="1180"/>
                  </a:lnTo>
                  <a:lnTo>
                    <a:pt x="1180" y="1180"/>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23"/>
            <p:cNvSpPr/>
            <p:nvPr/>
          </p:nvSpPr>
          <p:spPr>
            <a:xfrm>
              <a:off x="6787858" y="-1187548"/>
              <a:ext cx="537111" cy="273200"/>
            </a:xfrm>
            <a:custGeom>
              <a:rect b="b" l="l" r="r" t="t"/>
              <a:pathLst>
                <a:path extrusionOk="0" h="5000" w="9830">
                  <a:moveTo>
                    <a:pt x="3876" y="1"/>
                  </a:moveTo>
                  <a:lnTo>
                    <a:pt x="3876" y="4831"/>
                  </a:lnTo>
                  <a:lnTo>
                    <a:pt x="1" y="4831"/>
                  </a:lnTo>
                  <a:lnTo>
                    <a:pt x="1" y="4999"/>
                  </a:lnTo>
                  <a:lnTo>
                    <a:pt x="4044" y="4999"/>
                  </a:lnTo>
                  <a:lnTo>
                    <a:pt x="4044" y="169"/>
                  </a:lnTo>
                  <a:lnTo>
                    <a:pt x="9829" y="169"/>
                  </a:lnTo>
                  <a:lnTo>
                    <a:pt x="982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23"/>
            <p:cNvSpPr/>
            <p:nvPr/>
          </p:nvSpPr>
          <p:spPr>
            <a:xfrm>
              <a:off x="6766384" y="-951227"/>
              <a:ext cx="64475" cy="64475"/>
            </a:xfrm>
            <a:custGeom>
              <a:rect b="b" l="l" r="r" t="t"/>
              <a:pathLst>
                <a:path extrusionOk="0" h="1180" w="1180">
                  <a:moveTo>
                    <a:pt x="0" y="0"/>
                  </a:moveTo>
                  <a:lnTo>
                    <a:pt x="0" y="1180"/>
                  </a:lnTo>
                  <a:lnTo>
                    <a:pt x="1180" y="1180"/>
                  </a:lnTo>
                  <a:lnTo>
                    <a:pt x="118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23"/>
            <p:cNvSpPr/>
            <p:nvPr/>
          </p:nvSpPr>
          <p:spPr>
            <a:xfrm>
              <a:off x="3596244" y="-426459"/>
              <a:ext cx="270086" cy="383627"/>
            </a:xfrm>
            <a:custGeom>
              <a:rect b="b" l="l" r="r" t="t"/>
              <a:pathLst>
                <a:path extrusionOk="0" h="7021" w="4943">
                  <a:moveTo>
                    <a:pt x="1" y="0"/>
                  </a:moveTo>
                  <a:lnTo>
                    <a:pt x="1" y="7021"/>
                  </a:lnTo>
                  <a:lnTo>
                    <a:pt x="169" y="7021"/>
                  </a:lnTo>
                  <a:lnTo>
                    <a:pt x="169" y="169"/>
                  </a:lnTo>
                  <a:lnTo>
                    <a:pt x="4943" y="169"/>
                  </a:lnTo>
                  <a:lnTo>
                    <a:pt x="49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23"/>
            <p:cNvSpPr/>
            <p:nvPr/>
          </p:nvSpPr>
          <p:spPr>
            <a:xfrm>
              <a:off x="3568650" y="-79710"/>
              <a:ext cx="64475" cy="64530"/>
            </a:xfrm>
            <a:custGeom>
              <a:rect b="b" l="l" r="r" t="t"/>
              <a:pathLst>
                <a:path extrusionOk="0" h="1181" w="1180">
                  <a:moveTo>
                    <a:pt x="0" y="1"/>
                  </a:moveTo>
                  <a:lnTo>
                    <a:pt x="0" y="1180"/>
                  </a:lnTo>
                  <a:lnTo>
                    <a:pt x="1180" y="1180"/>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23"/>
            <p:cNvSpPr/>
            <p:nvPr/>
          </p:nvSpPr>
          <p:spPr>
            <a:xfrm>
              <a:off x="3835624" y="-457167"/>
              <a:ext cx="64475" cy="64530"/>
            </a:xfrm>
            <a:custGeom>
              <a:rect b="b" l="l" r="r" t="t"/>
              <a:pathLst>
                <a:path extrusionOk="0" h="1181" w="1180">
                  <a:moveTo>
                    <a:pt x="0" y="1"/>
                  </a:moveTo>
                  <a:lnTo>
                    <a:pt x="0" y="1180"/>
                  </a:lnTo>
                  <a:lnTo>
                    <a:pt x="1180" y="1180"/>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23"/>
            <p:cNvSpPr/>
            <p:nvPr/>
          </p:nvSpPr>
          <p:spPr>
            <a:xfrm>
              <a:off x="2295032" y="-128778"/>
              <a:ext cx="24643" cy="39942"/>
            </a:xfrm>
            <a:custGeom>
              <a:rect b="b" l="l" r="r" t="t"/>
              <a:pathLst>
                <a:path extrusionOk="0" h="731" w="451">
                  <a:moveTo>
                    <a:pt x="1" y="0"/>
                  </a:moveTo>
                  <a:lnTo>
                    <a:pt x="1" y="730"/>
                  </a:lnTo>
                  <a:lnTo>
                    <a:pt x="450" y="730"/>
                  </a:lnTo>
                  <a:lnTo>
                    <a:pt x="45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6" name="Google Shape;5906;p23"/>
          <p:cNvSpPr txBox="1"/>
          <p:nvPr>
            <p:ph hasCustomPrompt="1" type="title"/>
          </p:nvPr>
        </p:nvSpPr>
        <p:spPr>
          <a:xfrm>
            <a:off x="1747200" y="764875"/>
            <a:ext cx="5649600" cy="9933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2000"/>
              <a:buNone/>
              <a:defRPr sz="63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907" name="Google Shape;5907;p23"/>
          <p:cNvSpPr txBox="1"/>
          <p:nvPr>
            <p:ph idx="1" type="subTitle"/>
          </p:nvPr>
        </p:nvSpPr>
        <p:spPr>
          <a:xfrm>
            <a:off x="1747200" y="1740575"/>
            <a:ext cx="5649600" cy="350700"/>
          </a:xfrm>
          <a:prstGeom prst="rect">
            <a:avLst/>
          </a:prstGeom>
        </p:spPr>
        <p:txBody>
          <a:bodyPr anchorCtr="0" anchor="t" bIns="91425" lIns="91425" spcFirstLastPara="1" rIns="91425" wrap="square" tIns="91425">
            <a:normAutofit/>
          </a:bodyPr>
          <a:lstStyle>
            <a:lvl1pPr lvl="0" algn="ctr">
              <a:spcBef>
                <a:spcPts val="0"/>
              </a:spcBef>
              <a:spcAft>
                <a:spcPts val="0"/>
              </a:spcAft>
              <a:buSzPts val="18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gradFill>
          <a:gsLst>
            <a:gs pos="0">
              <a:schemeClr val="dk1"/>
            </a:gs>
            <a:gs pos="44000">
              <a:schemeClr val="accent6"/>
            </a:gs>
            <a:gs pos="100000">
              <a:schemeClr val="accent6"/>
            </a:gs>
          </a:gsLst>
          <a:lin ang="13500032" scaled="0"/>
        </a:gradFill>
      </p:bgPr>
    </p:bg>
    <p:spTree>
      <p:nvGrpSpPr>
        <p:cNvPr id="5908" name="Shape 5908"/>
        <p:cNvGrpSpPr/>
        <p:nvPr/>
      </p:nvGrpSpPr>
      <p:grpSpPr>
        <a:xfrm>
          <a:off x="0" y="0"/>
          <a:ext cx="0" cy="0"/>
          <a:chOff x="0" y="0"/>
          <a:chExt cx="0" cy="0"/>
        </a:xfrm>
      </p:grpSpPr>
      <p:grpSp>
        <p:nvGrpSpPr>
          <p:cNvPr id="5909" name="Google Shape;5909;p24"/>
          <p:cNvGrpSpPr/>
          <p:nvPr/>
        </p:nvGrpSpPr>
        <p:grpSpPr>
          <a:xfrm flipH="1">
            <a:off x="-78629" y="2709652"/>
            <a:ext cx="9222176" cy="2516915"/>
            <a:chOff x="1851250" y="1720850"/>
            <a:chExt cx="3539775" cy="966075"/>
          </a:xfrm>
        </p:grpSpPr>
        <p:sp>
          <p:nvSpPr>
            <p:cNvPr id="5910" name="Google Shape;5910;p24"/>
            <p:cNvSpPr/>
            <p:nvPr/>
          </p:nvSpPr>
          <p:spPr>
            <a:xfrm>
              <a:off x="4361800" y="2473450"/>
              <a:ext cx="44950" cy="66025"/>
            </a:xfrm>
            <a:custGeom>
              <a:rect b="b" l="l" r="r" t="t"/>
              <a:pathLst>
                <a:path extrusionOk="0" h="2641" w="1798">
                  <a:moveTo>
                    <a:pt x="225" y="1"/>
                  </a:moveTo>
                  <a:lnTo>
                    <a:pt x="0" y="113"/>
                  </a:lnTo>
                  <a:lnTo>
                    <a:pt x="1573" y="2641"/>
                  </a:lnTo>
                  <a:lnTo>
                    <a:pt x="1797" y="2528"/>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24"/>
            <p:cNvSpPr/>
            <p:nvPr/>
          </p:nvSpPr>
          <p:spPr>
            <a:xfrm>
              <a:off x="4399700" y="2453800"/>
              <a:ext cx="36525" cy="70225"/>
            </a:xfrm>
            <a:custGeom>
              <a:rect b="b" l="l" r="r" t="t"/>
              <a:pathLst>
                <a:path extrusionOk="0" h="2809" w="1461">
                  <a:moveTo>
                    <a:pt x="225" y="1"/>
                  </a:moveTo>
                  <a:lnTo>
                    <a:pt x="1" y="113"/>
                  </a:lnTo>
                  <a:lnTo>
                    <a:pt x="1292" y="2809"/>
                  </a:lnTo>
                  <a:lnTo>
                    <a:pt x="1461" y="2697"/>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24"/>
            <p:cNvSpPr/>
            <p:nvPr/>
          </p:nvSpPr>
          <p:spPr>
            <a:xfrm>
              <a:off x="4439025" y="2436950"/>
              <a:ext cx="30900" cy="73050"/>
            </a:xfrm>
            <a:custGeom>
              <a:rect b="b" l="l" r="r" t="t"/>
              <a:pathLst>
                <a:path extrusionOk="0" h="2922" w="1236">
                  <a:moveTo>
                    <a:pt x="281" y="1"/>
                  </a:moveTo>
                  <a:lnTo>
                    <a:pt x="0" y="113"/>
                  </a:lnTo>
                  <a:lnTo>
                    <a:pt x="1011" y="2921"/>
                  </a:lnTo>
                  <a:lnTo>
                    <a:pt x="1236" y="2809"/>
                  </a:lnTo>
                  <a:lnTo>
                    <a:pt x="28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24"/>
            <p:cNvSpPr/>
            <p:nvPr/>
          </p:nvSpPr>
          <p:spPr>
            <a:xfrm>
              <a:off x="4326700" y="2497325"/>
              <a:ext cx="49150" cy="63225"/>
            </a:xfrm>
            <a:custGeom>
              <a:rect b="b" l="l" r="r" t="t"/>
              <a:pathLst>
                <a:path extrusionOk="0" h="2529" w="1966">
                  <a:moveTo>
                    <a:pt x="169" y="1"/>
                  </a:moveTo>
                  <a:lnTo>
                    <a:pt x="0" y="169"/>
                  </a:lnTo>
                  <a:lnTo>
                    <a:pt x="1741" y="2528"/>
                  </a:lnTo>
                  <a:lnTo>
                    <a:pt x="1966" y="2416"/>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24"/>
            <p:cNvSpPr/>
            <p:nvPr/>
          </p:nvSpPr>
          <p:spPr>
            <a:xfrm>
              <a:off x="4603300" y="2414500"/>
              <a:ext cx="11250" cy="73025"/>
            </a:xfrm>
            <a:custGeom>
              <a:rect b="b" l="l" r="r" t="t"/>
              <a:pathLst>
                <a:path extrusionOk="0" h="2921" w="450">
                  <a:moveTo>
                    <a:pt x="169" y="0"/>
                  </a:moveTo>
                  <a:lnTo>
                    <a:pt x="0" y="2921"/>
                  </a:lnTo>
                  <a:lnTo>
                    <a:pt x="281" y="2921"/>
                  </a:lnTo>
                  <a:lnTo>
                    <a:pt x="45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24"/>
            <p:cNvSpPr/>
            <p:nvPr/>
          </p:nvSpPr>
          <p:spPr>
            <a:xfrm>
              <a:off x="4563975" y="2414500"/>
              <a:ext cx="9850" cy="73025"/>
            </a:xfrm>
            <a:custGeom>
              <a:rect b="b" l="l" r="r" t="t"/>
              <a:pathLst>
                <a:path extrusionOk="0" h="2921" w="394">
                  <a:moveTo>
                    <a:pt x="1" y="0"/>
                  </a:moveTo>
                  <a:lnTo>
                    <a:pt x="169" y="2921"/>
                  </a:lnTo>
                  <a:lnTo>
                    <a:pt x="394" y="2921"/>
                  </a:lnTo>
                  <a:lnTo>
                    <a:pt x="28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24"/>
            <p:cNvSpPr/>
            <p:nvPr/>
          </p:nvSpPr>
          <p:spPr>
            <a:xfrm>
              <a:off x="4521850" y="2417300"/>
              <a:ext cx="16875" cy="74450"/>
            </a:xfrm>
            <a:custGeom>
              <a:rect b="b" l="l" r="r" t="t"/>
              <a:pathLst>
                <a:path extrusionOk="0" h="2978" w="675">
                  <a:moveTo>
                    <a:pt x="1" y="0"/>
                  </a:moveTo>
                  <a:lnTo>
                    <a:pt x="450" y="2977"/>
                  </a:lnTo>
                  <a:lnTo>
                    <a:pt x="675" y="2921"/>
                  </a:lnTo>
                  <a:lnTo>
                    <a:pt x="28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24"/>
            <p:cNvSpPr/>
            <p:nvPr/>
          </p:nvSpPr>
          <p:spPr>
            <a:xfrm>
              <a:off x="4479725" y="2425725"/>
              <a:ext cx="23900" cy="73025"/>
            </a:xfrm>
            <a:custGeom>
              <a:rect b="b" l="l" r="r" t="t"/>
              <a:pathLst>
                <a:path extrusionOk="0" h="2921" w="956">
                  <a:moveTo>
                    <a:pt x="282" y="0"/>
                  </a:moveTo>
                  <a:lnTo>
                    <a:pt x="1" y="57"/>
                  </a:lnTo>
                  <a:lnTo>
                    <a:pt x="731" y="2921"/>
                  </a:lnTo>
                  <a:lnTo>
                    <a:pt x="956" y="2865"/>
                  </a:lnTo>
                  <a:lnTo>
                    <a:pt x="28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24"/>
            <p:cNvSpPr/>
            <p:nvPr/>
          </p:nvSpPr>
          <p:spPr>
            <a:xfrm>
              <a:off x="4236825" y="2585800"/>
              <a:ext cx="63200" cy="49150"/>
            </a:xfrm>
            <a:custGeom>
              <a:rect b="b" l="l" r="r" t="t"/>
              <a:pathLst>
                <a:path extrusionOk="0" h="1966" w="2528">
                  <a:moveTo>
                    <a:pt x="169" y="0"/>
                  </a:moveTo>
                  <a:lnTo>
                    <a:pt x="1" y="225"/>
                  </a:lnTo>
                  <a:lnTo>
                    <a:pt x="2416" y="1966"/>
                  </a:lnTo>
                  <a:lnTo>
                    <a:pt x="2528" y="1797"/>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24"/>
            <p:cNvSpPr/>
            <p:nvPr/>
          </p:nvSpPr>
          <p:spPr>
            <a:xfrm>
              <a:off x="4263500" y="2553500"/>
              <a:ext cx="59000" cy="54775"/>
            </a:xfrm>
            <a:custGeom>
              <a:rect b="b" l="l" r="r" t="t"/>
              <a:pathLst>
                <a:path extrusionOk="0" h="2191" w="2360">
                  <a:moveTo>
                    <a:pt x="169" y="0"/>
                  </a:moveTo>
                  <a:lnTo>
                    <a:pt x="1" y="225"/>
                  </a:lnTo>
                  <a:lnTo>
                    <a:pt x="2191" y="2191"/>
                  </a:lnTo>
                  <a:lnTo>
                    <a:pt x="2360" y="2022"/>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24"/>
            <p:cNvSpPr/>
            <p:nvPr/>
          </p:nvSpPr>
          <p:spPr>
            <a:xfrm>
              <a:off x="4212950" y="2622300"/>
              <a:ext cx="67425" cy="43550"/>
            </a:xfrm>
            <a:custGeom>
              <a:rect b="b" l="l" r="r" t="t"/>
              <a:pathLst>
                <a:path extrusionOk="0" h="1742" w="2697">
                  <a:moveTo>
                    <a:pt x="169" y="0"/>
                  </a:moveTo>
                  <a:cubicBezTo>
                    <a:pt x="113" y="57"/>
                    <a:pt x="57" y="113"/>
                    <a:pt x="1" y="225"/>
                  </a:cubicBezTo>
                  <a:lnTo>
                    <a:pt x="2528" y="1742"/>
                  </a:lnTo>
                  <a:lnTo>
                    <a:pt x="2697" y="1517"/>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24"/>
            <p:cNvSpPr/>
            <p:nvPr/>
          </p:nvSpPr>
          <p:spPr>
            <a:xfrm>
              <a:off x="4294400" y="2522600"/>
              <a:ext cx="54775" cy="60400"/>
            </a:xfrm>
            <a:custGeom>
              <a:rect b="b" l="l" r="r" t="t"/>
              <a:pathLst>
                <a:path extrusionOk="0" h="2416" w="2191">
                  <a:moveTo>
                    <a:pt x="169" y="1"/>
                  </a:moveTo>
                  <a:lnTo>
                    <a:pt x="0" y="225"/>
                  </a:lnTo>
                  <a:lnTo>
                    <a:pt x="1966" y="2416"/>
                  </a:lnTo>
                  <a:lnTo>
                    <a:pt x="2191" y="2247"/>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24"/>
            <p:cNvSpPr/>
            <p:nvPr/>
          </p:nvSpPr>
          <p:spPr>
            <a:xfrm>
              <a:off x="4638400" y="2418700"/>
              <a:ext cx="16875" cy="73050"/>
            </a:xfrm>
            <a:custGeom>
              <a:rect b="b" l="l" r="r" t="t"/>
              <a:pathLst>
                <a:path extrusionOk="0" h="2922" w="675">
                  <a:moveTo>
                    <a:pt x="450" y="1"/>
                  </a:moveTo>
                  <a:lnTo>
                    <a:pt x="1" y="2921"/>
                  </a:lnTo>
                  <a:lnTo>
                    <a:pt x="225" y="2921"/>
                  </a:lnTo>
                  <a:lnTo>
                    <a:pt x="67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24"/>
            <p:cNvSpPr/>
            <p:nvPr/>
          </p:nvSpPr>
          <p:spPr>
            <a:xfrm>
              <a:off x="4740900" y="2455200"/>
              <a:ext cx="37925" cy="68825"/>
            </a:xfrm>
            <a:custGeom>
              <a:rect b="b" l="l" r="r" t="t"/>
              <a:pathLst>
                <a:path extrusionOk="0" h="2753" w="1517">
                  <a:moveTo>
                    <a:pt x="1236" y="1"/>
                  </a:moveTo>
                  <a:lnTo>
                    <a:pt x="1" y="2697"/>
                  </a:lnTo>
                  <a:lnTo>
                    <a:pt x="225" y="2753"/>
                  </a:lnTo>
                  <a:lnTo>
                    <a:pt x="1517" y="113"/>
                  </a:lnTo>
                  <a:lnTo>
                    <a:pt x="123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24"/>
            <p:cNvSpPr/>
            <p:nvPr/>
          </p:nvSpPr>
          <p:spPr>
            <a:xfrm>
              <a:off x="4673500" y="2425725"/>
              <a:ext cx="23900" cy="73025"/>
            </a:xfrm>
            <a:custGeom>
              <a:rect b="b" l="l" r="r" t="t"/>
              <a:pathLst>
                <a:path extrusionOk="0" h="2921" w="956">
                  <a:moveTo>
                    <a:pt x="731" y="0"/>
                  </a:moveTo>
                  <a:lnTo>
                    <a:pt x="1" y="2865"/>
                  </a:lnTo>
                  <a:lnTo>
                    <a:pt x="281" y="2921"/>
                  </a:lnTo>
                  <a:lnTo>
                    <a:pt x="955" y="113"/>
                  </a:lnTo>
                  <a:lnTo>
                    <a:pt x="73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24"/>
            <p:cNvSpPr/>
            <p:nvPr/>
          </p:nvSpPr>
          <p:spPr>
            <a:xfrm>
              <a:off x="4707200" y="2438350"/>
              <a:ext cx="30925" cy="71650"/>
            </a:xfrm>
            <a:custGeom>
              <a:rect b="b" l="l" r="r" t="t"/>
              <a:pathLst>
                <a:path extrusionOk="0" h="2866" w="1237">
                  <a:moveTo>
                    <a:pt x="955" y="1"/>
                  </a:moveTo>
                  <a:lnTo>
                    <a:pt x="1" y="2753"/>
                  </a:lnTo>
                  <a:lnTo>
                    <a:pt x="225" y="2865"/>
                  </a:lnTo>
                  <a:lnTo>
                    <a:pt x="1236" y="113"/>
                  </a:lnTo>
                  <a:lnTo>
                    <a:pt x="95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24"/>
            <p:cNvSpPr/>
            <p:nvPr/>
          </p:nvSpPr>
          <p:spPr>
            <a:xfrm>
              <a:off x="4829350" y="2571750"/>
              <a:ext cx="5650" cy="11250"/>
            </a:xfrm>
            <a:custGeom>
              <a:rect b="b" l="l" r="r" t="t"/>
              <a:pathLst>
                <a:path extrusionOk="0" h="450" w="226">
                  <a:moveTo>
                    <a:pt x="226" y="1"/>
                  </a:moveTo>
                  <a:lnTo>
                    <a:pt x="1" y="281"/>
                  </a:lnTo>
                  <a:lnTo>
                    <a:pt x="169" y="450"/>
                  </a:lnTo>
                  <a:lnTo>
                    <a:pt x="226" y="394"/>
                  </a:lnTo>
                  <a:lnTo>
                    <a:pt x="22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24"/>
            <p:cNvSpPr/>
            <p:nvPr/>
          </p:nvSpPr>
          <p:spPr>
            <a:xfrm>
              <a:off x="4771800" y="2473450"/>
              <a:ext cx="43550" cy="67425"/>
            </a:xfrm>
            <a:custGeom>
              <a:rect b="b" l="l" r="r" t="t"/>
              <a:pathLst>
                <a:path extrusionOk="0" h="2697" w="1742">
                  <a:moveTo>
                    <a:pt x="1517" y="1"/>
                  </a:moveTo>
                  <a:lnTo>
                    <a:pt x="0" y="2528"/>
                  </a:lnTo>
                  <a:lnTo>
                    <a:pt x="225" y="2697"/>
                  </a:lnTo>
                  <a:lnTo>
                    <a:pt x="1741" y="169"/>
                  </a:lnTo>
                  <a:lnTo>
                    <a:pt x="151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24"/>
            <p:cNvSpPr/>
            <p:nvPr/>
          </p:nvSpPr>
          <p:spPr>
            <a:xfrm>
              <a:off x="4801275" y="2512775"/>
              <a:ext cx="33725" cy="47775"/>
            </a:xfrm>
            <a:custGeom>
              <a:rect b="b" l="l" r="r" t="t"/>
              <a:pathLst>
                <a:path extrusionOk="0" h="1911" w="1349">
                  <a:moveTo>
                    <a:pt x="1349" y="1"/>
                  </a:moveTo>
                  <a:lnTo>
                    <a:pt x="1" y="1798"/>
                  </a:lnTo>
                  <a:lnTo>
                    <a:pt x="225" y="1910"/>
                  </a:lnTo>
                  <a:lnTo>
                    <a:pt x="1349" y="394"/>
                  </a:lnTo>
                  <a:lnTo>
                    <a:pt x="134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24"/>
            <p:cNvSpPr/>
            <p:nvPr/>
          </p:nvSpPr>
          <p:spPr>
            <a:xfrm>
              <a:off x="4309850" y="2509975"/>
              <a:ext cx="66000" cy="78650"/>
            </a:xfrm>
            <a:custGeom>
              <a:rect b="b" l="l" r="r" t="t"/>
              <a:pathLst>
                <a:path extrusionOk="0" h="3146" w="2640">
                  <a:moveTo>
                    <a:pt x="225" y="0"/>
                  </a:moveTo>
                  <a:lnTo>
                    <a:pt x="0" y="169"/>
                  </a:lnTo>
                  <a:lnTo>
                    <a:pt x="2471" y="3145"/>
                  </a:lnTo>
                  <a:lnTo>
                    <a:pt x="2640" y="2977"/>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24"/>
            <p:cNvSpPr/>
            <p:nvPr/>
          </p:nvSpPr>
          <p:spPr>
            <a:xfrm>
              <a:off x="4420775" y="2443975"/>
              <a:ext cx="42125" cy="92700"/>
            </a:xfrm>
            <a:custGeom>
              <a:rect b="b" l="l" r="r" t="t"/>
              <a:pathLst>
                <a:path extrusionOk="0" h="3708" w="1685">
                  <a:moveTo>
                    <a:pt x="225" y="1"/>
                  </a:moveTo>
                  <a:lnTo>
                    <a:pt x="0" y="113"/>
                  </a:lnTo>
                  <a:lnTo>
                    <a:pt x="1460" y="3707"/>
                  </a:lnTo>
                  <a:lnTo>
                    <a:pt x="1685" y="3595"/>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24"/>
            <p:cNvSpPr/>
            <p:nvPr/>
          </p:nvSpPr>
          <p:spPr>
            <a:xfrm>
              <a:off x="4381450" y="2462225"/>
              <a:ext cx="50575" cy="88500"/>
            </a:xfrm>
            <a:custGeom>
              <a:rect b="b" l="l" r="r" t="t"/>
              <a:pathLst>
                <a:path extrusionOk="0" h="3540" w="2023">
                  <a:moveTo>
                    <a:pt x="225" y="1"/>
                  </a:moveTo>
                  <a:lnTo>
                    <a:pt x="0" y="169"/>
                  </a:lnTo>
                  <a:lnTo>
                    <a:pt x="1798" y="3539"/>
                  </a:lnTo>
                  <a:lnTo>
                    <a:pt x="2022" y="3427"/>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24"/>
            <p:cNvSpPr/>
            <p:nvPr/>
          </p:nvSpPr>
          <p:spPr>
            <a:xfrm>
              <a:off x="4344950" y="2484700"/>
              <a:ext cx="59000" cy="82875"/>
            </a:xfrm>
            <a:custGeom>
              <a:rect b="b" l="l" r="r" t="t"/>
              <a:pathLst>
                <a:path extrusionOk="0" h="3315" w="2360">
                  <a:moveTo>
                    <a:pt x="225" y="0"/>
                  </a:moveTo>
                  <a:lnTo>
                    <a:pt x="0" y="113"/>
                  </a:lnTo>
                  <a:lnTo>
                    <a:pt x="2134" y="3314"/>
                  </a:lnTo>
                  <a:lnTo>
                    <a:pt x="2359" y="3202"/>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24"/>
            <p:cNvSpPr/>
            <p:nvPr/>
          </p:nvSpPr>
          <p:spPr>
            <a:xfrm>
              <a:off x="4460075" y="2431350"/>
              <a:ext cx="33725" cy="94100"/>
            </a:xfrm>
            <a:custGeom>
              <a:rect b="b" l="l" r="r" t="t"/>
              <a:pathLst>
                <a:path extrusionOk="0" h="3764" w="1349">
                  <a:moveTo>
                    <a:pt x="225" y="0"/>
                  </a:moveTo>
                  <a:lnTo>
                    <a:pt x="1" y="56"/>
                  </a:lnTo>
                  <a:lnTo>
                    <a:pt x="1068" y="3763"/>
                  </a:lnTo>
                  <a:lnTo>
                    <a:pt x="1349" y="3651"/>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24"/>
            <p:cNvSpPr/>
            <p:nvPr/>
          </p:nvSpPr>
          <p:spPr>
            <a:xfrm>
              <a:off x="4586450" y="2413075"/>
              <a:ext cx="7050" cy="96925"/>
            </a:xfrm>
            <a:custGeom>
              <a:rect b="b" l="l" r="r" t="t"/>
              <a:pathLst>
                <a:path extrusionOk="0" h="3877" w="282">
                  <a:moveTo>
                    <a:pt x="0" y="1"/>
                  </a:moveTo>
                  <a:lnTo>
                    <a:pt x="0" y="3876"/>
                  </a:lnTo>
                  <a:lnTo>
                    <a:pt x="281" y="3876"/>
                  </a:lnTo>
                  <a:lnTo>
                    <a:pt x="28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24"/>
            <p:cNvSpPr/>
            <p:nvPr/>
          </p:nvSpPr>
          <p:spPr>
            <a:xfrm>
              <a:off x="4502200" y="2421500"/>
              <a:ext cx="23900" cy="95525"/>
            </a:xfrm>
            <a:custGeom>
              <a:rect b="b" l="l" r="r" t="t"/>
              <a:pathLst>
                <a:path extrusionOk="0" h="3821" w="956">
                  <a:moveTo>
                    <a:pt x="225" y="1"/>
                  </a:moveTo>
                  <a:lnTo>
                    <a:pt x="1" y="57"/>
                  </a:lnTo>
                  <a:lnTo>
                    <a:pt x="675" y="3820"/>
                  </a:lnTo>
                  <a:lnTo>
                    <a:pt x="955" y="3764"/>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24"/>
            <p:cNvSpPr/>
            <p:nvPr/>
          </p:nvSpPr>
          <p:spPr>
            <a:xfrm>
              <a:off x="4542925" y="2414500"/>
              <a:ext cx="15475" cy="96900"/>
            </a:xfrm>
            <a:custGeom>
              <a:rect b="b" l="l" r="r" t="t"/>
              <a:pathLst>
                <a:path extrusionOk="0" h="3876" w="619">
                  <a:moveTo>
                    <a:pt x="281" y="0"/>
                  </a:moveTo>
                  <a:lnTo>
                    <a:pt x="0" y="56"/>
                  </a:lnTo>
                  <a:lnTo>
                    <a:pt x="394" y="3875"/>
                  </a:lnTo>
                  <a:lnTo>
                    <a:pt x="618" y="3875"/>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24"/>
            <p:cNvSpPr/>
            <p:nvPr/>
          </p:nvSpPr>
          <p:spPr>
            <a:xfrm>
              <a:off x="4278950" y="2536650"/>
              <a:ext cx="73025" cy="73025"/>
            </a:xfrm>
            <a:custGeom>
              <a:rect b="b" l="l" r="r" t="t"/>
              <a:pathLst>
                <a:path extrusionOk="0" h="2921" w="2921">
                  <a:moveTo>
                    <a:pt x="169" y="0"/>
                  </a:moveTo>
                  <a:lnTo>
                    <a:pt x="0" y="225"/>
                  </a:lnTo>
                  <a:lnTo>
                    <a:pt x="2752" y="2921"/>
                  </a:lnTo>
                  <a:cubicBezTo>
                    <a:pt x="2809" y="2865"/>
                    <a:pt x="2865" y="2809"/>
                    <a:pt x="2921" y="2752"/>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24"/>
            <p:cNvSpPr/>
            <p:nvPr/>
          </p:nvSpPr>
          <p:spPr>
            <a:xfrm>
              <a:off x="4249450" y="2568950"/>
              <a:ext cx="78675" cy="67425"/>
            </a:xfrm>
            <a:custGeom>
              <a:rect b="b" l="l" r="r" t="t"/>
              <a:pathLst>
                <a:path extrusionOk="0" h="2697" w="3147">
                  <a:moveTo>
                    <a:pt x="169" y="0"/>
                  </a:moveTo>
                  <a:cubicBezTo>
                    <a:pt x="113" y="113"/>
                    <a:pt x="57" y="169"/>
                    <a:pt x="1" y="225"/>
                  </a:cubicBezTo>
                  <a:lnTo>
                    <a:pt x="2978" y="2696"/>
                  </a:lnTo>
                  <a:lnTo>
                    <a:pt x="3146" y="2471"/>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24"/>
            <p:cNvSpPr/>
            <p:nvPr/>
          </p:nvSpPr>
          <p:spPr>
            <a:xfrm>
              <a:off x="4225600" y="2602650"/>
              <a:ext cx="82850" cy="59000"/>
            </a:xfrm>
            <a:custGeom>
              <a:rect b="b" l="l" r="r" t="t"/>
              <a:pathLst>
                <a:path extrusionOk="0" h="2360" w="3314">
                  <a:moveTo>
                    <a:pt x="113" y="0"/>
                  </a:moveTo>
                  <a:lnTo>
                    <a:pt x="0" y="225"/>
                  </a:lnTo>
                  <a:lnTo>
                    <a:pt x="3202" y="2359"/>
                  </a:lnTo>
                  <a:lnTo>
                    <a:pt x="3314" y="2134"/>
                  </a:ln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24"/>
            <p:cNvSpPr/>
            <p:nvPr/>
          </p:nvSpPr>
          <p:spPr>
            <a:xfrm>
              <a:off x="4618750" y="2417300"/>
              <a:ext cx="16875" cy="95500"/>
            </a:xfrm>
            <a:custGeom>
              <a:rect b="b" l="l" r="r" t="t"/>
              <a:pathLst>
                <a:path extrusionOk="0" h="3820" w="675">
                  <a:moveTo>
                    <a:pt x="393" y="0"/>
                  </a:moveTo>
                  <a:lnTo>
                    <a:pt x="0" y="3820"/>
                  </a:lnTo>
                  <a:lnTo>
                    <a:pt x="281" y="3820"/>
                  </a:lnTo>
                  <a:lnTo>
                    <a:pt x="67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24"/>
            <p:cNvSpPr/>
            <p:nvPr/>
          </p:nvSpPr>
          <p:spPr>
            <a:xfrm>
              <a:off x="4684725" y="2432750"/>
              <a:ext cx="33725" cy="92700"/>
            </a:xfrm>
            <a:custGeom>
              <a:rect b="b" l="l" r="r" t="t"/>
              <a:pathLst>
                <a:path extrusionOk="0" h="3708" w="1349">
                  <a:moveTo>
                    <a:pt x="1124" y="0"/>
                  </a:moveTo>
                  <a:lnTo>
                    <a:pt x="1" y="3651"/>
                  </a:lnTo>
                  <a:lnTo>
                    <a:pt x="226" y="3707"/>
                  </a:lnTo>
                  <a:lnTo>
                    <a:pt x="1349" y="56"/>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24"/>
            <p:cNvSpPr/>
            <p:nvPr/>
          </p:nvSpPr>
          <p:spPr>
            <a:xfrm>
              <a:off x="4652450" y="2421500"/>
              <a:ext cx="25300" cy="95525"/>
            </a:xfrm>
            <a:custGeom>
              <a:rect b="b" l="l" r="r" t="t"/>
              <a:pathLst>
                <a:path extrusionOk="0" h="3821" w="1012">
                  <a:moveTo>
                    <a:pt x="730" y="1"/>
                  </a:moveTo>
                  <a:lnTo>
                    <a:pt x="0" y="3764"/>
                  </a:lnTo>
                  <a:lnTo>
                    <a:pt x="281" y="3820"/>
                  </a:lnTo>
                  <a:lnTo>
                    <a:pt x="1011" y="57"/>
                  </a:lnTo>
                  <a:lnTo>
                    <a:pt x="73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24"/>
            <p:cNvSpPr/>
            <p:nvPr/>
          </p:nvSpPr>
          <p:spPr>
            <a:xfrm>
              <a:off x="4826550" y="2599825"/>
              <a:ext cx="8450" cy="12675"/>
            </a:xfrm>
            <a:custGeom>
              <a:rect b="b" l="l" r="r" t="t"/>
              <a:pathLst>
                <a:path extrusionOk="0" h="507" w="338">
                  <a:moveTo>
                    <a:pt x="338" y="1"/>
                  </a:moveTo>
                  <a:lnTo>
                    <a:pt x="1" y="338"/>
                  </a:lnTo>
                  <a:lnTo>
                    <a:pt x="169" y="506"/>
                  </a:lnTo>
                  <a:lnTo>
                    <a:pt x="338" y="338"/>
                  </a:lnTo>
                  <a:lnTo>
                    <a:pt x="33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24"/>
            <p:cNvSpPr/>
            <p:nvPr/>
          </p:nvSpPr>
          <p:spPr>
            <a:xfrm>
              <a:off x="4717025" y="2446775"/>
              <a:ext cx="42150" cy="89900"/>
            </a:xfrm>
            <a:custGeom>
              <a:rect b="b" l="l" r="r" t="t"/>
              <a:pathLst>
                <a:path extrusionOk="0" h="3596" w="1686">
                  <a:moveTo>
                    <a:pt x="1461" y="1"/>
                  </a:moveTo>
                  <a:lnTo>
                    <a:pt x="1" y="3539"/>
                  </a:lnTo>
                  <a:lnTo>
                    <a:pt x="225" y="3595"/>
                  </a:lnTo>
                  <a:lnTo>
                    <a:pt x="1686" y="113"/>
                  </a:lnTo>
                  <a:lnTo>
                    <a:pt x="146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24"/>
            <p:cNvSpPr/>
            <p:nvPr/>
          </p:nvSpPr>
          <p:spPr>
            <a:xfrm>
              <a:off x="4746525" y="2463625"/>
              <a:ext cx="50575" cy="88500"/>
            </a:xfrm>
            <a:custGeom>
              <a:rect b="b" l="l" r="r" t="t"/>
              <a:pathLst>
                <a:path extrusionOk="0" h="3540" w="2023">
                  <a:moveTo>
                    <a:pt x="1797" y="1"/>
                  </a:moveTo>
                  <a:lnTo>
                    <a:pt x="0" y="3371"/>
                  </a:lnTo>
                  <a:lnTo>
                    <a:pt x="225" y="3539"/>
                  </a:lnTo>
                  <a:lnTo>
                    <a:pt x="2022" y="113"/>
                  </a:lnTo>
                  <a:lnTo>
                    <a:pt x="179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24"/>
            <p:cNvSpPr/>
            <p:nvPr/>
          </p:nvSpPr>
          <p:spPr>
            <a:xfrm>
              <a:off x="4801275" y="2543675"/>
              <a:ext cx="33725" cy="44950"/>
            </a:xfrm>
            <a:custGeom>
              <a:rect b="b" l="l" r="r" t="t"/>
              <a:pathLst>
                <a:path extrusionOk="0" h="1798" w="1349">
                  <a:moveTo>
                    <a:pt x="1349" y="0"/>
                  </a:moveTo>
                  <a:lnTo>
                    <a:pt x="1" y="1629"/>
                  </a:lnTo>
                  <a:lnTo>
                    <a:pt x="225" y="1797"/>
                  </a:lnTo>
                  <a:lnTo>
                    <a:pt x="1349" y="393"/>
                  </a:lnTo>
                  <a:lnTo>
                    <a:pt x="134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24"/>
            <p:cNvSpPr/>
            <p:nvPr/>
          </p:nvSpPr>
          <p:spPr>
            <a:xfrm>
              <a:off x="4774600" y="2486100"/>
              <a:ext cx="60400" cy="82875"/>
            </a:xfrm>
            <a:custGeom>
              <a:rect b="b" l="l" r="r" t="t"/>
              <a:pathLst>
                <a:path extrusionOk="0" h="3315" w="2416">
                  <a:moveTo>
                    <a:pt x="2191" y="0"/>
                  </a:moveTo>
                  <a:lnTo>
                    <a:pt x="0" y="3202"/>
                  </a:lnTo>
                  <a:lnTo>
                    <a:pt x="225" y="3314"/>
                  </a:lnTo>
                  <a:lnTo>
                    <a:pt x="2416" y="113"/>
                  </a:lnTo>
                  <a:lnTo>
                    <a:pt x="219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24"/>
            <p:cNvSpPr/>
            <p:nvPr/>
          </p:nvSpPr>
          <p:spPr>
            <a:xfrm>
              <a:off x="4593475" y="2648975"/>
              <a:ext cx="120775" cy="37950"/>
            </a:xfrm>
            <a:custGeom>
              <a:rect b="b" l="l" r="r" t="t"/>
              <a:pathLst>
                <a:path extrusionOk="0" h="1518" w="4831">
                  <a:moveTo>
                    <a:pt x="0" y="1"/>
                  </a:moveTo>
                  <a:lnTo>
                    <a:pt x="0" y="1068"/>
                  </a:lnTo>
                  <a:cubicBezTo>
                    <a:pt x="899" y="1068"/>
                    <a:pt x="1741" y="1180"/>
                    <a:pt x="2584" y="1517"/>
                  </a:cubicBezTo>
                  <a:lnTo>
                    <a:pt x="4830" y="1517"/>
                  </a:lnTo>
                  <a:cubicBezTo>
                    <a:pt x="3426" y="506"/>
                    <a:pt x="1741" y="1"/>
                    <a:pt x="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24"/>
            <p:cNvSpPr/>
            <p:nvPr/>
          </p:nvSpPr>
          <p:spPr>
            <a:xfrm>
              <a:off x="4500800" y="2536650"/>
              <a:ext cx="37925" cy="94100"/>
            </a:xfrm>
            <a:custGeom>
              <a:rect b="b" l="l" r="r" t="t"/>
              <a:pathLst>
                <a:path extrusionOk="0" h="3764" w="1517">
                  <a:moveTo>
                    <a:pt x="113" y="0"/>
                  </a:moveTo>
                  <a:cubicBezTo>
                    <a:pt x="0" y="0"/>
                    <a:pt x="955" y="3763"/>
                    <a:pt x="955" y="3763"/>
                  </a:cubicBezTo>
                  <a:lnTo>
                    <a:pt x="1517" y="3595"/>
                  </a:ln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24"/>
            <p:cNvSpPr/>
            <p:nvPr/>
          </p:nvSpPr>
          <p:spPr>
            <a:xfrm>
              <a:off x="1972000" y="2504350"/>
              <a:ext cx="16875" cy="15475"/>
            </a:xfrm>
            <a:custGeom>
              <a:rect b="b" l="l" r="r" t="t"/>
              <a:pathLst>
                <a:path extrusionOk="0" h="619" w="675">
                  <a:moveTo>
                    <a:pt x="562" y="1"/>
                  </a:moveTo>
                  <a:lnTo>
                    <a:pt x="0" y="506"/>
                  </a:lnTo>
                  <a:lnTo>
                    <a:pt x="113" y="618"/>
                  </a:lnTo>
                  <a:lnTo>
                    <a:pt x="674" y="113"/>
                  </a:lnTo>
                  <a:lnTo>
                    <a:pt x="56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24"/>
            <p:cNvSpPr/>
            <p:nvPr/>
          </p:nvSpPr>
          <p:spPr>
            <a:xfrm>
              <a:off x="1980425" y="2515575"/>
              <a:ext cx="18275" cy="14075"/>
            </a:xfrm>
            <a:custGeom>
              <a:rect b="b" l="l" r="r" t="t"/>
              <a:pathLst>
                <a:path extrusionOk="0" h="563" w="731">
                  <a:moveTo>
                    <a:pt x="618" y="1"/>
                  </a:moveTo>
                  <a:lnTo>
                    <a:pt x="0" y="394"/>
                  </a:lnTo>
                  <a:cubicBezTo>
                    <a:pt x="56" y="450"/>
                    <a:pt x="56" y="506"/>
                    <a:pt x="113" y="563"/>
                  </a:cubicBezTo>
                  <a:lnTo>
                    <a:pt x="730" y="113"/>
                  </a:lnTo>
                  <a:lnTo>
                    <a:pt x="61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24"/>
            <p:cNvSpPr/>
            <p:nvPr/>
          </p:nvSpPr>
          <p:spPr>
            <a:xfrm>
              <a:off x="1994450" y="2540850"/>
              <a:ext cx="18275" cy="11275"/>
            </a:xfrm>
            <a:custGeom>
              <a:rect b="b" l="l" r="r" t="t"/>
              <a:pathLst>
                <a:path extrusionOk="0" h="451" w="731">
                  <a:moveTo>
                    <a:pt x="675" y="1"/>
                  </a:moveTo>
                  <a:lnTo>
                    <a:pt x="1" y="282"/>
                  </a:lnTo>
                  <a:lnTo>
                    <a:pt x="113" y="450"/>
                  </a:lnTo>
                  <a:lnTo>
                    <a:pt x="731" y="169"/>
                  </a:lnTo>
                  <a:lnTo>
                    <a:pt x="67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24"/>
            <p:cNvSpPr/>
            <p:nvPr/>
          </p:nvSpPr>
          <p:spPr>
            <a:xfrm>
              <a:off x="1988850" y="2528225"/>
              <a:ext cx="18275" cy="12650"/>
            </a:xfrm>
            <a:custGeom>
              <a:rect b="b" l="l" r="r" t="t"/>
              <a:pathLst>
                <a:path extrusionOk="0" h="506" w="731">
                  <a:moveTo>
                    <a:pt x="618" y="0"/>
                  </a:moveTo>
                  <a:lnTo>
                    <a:pt x="0" y="337"/>
                  </a:lnTo>
                  <a:lnTo>
                    <a:pt x="56" y="506"/>
                  </a:lnTo>
                  <a:lnTo>
                    <a:pt x="730" y="113"/>
                  </a:lnTo>
                  <a:lnTo>
                    <a:pt x="61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24"/>
            <p:cNvSpPr/>
            <p:nvPr/>
          </p:nvSpPr>
          <p:spPr>
            <a:xfrm>
              <a:off x="1879325" y="2455200"/>
              <a:ext cx="4225" cy="18275"/>
            </a:xfrm>
            <a:custGeom>
              <a:rect b="b" l="l" r="r" t="t"/>
              <a:pathLst>
                <a:path extrusionOk="0" h="731" w="169">
                  <a:moveTo>
                    <a:pt x="0" y="1"/>
                  </a:moveTo>
                  <a:lnTo>
                    <a:pt x="0" y="731"/>
                  </a:lnTo>
                  <a:lnTo>
                    <a:pt x="169" y="731"/>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24"/>
            <p:cNvSpPr/>
            <p:nvPr/>
          </p:nvSpPr>
          <p:spPr>
            <a:xfrm>
              <a:off x="2007100" y="2582975"/>
              <a:ext cx="18275" cy="7050"/>
            </a:xfrm>
            <a:custGeom>
              <a:rect b="b" l="l" r="r" t="t"/>
              <a:pathLst>
                <a:path extrusionOk="0" h="282" w="731">
                  <a:moveTo>
                    <a:pt x="730" y="1"/>
                  </a:moveTo>
                  <a:lnTo>
                    <a:pt x="0" y="113"/>
                  </a:lnTo>
                  <a:cubicBezTo>
                    <a:pt x="0" y="169"/>
                    <a:pt x="0" y="225"/>
                    <a:pt x="0" y="282"/>
                  </a:cubicBezTo>
                  <a:lnTo>
                    <a:pt x="730" y="225"/>
                  </a:lnTo>
                  <a:cubicBezTo>
                    <a:pt x="730" y="169"/>
                    <a:pt x="730" y="57"/>
                    <a:pt x="73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24"/>
            <p:cNvSpPr/>
            <p:nvPr/>
          </p:nvSpPr>
          <p:spPr>
            <a:xfrm>
              <a:off x="2004300" y="2568950"/>
              <a:ext cx="18275" cy="8450"/>
            </a:xfrm>
            <a:custGeom>
              <a:rect b="b" l="l" r="r" t="t"/>
              <a:pathLst>
                <a:path extrusionOk="0" h="338" w="731">
                  <a:moveTo>
                    <a:pt x="674" y="0"/>
                  </a:moveTo>
                  <a:lnTo>
                    <a:pt x="0" y="169"/>
                  </a:lnTo>
                  <a:lnTo>
                    <a:pt x="56" y="337"/>
                  </a:lnTo>
                  <a:lnTo>
                    <a:pt x="730" y="169"/>
                  </a:lnTo>
                  <a:cubicBezTo>
                    <a:pt x="730" y="113"/>
                    <a:pt x="730" y="56"/>
                    <a:pt x="674"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24"/>
            <p:cNvSpPr/>
            <p:nvPr/>
          </p:nvSpPr>
          <p:spPr>
            <a:xfrm>
              <a:off x="1962175" y="2493125"/>
              <a:ext cx="15450" cy="16875"/>
            </a:xfrm>
            <a:custGeom>
              <a:rect b="b" l="l" r="r" t="t"/>
              <a:pathLst>
                <a:path extrusionOk="0" h="675" w="618">
                  <a:moveTo>
                    <a:pt x="506" y="0"/>
                  </a:moveTo>
                  <a:lnTo>
                    <a:pt x="0" y="562"/>
                  </a:lnTo>
                  <a:lnTo>
                    <a:pt x="169" y="674"/>
                  </a:lnTo>
                  <a:lnTo>
                    <a:pt x="618" y="113"/>
                  </a:lnTo>
                  <a:lnTo>
                    <a:pt x="50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24"/>
            <p:cNvSpPr/>
            <p:nvPr/>
          </p:nvSpPr>
          <p:spPr>
            <a:xfrm>
              <a:off x="1904600" y="2459425"/>
              <a:ext cx="8450" cy="18275"/>
            </a:xfrm>
            <a:custGeom>
              <a:rect b="b" l="l" r="r" t="t"/>
              <a:pathLst>
                <a:path extrusionOk="0" h="731" w="338">
                  <a:moveTo>
                    <a:pt x="169" y="0"/>
                  </a:moveTo>
                  <a:lnTo>
                    <a:pt x="0" y="674"/>
                  </a:lnTo>
                  <a:lnTo>
                    <a:pt x="169" y="730"/>
                  </a:lnTo>
                  <a:lnTo>
                    <a:pt x="337" y="57"/>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24"/>
            <p:cNvSpPr/>
            <p:nvPr/>
          </p:nvSpPr>
          <p:spPr>
            <a:xfrm>
              <a:off x="1918625" y="2462225"/>
              <a:ext cx="9875" cy="19675"/>
            </a:xfrm>
            <a:custGeom>
              <a:rect b="b" l="l" r="r" t="t"/>
              <a:pathLst>
                <a:path extrusionOk="0" h="787" w="395">
                  <a:moveTo>
                    <a:pt x="226" y="1"/>
                  </a:moveTo>
                  <a:lnTo>
                    <a:pt x="1" y="731"/>
                  </a:lnTo>
                  <a:lnTo>
                    <a:pt x="113" y="787"/>
                  </a:lnTo>
                  <a:lnTo>
                    <a:pt x="394" y="113"/>
                  </a:lnTo>
                  <a:lnTo>
                    <a:pt x="22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24"/>
            <p:cNvSpPr/>
            <p:nvPr/>
          </p:nvSpPr>
          <p:spPr>
            <a:xfrm>
              <a:off x="1891950" y="2458025"/>
              <a:ext cx="7050" cy="16875"/>
            </a:xfrm>
            <a:custGeom>
              <a:rect b="b" l="l" r="r" t="t"/>
              <a:pathLst>
                <a:path extrusionOk="0" h="675" w="282">
                  <a:moveTo>
                    <a:pt x="113" y="0"/>
                  </a:moveTo>
                  <a:lnTo>
                    <a:pt x="1" y="674"/>
                  </a:lnTo>
                  <a:lnTo>
                    <a:pt x="169" y="674"/>
                  </a:lnTo>
                  <a:lnTo>
                    <a:pt x="28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24"/>
            <p:cNvSpPr/>
            <p:nvPr/>
          </p:nvSpPr>
          <p:spPr>
            <a:xfrm>
              <a:off x="2008500" y="2599825"/>
              <a:ext cx="18275" cy="4250"/>
            </a:xfrm>
            <a:custGeom>
              <a:rect b="b" l="l" r="r" t="t"/>
              <a:pathLst>
                <a:path extrusionOk="0" h="170" w="731">
                  <a:moveTo>
                    <a:pt x="1" y="1"/>
                  </a:moveTo>
                  <a:cubicBezTo>
                    <a:pt x="1" y="57"/>
                    <a:pt x="1" y="113"/>
                    <a:pt x="1" y="169"/>
                  </a:cubicBezTo>
                  <a:lnTo>
                    <a:pt x="731" y="169"/>
                  </a:lnTo>
                  <a:cubicBezTo>
                    <a:pt x="731" y="113"/>
                    <a:pt x="731" y="1"/>
                    <a:pt x="73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24"/>
            <p:cNvSpPr/>
            <p:nvPr/>
          </p:nvSpPr>
          <p:spPr>
            <a:xfrm>
              <a:off x="1952325" y="2484700"/>
              <a:ext cx="14075" cy="16875"/>
            </a:xfrm>
            <a:custGeom>
              <a:rect b="b" l="l" r="r" t="t"/>
              <a:pathLst>
                <a:path extrusionOk="0" h="675" w="563">
                  <a:moveTo>
                    <a:pt x="450" y="0"/>
                  </a:moveTo>
                  <a:lnTo>
                    <a:pt x="1" y="562"/>
                  </a:lnTo>
                  <a:lnTo>
                    <a:pt x="169" y="674"/>
                  </a:lnTo>
                  <a:lnTo>
                    <a:pt x="563" y="113"/>
                  </a:lnTo>
                  <a:cubicBezTo>
                    <a:pt x="563" y="56"/>
                    <a:pt x="506" y="0"/>
                    <a:pt x="45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24"/>
            <p:cNvSpPr/>
            <p:nvPr/>
          </p:nvSpPr>
          <p:spPr>
            <a:xfrm>
              <a:off x="1929875" y="2469250"/>
              <a:ext cx="11250" cy="18275"/>
            </a:xfrm>
            <a:custGeom>
              <a:rect b="b" l="l" r="r" t="t"/>
              <a:pathLst>
                <a:path extrusionOk="0" h="731" w="450">
                  <a:moveTo>
                    <a:pt x="337" y="1"/>
                  </a:moveTo>
                  <a:lnTo>
                    <a:pt x="0" y="674"/>
                  </a:lnTo>
                  <a:lnTo>
                    <a:pt x="169" y="731"/>
                  </a:lnTo>
                  <a:lnTo>
                    <a:pt x="450" y="57"/>
                  </a:lnTo>
                  <a:lnTo>
                    <a:pt x="33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24"/>
            <p:cNvSpPr/>
            <p:nvPr/>
          </p:nvSpPr>
          <p:spPr>
            <a:xfrm>
              <a:off x="1941100" y="2476275"/>
              <a:ext cx="12675" cy="16875"/>
            </a:xfrm>
            <a:custGeom>
              <a:rect b="b" l="l" r="r" t="t"/>
              <a:pathLst>
                <a:path extrusionOk="0" h="675" w="507">
                  <a:moveTo>
                    <a:pt x="394" y="0"/>
                  </a:moveTo>
                  <a:lnTo>
                    <a:pt x="1" y="618"/>
                  </a:lnTo>
                  <a:lnTo>
                    <a:pt x="169" y="674"/>
                  </a:lnTo>
                  <a:lnTo>
                    <a:pt x="506" y="56"/>
                  </a:lnTo>
                  <a:lnTo>
                    <a:pt x="39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24"/>
            <p:cNvSpPr/>
            <p:nvPr/>
          </p:nvSpPr>
          <p:spPr>
            <a:xfrm>
              <a:off x="2000075" y="2554900"/>
              <a:ext cx="18275" cy="9850"/>
            </a:xfrm>
            <a:custGeom>
              <a:rect b="b" l="l" r="r" t="t"/>
              <a:pathLst>
                <a:path extrusionOk="0" h="394" w="731">
                  <a:moveTo>
                    <a:pt x="674" y="1"/>
                  </a:moveTo>
                  <a:lnTo>
                    <a:pt x="1" y="225"/>
                  </a:lnTo>
                  <a:lnTo>
                    <a:pt x="57" y="394"/>
                  </a:lnTo>
                  <a:lnTo>
                    <a:pt x="731" y="169"/>
                  </a:lnTo>
                  <a:lnTo>
                    <a:pt x="67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24"/>
            <p:cNvSpPr/>
            <p:nvPr/>
          </p:nvSpPr>
          <p:spPr>
            <a:xfrm>
              <a:off x="1851250" y="2455200"/>
              <a:ext cx="22475" cy="19700"/>
            </a:xfrm>
            <a:custGeom>
              <a:rect b="b" l="l" r="r" t="t"/>
              <a:pathLst>
                <a:path extrusionOk="0" h="788" w="899">
                  <a:moveTo>
                    <a:pt x="899" y="1"/>
                  </a:moveTo>
                  <a:cubicBezTo>
                    <a:pt x="618" y="1"/>
                    <a:pt x="337" y="57"/>
                    <a:pt x="0" y="113"/>
                  </a:cubicBezTo>
                  <a:lnTo>
                    <a:pt x="0" y="787"/>
                  </a:lnTo>
                  <a:cubicBezTo>
                    <a:pt x="337" y="731"/>
                    <a:pt x="618" y="731"/>
                    <a:pt x="899" y="731"/>
                  </a:cubicBezTo>
                  <a:lnTo>
                    <a:pt x="89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24"/>
            <p:cNvSpPr/>
            <p:nvPr/>
          </p:nvSpPr>
          <p:spPr>
            <a:xfrm>
              <a:off x="1983225" y="2608250"/>
              <a:ext cx="42150" cy="78675"/>
            </a:xfrm>
            <a:custGeom>
              <a:rect b="b" l="l" r="r" t="t"/>
              <a:pathLst>
                <a:path extrusionOk="0" h="3147" w="1686">
                  <a:moveTo>
                    <a:pt x="1012" y="1"/>
                  </a:moveTo>
                  <a:cubicBezTo>
                    <a:pt x="1012" y="57"/>
                    <a:pt x="1012" y="113"/>
                    <a:pt x="1012" y="169"/>
                  </a:cubicBezTo>
                  <a:cubicBezTo>
                    <a:pt x="1012" y="225"/>
                    <a:pt x="1012" y="282"/>
                    <a:pt x="1012" y="338"/>
                  </a:cubicBezTo>
                  <a:cubicBezTo>
                    <a:pt x="1012" y="450"/>
                    <a:pt x="955" y="562"/>
                    <a:pt x="955" y="731"/>
                  </a:cubicBezTo>
                  <a:cubicBezTo>
                    <a:pt x="899" y="1236"/>
                    <a:pt x="731" y="1742"/>
                    <a:pt x="506" y="2247"/>
                  </a:cubicBezTo>
                  <a:lnTo>
                    <a:pt x="506" y="2304"/>
                  </a:lnTo>
                  <a:cubicBezTo>
                    <a:pt x="338" y="2584"/>
                    <a:pt x="169" y="2865"/>
                    <a:pt x="1" y="3146"/>
                  </a:cubicBezTo>
                  <a:lnTo>
                    <a:pt x="843" y="3146"/>
                  </a:lnTo>
                  <a:cubicBezTo>
                    <a:pt x="955" y="2978"/>
                    <a:pt x="1012" y="2865"/>
                    <a:pt x="1124" y="2697"/>
                  </a:cubicBezTo>
                  <a:lnTo>
                    <a:pt x="1180" y="2528"/>
                  </a:lnTo>
                  <a:cubicBezTo>
                    <a:pt x="1236" y="2416"/>
                    <a:pt x="1292" y="2247"/>
                    <a:pt x="1348" y="2135"/>
                  </a:cubicBezTo>
                  <a:lnTo>
                    <a:pt x="1348" y="2079"/>
                  </a:lnTo>
                  <a:cubicBezTo>
                    <a:pt x="1348" y="1967"/>
                    <a:pt x="1405" y="1910"/>
                    <a:pt x="1461" y="1798"/>
                  </a:cubicBezTo>
                  <a:cubicBezTo>
                    <a:pt x="1573" y="1349"/>
                    <a:pt x="1685" y="843"/>
                    <a:pt x="1685" y="394"/>
                  </a:cubicBezTo>
                  <a:cubicBezTo>
                    <a:pt x="1685" y="338"/>
                    <a:pt x="1685" y="282"/>
                    <a:pt x="1685" y="225"/>
                  </a:cubicBezTo>
                  <a:lnTo>
                    <a:pt x="168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24"/>
            <p:cNvSpPr/>
            <p:nvPr/>
          </p:nvSpPr>
          <p:spPr>
            <a:xfrm>
              <a:off x="1851250" y="2508425"/>
              <a:ext cx="123575" cy="178500"/>
            </a:xfrm>
            <a:custGeom>
              <a:rect b="b" l="l" r="r" t="t"/>
              <a:pathLst>
                <a:path extrusionOk="0" h="7140" w="4943">
                  <a:moveTo>
                    <a:pt x="922" y="1"/>
                  </a:moveTo>
                  <a:cubicBezTo>
                    <a:pt x="858" y="1"/>
                    <a:pt x="794" y="3"/>
                    <a:pt x="730" y="6"/>
                  </a:cubicBezTo>
                  <a:cubicBezTo>
                    <a:pt x="506" y="6"/>
                    <a:pt x="225" y="62"/>
                    <a:pt x="0" y="118"/>
                  </a:cubicBezTo>
                  <a:lnTo>
                    <a:pt x="0" y="568"/>
                  </a:lnTo>
                  <a:cubicBezTo>
                    <a:pt x="225" y="455"/>
                    <a:pt x="506" y="455"/>
                    <a:pt x="730" y="455"/>
                  </a:cubicBezTo>
                  <a:cubicBezTo>
                    <a:pt x="801" y="451"/>
                    <a:pt x="872" y="449"/>
                    <a:pt x="942" y="449"/>
                  </a:cubicBezTo>
                  <a:cubicBezTo>
                    <a:pt x="2816" y="449"/>
                    <a:pt x="4385" y="1876"/>
                    <a:pt x="4493" y="3825"/>
                  </a:cubicBezTo>
                  <a:cubicBezTo>
                    <a:pt x="4549" y="5173"/>
                    <a:pt x="3819" y="6521"/>
                    <a:pt x="2584" y="7139"/>
                  </a:cubicBezTo>
                  <a:lnTo>
                    <a:pt x="3314" y="7139"/>
                  </a:lnTo>
                  <a:cubicBezTo>
                    <a:pt x="4381" y="6353"/>
                    <a:pt x="4943" y="5061"/>
                    <a:pt x="4886" y="3769"/>
                  </a:cubicBezTo>
                  <a:cubicBezTo>
                    <a:pt x="4830" y="2702"/>
                    <a:pt x="4325" y="1747"/>
                    <a:pt x="3538" y="1017"/>
                  </a:cubicBezTo>
                  <a:cubicBezTo>
                    <a:pt x="2802" y="386"/>
                    <a:pt x="1868" y="1"/>
                    <a:pt x="92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24"/>
            <p:cNvSpPr/>
            <p:nvPr/>
          </p:nvSpPr>
          <p:spPr>
            <a:xfrm>
              <a:off x="1856850" y="2590150"/>
              <a:ext cx="40750" cy="34975"/>
            </a:xfrm>
            <a:custGeom>
              <a:rect b="b" l="l" r="r" t="t"/>
              <a:pathLst>
                <a:path extrusionOk="0" h="1399" w="1630">
                  <a:moveTo>
                    <a:pt x="675" y="1"/>
                  </a:moveTo>
                  <a:cubicBezTo>
                    <a:pt x="325" y="1"/>
                    <a:pt x="1" y="275"/>
                    <a:pt x="1" y="725"/>
                  </a:cubicBezTo>
                  <a:cubicBezTo>
                    <a:pt x="1" y="1118"/>
                    <a:pt x="282" y="1399"/>
                    <a:pt x="675" y="1399"/>
                  </a:cubicBezTo>
                  <a:cubicBezTo>
                    <a:pt x="1293" y="1399"/>
                    <a:pt x="1630" y="669"/>
                    <a:pt x="1180" y="219"/>
                  </a:cubicBezTo>
                  <a:cubicBezTo>
                    <a:pt x="1030" y="70"/>
                    <a:pt x="849" y="1"/>
                    <a:pt x="67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24"/>
            <p:cNvSpPr/>
            <p:nvPr/>
          </p:nvSpPr>
          <p:spPr>
            <a:xfrm>
              <a:off x="1977600" y="1880925"/>
              <a:ext cx="25300" cy="18275"/>
            </a:xfrm>
            <a:custGeom>
              <a:rect b="b" l="l" r="r" t="t"/>
              <a:pathLst>
                <a:path extrusionOk="0" h="731" w="1012">
                  <a:moveTo>
                    <a:pt x="900" y="1"/>
                  </a:moveTo>
                  <a:lnTo>
                    <a:pt x="1" y="562"/>
                  </a:lnTo>
                  <a:cubicBezTo>
                    <a:pt x="57" y="618"/>
                    <a:pt x="57" y="675"/>
                    <a:pt x="113" y="731"/>
                  </a:cubicBezTo>
                  <a:lnTo>
                    <a:pt x="1012" y="113"/>
                  </a:lnTo>
                  <a:lnTo>
                    <a:pt x="90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24"/>
            <p:cNvSpPr/>
            <p:nvPr/>
          </p:nvSpPr>
          <p:spPr>
            <a:xfrm>
              <a:off x="1970600" y="1868300"/>
              <a:ext cx="22475" cy="19675"/>
            </a:xfrm>
            <a:custGeom>
              <a:rect b="b" l="l" r="r" t="t"/>
              <a:pathLst>
                <a:path extrusionOk="0" h="787" w="899">
                  <a:moveTo>
                    <a:pt x="843" y="0"/>
                  </a:moveTo>
                  <a:lnTo>
                    <a:pt x="0" y="674"/>
                  </a:lnTo>
                  <a:lnTo>
                    <a:pt x="112" y="786"/>
                  </a:lnTo>
                  <a:lnTo>
                    <a:pt x="899" y="112"/>
                  </a:lnTo>
                  <a:cubicBezTo>
                    <a:pt x="899" y="56"/>
                    <a:pt x="843" y="0"/>
                    <a:pt x="84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24"/>
            <p:cNvSpPr/>
            <p:nvPr/>
          </p:nvSpPr>
          <p:spPr>
            <a:xfrm>
              <a:off x="1984625" y="1893575"/>
              <a:ext cx="25300" cy="15450"/>
            </a:xfrm>
            <a:custGeom>
              <a:rect b="b" l="l" r="r" t="t"/>
              <a:pathLst>
                <a:path extrusionOk="0" h="618" w="1012">
                  <a:moveTo>
                    <a:pt x="899" y="0"/>
                  </a:moveTo>
                  <a:lnTo>
                    <a:pt x="1" y="506"/>
                  </a:lnTo>
                  <a:cubicBezTo>
                    <a:pt x="1" y="562"/>
                    <a:pt x="57" y="562"/>
                    <a:pt x="57" y="618"/>
                  </a:cubicBezTo>
                  <a:lnTo>
                    <a:pt x="1012" y="112"/>
                  </a:lnTo>
                  <a:lnTo>
                    <a:pt x="89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24"/>
            <p:cNvSpPr/>
            <p:nvPr/>
          </p:nvSpPr>
          <p:spPr>
            <a:xfrm>
              <a:off x="1990250" y="1907600"/>
              <a:ext cx="26700" cy="12675"/>
            </a:xfrm>
            <a:custGeom>
              <a:rect b="b" l="l" r="r" t="t"/>
              <a:pathLst>
                <a:path extrusionOk="0" h="507" w="1068">
                  <a:moveTo>
                    <a:pt x="955" y="1"/>
                  </a:moveTo>
                  <a:lnTo>
                    <a:pt x="0" y="394"/>
                  </a:lnTo>
                  <a:lnTo>
                    <a:pt x="57" y="506"/>
                  </a:lnTo>
                  <a:lnTo>
                    <a:pt x="1067" y="113"/>
                  </a:lnTo>
                  <a:cubicBezTo>
                    <a:pt x="1011" y="57"/>
                    <a:pt x="1011" y="57"/>
                    <a:pt x="95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24"/>
            <p:cNvSpPr/>
            <p:nvPr/>
          </p:nvSpPr>
          <p:spPr>
            <a:xfrm>
              <a:off x="1962175" y="1857050"/>
              <a:ext cx="22475" cy="22500"/>
            </a:xfrm>
            <a:custGeom>
              <a:rect b="b" l="l" r="r" t="t"/>
              <a:pathLst>
                <a:path extrusionOk="0" h="900" w="899">
                  <a:moveTo>
                    <a:pt x="786" y="1"/>
                  </a:moveTo>
                  <a:lnTo>
                    <a:pt x="0" y="787"/>
                  </a:lnTo>
                  <a:lnTo>
                    <a:pt x="112" y="899"/>
                  </a:lnTo>
                  <a:lnTo>
                    <a:pt x="899" y="169"/>
                  </a:lnTo>
                  <a:lnTo>
                    <a:pt x="78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24"/>
            <p:cNvSpPr/>
            <p:nvPr/>
          </p:nvSpPr>
          <p:spPr>
            <a:xfrm>
              <a:off x="1998675" y="1935675"/>
              <a:ext cx="25300" cy="8450"/>
            </a:xfrm>
            <a:custGeom>
              <a:rect b="b" l="l" r="r" t="t"/>
              <a:pathLst>
                <a:path extrusionOk="0" h="338" w="1012">
                  <a:moveTo>
                    <a:pt x="1011" y="1"/>
                  </a:moveTo>
                  <a:lnTo>
                    <a:pt x="0" y="169"/>
                  </a:lnTo>
                  <a:cubicBezTo>
                    <a:pt x="0" y="226"/>
                    <a:pt x="0" y="282"/>
                    <a:pt x="0" y="338"/>
                  </a:cubicBezTo>
                  <a:lnTo>
                    <a:pt x="1011" y="169"/>
                  </a:lnTo>
                  <a:lnTo>
                    <a:pt x="101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24"/>
            <p:cNvSpPr/>
            <p:nvPr/>
          </p:nvSpPr>
          <p:spPr>
            <a:xfrm>
              <a:off x="1994450" y="1921650"/>
              <a:ext cx="26700" cy="11250"/>
            </a:xfrm>
            <a:custGeom>
              <a:rect b="b" l="l" r="r" t="t"/>
              <a:pathLst>
                <a:path extrusionOk="0" h="450" w="1068">
                  <a:moveTo>
                    <a:pt x="1012" y="0"/>
                  </a:moveTo>
                  <a:lnTo>
                    <a:pt x="1" y="281"/>
                  </a:lnTo>
                  <a:cubicBezTo>
                    <a:pt x="1" y="337"/>
                    <a:pt x="1" y="393"/>
                    <a:pt x="57" y="450"/>
                  </a:cubicBezTo>
                  <a:lnTo>
                    <a:pt x="1068" y="169"/>
                  </a:lnTo>
                  <a:cubicBezTo>
                    <a:pt x="1068" y="113"/>
                    <a:pt x="1012" y="56"/>
                    <a:pt x="101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24"/>
            <p:cNvSpPr/>
            <p:nvPr/>
          </p:nvSpPr>
          <p:spPr>
            <a:xfrm>
              <a:off x="1942500" y="1838800"/>
              <a:ext cx="18275" cy="23900"/>
            </a:xfrm>
            <a:custGeom>
              <a:rect b="b" l="l" r="r" t="t"/>
              <a:pathLst>
                <a:path extrusionOk="0" h="956" w="731">
                  <a:moveTo>
                    <a:pt x="562" y="1"/>
                  </a:moveTo>
                  <a:lnTo>
                    <a:pt x="1" y="899"/>
                  </a:lnTo>
                  <a:lnTo>
                    <a:pt x="169" y="955"/>
                  </a:lnTo>
                  <a:lnTo>
                    <a:pt x="731" y="113"/>
                  </a:lnTo>
                  <a:lnTo>
                    <a:pt x="56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24"/>
            <p:cNvSpPr/>
            <p:nvPr/>
          </p:nvSpPr>
          <p:spPr>
            <a:xfrm>
              <a:off x="1897575" y="1817750"/>
              <a:ext cx="8450" cy="25300"/>
            </a:xfrm>
            <a:custGeom>
              <a:rect b="b" l="l" r="r" t="t"/>
              <a:pathLst>
                <a:path extrusionOk="0" h="1012" w="338">
                  <a:moveTo>
                    <a:pt x="169" y="0"/>
                  </a:moveTo>
                  <a:lnTo>
                    <a:pt x="1" y="1011"/>
                  </a:lnTo>
                  <a:lnTo>
                    <a:pt x="169" y="1011"/>
                  </a:lnTo>
                  <a:lnTo>
                    <a:pt x="33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24"/>
            <p:cNvSpPr/>
            <p:nvPr/>
          </p:nvSpPr>
          <p:spPr>
            <a:xfrm>
              <a:off x="1908800" y="1820550"/>
              <a:ext cx="11275" cy="26700"/>
            </a:xfrm>
            <a:custGeom>
              <a:rect b="b" l="l" r="r" t="t"/>
              <a:pathLst>
                <a:path extrusionOk="0" h="1068" w="451">
                  <a:moveTo>
                    <a:pt x="338" y="0"/>
                  </a:moveTo>
                  <a:lnTo>
                    <a:pt x="1" y="1011"/>
                  </a:lnTo>
                  <a:lnTo>
                    <a:pt x="169" y="1068"/>
                  </a:lnTo>
                  <a:lnTo>
                    <a:pt x="450" y="57"/>
                  </a:lnTo>
                  <a:lnTo>
                    <a:pt x="33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24"/>
            <p:cNvSpPr/>
            <p:nvPr/>
          </p:nvSpPr>
          <p:spPr>
            <a:xfrm>
              <a:off x="1952325" y="1847225"/>
              <a:ext cx="21100" cy="23900"/>
            </a:xfrm>
            <a:custGeom>
              <a:rect b="b" l="l" r="r" t="t"/>
              <a:pathLst>
                <a:path extrusionOk="0" h="956" w="844">
                  <a:moveTo>
                    <a:pt x="731" y="1"/>
                  </a:moveTo>
                  <a:lnTo>
                    <a:pt x="1" y="843"/>
                  </a:lnTo>
                  <a:lnTo>
                    <a:pt x="169" y="955"/>
                  </a:lnTo>
                  <a:lnTo>
                    <a:pt x="843" y="113"/>
                  </a:lnTo>
                  <a:lnTo>
                    <a:pt x="73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24"/>
            <p:cNvSpPr/>
            <p:nvPr/>
          </p:nvSpPr>
          <p:spPr>
            <a:xfrm>
              <a:off x="1883525" y="1814925"/>
              <a:ext cx="8450" cy="26700"/>
            </a:xfrm>
            <a:custGeom>
              <a:rect b="b" l="l" r="r" t="t"/>
              <a:pathLst>
                <a:path extrusionOk="0" h="1068" w="338">
                  <a:moveTo>
                    <a:pt x="113" y="1"/>
                  </a:moveTo>
                  <a:lnTo>
                    <a:pt x="1" y="1068"/>
                  </a:lnTo>
                  <a:lnTo>
                    <a:pt x="226" y="1068"/>
                  </a:lnTo>
                  <a:lnTo>
                    <a:pt x="33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24"/>
            <p:cNvSpPr/>
            <p:nvPr/>
          </p:nvSpPr>
          <p:spPr>
            <a:xfrm>
              <a:off x="1921450" y="1824750"/>
              <a:ext cx="14050" cy="26725"/>
            </a:xfrm>
            <a:custGeom>
              <a:rect b="b" l="l" r="r" t="t"/>
              <a:pathLst>
                <a:path extrusionOk="0" h="1069" w="562">
                  <a:moveTo>
                    <a:pt x="393" y="1"/>
                  </a:moveTo>
                  <a:lnTo>
                    <a:pt x="0" y="1012"/>
                  </a:lnTo>
                  <a:lnTo>
                    <a:pt x="113" y="1068"/>
                  </a:lnTo>
                  <a:lnTo>
                    <a:pt x="562" y="57"/>
                  </a:lnTo>
                  <a:lnTo>
                    <a:pt x="39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24"/>
            <p:cNvSpPr/>
            <p:nvPr/>
          </p:nvSpPr>
          <p:spPr>
            <a:xfrm>
              <a:off x="1931275" y="1831775"/>
              <a:ext cx="16875" cy="25300"/>
            </a:xfrm>
            <a:custGeom>
              <a:rect b="b" l="l" r="r" t="t"/>
              <a:pathLst>
                <a:path extrusionOk="0" h="1012" w="675">
                  <a:moveTo>
                    <a:pt x="506" y="1"/>
                  </a:moveTo>
                  <a:lnTo>
                    <a:pt x="0" y="956"/>
                  </a:lnTo>
                  <a:lnTo>
                    <a:pt x="169" y="1012"/>
                  </a:lnTo>
                  <a:lnTo>
                    <a:pt x="674" y="57"/>
                  </a:lnTo>
                  <a:lnTo>
                    <a:pt x="50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24"/>
            <p:cNvSpPr/>
            <p:nvPr/>
          </p:nvSpPr>
          <p:spPr>
            <a:xfrm>
              <a:off x="2000075" y="1949725"/>
              <a:ext cx="26700" cy="7050"/>
            </a:xfrm>
            <a:custGeom>
              <a:rect b="b" l="l" r="r" t="t"/>
              <a:pathLst>
                <a:path extrusionOk="0" h="282" w="1068">
                  <a:moveTo>
                    <a:pt x="1068" y="1"/>
                  </a:moveTo>
                  <a:lnTo>
                    <a:pt x="57" y="113"/>
                  </a:lnTo>
                  <a:cubicBezTo>
                    <a:pt x="1" y="169"/>
                    <a:pt x="1" y="225"/>
                    <a:pt x="1" y="281"/>
                  </a:cubicBezTo>
                  <a:lnTo>
                    <a:pt x="1068" y="169"/>
                  </a:lnTo>
                  <a:lnTo>
                    <a:pt x="106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24"/>
            <p:cNvSpPr/>
            <p:nvPr/>
          </p:nvSpPr>
          <p:spPr>
            <a:xfrm>
              <a:off x="1851250" y="1965175"/>
              <a:ext cx="174125" cy="153075"/>
            </a:xfrm>
            <a:custGeom>
              <a:rect b="b" l="l" r="r" t="t"/>
              <a:pathLst>
                <a:path extrusionOk="0" h="6123" w="6965">
                  <a:moveTo>
                    <a:pt x="5954" y="0"/>
                  </a:moveTo>
                  <a:lnTo>
                    <a:pt x="5954" y="169"/>
                  </a:lnTo>
                  <a:lnTo>
                    <a:pt x="6291" y="169"/>
                  </a:lnTo>
                  <a:lnTo>
                    <a:pt x="6291" y="506"/>
                  </a:lnTo>
                  <a:lnTo>
                    <a:pt x="5954" y="506"/>
                  </a:lnTo>
                  <a:lnTo>
                    <a:pt x="5954" y="674"/>
                  </a:lnTo>
                  <a:lnTo>
                    <a:pt x="6291" y="674"/>
                  </a:lnTo>
                  <a:cubicBezTo>
                    <a:pt x="6291" y="787"/>
                    <a:pt x="6234" y="955"/>
                    <a:pt x="6234" y="1068"/>
                  </a:cubicBezTo>
                  <a:lnTo>
                    <a:pt x="5897" y="1011"/>
                  </a:lnTo>
                  <a:lnTo>
                    <a:pt x="5897" y="1068"/>
                  </a:lnTo>
                  <a:lnTo>
                    <a:pt x="5897" y="1180"/>
                  </a:lnTo>
                  <a:lnTo>
                    <a:pt x="6234" y="1236"/>
                  </a:lnTo>
                  <a:cubicBezTo>
                    <a:pt x="6234" y="1348"/>
                    <a:pt x="6178" y="1461"/>
                    <a:pt x="6178" y="1573"/>
                  </a:cubicBezTo>
                  <a:lnTo>
                    <a:pt x="5841" y="1461"/>
                  </a:lnTo>
                  <a:cubicBezTo>
                    <a:pt x="5841" y="1517"/>
                    <a:pt x="5785" y="1573"/>
                    <a:pt x="5785" y="1629"/>
                  </a:cubicBezTo>
                  <a:lnTo>
                    <a:pt x="6122" y="1742"/>
                  </a:lnTo>
                  <a:lnTo>
                    <a:pt x="6010" y="2079"/>
                  </a:lnTo>
                  <a:lnTo>
                    <a:pt x="5617" y="1910"/>
                  </a:lnTo>
                  <a:lnTo>
                    <a:pt x="5560" y="2079"/>
                  </a:lnTo>
                  <a:lnTo>
                    <a:pt x="5897" y="2191"/>
                  </a:lnTo>
                  <a:cubicBezTo>
                    <a:pt x="5841" y="2303"/>
                    <a:pt x="5785" y="2415"/>
                    <a:pt x="5729" y="2528"/>
                  </a:cubicBezTo>
                  <a:lnTo>
                    <a:pt x="5448" y="2359"/>
                  </a:lnTo>
                  <a:lnTo>
                    <a:pt x="5336" y="2528"/>
                  </a:lnTo>
                  <a:lnTo>
                    <a:pt x="5617" y="2696"/>
                  </a:lnTo>
                  <a:cubicBezTo>
                    <a:pt x="5560" y="2809"/>
                    <a:pt x="5504" y="2921"/>
                    <a:pt x="5448" y="2977"/>
                  </a:cubicBezTo>
                  <a:lnTo>
                    <a:pt x="5167" y="2809"/>
                  </a:lnTo>
                  <a:lnTo>
                    <a:pt x="5055" y="2977"/>
                  </a:lnTo>
                  <a:lnTo>
                    <a:pt x="5336" y="3146"/>
                  </a:lnTo>
                  <a:lnTo>
                    <a:pt x="5167" y="3426"/>
                  </a:lnTo>
                  <a:lnTo>
                    <a:pt x="4886" y="3202"/>
                  </a:lnTo>
                  <a:lnTo>
                    <a:pt x="4774" y="3314"/>
                  </a:lnTo>
                  <a:lnTo>
                    <a:pt x="4999" y="3539"/>
                  </a:lnTo>
                  <a:cubicBezTo>
                    <a:pt x="4943" y="3595"/>
                    <a:pt x="4830" y="3707"/>
                    <a:pt x="4774" y="3820"/>
                  </a:cubicBezTo>
                  <a:lnTo>
                    <a:pt x="4549" y="3539"/>
                  </a:lnTo>
                  <a:lnTo>
                    <a:pt x="4437" y="3707"/>
                  </a:lnTo>
                  <a:lnTo>
                    <a:pt x="4662" y="3932"/>
                  </a:lnTo>
                  <a:lnTo>
                    <a:pt x="4381" y="4157"/>
                  </a:lnTo>
                  <a:lnTo>
                    <a:pt x="4156" y="3876"/>
                  </a:lnTo>
                  <a:lnTo>
                    <a:pt x="4044" y="4044"/>
                  </a:lnTo>
                  <a:lnTo>
                    <a:pt x="4269" y="4269"/>
                  </a:lnTo>
                  <a:lnTo>
                    <a:pt x="3988" y="4494"/>
                  </a:lnTo>
                  <a:lnTo>
                    <a:pt x="3763" y="4213"/>
                  </a:lnTo>
                  <a:lnTo>
                    <a:pt x="3651" y="4325"/>
                  </a:lnTo>
                  <a:lnTo>
                    <a:pt x="3819" y="4606"/>
                  </a:lnTo>
                  <a:lnTo>
                    <a:pt x="3538" y="4774"/>
                  </a:lnTo>
                  <a:lnTo>
                    <a:pt x="3370" y="4494"/>
                  </a:lnTo>
                  <a:lnTo>
                    <a:pt x="3201" y="4550"/>
                  </a:lnTo>
                  <a:lnTo>
                    <a:pt x="3370" y="4831"/>
                  </a:lnTo>
                  <a:lnTo>
                    <a:pt x="3033" y="4999"/>
                  </a:lnTo>
                  <a:lnTo>
                    <a:pt x="2921" y="4718"/>
                  </a:lnTo>
                  <a:lnTo>
                    <a:pt x="2752" y="4774"/>
                  </a:lnTo>
                  <a:lnTo>
                    <a:pt x="2864" y="5111"/>
                  </a:lnTo>
                  <a:lnTo>
                    <a:pt x="2527" y="5224"/>
                  </a:lnTo>
                  <a:lnTo>
                    <a:pt x="2471" y="4887"/>
                  </a:lnTo>
                  <a:lnTo>
                    <a:pt x="2303" y="4943"/>
                  </a:lnTo>
                  <a:lnTo>
                    <a:pt x="2415" y="5280"/>
                  </a:lnTo>
                  <a:cubicBezTo>
                    <a:pt x="2247" y="5280"/>
                    <a:pt x="2134" y="5336"/>
                    <a:pt x="2022" y="5336"/>
                  </a:cubicBezTo>
                  <a:lnTo>
                    <a:pt x="1966" y="4999"/>
                  </a:lnTo>
                  <a:lnTo>
                    <a:pt x="1797" y="4999"/>
                  </a:lnTo>
                  <a:lnTo>
                    <a:pt x="1854" y="5336"/>
                  </a:lnTo>
                  <a:lnTo>
                    <a:pt x="1517" y="5448"/>
                  </a:lnTo>
                  <a:lnTo>
                    <a:pt x="1517" y="5111"/>
                  </a:lnTo>
                  <a:lnTo>
                    <a:pt x="1348" y="5111"/>
                  </a:lnTo>
                  <a:lnTo>
                    <a:pt x="1348" y="5448"/>
                  </a:lnTo>
                  <a:lnTo>
                    <a:pt x="955" y="5448"/>
                  </a:lnTo>
                  <a:lnTo>
                    <a:pt x="955" y="5111"/>
                  </a:lnTo>
                  <a:lnTo>
                    <a:pt x="786" y="5111"/>
                  </a:lnTo>
                  <a:lnTo>
                    <a:pt x="786" y="5448"/>
                  </a:lnTo>
                  <a:lnTo>
                    <a:pt x="449" y="5448"/>
                  </a:lnTo>
                  <a:lnTo>
                    <a:pt x="506" y="5111"/>
                  </a:lnTo>
                  <a:lnTo>
                    <a:pt x="337" y="5111"/>
                  </a:lnTo>
                  <a:lnTo>
                    <a:pt x="337" y="5448"/>
                  </a:lnTo>
                  <a:lnTo>
                    <a:pt x="0" y="5392"/>
                  </a:lnTo>
                  <a:lnTo>
                    <a:pt x="0" y="6066"/>
                  </a:lnTo>
                  <a:lnTo>
                    <a:pt x="225" y="6066"/>
                  </a:lnTo>
                  <a:lnTo>
                    <a:pt x="225" y="6122"/>
                  </a:lnTo>
                  <a:lnTo>
                    <a:pt x="1573" y="6122"/>
                  </a:lnTo>
                  <a:lnTo>
                    <a:pt x="2022" y="6066"/>
                  </a:lnTo>
                  <a:cubicBezTo>
                    <a:pt x="2191" y="6010"/>
                    <a:pt x="2415" y="5954"/>
                    <a:pt x="2584" y="5898"/>
                  </a:cubicBezTo>
                  <a:cubicBezTo>
                    <a:pt x="2808" y="5842"/>
                    <a:pt x="3089" y="5785"/>
                    <a:pt x="3314" y="5673"/>
                  </a:cubicBezTo>
                  <a:cubicBezTo>
                    <a:pt x="3595" y="5561"/>
                    <a:pt x="3932" y="5392"/>
                    <a:pt x="4212" y="5224"/>
                  </a:cubicBezTo>
                  <a:cubicBezTo>
                    <a:pt x="4606" y="4943"/>
                    <a:pt x="4999" y="4662"/>
                    <a:pt x="5280" y="4325"/>
                  </a:cubicBezTo>
                  <a:cubicBezTo>
                    <a:pt x="5841" y="3763"/>
                    <a:pt x="6291" y="3089"/>
                    <a:pt x="6627" y="2359"/>
                  </a:cubicBezTo>
                  <a:cubicBezTo>
                    <a:pt x="6684" y="2191"/>
                    <a:pt x="6684" y="2079"/>
                    <a:pt x="6740" y="1910"/>
                  </a:cubicBezTo>
                  <a:cubicBezTo>
                    <a:pt x="6852" y="1517"/>
                    <a:pt x="6964" y="1124"/>
                    <a:pt x="6964" y="787"/>
                  </a:cubicBezTo>
                  <a:lnTo>
                    <a:pt x="6964" y="618"/>
                  </a:lnTo>
                  <a:lnTo>
                    <a:pt x="6964" y="57"/>
                  </a:lnTo>
                  <a:lnTo>
                    <a:pt x="696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24"/>
            <p:cNvSpPr/>
            <p:nvPr/>
          </p:nvSpPr>
          <p:spPr>
            <a:xfrm>
              <a:off x="1851250" y="1813525"/>
              <a:ext cx="25300" cy="28100"/>
            </a:xfrm>
            <a:custGeom>
              <a:rect b="b" l="l" r="r" t="t"/>
              <a:pathLst>
                <a:path extrusionOk="0" h="1124" w="1012">
                  <a:moveTo>
                    <a:pt x="899" y="1"/>
                  </a:moveTo>
                  <a:cubicBezTo>
                    <a:pt x="674" y="1"/>
                    <a:pt x="506" y="1"/>
                    <a:pt x="337" y="57"/>
                  </a:cubicBezTo>
                  <a:lnTo>
                    <a:pt x="0" y="57"/>
                  </a:lnTo>
                  <a:lnTo>
                    <a:pt x="0" y="787"/>
                  </a:lnTo>
                  <a:lnTo>
                    <a:pt x="337" y="787"/>
                  </a:lnTo>
                  <a:lnTo>
                    <a:pt x="337" y="1124"/>
                  </a:lnTo>
                  <a:lnTo>
                    <a:pt x="506" y="1124"/>
                  </a:lnTo>
                  <a:lnTo>
                    <a:pt x="506" y="787"/>
                  </a:lnTo>
                  <a:lnTo>
                    <a:pt x="843" y="787"/>
                  </a:lnTo>
                  <a:lnTo>
                    <a:pt x="843" y="1124"/>
                  </a:lnTo>
                  <a:lnTo>
                    <a:pt x="1011" y="1124"/>
                  </a:lnTo>
                  <a:lnTo>
                    <a:pt x="101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24"/>
            <p:cNvSpPr/>
            <p:nvPr/>
          </p:nvSpPr>
          <p:spPr>
            <a:xfrm>
              <a:off x="1851250" y="1841600"/>
              <a:ext cx="25" cy="1450"/>
            </a:xfrm>
            <a:custGeom>
              <a:rect b="b" l="l" r="r" t="t"/>
              <a:pathLst>
                <a:path extrusionOk="0" h="58" w="1">
                  <a:moveTo>
                    <a:pt x="0" y="57"/>
                  </a:moveTo>
                  <a:lnTo>
                    <a:pt x="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24"/>
            <p:cNvSpPr/>
            <p:nvPr/>
          </p:nvSpPr>
          <p:spPr>
            <a:xfrm>
              <a:off x="1851250" y="1868300"/>
              <a:ext cx="21075" cy="12650"/>
            </a:xfrm>
            <a:custGeom>
              <a:rect b="b" l="l" r="r" t="t"/>
              <a:pathLst>
                <a:path extrusionOk="0" h="506" w="843">
                  <a:moveTo>
                    <a:pt x="843" y="0"/>
                  </a:moveTo>
                  <a:cubicBezTo>
                    <a:pt x="562" y="0"/>
                    <a:pt x="281" y="0"/>
                    <a:pt x="0" y="112"/>
                  </a:cubicBezTo>
                  <a:lnTo>
                    <a:pt x="0" y="506"/>
                  </a:lnTo>
                  <a:cubicBezTo>
                    <a:pt x="281" y="393"/>
                    <a:pt x="562" y="393"/>
                    <a:pt x="843" y="393"/>
                  </a:cubicBezTo>
                  <a:lnTo>
                    <a:pt x="8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24"/>
            <p:cNvSpPr/>
            <p:nvPr/>
          </p:nvSpPr>
          <p:spPr>
            <a:xfrm>
              <a:off x="1851250" y="2014325"/>
              <a:ext cx="105325" cy="51300"/>
            </a:xfrm>
            <a:custGeom>
              <a:rect b="b" l="l" r="r" t="t"/>
              <a:pathLst>
                <a:path extrusionOk="0" h="2052" w="4213">
                  <a:moveTo>
                    <a:pt x="3932" y="0"/>
                  </a:moveTo>
                  <a:cubicBezTo>
                    <a:pt x="3242" y="1058"/>
                    <a:pt x="2063" y="1664"/>
                    <a:pt x="826" y="1664"/>
                  </a:cubicBezTo>
                  <a:cubicBezTo>
                    <a:pt x="552" y="1664"/>
                    <a:pt x="275" y="1634"/>
                    <a:pt x="0" y="1573"/>
                  </a:cubicBezTo>
                  <a:lnTo>
                    <a:pt x="0" y="1966"/>
                  </a:lnTo>
                  <a:cubicBezTo>
                    <a:pt x="278" y="2023"/>
                    <a:pt x="558" y="2052"/>
                    <a:pt x="835" y="2052"/>
                  </a:cubicBezTo>
                  <a:cubicBezTo>
                    <a:pt x="2181" y="2052"/>
                    <a:pt x="3467" y="1389"/>
                    <a:pt x="4212" y="225"/>
                  </a:cubicBezTo>
                  <a:lnTo>
                    <a:pt x="393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24"/>
            <p:cNvSpPr/>
            <p:nvPr/>
          </p:nvSpPr>
          <p:spPr>
            <a:xfrm>
              <a:off x="1851250" y="1916025"/>
              <a:ext cx="74425" cy="102525"/>
            </a:xfrm>
            <a:custGeom>
              <a:rect b="b" l="l" r="r" t="t"/>
              <a:pathLst>
                <a:path extrusionOk="0" h="4101" w="2977">
                  <a:moveTo>
                    <a:pt x="899" y="1"/>
                  </a:moveTo>
                  <a:cubicBezTo>
                    <a:pt x="618" y="1"/>
                    <a:pt x="281" y="113"/>
                    <a:pt x="0" y="225"/>
                  </a:cubicBezTo>
                  <a:lnTo>
                    <a:pt x="0" y="899"/>
                  </a:lnTo>
                  <a:cubicBezTo>
                    <a:pt x="281" y="675"/>
                    <a:pt x="562" y="618"/>
                    <a:pt x="899" y="618"/>
                  </a:cubicBezTo>
                  <a:cubicBezTo>
                    <a:pt x="2808" y="618"/>
                    <a:pt x="2808" y="3483"/>
                    <a:pt x="899" y="3483"/>
                  </a:cubicBezTo>
                  <a:cubicBezTo>
                    <a:pt x="562" y="3483"/>
                    <a:pt x="281" y="3371"/>
                    <a:pt x="0" y="3202"/>
                  </a:cubicBezTo>
                  <a:lnTo>
                    <a:pt x="0" y="3876"/>
                  </a:lnTo>
                  <a:cubicBezTo>
                    <a:pt x="281" y="3988"/>
                    <a:pt x="618" y="4101"/>
                    <a:pt x="899" y="4101"/>
                  </a:cubicBezTo>
                  <a:cubicBezTo>
                    <a:pt x="2022" y="4101"/>
                    <a:pt x="2977" y="3146"/>
                    <a:pt x="2921" y="2023"/>
                  </a:cubicBezTo>
                  <a:cubicBezTo>
                    <a:pt x="2921" y="899"/>
                    <a:pt x="2022" y="1"/>
                    <a:pt x="89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24"/>
            <p:cNvSpPr/>
            <p:nvPr/>
          </p:nvSpPr>
          <p:spPr>
            <a:xfrm>
              <a:off x="2181200" y="2125250"/>
              <a:ext cx="344050" cy="333275"/>
            </a:xfrm>
            <a:custGeom>
              <a:rect b="b" l="l" r="r" t="t"/>
              <a:pathLst>
                <a:path extrusionOk="0" h="13331" w="13762">
                  <a:moveTo>
                    <a:pt x="9156" y="0"/>
                  </a:moveTo>
                  <a:lnTo>
                    <a:pt x="9043" y="393"/>
                  </a:lnTo>
                  <a:cubicBezTo>
                    <a:pt x="11683" y="1404"/>
                    <a:pt x="13368" y="4100"/>
                    <a:pt x="13199" y="6965"/>
                  </a:cubicBezTo>
                  <a:cubicBezTo>
                    <a:pt x="12919" y="10166"/>
                    <a:pt x="10391" y="12693"/>
                    <a:pt x="7190" y="12918"/>
                  </a:cubicBezTo>
                  <a:cubicBezTo>
                    <a:pt x="7000" y="12935"/>
                    <a:pt x="6812" y="12943"/>
                    <a:pt x="6625" y="12943"/>
                  </a:cubicBezTo>
                  <a:cubicBezTo>
                    <a:pt x="3651" y="12943"/>
                    <a:pt x="1025" y="10879"/>
                    <a:pt x="338" y="7919"/>
                  </a:cubicBezTo>
                  <a:lnTo>
                    <a:pt x="1" y="7976"/>
                  </a:lnTo>
                  <a:cubicBezTo>
                    <a:pt x="619" y="10952"/>
                    <a:pt x="3146" y="13087"/>
                    <a:pt x="6179" y="13311"/>
                  </a:cubicBezTo>
                  <a:cubicBezTo>
                    <a:pt x="6353" y="13324"/>
                    <a:pt x="6525" y="13331"/>
                    <a:pt x="6697" y="13331"/>
                  </a:cubicBezTo>
                  <a:cubicBezTo>
                    <a:pt x="10241" y="13331"/>
                    <a:pt x="13271" y="10607"/>
                    <a:pt x="13593" y="6965"/>
                  </a:cubicBezTo>
                  <a:cubicBezTo>
                    <a:pt x="13761" y="3932"/>
                    <a:pt x="12020" y="1123"/>
                    <a:pt x="915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24"/>
            <p:cNvSpPr/>
            <p:nvPr/>
          </p:nvSpPr>
          <p:spPr>
            <a:xfrm>
              <a:off x="2266850" y="2208775"/>
              <a:ext cx="170350" cy="154850"/>
            </a:xfrm>
            <a:custGeom>
              <a:rect b="b" l="l" r="r" t="t"/>
              <a:pathLst>
                <a:path extrusionOk="0" h="6194" w="6814">
                  <a:moveTo>
                    <a:pt x="3324" y="219"/>
                  </a:moveTo>
                  <a:cubicBezTo>
                    <a:pt x="4380" y="219"/>
                    <a:pt x="5437" y="773"/>
                    <a:pt x="5954" y="1995"/>
                  </a:cubicBezTo>
                  <a:cubicBezTo>
                    <a:pt x="6814" y="4123"/>
                    <a:pt x="5109" y="6012"/>
                    <a:pt x="3251" y="6012"/>
                  </a:cubicBezTo>
                  <a:cubicBezTo>
                    <a:pt x="2559" y="6012"/>
                    <a:pt x="1846" y="5750"/>
                    <a:pt x="1236" y="5140"/>
                  </a:cubicBezTo>
                  <a:cubicBezTo>
                    <a:pt x="731" y="4635"/>
                    <a:pt x="394" y="3904"/>
                    <a:pt x="394" y="3118"/>
                  </a:cubicBezTo>
                  <a:cubicBezTo>
                    <a:pt x="394" y="1289"/>
                    <a:pt x="1857" y="219"/>
                    <a:pt x="3324" y="219"/>
                  </a:cubicBezTo>
                  <a:close/>
                  <a:moveTo>
                    <a:pt x="3279" y="1"/>
                  </a:moveTo>
                  <a:cubicBezTo>
                    <a:pt x="1700" y="1"/>
                    <a:pt x="113" y="1040"/>
                    <a:pt x="1" y="3118"/>
                  </a:cubicBezTo>
                  <a:cubicBezTo>
                    <a:pt x="113" y="5168"/>
                    <a:pt x="1700" y="6193"/>
                    <a:pt x="3279" y="6193"/>
                  </a:cubicBezTo>
                  <a:cubicBezTo>
                    <a:pt x="4859" y="6193"/>
                    <a:pt x="6432" y="5168"/>
                    <a:pt x="6516" y="3118"/>
                  </a:cubicBezTo>
                  <a:cubicBezTo>
                    <a:pt x="6432" y="1040"/>
                    <a:pt x="4859" y="1"/>
                    <a:pt x="327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24"/>
            <p:cNvSpPr/>
            <p:nvPr/>
          </p:nvSpPr>
          <p:spPr>
            <a:xfrm>
              <a:off x="2321625" y="2266650"/>
              <a:ext cx="46350" cy="39750"/>
            </a:xfrm>
            <a:custGeom>
              <a:rect b="b" l="l" r="r" t="t"/>
              <a:pathLst>
                <a:path extrusionOk="0" h="1590" w="1854">
                  <a:moveTo>
                    <a:pt x="1072" y="0"/>
                  </a:moveTo>
                  <a:cubicBezTo>
                    <a:pt x="875" y="0"/>
                    <a:pt x="672" y="75"/>
                    <a:pt x="506" y="241"/>
                  </a:cubicBezTo>
                  <a:cubicBezTo>
                    <a:pt x="0" y="747"/>
                    <a:pt x="393" y="1589"/>
                    <a:pt x="1067" y="1589"/>
                  </a:cubicBezTo>
                  <a:cubicBezTo>
                    <a:pt x="1517" y="1589"/>
                    <a:pt x="1854" y="1196"/>
                    <a:pt x="1854" y="803"/>
                  </a:cubicBezTo>
                  <a:cubicBezTo>
                    <a:pt x="1854" y="313"/>
                    <a:pt x="1474" y="0"/>
                    <a:pt x="107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24"/>
            <p:cNvSpPr/>
            <p:nvPr/>
          </p:nvSpPr>
          <p:spPr>
            <a:xfrm>
              <a:off x="1851250" y="2564725"/>
              <a:ext cx="103925" cy="118925"/>
            </a:xfrm>
            <a:custGeom>
              <a:rect b="b" l="l" r="r" t="t"/>
              <a:pathLst>
                <a:path extrusionOk="0" h="4757" w="4157">
                  <a:moveTo>
                    <a:pt x="3426" y="1"/>
                  </a:moveTo>
                  <a:lnTo>
                    <a:pt x="3089" y="225"/>
                  </a:lnTo>
                  <a:cubicBezTo>
                    <a:pt x="3763" y="1180"/>
                    <a:pt x="3707" y="2472"/>
                    <a:pt x="2977" y="3371"/>
                  </a:cubicBezTo>
                  <a:cubicBezTo>
                    <a:pt x="2450" y="4019"/>
                    <a:pt x="1689" y="4375"/>
                    <a:pt x="905" y="4375"/>
                  </a:cubicBezTo>
                  <a:cubicBezTo>
                    <a:pt x="602" y="4375"/>
                    <a:pt x="297" y="4322"/>
                    <a:pt x="0" y="4213"/>
                  </a:cubicBezTo>
                  <a:lnTo>
                    <a:pt x="0" y="4606"/>
                  </a:lnTo>
                  <a:cubicBezTo>
                    <a:pt x="318" y="4707"/>
                    <a:pt x="639" y="4756"/>
                    <a:pt x="954" y="4756"/>
                  </a:cubicBezTo>
                  <a:cubicBezTo>
                    <a:pt x="1863" y="4756"/>
                    <a:pt x="2715" y="4346"/>
                    <a:pt x="3258" y="3595"/>
                  </a:cubicBezTo>
                  <a:cubicBezTo>
                    <a:pt x="4100" y="2584"/>
                    <a:pt x="4156" y="1124"/>
                    <a:pt x="3426"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24"/>
            <p:cNvSpPr/>
            <p:nvPr/>
          </p:nvSpPr>
          <p:spPr>
            <a:xfrm>
              <a:off x="1859675" y="2133675"/>
              <a:ext cx="190975" cy="304700"/>
            </a:xfrm>
            <a:custGeom>
              <a:rect b="b" l="l" r="r" t="t"/>
              <a:pathLst>
                <a:path extrusionOk="0" h="12188" w="7639">
                  <a:moveTo>
                    <a:pt x="0" y="0"/>
                  </a:moveTo>
                  <a:lnTo>
                    <a:pt x="0" y="1123"/>
                  </a:lnTo>
                  <a:lnTo>
                    <a:pt x="506" y="1123"/>
                  </a:lnTo>
                  <a:lnTo>
                    <a:pt x="506" y="5504"/>
                  </a:lnTo>
                  <a:lnTo>
                    <a:pt x="0" y="5504"/>
                  </a:lnTo>
                  <a:lnTo>
                    <a:pt x="0" y="6628"/>
                  </a:lnTo>
                  <a:lnTo>
                    <a:pt x="506" y="6628"/>
                  </a:lnTo>
                  <a:lnTo>
                    <a:pt x="506" y="11121"/>
                  </a:lnTo>
                  <a:lnTo>
                    <a:pt x="0" y="11121"/>
                  </a:lnTo>
                  <a:lnTo>
                    <a:pt x="0" y="12188"/>
                  </a:lnTo>
                  <a:lnTo>
                    <a:pt x="1123" y="12188"/>
                  </a:lnTo>
                  <a:lnTo>
                    <a:pt x="1123" y="11121"/>
                  </a:lnTo>
                  <a:lnTo>
                    <a:pt x="618" y="11121"/>
                  </a:lnTo>
                  <a:lnTo>
                    <a:pt x="618" y="6628"/>
                  </a:lnTo>
                  <a:lnTo>
                    <a:pt x="1123" y="6628"/>
                  </a:lnTo>
                  <a:lnTo>
                    <a:pt x="1123" y="6122"/>
                  </a:lnTo>
                  <a:lnTo>
                    <a:pt x="6571" y="6122"/>
                  </a:lnTo>
                  <a:lnTo>
                    <a:pt x="6571" y="6628"/>
                  </a:lnTo>
                  <a:lnTo>
                    <a:pt x="7638" y="6628"/>
                  </a:lnTo>
                  <a:lnTo>
                    <a:pt x="7638" y="5504"/>
                  </a:lnTo>
                  <a:lnTo>
                    <a:pt x="6571" y="5504"/>
                  </a:lnTo>
                  <a:lnTo>
                    <a:pt x="6571" y="6010"/>
                  </a:lnTo>
                  <a:lnTo>
                    <a:pt x="1123" y="6010"/>
                  </a:lnTo>
                  <a:lnTo>
                    <a:pt x="1123" y="5504"/>
                  </a:lnTo>
                  <a:lnTo>
                    <a:pt x="618" y="5504"/>
                  </a:lnTo>
                  <a:lnTo>
                    <a:pt x="618" y="1123"/>
                  </a:lnTo>
                  <a:lnTo>
                    <a:pt x="1123" y="1123"/>
                  </a:lnTo>
                  <a:lnTo>
                    <a:pt x="112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24"/>
            <p:cNvSpPr/>
            <p:nvPr/>
          </p:nvSpPr>
          <p:spPr>
            <a:xfrm>
              <a:off x="2553300" y="2136475"/>
              <a:ext cx="43550" cy="29500"/>
            </a:xfrm>
            <a:custGeom>
              <a:rect b="b" l="l" r="r" t="t"/>
              <a:pathLst>
                <a:path extrusionOk="0" h="1180" w="1742">
                  <a:moveTo>
                    <a:pt x="1685" y="0"/>
                  </a:moveTo>
                  <a:lnTo>
                    <a:pt x="0" y="1011"/>
                  </a:lnTo>
                  <a:lnTo>
                    <a:pt x="56" y="1180"/>
                  </a:lnTo>
                  <a:lnTo>
                    <a:pt x="1741" y="169"/>
                  </a:lnTo>
                  <a:lnTo>
                    <a:pt x="168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24"/>
            <p:cNvSpPr/>
            <p:nvPr/>
          </p:nvSpPr>
          <p:spPr>
            <a:xfrm>
              <a:off x="2564525" y="2161750"/>
              <a:ext cx="44950" cy="23900"/>
            </a:xfrm>
            <a:custGeom>
              <a:rect b="b" l="l" r="r" t="t"/>
              <a:pathLst>
                <a:path extrusionOk="0" h="956" w="1798">
                  <a:moveTo>
                    <a:pt x="1742" y="0"/>
                  </a:moveTo>
                  <a:lnTo>
                    <a:pt x="1" y="843"/>
                  </a:lnTo>
                  <a:cubicBezTo>
                    <a:pt x="1" y="899"/>
                    <a:pt x="1" y="955"/>
                    <a:pt x="57" y="955"/>
                  </a:cubicBezTo>
                  <a:lnTo>
                    <a:pt x="1798" y="169"/>
                  </a:lnTo>
                  <a:lnTo>
                    <a:pt x="174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24"/>
            <p:cNvSpPr/>
            <p:nvPr/>
          </p:nvSpPr>
          <p:spPr>
            <a:xfrm>
              <a:off x="2572950" y="2188425"/>
              <a:ext cx="47775" cy="19675"/>
            </a:xfrm>
            <a:custGeom>
              <a:rect b="b" l="l" r="r" t="t"/>
              <a:pathLst>
                <a:path extrusionOk="0" h="787" w="1911">
                  <a:moveTo>
                    <a:pt x="1854" y="1"/>
                  </a:moveTo>
                  <a:lnTo>
                    <a:pt x="1" y="675"/>
                  </a:lnTo>
                  <a:cubicBezTo>
                    <a:pt x="1" y="731"/>
                    <a:pt x="57" y="731"/>
                    <a:pt x="57" y="787"/>
                  </a:cubicBezTo>
                  <a:lnTo>
                    <a:pt x="1910" y="169"/>
                  </a:lnTo>
                  <a:lnTo>
                    <a:pt x="185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24"/>
            <p:cNvSpPr/>
            <p:nvPr/>
          </p:nvSpPr>
          <p:spPr>
            <a:xfrm>
              <a:off x="2539250" y="2112600"/>
              <a:ext cx="42150" cy="33725"/>
            </a:xfrm>
            <a:custGeom>
              <a:rect b="b" l="l" r="r" t="t"/>
              <a:pathLst>
                <a:path extrusionOk="0" h="1349" w="1686">
                  <a:moveTo>
                    <a:pt x="1573" y="1"/>
                  </a:moveTo>
                  <a:lnTo>
                    <a:pt x="1" y="1180"/>
                  </a:lnTo>
                  <a:lnTo>
                    <a:pt x="113" y="1349"/>
                  </a:lnTo>
                  <a:lnTo>
                    <a:pt x="1686" y="169"/>
                  </a:lnTo>
                  <a:lnTo>
                    <a:pt x="157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24"/>
            <p:cNvSpPr/>
            <p:nvPr/>
          </p:nvSpPr>
          <p:spPr>
            <a:xfrm>
              <a:off x="2587000" y="2269875"/>
              <a:ext cx="49175" cy="7025"/>
            </a:xfrm>
            <a:custGeom>
              <a:rect b="b" l="l" r="r" t="t"/>
              <a:pathLst>
                <a:path extrusionOk="0" h="281" w="1967">
                  <a:moveTo>
                    <a:pt x="1966" y="0"/>
                  </a:moveTo>
                  <a:lnTo>
                    <a:pt x="0" y="112"/>
                  </a:lnTo>
                  <a:cubicBezTo>
                    <a:pt x="0" y="169"/>
                    <a:pt x="0" y="281"/>
                    <a:pt x="0" y="281"/>
                  </a:cubicBezTo>
                  <a:lnTo>
                    <a:pt x="1966" y="169"/>
                  </a:lnTo>
                  <a:cubicBezTo>
                    <a:pt x="1966" y="112"/>
                    <a:pt x="1966" y="56"/>
                    <a:pt x="196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24"/>
            <p:cNvSpPr/>
            <p:nvPr/>
          </p:nvSpPr>
          <p:spPr>
            <a:xfrm>
              <a:off x="2585600" y="2243200"/>
              <a:ext cx="47750" cy="11250"/>
            </a:xfrm>
            <a:custGeom>
              <a:rect b="b" l="l" r="r" t="t"/>
              <a:pathLst>
                <a:path extrusionOk="0" h="450" w="1910">
                  <a:moveTo>
                    <a:pt x="1910" y="0"/>
                  </a:moveTo>
                  <a:lnTo>
                    <a:pt x="0" y="281"/>
                  </a:lnTo>
                  <a:cubicBezTo>
                    <a:pt x="0" y="337"/>
                    <a:pt x="0" y="393"/>
                    <a:pt x="0" y="449"/>
                  </a:cubicBezTo>
                  <a:lnTo>
                    <a:pt x="1910" y="168"/>
                  </a:lnTo>
                  <a:cubicBezTo>
                    <a:pt x="1910" y="112"/>
                    <a:pt x="1910" y="56"/>
                    <a:pt x="191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24"/>
            <p:cNvSpPr/>
            <p:nvPr/>
          </p:nvSpPr>
          <p:spPr>
            <a:xfrm>
              <a:off x="2579975" y="2215100"/>
              <a:ext cx="49175" cy="15475"/>
            </a:xfrm>
            <a:custGeom>
              <a:rect b="b" l="l" r="r" t="t"/>
              <a:pathLst>
                <a:path extrusionOk="0" h="619" w="1967">
                  <a:moveTo>
                    <a:pt x="1910" y="1"/>
                  </a:moveTo>
                  <a:lnTo>
                    <a:pt x="0" y="450"/>
                  </a:lnTo>
                  <a:lnTo>
                    <a:pt x="57" y="619"/>
                  </a:lnTo>
                  <a:lnTo>
                    <a:pt x="1966" y="113"/>
                  </a:lnTo>
                  <a:lnTo>
                    <a:pt x="191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24"/>
            <p:cNvSpPr/>
            <p:nvPr/>
          </p:nvSpPr>
          <p:spPr>
            <a:xfrm>
              <a:off x="2358125" y="1998875"/>
              <a:ext cx="7050" cy="49175"/>
            </a:xfrm>
            <a:custGeom>
              <a:rect b="b" l="l" r="r" t="t"/>
              <a:pathLst>
                <a:path extrusionOk="0" h="1967" w="282">
                  <a:moveTo>
                    <a:pt x="113" y="0"/>
                  </a:moveTo>
                  <a:lnTo>
                    <a:pt x="0" y="1966"/>
                  </a:lnTo>
                  <a:lnTo>
                    <a:pt x="169" y="1966"/>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24"/>
            <p:cNvSpPr/>
            <p:nvPr/>
          </p:nvSpPr>
          <p:spPr>
            <a:xfrm>
              <a:off x="2426925" y="2014325"/>
              <a:ext cx="21075" cy="47750"/>
            </a:xfrm>
            <a:custGeom>
              <a:rect b="b" l="l" r="r" t="t"/>
              <a:pathLst>
                <a:path extrusionOk="0" h="1910" w="843">
                  <a:moveTo>
                    <a:pt x="674" y="0"/>
                  </a:moveTo>
                  <a:lnTo>
                    <a:pt x="1" y="1854"/>
                  </a:lnTo>
                  <a:lnTo>
                    <a:pt x="169" y="1910"/>
                  </a:lnTo>
                  <a:lnTo>
                    <a:pt x="843" y="56"/>
                  </a:lnTo>
                  <a:lnTo>
                    <a:pt x="67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24"/>
            <p:cNvSpPr/>
            <p:nvPr/>
          </p:nvSpPr>
          <p:spPr>
            <a:xfrm>
              <a:off x="2405875" y="2007300"/>
              <a:ext cx="15450" cy="47750"/>
            </a:xfrm>
            <a:custGeom>
              <a:rect b="b" l="l" r="r" t="t"/>
              <a:pathLst>
                <a:path extrusionOk="0" h="1910" w="618">
                  <a:moveTo>
                    <a:pt x="449" y="0"/>
                  </a:moveTo>
                  <a:lnTo>
                    <a:pt x="0" y="1854"/>
                  </a:lnTo>
                  <a:lnTo>
                    <a:pt x="112" y="1910"/>
                  </a:lnTo>
                  <a:lnTo>
                    <a:pt x="618" y="57"/>
                  </a:lnTo>
                  <a:lnTo>
                    <a:pt x="44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24"/>
            <p:cNvSpPr/>
            <p:nvPr/>
          </p:nvSpPr>
          <p:spPr>
            <a:xfrm>
              <a:off x="2382000" y="2001675"/>
              <a:ext cx="11250" cy="49175"/>
            </a:xfrm>
            <a:custGeom>
              <a:rect b="b" l="l" r="r" t="t"/>
              <a:pathLst>
                <a:path extrusionOk="0" h="1967" w="450">
                  <a:moveTo>
                    <a:pt x="281" y="1"/>
                  </a:moveTo>
                  <a:lnTo>
                    <a:pt x="0" y="1966"/>
                  </a:lnTo>
                  <a:lnTo>
                    <a:pt x="169" y="1966"/>
                  </a:lnTo>
                  <a:lnTo>
                    <a:pt x="45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24"/>
            <p:cNvSpPr/>
            <p:nvPr/>
          </p:nvSpPr>
          <p:spPr>
            <a:xfrm>
              <a:off x="2488700" y="2053625"/>
              <a:ext cx="33725" cy="42150"/>
            </a:xfrm>
            <a:custGeom>
              <a:rect b="b" l="l" r="r" t="t"/>
              <a:pathLst>
                <a:path extrusionOk="0" h="1686" w="1349">
                  <a:moveTo>
                    <a:pt x="1180" y="1"/>
                  </a:moveTo>
                  <a:lnTo>
                    <a:pt x="1" y="1573"/>
                  </a:lnTo>
                  <a:lnTo>
                    <a:pt x="169" y="1686"/>
                  </a:lnTo>
                  <a:lnTo>
                    <a:pt x="1349" y="113"/>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24"/>
            <p:cNvSpPr/>
            <p:nvPr/>
          </p:nvSpPr>
          <p:spPr>
            <a:xfrm>
              <a:off x="2506950" y="2071875"/>
              <a:ext cx="36550" cy="39350"/>
            </a:xfrm>
            <a:custGeom>
              <a:rect b="b" l="l" r="r" t="t"/>
              <a:pathLst>
                <a:path extrusionOk="0" h="1574" w="1462">
                  <a:moveTo>
                    <a:pt x="1349" y="1"/>
                  </a:moveTo>
                  <a:lnTo>
                    <a:pt x="1" y="1461"/>
                  </a:lnTo>
                  <a:lnTo>
                    <a:pt x="169" y="1574"/>
                  </a:lnTo>
                  <a:lnTo>
                    <a:pt x="1461" y="113"/>
                  </a:lnTo>
                  <a:lnTo>
                    <a:pt x="134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24"/>
            <p:cNvSpPr/>
            <p:nvPr/>
          </p:nvSpPr>
          <p:spPr>
            <a:xfrm>
              <a:off x="2469050" y="2039600"/>
              <a:ext cx="29500" cy="43550"/>
            </a:xfrm>
            <a:custGeom>
              <a:rect b="b" l="l" r="r" t="t"/>
              <a:pathLst>
                <a:path extrusionOk="0" h="1742" w="1180">
                  <a:moveTo>
                    <a:pt x="1011" y="0"/>
                  </a:moveTo>
                  <a:lnTo>
                    <a:pt x="0" y="1629"/>
                  </a:lnTo>
                  <a:lnTo>
                    <a:pt x="169" y="1741"/>
                  </a:lnTo>
                  <a:lnTo>
                    <a:pt x="1180" y="56"/>
                  </a:lnTo>
                  <a:lnTo>
                    <a:pt x="101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24"/>
            <p:cNvSpPr/>
            <p:nvPr/>
          </p:nvSpPr>
          <p:spPr>
            <a:xfrm>
              <a:off x="2449400" y="2025550"/>
              <a:ext cx="25300" cy="46350"/>
            </a:xfrm>
            <a:custGeom>
              <a:rect b="b" l="l" r="r" t="t"/>
              <a:pathLst>
                <a:path extrusionOk="0" h="1854" w="1012">
                  <a:moveTo>
                    <a:pt x="843" y="0"/>
                  </a:moveTo>
                  <a:lnTo>
                    <a:pt x="0" y="1742"/>
                  </a:lnTo>
                  <a:lnTo>
                    <a:pt x="169" y="1854"/>
                  </a:lnTo>
                  <a:lnTo>
                    <a:pt x="1011" y="57"/>
                  </a:lnTo>
                  <a:lnTo>
                    <a:pt x="8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24"/>
            <p:cNvSpPr/>
            <p:nvPr/>
          </p:nvSpPr>
          <p:spPr>
            <a:xfrm>
              <a:off x="2525225" y="2091550"/>
              <a:ext cx="39325" cy="36525"/>
            </a:xfrm>
            <a:custGeom>
              <a:rect b="b" l="l" r="r" t="t"/>
              <a:pathLst>
                <a:path extrusionOk="0" h="1461" w="1573">
                  <a:moveTo>
                    <a:pt x="1460" y="0"/>
                  </a:moveTo>
                  <a:lnTo>
                    <a:pt x="0" y="1348"/>
                  </a:lnTo>
                  <a:lnTo>
                    <a:pt x="112" y="1461"/>
                  </a:lnTo>
                  <a:lnTo>
                    <a:pt x="1573" y="113"/>
                  </a:lnTo>
                  <a:lnTo>
                    <a:pt x="146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24"/>
            <p:cNvSpPr/>
            <p:nvPr/>
          </p:nvSpPr>
          <p:spPr>
            <a:xfrm>
              <a:off x="2521000" y="2102775"/>
              <a:ext cx="51975" cy="43550"/>
            </a:xfrm>
            <a:custGeom>
              <a:rect b="b" l="l" r="r" t="t"/>
              <a:pathLst>
                <a:path extrusionOk="0" h="1742" w="2079">
                  <a:moveTo>
                    <a:pt x="1966" y="1"/>
                  </a:moveTo>
                  <a:lnTo>
                    <a:pt x="1" y="1573"/>
                  </a:lnTo>
                  <a:lnTo>
                    <a:pt x="113" y="1742"/>
                  </a:lnTo>
                  <a:lnTo>
                    <a:pt x="2079" y="113"/>
                  </a:lnTo>
                  <a:lnTo>
                    <a:pt x="196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24"/>
            <p:cNvSpPr/>
            <p:nvPr/>
          </p:nvSpPr>
          <p:spPr>
            <a:xfrm>
              <a:off x="2556100" y="2175800"/>
              <a:ext cx="60400" cy="28100"/>
            </a:xfrm>
            <a:custGeom>
              <a:rect b="b" l="l" r="r" t="t"/>
              <a:pathLst>
                <a:path extrusionOk="0" h="1124" w="2416">
                  <a:moveTo>
                    <a:pt x="2360" y="0"/>
                  </a:moveTo>
                  <a:lnTo>
                    <a:pt x="1" y="955"/>
                  </a:lnTo>
                  <a:cubicBezTo>
                    <a:pt x="1" y="1011"/>
                    <a:pt x="1" y="1067"/>
                    <a:pt x="57" y="1123"/>
                  </a:cubicBezTo>
                  <a:lnTo>
                    <a:pt x="2416" y="112"/>
                  </a:lnTo>
                  <a:lnTo>
                    <a:pt x="236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24"/>
            <p:cNvSpPr/>
            <p:nvPr/>
          </p:nvSpPr>
          <p:spPr>
            <a:xfrm>
              <a:off x="2546275" y="2149100"/>
              <a:ext cx="57600" cy="33725"/>
            </a:xfrm>
            <a:custGeom>
              <a:rect b="b" l="l" r="r" t="t"/>
              <a:pathLst>
                <a:path extrusionOk="0" h="1349" w="2304">
                  <a:moveTo>
                    <a:pt x="2247" y="1"/>
                  </a:moveTo>
                  <a:lnTo>
                    <a:pt x="0" y="1237"/>
                  </a:lnTo>
                  <a:cubicBezTo>
                    <a:pt x="0" y="1237"/>
                    <a:pt x="0" y="1293"/>
                    <a:pt x="57" y="1349"/>
                  </a:cubicBezTo>
                  <a:lnTo>
                    <a:pt x="2303" y="169"/>
                  </a:lnTo>
                  <a:lnTo>
                    <a:pt x="224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24"/>
            <p:cNvSpPr/>
            <p:nvPr/>
          </p:nvSpPr>
          <p:spPr>
            <a:xfrm>
              <a:off x="2533650" y="2125250"/>
              <a:ext cx="54775" cy="39325"/>
            </a:xfrm>
            <a:custGeom>
              <a:rect b="b" l="l" r="r" t="t"/>
              <a:pathLst>
                <a:path extrusionOk="0" h="1573" w="2191">
                  <a:moveTo>
                    <a:pt x="2134" y="0"/>
                  </a:moveTo>
                  <a:lnTo>
                    <a:pt x="0" y="1404"/>
                  </a:lnTo>
                  <a:lnTo>
                    <a:pt x="112" y="1573"/>
                  </a:lnTo>
                  <a:lnTo>
                    <a:pt x="2190" y="169"/>
                  </a:lnTo>
                  <a:lnTo>
                    <a:pt x="213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24"/>
            <p:cNvSpPr/>
            <p:nvPr/>
          </p:nvSpPr>
          <p:spPr>
            <a:xfrm>
              <a:off x="2563125" y="2202475"/>
              <a:ext cx="61800" cy="21075"/>
            </a:xfrm>
            <a:custGeom>
              <a:rect b="b" l="l" r="r" t="t"/>
              <a:pathLst>
                <a:path extrusionOk="0" h="843" w="2472">
                  <a:moveTo>
                    <a:pt x="2416" y="0"/>
                  </a:moveTo>
                  <a:lnTo>
                    <a:pt x="0" y="674"/>
                  </a:lnTo>
                  <a:lnTo>
                    <a:pt x="57" y="843"/>
                  </a:lnTo>
                  <a:lnTo>
                    <a:pt x="2472" y="169"/>
                  </a:lnTo>
                  <a:cubicBezTo>
                    <a:pt x="2472" y="113"/>
                    <a:pt x="2416" y="56"/>
                    <a:pt x="241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24"/>
            <p:cNvSpPr/>
            <p:nvPr/>
          </p:nvSpPr>
          <p:spPr>
            <a:xfrm>
              <a:off x="2568750" y="2229150"/>
              <a:ext cx="63200" cy="16875"/>
            </a:xfrm>
            <a:custGeom>
              <a:rect b="b" l="l" r="r" t="t"/>
              <a:pathLst>
                <a:path extrusionOk="0" h="675" w="2528">
                  <a:moveTo>
                    <a:pt x="2528" y="0"/>
                  </a:moveTo>
                  <a:lnTo>
                    <a:pt x="56" y="506"/>
                  </a:lnTo>
                  <a:lnTo>
                    <a:pt x="0" y="674"/>
                  </a:lnTo>
                  <a:lnTo>
                    <a:pt x="2528" y="169"/>
                  </a:lnTo>
                  <a:cubicBezTo>
                    <a:pt x="2528" y="113"/>
                    <a:pt x="2528" y="57"/>
                    <a:pt x="252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24"/>
            <p:cNvSpPr/>
            <p:nvPr/>
          </p:nvSpPr>
          <p:spPr>
            <a:xfrm>
              <a:off x="2571550" y="2257225"/>
              <a:ext cx="63200" cy="9850"/>
            </a:xfrm>
            <a:custGeom>
              <a:rect b="b" l="l" r="r" t="t"/>
              <a:pathLst>
                <a:path extrusionOk="0" h="394" w="2528">
                  <a:moveTo>
                    <a:pt x="2528" y="1"/>
                  </a:moveTo>
                  <a:lnTo>
                    <a:pt x="0" y="225"/>
                  </a:lnTo>
                  <a:cubicBezTo>
                    <a:pt x="0" y="281"/>
                    <a:pt x="0" y="338"/>
                    <a:pt x="0" y="394"/>
                  </a:cubicBezTo>
                  <a:lnTo>
                    <a:pt x="2528" y="169"/>
                  </a:lnTo>
                  <a:lnTo>
                    <a:pt x="252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24"/>
            <p:cNvSpPr/>
            <p:nvPr/>
          </p:nvSpPr>
          <p:spPr>
            <a:xfrm>
              <a:off x="2412875" y="2010100"/>
              <a:ext cx="22500" cy="61800"/>
            </a:xfrm>
            <a:custGeom>
              <a:rect b="b" l="l" r="r" t="t"/>
              <a:pathLst>
                <a:path extrusionOk="0" h="2472" w="900">
                  <a:moveTo>
                    <a:pt x="731" y="1"/>
                  </a:moveTo>
                  <a:lnTo>
                    <a:pt x="1" y="2472"/>
                  </a:lnTo>
                  <a:lnTo>
                    <a:pt x="113" y="2472"/>
                  </a:lnTo>
                  <a:lnTo>
                    <a:pt x="900" y="57"/>
                  </a:lnTo>
                  <a:lnTo>
                    <a:pt x="73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24"/>
            <p:cNvSpPr/>
            <p:nvPr/>
          </p:nvSpPr>
          <p:spPr>
            <a:xfrm>
              <a:off x="2391825" y="2004500"/>
              <a:ext cx="16875" cy="61800"/>
            </a:xfrm>
            <a:custGeom>
              <a:rect b="b" l="l" r="r" t="t"/>
              <a:pathLst>
                <a:path extrusionOk="0" h="2472" w="675">
                  <a:moveTo>
                    <a:pt x="506" y="0"/>
                  </a:moveTo>
                  <a:lnTo>
                    <a:pt x="0" y="2471"/>
                  </a:lnTo>
                  <a:lnTo>
                    <a:pt x="169" y="2471"/>
                  </a:lnTo>
                  <a:lnTo>
                    <a:pt x="67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24"/>
            <p:cNvSpPr/>
            <p:nvPr/>
          </p:nvSpPr>
          <p:spPr>
            <a:xfrm>
              <a:off x="2369350" y="2000275"/>
              <a:ext cx="9850" cy="63200"/>
            </a:xfrm>
            <a:custGeom>
              <a:rect b="b" l="l" r="r" t="t"/>
              <a:pathLst>
                <a:path extrusionOk="0" h="2528" w="394">
                  <a:moveTo>
                    <a:pt x="225" y="1"/>
                  </a:moveTo>
                  <a:lnTo>
                    <a:pt x="1" y="2528"/>
                  </a:lnTo>
                  <a:lnTo>
                    <a:pt x="169" y="2528"/>
                  </a:lnTo>
                  <a:lnTo>
                    <a:pt x="39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24"/>
            <p:cNvSpPr/>
            <p:nvPr/>
          </p:nvSpPr>
          <p:spPr>
            <a:xfrm>
              <a:off x="2505550" y="2081725"/>
              <a:ext cx="47775" cy="47750"/>
            </a:xfrm>
            <a:custGeom>
              <a:rect b="b" l="l" r="r" t="t"/>
              <a:pathLst>
                <a:path extrusionOk="0" h="1910" w="1911">
                  <a:moveTo>
                    <a:pt x="1798" y="0"/>
                  </a:moveTo>
                  <a:lnTo>
                    <a:pt x="1" y="1797"/>
                  </a:lnTo>
                  <a:cubicBezTo>
                    <a:pt x="57" y="1854"/>
                    <a:pt x="113" y="1910"/>
                    <a:pt x="169" y="1910"/>
                  </a:cubicBezTo>
                  <a:lnTo>
                    <a:pt x="1910" y="112"/>
                  </a:lnTo>
                  <a:lnTo>
                    <a:pt x="179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24"/>
            <p:cNvSpPr/>
            <p:nvPr/>
          </p:nvSpPr>
          <p:spPr>
            <a:xfrm>
              <a:off x="2490100" y="2063450"/>
              <a:ext cx="43575" cy="50575"/>
            </a:xfrm>
            <a:custGeom>
              <a:rect b="b" l="l" r="r" t="t"/>
              <a:pathLst>
                <a:path extrusionOk="0" h="2023" w="1743">
                  <a:moveTo>
                    <a:pt x="1574" y="1"/>
                  </a:moveTo>
                  <a:lnTo>
                    <a:pt x="1" y="1967"/>
                  </a:lnTo>
                  <a:lnTo>
                    <a:pt x="113" y="2023"/>
                  </a:lnTo>
                  <a:lnTo>
                    <a:pt x="1742" y="113"/>
                  </a:lnTo>
                  <a:lnTo>
                    <a:pt x="157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24"/>
            <p:cNvSpPr/>
            <p:nvPr/>
          </p:nvSpPr>
          <p:spPr>
            <a:xfrm>
              <a:off x="2453600" y="2031175"/>
              <a:ext cx="32325" cy="59000"/>
            </a:xfrm>
            <a:custGeom>
              <a:rect b="b" l="l" r="r" t="t"/>
              <a:pathLst>
                <a:path extrusionOk="0" h="2360" w="1293">
                  <a:moveTo>
                    <a:pt x="1180" y="0"/>
                  </a:moveTo>
                  <a:lnTo>
                    <a:pt x="1" y="2247"/>
                  </a:lnTo>
                  <a:lnTo>
                    <a:pt x="113" y="2359"/>
                  </a:lnTo>
                  <a:lnTo>
                    <a:pt x="1292" y="112"/>
                  </a:lnTo>
                  <a:lnTo>
                    <a:pt x="118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24"/>
            <p:cNvSpPr/>
            <p:nvPr/>
          </p:nvSpPr>
          <p:spPr>
            <a:xfrm>
              <a:off x="2471850" y="2046600"/>
              <a:ext cx="39350" cy="54800"/>
            </a:xfrm>
            <a:custGeom>
              <a:rect b="b" l="l" r="r" t="t"/>
              <a:pathLst>
                <a:path extrusionOk="0" h="2192" w="1574">
                  <a:moveTo>
                    <a:pt x="1405" y="1"/>
                  </a:moveTo>
                  <a:lnTo>
                    <a:pt x="1" y="2135"/>
                  </a:lnTo>
                  <a:lnTo>
                    <a:pt x="169" y="2191"/>
                  </a:lnTo>
                  <a:lnTo>
                    <a:pt x="1573" y="113"/>
                  </a:lnTo>
                  <a:lnTo>
                    <a:pt x="140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24"/>
            <p:cNvSpPr/>
            <p:nvPr/>
          </p:nvSpPr>
          <p:spPr>
            <a:xfrm>
              <a:off x="2433950" y="2019925"/>
              <a:ext cx="28100" cy="60400"/>
            </a:xfrm>
            <a:custGeom>
              <a:rect b="b" l="l" r="r" t="t"/>
              <a:pathLst>
                <a:path extrusionOk="0" h="2416" w="1124">
                  <a:moveTo>
                    <a:pt x="955" y="1"/>
                  </a:moveTo>
                  <a:lnTo>
                    <a:pt x="0" y="2360"/>
                  </a:lnTo>
                  <a:lnTo>
                    <a:pt x="113" y="2416"/>
                  </a:lnTo>
                  <a:lnTo>
                    <a:pt x="1124" y="57"/>
                  </a:lnTo>
                  <a:lnTo>
                    <a:pt x="95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24"/>
            <p:cNvSpPr/>
            <p:nvPr/>
          </p:nvSpPr>
          <p:spPr>
            <a:xfrm>
              <a:off x="2053425" y="1998875"/>
              <a:ext cx="579925" cy="574825"/>
            </a:xfrm>
            <a:custGeom>
              <a:rect b="b" l="l" r="r" t="t"/>
              <a:pathLst>
                <a:path extrusionOk="0" h="22993" w="23197">
                  <a:moveTo>
                    <a:pt x="11739" y="0"/>
                  </a:moveTo>
                  <a:cubicBezTo>
                    <a:pt x="11402" y="0"/>
                    <a:pt x="11121" y="0"/>
                    <a:pt x="10784" y="57"/>
                  </a:cubicBezTo>
                  <a:lnTo>
                    <a:pt x="10616" y="57"/>
                  </a:lnTo>
                  <a:cubicBezTo>
                    <a:pt x="10279" y="57"/>
                    <a:pt x="9998" y="113"/>
                    <a:pt x="9661" y="169"/>
                  </a:cubicBezTo>
                  <a:lnTo>
                    <a:pt x="9493" y="225"/>
                  </a:lnTo>
                  <a:cubicBezTo>
                    <a:pt x="9156" y="281"/>
                    <a:pt x="8875" y="337"/>
                    <a:pt x="8538" y="450"/>
                  </a:cubicBezTo>
                  <a:lnTo>
                    <a:pt x="8425" y="506"/>
                  </a:lnTo>
                  <a:cubicBezTo>
                    <a:pt x="8145" y="562"/>
                    <a:pt x="7808" y="674"/>
                    <a:pt x="7471" y="843"/>
                  </a:cubicBezTo>
                  <a:lnTo>
                    <a:pt x="7358" y="899"/>
                  </a:lnTo>
                  <a:cubicBezTo>
                    <a:pt x="7021" y="1011"/>
                    <a:pt x="6741" y="1124"/>
                    <a:pt x="6404" y="1292"/>
                  </a:cubicBezTo>
                  <a:cubicBezTo>
                    <a:pt x="3708" y="2696"/>
                    <a:pt x="1686" y="5168"/>
                    <a:pt x="787" y="8088"/>
                  </a:cubicBezTo>
                  <a:lnTo>
                    <a:pt x="787" y="8200"/>
                  </a:lnTo>
                  <a:cubicBezTo>
                    <a:pt x="1" y="10728"/>
                    <a:pt x="113" y="13368"/>
                    <a:pt x="1124" y="15783"/>
                  </a:cubicBezTo>
                  <a:cubicBezTo>
                    <a:pt x="1236" y="16120"/>
                    <a:pt x="1405" y="16513"/>
                    <a:pt x="1573" y="16850"/>
                  </a:cubicBezTo>
                  <a:lnTo>
                    <a:pt x="1686" y="16962"/>
                  </a:lnTo>
                  <a:cubicBezTo>
                    <a:pt x="1742" y="17131"/>
                    <a:pt x="1798" y="17243"/>
                    <a:pt x="1910" y="17355"/>
                  </a:cubicBezTo>
                  <a:cubicBezTo>
                    <a:pt x="1910" y="17411"/>
                    <a:pt x="1910" y="17411"/>
                    <a:pt x="1967" y="17468"/>
                  </a:cubicBezTo>
                  <a:lnTo>
                    <a:pt x="2191" y="17861"/>
                  </a:lnTo>
                  <a:lnTo>
                    <a:pt x="2191" y="17917"/>
                  </a:lnTo>
                  <a:lnTo>
                    <a:pt x="2247" y="17973"/>
                  </a:lnTo>
                  <a:cubicBezTo>
                    <a:pt x="2304" y="18085"/>
                    <a:pt x="2416" y="18198"/>
                    <a:pt x="2472" y="18310"/>
                  </a:cubicBezTo>
                  <a:cubicBezTo>
                    <a:pt x="2809" y="18759"/>
                    <a:pt x="3202" y="19152"/>
                    <a:pt x="3595" y="19546"/>
                  </a:cubicBezTo>
                  <a:lnTo>
                    <a:pt x="3708" y="19714"/>
                  </a:lnTo>
                  <a:cubicBezTo>
                    <a:pt x="3764" y="19770"/>
                    <a:pt x="3876" y="19883"/>
                    <a:pt x="3988" y="19995"/>
                  </a:cubicBezTo>
                  <a:lnTo>
                    <a:pt x="4157" y="20107"/>
                  </a:lnTo>
                  <a:lnTo>
                    <a:pt x="4438" y="20332"/>
                  </a:lnTo>
                  <a:lnTo>
                    <a:pt x="4550" y="20444"/>
                  </a:lnTo>
                  <a:lnTo>
                    <a:pt x="4831" y="20669"/>
                  </a:lnTo>
                  <a:lnTo>
                    <a:pt x="4999" y="20781"/>
                  </a:lnTo>
                  <a:lnTo>
                    <a:pt x="5280" y="21006"/>
                  </a:lnTo>
                  <a:lnTo>
                    <a:pt x="5449" y="21118"/>
                  </a:lnTo>
                  <a:lnTo>
                    <a:pt x="5786" y="21343"/>
                  </a:lnTo>
                  <a:lnTo>
                    <a:pt x="5954" y="21455"/>
                  </a:lnTo>
                  <a:cubicBezTo>
                    <a:pt x="6235" y="21568"/>
                    <a:pt x="6516" y="21736"/>
                    <a:pt x="6797" y="21848"/>
                  </a:cubicBezTo>
                  <a:lnTo>
                    <a:pt x="6965" y="21961"/>
                  </a:lnTo>
                  <a:cubicBezTo>
                    <a:pt x="7246" y="22073"/>
                    <a:pt x="7527" y="22185"/>
                    <a:pt x="7864" y="22298"/>
                  </a:cubicBezTo>
                  <a:cubicBezTo>
                    <a:pt x="8032" y="22354"/>
                    <a:pt x="8145" y="22466"/>
                    <a:pt x="8313" y="22466"/>
                  </a:cubicBezTo>
                  <a:cubicBezTo>
                    <a:pt x="9464" y="22821"/>
                    <a:pt x="10634" y="22992"/>
                    <a:pt x="11787" y="22992"/>
                  </a:cubicBezTo>
                  <a:cubicBezTo>
                    <a:pt x="15920" y="22992"/>
                    <a:pt x="19829" y="20795"/>
                    <a:pt x="21849" y="17018"/>
                  </a:cubicBezTo>
                  <a:cubicBezTo>
                    <a:pt x="22242" y="16344"/>
                    <a:pt x="22523" y="15614"/>
                    <a:pt x="22747" y="14884"/>
                  </a:cubicBezTo>
                  <a:lnTo>
                    <a:pt x="22804" y="14772"/>
                  </a:lnTo>
                  <a:cubicBezTo>
                    <a:pt x="22804" y="14659"/>
                    <a:pt x="22860" y="14491"/>
                    <a:pt x="22916" y="14379"/>
                  </a:cubicBezTo>
                  <a:lnTo>
                    <a:pt x="22972" y="14210"/>
                  </a:lnTo>
                  <a:cubicBezTo>
                    <a:pt x="22972" y="14098"/>
                    <a:pt x="23028" y="13985"/>
                    <a:pt x="23028" y="13873"/>
                  </a:cubicBezTo>
                  <a:lnTo>
                    <a:pt x="23028" y="13705"/>
                  </a:lnTo>
                  <a:cubicBezTo>
                    <a:pt x="23028" y="13536"/>
                    <a:pt x="23084" y="13424"/>
                    <a:pt x="23141" y="13255"/>
                  </a:cubicBezTo>
                  <a:lnTo>
                    <a:pt x="23141" y="13087"/>
                  </a:lnTo>
                  <a:cubicBezTo>
                    <a:pt x="23141" y="12918"/>
                    <a:pt x="23141" y="12750"/>
                    <a:pt x="23141" y="12637"/>
                  </a:cubicBezTo>
                  <a:lnTo>
                    <a:pt x="23141" y="12581"/>
                  </a:lnTo>
                  <a:lnTo>
                    <a:pt x="23141" y="12188"/>
                  </a:lnTo>
                  <a:cubicBezTo>
                    <a:pt x="23197" y="12132"/>
                    <a:pt x="23197" y="12020"/>
                    <a:pt x="23141" y="12020"/>
                  </a:cubicBezTo>
                  <a:lnTo>
                    <a:pt x="23141" y="11626"/>
                  </a:lnTo>
                  <a:lnTo>
                    <a:pt x="23141" y="11514"/>
                  </a:lnTo>
                  <a:lnTo>
                    <a:pt x="20782" y="11514"/>
                  </a:lnTo>
                  <a:lnTo>
                    <a:pt x="20782" y="11683"/>
                  </a:lnTo>
                  <a:lnTo>
                    <a:pt x="21287" y="11683"/>
                  </a:lnTo>
                  <a:lnTo>
                    <a:pt x="21287" y="12413"/>
                  </a:lnTo>
                  <a:lnTo>
                    <a:pt x="20725" y="12300"/>
                  </a:lnTo>
                  <a:cubicBezTo>
                    <a:pt x="20725" y="12357"/>
                    <a:pt x="20725" y="12413"/>
                    <a:pt x="20725" y="12525"/>
                  </a:cubicBezTo>
                  <a:lnTo>
                    <a:pt x="21231" y="12525"/>
                  </a:lnTo>
                  <a:cubicBezTo>
                    <a:pt x="21231" y="12806"/>
                    <a:pt x="21175" y="13087"/>
                    <a:pt x="21119" y="13311"/>
                  </a:cubicBezTo>
                  <a:lnTo>
                    <a:pt x="20613" y="13199"/>
                  </a:lnTo>
                  <a:lnTo>
                    <a:pt x="20613" y="13368"/>
                  </a:lnTo>
                  <a:lnTo>
                    <a:pt x="21119" y="13480"/>
                  </a:lnTo>
                  <a:cubicBezTo>
                    <a:pt x="21062" y="13705"/>
                    <a:pt x="21006" y="13985"/>
                    <a:pt x="20894" y="14210"/>
                  </a:cubicBezTo>
                  <a:lnTo>
                    <a:pt x="20445" y="14042"/>
                  </a:lnTo>
                  <a:cubicBezTo>
                    <a:pt x="20445" y="14098"/>
                    <a:pt x="20388" y="14154"/>
                    <a:pt x="20388" y="14210"/>
                  </a:cubicBezTo>
                  <a:lnTo>
                    <a:pt x="20894" y="14322"/>
                  </a:lnTo>
                  <a:cubicBezTo>
                    <a:pt x="20782" y="14603"/>
                    <a:pt x="20725" y="14828"/>
                    <a:pt x="20613" y="15052"/>
                  </a:cubicBezTo>
                  <a:lnTo>
                    <a:pt x="20164" y="14884"/>
                  </a:lnTo>
                  <a:lnTo>
                    <a:pt x="20108" y="14996"/>
                  </a:lnTo>
                  <a:lnTo>
                    <a:pt x="20557" y="15221"/>
                  </a:lnTo>
                  <a:cubicBezTo>
                    <a:pt x="20445" y="15446"/>
                    <a:pt x="20332" y="15670"/>
                    <a:pt x="20220" y="15895"/>
                  </a:cubicBezTo>
                  <a:lnTo>
                    <a:pt x="19771" y="15670"/>
                  </a:lnTo>
                  <a:lnTo>
                    <a:pt x="19714" y="15839"/>
                  </a:lnTo>
                  <a:lnTo>
                    <a:pt x="20164" y="16063"/>
                  </a:lnTo>
                  <a:cubicBezTo>
                    <a:pt x="19995" y="16288"/>
                    <a:pt x="19883" y="16513"/>
                    <a:pt x="19714" y="16737"/>
                  </a:cubicBezTo>
                  <a:lnTo>
                    <a:pt x="19321" y="16457"/>
                  </a:lnTo>
                  <a:cubicBezTo>
                    <a:pt x="19321" y="16513"/>
                    <a:pt x="19265" y="16569"/>
                    <a:pt x="19209" y="16625"/>
                  </a:cubicBezTo>
                  <a:lnTo>
                    <a:pt x="19658" y="16906"/>
                  </a:lnTo>
                  <a:cubicBezTo>
                    <a:pt x="19490" y="17074"/>
                    <a:pt x="19378" y="17299"/>
                    <a:pt x="19209" y="17468"/>
                  </a:cubicBezTo>
                  <a:lnTo>
                    <a:pt x="18816" y="17187"/>
                  </a:lnTo>
                  <a:lnTo>
                    <a:pt x="18704" y="17299"/>
                  </a:lnTo>
                  <a:lnTo>
                    <a:pt x="19097" y="17636"/>
                  </a:lnTo>
                  <a:cubicBezTo>
                    <a:pt x="18928" y="17805"/>
                    <a:pt x="18760" y="18029"/>
                    <a:pt x="18591" y="18198"/>
                  </a:cubicBezTo>
                  <a:lnTo>
                    <a:pt x="18198" y="17861"/>
                  </a:lnTo>
                  <a:lnTo>
                    <a:pt x="18086" y="17973"/>
                  </a:lnTo>
                  <a:lnTo>
                    <a:pt x="18423" y="18310"/>
                  </a:lnTo>
                  <a:lnTo>
                    <a:pt x="17917" y="18816"/>
                  </a:lnTo>
                  <a:lnTo>
                    <a:pt x="17580" y="18422"/>
                  </a:lnTo>
                  <a:lnTo>
                    <a:pt x="17468" y="18535"/>
                  </a:lnTo>
                  <a:lnTo>
                    <a:pt x="17805" y="18928"/>
                  </a:lnTo>
                  <a:cubicBezTo>
                    <a:pt x="17580" y="19096"/>
                    <a:pt x="17356" y="19265"/>
                    <a:pt x="17131" y="19377"/>
                  </a:cubicBezTo>
                  <a:lnTo>
                    <a:pt x="16850" y="18984"/>
                  </a:lnTo>
                  <a:lnTo>
                    <a:pt x="16738" y="19040"/>
                  </a:lnTo>
                  <a:lnTo>
                    <a:pt x="17019" y="19489"/>
                  </a:lnTo>
                  <a:cubicBezTo>
                    <a:pt x="16794" y="19602"/>
                    <a:pt x="16569" y="19770"/>
                    <a:pt x="16401" y="19883"/>
                  </a:cubicBezTo>
                  <a:lnTo>
                    <a:pt x="16120" y="19433"/>
                  </a:lnTo>
                  <a:lnTo>
                    <a:pt x="16008" y="19489"/>
                  </a:lnTo>
                  <a:lnTo>
                    <a:pt x="16232" y="19939"/>
                  </a:lnTo>
                  <a:cubicBezTo>
                    <a:pt x="16008" y="20051"/>
                    <a:pt x="15783" y="20163"/>
                    <a:pt x="15502" y="20276"/>
                  </a:cubicBezTo>
                  <a:lnTo>
                    <a:pt x="15334" y="19826"/>
                  </a:lnTo>
                  <a:lnTo>
                    <a:pt x="15165" y="19883"/>
                  </a:lnTo>
                  <a:lnTo>
                    <a:pt x="15390" y="20332"/>
                  </a:lnTo>
                  <a:cubicBezTo>
                    <a:pt x="15109" y="20444"/>
                    <a:pt x="14884" y="20500"/>
                    <a:pt x="14660" y="20557"/>
                  </a:cubicBezTo>
                  <a:lnTo>
                    <a:pt x="14491" y="20107"/>
                  </a:lnTo>
                  <a:lnTo>
                    <a:pt x="14379" y="20163"/>
                  </a:lnTo>
                  <a:lnTo>
                    <a:pt x="14491" y="20613"/>
                  </a:lnTo>
                  <a:cubicBezTo>
                    <a:pt x="14267" y="20725"/>
                    <a:pt x="13986" y="20781"/>
                    <a:pt x="13761" y="20837"/>
                  </a:cubicBezTo>
                  <a:lnTo>
                    <a:pt x="13649" y="20332"/>
                  </a:lnTo>
                  <a:lnTo>
                    <a:pt x="13480" y="20332"/>
                  </a:lnTo>
                  <a:lnTo>
                    <a:pt x="13593" y="20837"/>
                  </a:lnTo>
                  <a:cubicBezTo>
                    <a:pt x="13312" y="20894"/>
                    <a:pt x="13087" y="20894"/>
                    <a:pt x="12862" y="20950"/>
                  </a:cubicBezTo>
                  <a:lnTo>
                    <a:pt x="12806" y="20444"/>
                  </a:lnTo>
                  <a:lnTo>
                    <a:pt x="12638" y="20444"/>
                  </a:lnTo>
                  <a:lnTo>
                    <a:pt x="12694" y="20950"/>
                  </a:lnTo>
                  <a:lnTo>
                    <a:pt x="11908" y="20950"/>
                  </a:lnTo>
                  <a:lnTo>
                    <a:pt x="11908" y="20444"/>
                  </a:lnTo>
                  <a:lnTo>
                    <a:pt x="11739" y="20444"/>
                  </a:lnTo>
                  <a:lnTo>
                    <a:pt x="11739" y="20950"/>
                  </a:lnTo>
                  <a:lnTo>
                    <a:pt x="11009" y="20950"/>
                  </a:lnTo>
                  <a:lnTo>
                    <a:pt x="11065" y="20444"/>
                  </a:lnTo>
                  <a:lnTo>
                    <a:pt x="10897" y="20444"/>
                  </a:lnTo>
                  <a:lnTo>
                    <a:pt x="10841" y="20950"/>
                  </a:lnTo>
                  <a:cubicBezTo>
                    <a:pt x="10560" y="20950"/>
                    <a:pt x="10335" y="20894"/>
                    <a:pt x="10054" y="20837"/>
                  </a:cubicBezTo>
                  <a:lnTo>
                    <a:pt x="10167" y="20332"/>
                  </a:lnTo>
                  <a:lnTo>
                    <a:pt x="9998" y="20332"/>
                  </a:lnTo>
                  <a:lnTo>
                    <a:pt x="9886" y="20837"/>
                  </a:lnTo>
                  <a:cubicBezTo>
                    <a:pt x="9661" y="20781"/>
                    <a:pt x="9436" y="20725"/>
                    <a:pt x="9212" y="20669"/>
                  </a:cubicBezTo>
                  <a:lnTo>
                    <a:pt x="9324" y="20163"/>
                  </a:lnTo>
                  <a:lnTo>
                    <a:pt x="9212" y="20107"/>
                  </a:lnTo>
                  <a:lnTo>
                    <a:pt x="9043" y="20613"/>
                  </a:lnTo>
                  <a:cubicBezTo>
                    <a:pt x="8819" y="20500"/>
                    <a:pt x="8538" y="20444"/>
                    <a:pt x="8313" y="20332"/>
                  </a:cubicBezTo>
                  <a:lnTo>
                    <a:pt x="8538" y="19883"/>
                  </a:lnTo>
                  <a:cubicBezTo>
                    <a:pt x="8482" y="19826"/>
                    <a:pt x="8425" y="19826"/>
                    <a:pt x="8369" y="19826"/>
                  </a:cubicBezTo>
                  <a:lnTo>
                    <a:pt x="8088" y="20220"/>
                  </a:lnTo>
                  <a:cubicBezTo>
                    <a:pt x="7864" y="20107"/>
                    <a:pt x="7639" y="19995"/>
                    <a:pt x="7414" y="19883"/>
                  </a:cubicBezTo>
                  <a:lnTo>
                    <a:pt x="7639" y="19489"/>
                  </a:lnTo>
                  <a:lnTo>
                    <a:pt x="7527" y="19377"/>
                  </a:lnTo>
                  <a:lnTo>
                    <a:pt x="7246" y="19826"/>
                  </a:lnTo>
                  <a:cubicBezTo>
                    <a:pt x="7021" y="19714"/>
                    <a:pt x="6797" y="19546"/>
                    <a:pt x="6628" y="19433"/>
                  </a:cubicBezTo>
                  <a:lnTo>
                    <a:pt x="6853" y="18984"/>
                  </a:lnTo>
                  <a:lnTo>
                    <a:pt x="6741" y="18928"/>
                  </a:lnTo>
                  <a:lnTo>
                    <a:pt x="6460" y="19321"/>
                  </a:lnTo>
                  <a:cubicBezTo>
                    <a:pt x="6235" y="19209"/>
                    <a:pt x="6067" y="19040"/>
                    <a:pt x="5842" y="18872"/>
                  </a:cubicBezTo>
                  <a:lnTo>
                    <a:pt x="6179" y="18479"/>
                  </a:lnTo>
                  <a:lnTo>
                    <a:pt x="6067" y="18366"/>
                  </a:lnTo>
                  <a:lnTo>
                    <a:pt x="5730" y="18759"/>
                  </a:lnTo>
                  <a:cubicBezTo>
                    <a:pt x="5561" y="18591"/>
                    <a:pt x="5336" y="18422"/>
                    <a:pt x="5168" y="18254"/>
                  </a:cubicBezTo>
                  <a:lnTo>
                    <a:pt x="5505" y="17917"/>
                  </a:lnTo>
                  <a:lnTo>
                    <a:pt x="5393" y="17748"/>
                  </a:lnTo>
                  <a:lnTo>
                    <a:pt x="5056" y="18142"/>
                  </a:lnTo>
                  <a:cubicBezTo>
                    <a:pt x="4887" y="17973"/>
                    <a:pt x="4719" y="17748"/>
                    <a:pt x="4550" y="17580"/>
                  </a:cubicBezTo>
                  <a:lnTo>
                    <a:pt x="4943" y="17243"/>
                  </a:lnTo>
                  <a:lnTo>
                    <a:pt x="4831" y="17131"/>
                  </a:lnTo>
                  <a:lnTo>
                    <a:pt x="4438" y="17468"/>
                  </a:lnTo>
                  <a:cubicBezTo>
                    <a:pt x="4269" y="17243"/>
                    <a:pt x="4101" y="17018"/>
                    <a:pt x="3988" y="16794"/>
                  </a:cubicBezTo>
                  <a:lnTo>
                    <a:pt x="4382" y="16569"/>
                  </a:lnTo>
                  <a:cubicBezTo>
                    <a:pt x="4382" y="16513"/>
                    <a:pt x="4325" y="16457"/>
                    <a:pt x="4269" y="16400"/>
                  </a:cubicBezTo>
                  <a:lnTo>
                    <a:pt x="3876" y="16681"/>
                  </a:lnTo>
                  <a:cubicBezTo>
                    <a:pt x="3764" y="16457"/>
                    <a:pt x="3595" y="16232"/>
                    <a:pt x="3483" y="16063"/>
                  </a:cubicBezTo>
                  <a:lnTo>
                    <a:pt x="3932" y="15783"/>
                  </a:lnTo>
                  <a:lnTo>
                    <a:pt x="3876" y="15670"/>
                  </a:lnTo>
                  <a:lnTo>
                    <a:pt x="3427" y="15895"/>
                  </a:lnTo>
                  <a:cubicBezTo>
                    <a:pt x="3314" y="15670"/>
                    <a:pt x="3202" y="15446"/>
                    <a:pt x="3090" y="15165"/>
                  </a:cubicBezTo>
                  <a:lnTo>
                    <a:pt x="3539" y="14996"/>
                  </a:lnTo>
                  <a:lnTo>
                    <a:pt x="3483" y="14828"/>
                  </a:lnTo>
                  <a:lnTo>
                    <a:pt x="3034" y="14996"/>
                  </a:lnTo>
                  <a:cubicBezTo>
                    <a:pt x="2921" y="14772"/>
                    <a:pt x="2865" y="14547"/>
                    <a:pt x="2809" y="14322"/>
                  </a:cubicBezTo>
                  <a:lnTo>
                    <a:pt x="3258" y="14154"/>
                  </a:lnTo>
                  <a:lnTo>
                    <a:pt x="3146" y="14042"/>
                  </a:lnTo>
                  <a:lnTo>
                    <a:pt x="2697" y="14154"/>
                  </a:lnTo>
                  <a:cubicBezTo>
                    <a:pt x="2640" y="13929"/>
                    <a:pt x="2528" y="13648"/>
                    <a:pt x="2528" y="13424"/>
                  </a:cubicBezTo>
                  <a:lnTo>
                    <a:pt x="2977" y="13311"/>
                  </a:lnTo>
                  <a:lnTo>
                    <a:pt x="2977" y="13143"/>
                  </a:lnTo>
                  <a:lnTo>
                    <a:pt x="2472" y="13255"/>
                  </a:lnTo>
                  <a:cubicBezTo>
                    <a:pt x="2472" y="12974"/>
                    <a:pt x="2416" y="12750"/>
                    <a:pt x="2360" y="12525"/>
                  </a:cubicBezTo>
                  <a:lnTo>
                    <a:pt x="2865" y="12469"/>
                  </a:lnTo>
                  <a:lnTo>
                    <a:pt x="2865" y="12300"/>
                  </a:lnTo>
                  <a:lnTo>
                    <a:pt x="2360" y="12357"/>
                  </a:lnTo>
                  <a:cubicBezTo>
                    <a:pt x="2360" y="12076"/>
                    <a:pt x="2360" y="11851"/>
                    <a:pt x="2360" y="11570"/>
                  </a:cubicBezTo>
                  <a:lnTo>
                    <a:pt x="2865" y="11570"/>
                  </a:lnTo>
                  <a:lnTo>
                    <a:pt x="2865" y="11514"/>
                  </a:lnTo>
                  <a:lnTo>
                    <a:pt x="2865" y="11402"/>
                  </a:lnTo>
                  <a:lnTo>
                    <a:pt x="2360" y="11402"/>
                  </a:lnTo>
                  <a:lnTo>
                    <a:pt x="2360" y="10728"/>
                  </a:lnTo>
                  <a:lnTo>
                    <a:pt x="2865" y="10784"/>
                  </a:lnTo>
                  <a:lnTo>
                    <a:pt x="2865" y="10615"/>
                  </a:lnTo>
                  <a:lnTo>
                    <a:pt x="2360" y="10559"/>
                  </a:lnTo>
                  <a:cubicBezTo>
                    <a:pt x="2360" y="10278"/>
                    <a:pt x="2416" y="10054"/>
                    <a:pt x="2472" y="9773"/>
                  </a:cubicBezTo>
                  <a:lnTo>
                    <a:pt x="2977" y="9885"/>
                  </a:lnTo>
                  <a:cubicBezTo>
                    <a:pt x="2977" y="9829"/>
                    <a:pt x="2977" y="9773"/>
                    <a:pt x="2977" y="9717"/>
                  </a:cubicBezTo>
                  <a:lnTo>
                    <a:pt x="2472" y="9605"/>
                  </a:lnTo>
                  <a:cubicBezTo>
                    <a:pt x="2528" y="9380"/>
                    <a:pt x="2584" y="9155"/>
                    <a:pt x="2640" y="8931"/>
                  </a:cubicBezTo>
                  <a:lnTo>
                    <a:pt x="3146" y="8987"/>
                  </a:lnTo>
                  <a:cubicBezTo>
                    <a:pt x="3202" y="8931"/>
                    <a:pt x="3202" y="8874"/>
                    <a:pt x="3202" y="8818"/>
                  </a:cubicBezTo>
                  <a:lnTo>
                    <a:pt x="2753" y="8706"/>
                  </a:lnTo>
                  <a:cubicBezTo>
                    <a:pt x="2809" y="8425"/>
                    <a:pt x="2921" y="8200"/>
                    <a:pt x="2977" y="7920"/>
                  </a:cubicBezTo>
                  <a:lnTo>
                    <a:pt x="3483" y="8144"/>
                  </a:lnTo>
                  <a:lnTo>
                    <a:pt x="3539" y="7976"/>
                  </a:lnTo>
                  <a:lnTo>
                    <a:pt x="3090" y="7807"/>
                  </a:lnTo>
                  <a:cubicBezTo>
                    <a:pt x="3146" y="7583"/>
                    <a:pt x="3258" y="7358"/>
                    <a:pt x="3371" y="7133"/>
                  </a:cubicBezTo>
                  <a:lnTo>
                    <a:pt x="3820" y="7358"/>
                  </a:lnTo>
                  <a:lnTo>
                    <a:pt x="3932" y="7189"/>
                  </a:lnTo>
                  <a:lnTo>
                    <a:pt x="3483" y="6965"/>
                  </a:lnTo>
                  <a:cubicBezTo>
                    <a:pt x="3595" y="6740"/>
                    <a:pt x="3708" y="6515"/>
                    <a:pt x="3876" y="6291"/>
                  </a:cubicBezTo>
                  <a:lnTo>
                    <a:pt x="4269" y="6572"/>
                  </a:lnTo>
                  <a:cubicBezTo>
                    <a:pt x="4325" y="6515"/>
                    <a:pt x="4325" y="6459"/>
                    <a:pt x="4382" y="6403"/>
                  </a:cubicBezTo>
                  <a:lnTo>
                    <a:pt x="3988" y="6122"/>
                  </a:lnTo>
                  <a:cubicBezTo>
                    <a:pt x="4101" y="5954"/>
                    <a:pt x="4269" y="5729"/>
                    <a:pt x="4382" y="5561"/>
                  </a:cubicBezTo>
                  <a:lnTo>
                    <a:pt x="4775" y="5841"/>
                  </a:lnTo>
                  <a:lnTo>
                    <a:pt x="4887" y="5729"/>
                  </a:lnTo>
                  <a:lnTo>
                    <a:pt x="4550" y="5392"/>
                  </a:lnTo>
                  <a:cubicBezTo>
                    <a:pt x="4719" y="5224"/>
                    <a:pt x="4943" y="4999"/>
                    <a:pt x="5112" y="4831"/>
                  </a:cubicBezTo>
                  <a:lnTo>
                    <a:pt x="5449" y="5224"/>
                  </a:lnTo>
                  <a:lnTo>
                    <a:pt x="5561" y="5055"/>
                  </a:lnTo>
                  <a:lnTo>
                    <a:pt x="5224" y="4718"/>
                  </a:lnTo>
                  <a:cubicBezTo>
                    <a:pt x="5393" y="4550"/>
                    <a:pt x="5561" y="4381"/>
                    <a:pt x="5786" y="4213"/>
                  </a:cubicBezTo>
                  <a:lnTo>
                    <a:pt x="6067" y="4606"/>
                  </a:lnTo>
                  <a:lnTo>
                    <a:pt x="6235" y="4494"/>
                  </a:lnTo>
                  <a:lnTo>
                    <a:pt x="5898" y="4100"/>
                  </a:lnTo>
                  <a:cubicBezTo>
                    <a:pt x="6123" y="3932"/>
                    <a:pt x="6291" y="3820"/>
                    <a:pt x="6516" y="3651"/>
                  </a:cubicBezTo>
                  <a:lnTo>
                    <a:pt x="6797" y="4044"/>
                  </a:lnTo>
                  <a:lnTo>
                    <a:pt x="6965" y="3988"/>
                  </a:lnTo>
                  <a:lnTo>
                    <a:pt x="6684" y="3539"/>
                  </a:lnTo>
                  <a:cubicBezTo>
                    <a:pt x="6853" y="3426"/>
                    <a:pt x="7077" y="3314"/>
                    <a:pt x="7302" y="3202"/>
                  </a:cubicBezTo>
                  <a:lnTo>
                    <a:pt x="7527" y="3595"/>
                  </a:lnTo>
                  <a:lnTo>
                    <a:pt x="7695" y="3539"/>
                  </a:lnTo>
                  <a:lnTo>
                    <a:pt x="7471" y="3089"/>
                  </a:lnTo>
                  <a:cubicBezTo>
                    <a:pt x="7695" y="2977"/>
                    <a:pt x="7920" y="2865"/>
                    <a:pt x="8145" y="2752"/>
                  </a:cubicBezTo>
                  <a:lnTo>
                    <a:pt x="8369" y="3202"/>
                  </a:lnTo>
                  <a:lnTo>
                    <a:pt x="8482" y="3146"/>
                  </a:lnTo>
                  <a:lnTo>
                    <a:pt x="8313" y="2696"/>
                  </a:lnTo>
                  <a:cubicBezTo>
                    <a:pt x="8538" y="2584"/>
                    <a:pt x="8762" y="2472"/>
                    <a:pt x="8987" y="2415"/>
                  </a:cubicBezTo>
                  <a:lnTo>
                    <a:pt x="9156" y="2921"/>
                  </a:lnTo>
                  <a:lnTo>
                    <a:pt x="9268" y="2865"/>
                  </a:lnTo>
                  <a:lnTo>
                    <a:pt x="9156" y="2359"/>
                  </a:lnTo>
                  <a:cubicBezTo>
                    <a:pt x="9380" y="2303"/>
                    <a:pt x="9661" y="2247"/>
                    <a:pt x="9886" y="2191"/>
                  </a:cubicBezTo>
                  <a:lnTo>
                    <a:pt x="9998" y="2696"/>
                  </a:lnTo>
                  <a:lnTo>
                    <a:pt x="10167" y="2696"/>
                  </a:lnTo>
                  <a:lnTo>
                    <a:pt x="10110" y="2191"/>
                  </a:lnTo>
                  <a:cubicBezTo>
                    <a:pt x="10335" y="2135"/>
                    <a:pt x="10560" y="2078"/>
                    <a:pt x="10784" y="2078"/>
                  </a:cubicBezTo>
                  <a:lnTo>
                    <a:pt x="10841" y="2584"/>
                  </a:lnTo>
                  <a:lnTo>
                    <a:pt x="11009" y="2584"/>
                  </a:lnTo>
                  <a:lnTo>
                    <a:pt x="10953" y="2078"/>
                  </a:lnTo>
                  <a:cubicBezTo>
                    <a:pt x="11234" y="2078"/>
                    <a:pt x="11514" y="2022"/>
                    <a:pt x="11739" y="2022"/>
                  </a:cubicBezTo>
                  <a:lnTo>
                    <a:pt x="11739" y="2528"/>
                  </a:lnTo>
                  <a:lnTo>
                    <a:pt x="11908" y="2528"/>
                  </a:lnTo>
                  <a:lnTo>
                    <a:pt x="1190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24"/>
            <p:cNvSpPr/>
            <p:nvPr/>
          </p:nvSpPr>
          <p:spPr>
            <a:xfrm>
              <a:off x="4888325" y="1885150"/>
              <a:ext cx="44975" cy="67400"/>
            </a:xfrm>
            <a:custGeom>
              <a:rect b="b" l="l" r="r" t="t"/>
              <a:pathLst>
                <a:path extrusionOk="0" h="2696" w="1799">
                  <a:moveTo>
                    <a:pt x="225" y="0"/>
                  </a:moveTo>
                  <a:lnTo>
                    <a:pt x="1" y="112"/>
                  </a:lnTo>
                  <a:lnTo>
                    <a:pt x="1573" y="2696"/>
                  </a:lnTo>
                  <a:lnTo>
                    <a:pt x="1798" y="2527"/>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24"/>
            <p:cNvSpPr/>
            <p:nvPr/>
          </p:nvSpPr>
          <p:spPr>
            <a:xfrm>
              <a:off x="4926250" y="1865475"/>
              <a:ext cx="36525" cy="70225"/>
            </a:xfrm>
            <a:custGeom>
              <a:rect b="b" l="l" r="r" t="t"/>
              <a:pathLst>
                <a:path extrusionOk="0" h="2809" w="1461">
                  <a:moveTo>
                    <a:pt x="225" y="1"/>
                  </a:moveTo>
                  <a:lnTo>
                    <a:pt x="0" y="113"/>
                  </a:lnTo>
                  <a:lnTo>
                    <a:pt x="1292" y="2809"/>
                  </a:lnTo>
                  <a:lnTo>
                    <a:pt x="1461" y="2697"/>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24"/>
            <p:cNvSpPr/>
            <p:nvPr/>
          </p:nvSpPr>
          <p:spPr>
            <a:xfrm>
              <a:off x="4965550" y="1848625"/>
              <a:ext cx="30925" cy="73050"/>
            </a:xfrm>
            <a:custGeom>
              <a:rect b="b" l="l" r="r" t="t"/>
              <a:pathLst>
                <a:path extrusionOk="0" h="2922" w="1237">
                  <a:moveTo>
                    <a:pt x="282" y="1"/>
                  </a:moveTo>
                  <a:lnTo>
                    <a:pt x="1" y="113"/>
                  </a:lnTo>
                  <a:lnTo>
                    <a:pt x="1012" y="2921"/>
                  </a:lnTo>
                  <a:lnTo>
                    <a:pt x="1236" y="2809"/>
                  </a:lnTo>
                  <a:lnTo>
                    <a:pt x="28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24"/>
            <p:cNvSpPr/>
            <p:nvPr/>
          </p:nvSpPr>
          <p:spPr>
            <a:xfrm>
              <a:off x="4853225" y="1909000"/>
              <a:ext cx="49175" cy="63225"/>
            </a:xfrm>
            <a:custGeom>
              <a:rect b="b" l="l" r="r" t="t"/>
              <a:pathLst>
                <a:path extrusionOk="0" h="2529" w="1967">
                  <a:moveTo>
                    <a:pt x="169" y="1"/>
                  </a:moveTo>
                  <a:lnTo>
                    <a:pt x="1" y="169"/>
                  </a:lnTo>
                  <a:lnTo>
                    <a:pt x="1742" y="2528"/>
                  </a:lnTo>
                  <a:lnTo>
                    <a:pt x="1966" y="2416"/>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24"/>
            <p:cNvSpPr/>
            <p:nvPr/>
          </p:nvSpPr>
          <p:spPr>
            <a:xfrm>
              <a:off x="5129850" y="1826175"/>
              <a:ext cx="11250" cy="74425"/>
            </a:xfrm>
            <a:custGeom>
              <a:rect b="b" l="l" r="r" t="t"/>
              <a:pathLst>
                <a:path extrusionOk="0" h="2977" w="450">
                  <a:moveTo>
                    <a:pt x="169" y="0"/>
                  </a:moveTo>
                  <a:lnTo>
                    <a:pt x="0" y="2977"/>
                  </a:lnTo>
                  <a:lnTo>
                    <a:pt x="281" y="2977"/>
                  </a:lnTo>
                  <a:lnTo>
                    <a:pt x="44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24"/>
            <p:cNvSpPr/>
            <p:nvPr/>
          </p:nvSpPr>
          <p:spPr>
            <a:xfrm>
              <a:off x="5090525" y="1826175"/>
              <a:ext cx="9850" cy="74425"/>
            </a:xfrm>
            <a:custGeom>
              <a:rect b="b" l="l" r="r" t="t"/>
              <a:pathLst>
                <a:path extrusionOk="0" h="2977" w="394">
                  <a:moveTo>
                    <a:pt x="0" y="0"/>
                  </a:moveTo>
                  <a:lnTo>
                    <a:pt x="169" y="2977"/>
                  </a:lnTo>
                  <a:lnTo>
                    <a:pt x="394" y="2977"/>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24"/>
            <p:cNvSpPr/>
            <p:nvPr/>
          </p:nvSpPr>
          <p:spPr>
            <a:xfrm>
              <a:off x="5048400" y="1830375"/>
              <a:ext cx="16875" cy="73050"/>
            </a:xfrm>
            <a:custGeom>
              <a:rect b="b" l="l" r="r" t="t"/>
              <a:pathLst>
                <a:path extrusionOk="0" h="2922" w="675">
                  <a:moveTo>
                    <a:pt x="1" y="1"/>
                  </a:moveTo>
                  <a:lnTo>
                    <a:pt x="450" y="2921"/>
                  </a:lnTo>
                  <a:lnTo>
                    <a:pt x="675" y="2921"/>
                  </a:lnTo>
                  <a:lnTo>
                    <a:pt x="28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24"/>
            <p:cNvSpPr/>
            <p:nvPr/>
          </p:nvSpPr>
          <p:spPr>
            <a:xfrm>
              <a:off x="5006275" y="1837400"/>
              <a:ext cx="23900" cy="74450"/>
            </a:xfrm>
            <a:custGeom>
              <a:rect b="b" l="l" r="r" t="t"/>
              <a:pathLst>
                <a:path extrusionOk="0" h="2978" w="956">
                  <a:moveTo>
                    <a:pt x="281" y="0"/>
                  </a:moveTo>
                  <a:lnTo>
                    <a:pt x="1" y="57"/>
                  </a:lnTo>
                  <a:lnTo>
                    <a:pt x="731" y="2977"/>
                  </a:lnTo>
                  <a:lnTo>
                    <a:pt x="955" y="2865"/>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24"/>
            <p:cNvSpPr/>
            <p:nvPr/>
          </p:nvSpPr>
          <p:spPr>
            <a:xfrm>
              <a:off x="4763375" y="1998875"/>
              <a:ext cx="63200" cy="49175"/>
            </a:xfrm>
            <a:custGeom>
              <a:rect b="b" l="l" r="r" t="t"/>
              <a:pathLst>
                <a:path extrusionOk="0" h="1967" w="2528">
                  <a:moveTo>
                    <a:pt x="169" y="0"/>
                  </a:moveTo>
                  <a:lnTo>
                    <a:pt x="0" y="169"/>
                  </a:lnTo>
                  <a:lnTo>
                    <a:pt x="2415" y="1966"/>
                  </a:lnTo>
                  <a:lnTo>
                    <a:pt x="2528" y="1741"/>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24"/>
            <p:cNvSpPr/>
            <p:nvPr/>
          </p:nvSpPr>
          <p:spPr>
            <a:xfrm>
              <a:off x="4790050" y="1966575"/>
              <a:ext cx="59000" cy="54775"/>
            </a:xfrm>
            <a:custGeom>
              <a:rect b="b" l="l" r="r" t="t"/>
              <a:pathLst>
                <a:path extrusionOk="0" h="2191" w="2360">
                  <a:moveTo>
                    <a:pt x="169" y="1"/>
                  </a:moveTo>
                  <a:lnTo>
                    <a:pt x="0" y="169"/>
                  </a:lnTo>
                  <a:lnTo>
                    <a:pt x="2191" y="2191"/>
                  </a:lnTo>
                  <a:lnTo>
                    <a:pt x="2359" y="1966"/>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24"/>
            <p:cNvSpPr/>
            <p:nvPr/>
          </p:nvSpPr>
          <p:spPr>
            <a:xfrm>
              <a:off x="4739500" y="2033975"/>
              <a:ext cx="67425" cy="43550"/>
            </a:xfrm>
            <a:custGeom>
              <a:rect b="b" l="l" r="r" t="t"/>
              <a:pathLst>
                <a:path extrusionOk="0" h="1742" w="2697">
                  <a:moveTo>
                    <a:pt x="169" y="0"/>
                  </a:moveTo>
                  <a:cubicBezTo>
                    <a:pt x="113" y="57"/>
                    <a:pt x="57" y="169"/>
                    <a:pt x="0" y="225"/>
                  </a:cubicBezTo>
                  <a:lnTo>
                    <a:pt x="2528" y="1742"/>
                  </a:lnTo>
                  <a:lnTo>
                    <a:pt x="2696" y="1517"/>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24"/>
            <p:cNvSpPr/>
            <p:nvPr/>
          </p:nvSpPr>
          <p:spPr>
            <a:xfrm>
              <a:off x="4820925" y="1935675"/>
              <a:ext cx="54800" cy="60425"/>
            </a:xfrm>
            <a:custGeom>
              <a:rect b="b" l="l" r="r" t="t"/>
              <a:pathLst>
                <a:path extrusionOk="0" h="2417" w="2192">
                  <a:moveTo>
                    <a:pt x="169" y="1"/>
                  </a:moveTo>
                  <a:lnTo>
                    <a:pt x="1" y="169"/>
                  </a:lnTo>
                  <a:lnTo>
                    <a:pt x="1967" y="2416"/>
                  </a:lnTo>
                  <a:lnTo>
                    <a:pt x="2191" y="2191"/>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24"/>
            <p:cNvSpPr/>
            <p:nvPr/>
          </p:nvSpPr>
          <p:spPr>
            <a:xfrm>
              <a:off x="5164950" y="1830375"/>
              <a:ext cx="16875" cy="74450"/>
            </a:xfrm>
            <a:custGeom>
              <a:rect b="b" l="l" r="r" t="t"/>
              <a:pathLst>
                <a:path extrusionOk="0" h="2978" w="675">
                  <a:moveTo>
                    <a:pt x="450" y="1"/>
                  </a:moveTo>
                  <a:lnTo>
                    <a:pt x="0" y="2921"/>
                  </a:lnTo>
                  <a:lnTo>
                    <a:pt x="225" y="2977"/>
                  </a:lnTo>
                  <a:lnTo>
                    <a:pt x="67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24"/>
            <p:cNvSpPr/>
            <p:nvPr/>
          </p:nvSpPr>
          <p:spPr>
            <a:xfrm>
              <a:off x="5267450" y="1866875"/>
              <a:ext cx="37925" cy="68825"/>
            </a:xfrm>
            <a:custGeom>
              <a:rect b="b" l="l" r="r" t="t"/>
              <a:pathLst>
                <a:path extrusionOk="0" h="2753" w="1517">
                  <a:moveTo>
                    <a:pt x="1236" y="1"/>
                  </a:moveTo>
                  <a:lnTo>
                    <a:pt x="0" y="2641"/>
                  </a:lnTo>
                  <a:lnTo>
                    <a:pt x="225" y="2753"/>
                  </a:lnTo>
                  <a:lnTo>
                    <a:pt x="1517" y="113"/>
                  </a:lnTo>
                  <a:lnTo>
                    <a:pt x="123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24"/>
            <p:cNvSpPr/>
            <p:nvPr/>
          </p:nvSpPr>
          <p:spPr>
            <a:xfrm>
              <a:off x="5200050" y="1838800"/>
              <a:ext cx="23900" cy="73050"/>
            </a:xfrm>
            <a:custGeom>
              <a:rect b="b" l="l" r="r" t="t"/>
              <a:pathLst>
                <a:path extrusionOk="0" h="2922" w="956">
                  <a:moveTo>
                    <a:pt x="730" y="1"/>
                  </a:moveTo>
                  <a:lnTo>
                    <a:pt x="0" y="2865"/>
                  </a:lnTo>
                  <a:lnTo>
                    <a:pt x="281" y="2921"/>
                  </a:lnTo>
                  <a:lnTo>
                    <a:pt x="955" y="57"/>
                  </a:lnTo>
                  <a:lnTo>
                    <a:pt x="73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24"/>
            <p:cNvSpPr/>
            <p:nvPr/>
          </p:nvSpPr>
          <p:spPr>
            <a:xfrm>
              <a:off x="5233750" y="1850025"/>
              <a:ext cx="30900" cy="71650"/>
            </a:xfrm>
            <a:custGeom>
              <a:rect b="b" l="l" r="r" t="t"/>
              <a:pathLst>
                <a:path extrusionOk="0" h="2866" w="1236">
                  <a:moveTo>
                    <a:pt x="955" y="1"/>
                  </a:moveTo>
                  <a:lnTo>
                    <a:pt x="0" y="2809"/>
                  </a:lnTo>
                  <a:lnTo>
                    <a:pt x="225" y="2865"/>
                  </a:lnTo>
                  <a:lnTo>
                    <a:pt x="1236" y="113"/>
                  </a:lnTo>
                  <a:lnTo>
                    <a:pt x="95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24"/>
            <p:cNvSpPr/>
            <p:nvPr/>
          </p:nvSpPr>
          <p:spPr>
            <a:xfrm>
              <a:off x="5355900" y="1984825"/>
              <a:ext cx="5650" cy="11275"/>
            </a:xfrm>
            <a:custGeom>
              <a:rect b="b" l="l" r="r" t="t"/>
              <a:pathLst>
                <a:path extrusionOk="0" h="451" w="226">
                  <a:moveTo>
                    <a:pt x="225" y="1"/>
                  </a:moveTo>
                  <a:lnTo>
                    <a:pt x="1" y="225"/>
                  </a:lnTo>
                  <a:lnTo>
                    <a:pt x="169" y="450"/>
                  </a:lnTo>
                  <a:lnTo>
                    <a:pt x="225" y="338"/>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24"/>
            <p:cNvSpPr/>
            <p:nvPr/>
          </p:nvSpPr>
          <p:spPr>
            <a:xfrm>
              <a:off x="5298325" y="1886550"/>
              <a:ext cx="43550" cy="66000"/>
            </a:xfrm>
            <a:custGeom>
              <a:rect b="b" l="l" r="r" t="t"/>
              <a:pathLst>
                <a:path extrusionOk="0" h="2640" w="1742">
                  <a:moveTo>
                    <a:pt x="1517" y="0"/>
                  </a:moveTo>
                  <a:lnTo>
                    <a:pt x="1" y="2528"/>
                  </a:lnTo>
                  <a:lnTo>
                    <a:pt x="225" y="2640"/>
                  </a:lnTo>
                  <a:lnTo>
                    <a:pt x="1742" y="113"/>
                  </a:lnTo>
                  <a:lnTo>
                    <a:pt x="151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24"/>
            <p:cNvSpPr/>
            <p:nvPr/>
          </p:nvSpPr>
          <p:spPr>
            <a:xfrm>
              <a:off x="5327825" y="1925850"/>
              <a:ext cx="33725" cy="47775"/>
            </a:xfrm>
            <a:custGeom>
              <a:rect b="b" l="l" r="r" t="t"/>
              <a:pathLst>
                <a:path extrusionOk="0" h="1911" w="1349">
                  <a:moveTo>
                    <a:pt x="1348" y="1"/>
                  </a:moveTo>
                  <a:lnTo>
                    <a:pt x="0" y="1742"/>
                  </a:lnTo>
                  <a:lnTo>
                    <a:pt x="225" y="1910"/>
                  </a:lnTo>
                  <a:lnTo>
                    <a:pt x="1348" y="394"/>
                  </a:lnTo>
                  <a:lnTo>
                    <a:pt x="134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24"/>
            <p:cNvSpPr/>
            <p:nvPr/>
          </p:nvSpPr>
          <p:spPr>
            <a:xfrm>
              <a:off x="4836375" y="1921650"/>
              <a:ext cx="66025" cy="78650"/>
            </a:xfrm>
            <a:custGeom>
              <a:rect b="b" l="l" r="r" t="t"/>
              <a:pathLst>
                <a:path extrusionOk="0" h="3146" w="2641">
                  <a:moveTo>
                    <a:pt x="225" y="0"/>
                  </a:moveTo>
                  <a:lnTo>
                    <a:pt x="1" y="169"/>
                  </a:lnTo>
                  <a:lnTo>
                    <a:pt x="2472" y="3146"/>
                  </a:lnTo>
                  <a:lnTo>
                    <a:pt x="2640" y="2977"/>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24"/>
            <p:cNvSpPr/>
            <p:nvPr/>
          </p:nvSpPr>
          <p:spPr>
            <a:xfrm>
              <a:off x="4947300" y="1857050"/>
              <a:ext cx="42150" cy="91300"/>
            </a:xfrm>
            <a:custGeom>
              <a:rect b="b" l="l" r="r" t="t"/>
              <a:pathLst>
                <a:path extrusionOk="0" h="3652" w="1686">
                  <a:moveTo>
                    <a:pt x="225" y="1"/>
                  </a:moveTo>
                  <a:lnTo>
                    <a:pt x="1" y="57"/>
                  </a:lnTo>
                  <a:lnTo>
                    <a:pt x="1461" y="3651"/>
                  </a:lnTo>
                  <a:lnTo>
                    <a:pt x="1686" y="3539"/>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24"/>
            <p:cNvSpPr/>
            <p:nvPr/>
          </p:nvSpPr>
          <p:spPr>
            <a:xfrm>
              <a:off x="4908000" y="1875300"/>
              <a:ext cx="50575" cy="88500"/>
            </a:xfrm>
            <a:custGeom>
              <a:rect b="b" l="l" r="r" t="t"/>
              <a:pathLst>
                <a:path extrusionOk="0" h="3540" w="2023">
                  <a:moveTo>
                    <a:pt x="225" y="1"/>
                  </a:moveTo>
                  <a:lnTo>
                    <a:pt x="0" y="113"/>
                  </a:lnTo>
                  <a:lnTo>
                    <a:pt x="1797" y="3539"/>
                  </a:lnTo>
                  <a:lnTo>
                    <a:pt x="2022" y="3427"/>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24"/>
            <p:cNvSpPr/>
            <p:nvPr/>
          </p:nvSpPr>
          <p:spPr>
            <a:xfrm>
              <a:off x="4871475" y="1896375"/>
              <a:ext cx="59000" cy="82875"/>
            </a:xfrm>
            <a:custGeom>
              <a:rect b="b" l="l" r="r" t="t"/>
              <a:pathLst>
                <a:path extrusionOk="0" h="3315" w="2360">
                  <a:moveTo>
                    <a:pt x="225" y="0"/>
                  </a:moveTo>
                  <a:lnTo>
                    <a:pt x="1" y="113"/>
                  </a:lnTo>
                  <a:lnTo>
                    <a:pt x="2135" y="3314"/>
                  </a:lnTo>
                  <a:lnTo>
                    <a:pt x="2360" y="3202"/>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24"/>
            <p:cNvSpPr/>
            <p:nvPr/>
          </p:nvSpPr>
          <p:spPr>
            <a:xfrm>
              <a:off x="4986625" y="1843025"/>
              <a:ext cx="33725" cy="94100"/>
            </a:xfrm>
            <a:custGeom>
              <a:rect b="b" l="l" r="r" t="t"/>
              <a:pathLst>
                <a:path extrusionOk="0" h="3764" w="1349">
                  <a:moveTo>
                    <a:pt x="225" y="0"/>
                  </a:moveTo>
                  <a:lnTo>
                    <a:pt x="0" y="56"/>
                  </a:lnTo>
                  <a:lnTo>
                    <a:pt x="1067" y="3763"/>
                  </a:lnTo>
                  <a:lnTo>
                    <a:pt x="1348" y="3707"/>
                  </a:ln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24"/>
            <p:cNvSpPr/>
            <p:nvPr/>
          </p:nvSpPr>
          <p:spPr>
            <a:xfrm>
              <a:off x="5113000" y="1826175"/>
              <a:ext cx="7025" cy="95500"/>
            </a:xfrm>
            <a:custGeom>
              <a:rect b="b" l="l" r="r" t="t"/>
              <a:pathLst>
                <a:path extrusionOk="0" h="3820" w="281">
                  <a:moveTo>
                    <a:pt x="0" y="0"/>
                  </a:moveTo>
                  <a:lnTo>
                    <a:pt x="0" y="3819"/>
                  </a:lnTo>
                  <a:lnTo>
                    <a:pt x="281" y="3819"/>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24"/>
            <p:cNvSpPr/>
            <p:nvPr/>
          </p:nvSpPr>
          <p:spPr>
            <a:xfrm>
              <a:off x="5028750" y="1833175"/>
              <a:ext cx="23900" cy="95525"/>
            </a:xfrm>
            <a:custGeom>
              <a:rect b="b" l="l" r="r" t="t"/>
              <a:pathLst>
                <a:path extrusionOk="0" h="3821" w="956">
                  <a:moveTo>
                    <a:pt x="225" y="1"/>
                  </a:moveTo>
                  <a:lnTo>
                    <a:pt x="0" y="57"/>
                  </a:lnTo>
                  <a:lnTo>
                    <a:pt x="674" y="3820"/>
                  </a:lnTo>
                  <a:lnTo>
                    <a:pt x="955" y="3764"/>
                  </a:ln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24"/>
            <p:cNvSpPr/>
            <p:nvPr/>
          </p:nvSpPr>
          <p:spPr>
            <a:xfrm>
              <a:off x="5069475" y="1827575"/>
              <a:ext cx="15450" cy="95500"/>
            </a:xfrm>
            <a:custGeom>
              <a:rect b="b" l="l" r="r" t="t"/>
              <a:pathLst>
                <a:path extrusionOk="0" h="3820" w="618">
                  <a:moveTo>
                    <a:pt x="0" y="0"/>
                  </a:moveTo>
                  <a:lnTo>
                    <a:pt x="393" y="3819"/>
                  </a:lnTo>
                  <a:lnTo>
                    <a:pt x="618" y="3819"/>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24"/>
            <p:cNvSpPr/>
            <p:nvPr/>
          </p:nvSpPr>
          <p:spPr>
            <a:xfrm>
              <a:off x="4805500" y="1949725"/>
              <a:ext cx="73025" cy="73050"/>
            </a:xfrm>
            <a:custGeom>
              <a:rect b="b" l="l" r="r" t="t"/>
              <a:pathLst>
                <a:path extrusionOk="0" h="2922" w="2921">
                  <a:moveTo>
                    <a:pt x="169" y="1"/>
                  </a:moveTo>
                  <a:lnTo>
                    <a:pt x="0" y="169"/>
                  </a:lnTo>
                  <a:lnTo>
                    <a:pt x="2752" y="2921"/>
                  </a:lnTo>
                  <a:cubicBezTo>
                    <a:pt x="2808" y="2865"/>
                    <a:pt x="2864" y="2809"/>
                    <a:pt x="2921" y="2753"/>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24"/>
            <p:cNvSpPr/>
            <p:nvPr/>
          </p:nvSpPr>
          <p:spPr>
            <a:xfrm>
              <a:off x="4776000" y="1982025"/>
              <a:ext cx="78650" cy="66025"/>
            </a:xfrm>
            <a:custGeom>
              <a:rect b="b" l="l" r="r" t="t"/>
              <a:pathLst>
                <a:path extrusionOk="0" h="2641" w="3146">
                  <a:moveTo>
                    <a:pt x="169" y="0"/>
                  </a:moveTo>
                  <a:cubicBezTo>
                    <a:pt x="113" y="57"/>
                    <a:pt x="57" y="113"/>
                    <a:pt x="1" y="169"/>
                  </a:cubicBezTo>
                  <a:lnTo>
                    <a:pt x="2977" y="2640"/>
                  </a:lnTo>
                  <a:lnTo>
                    <a:pt x="3146" y="2415"/>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24"/>
            <p:cNvSpPr/>
            <p:nvPr/>
          </p:nvSpPr>
          <p:spPr>
            <a:xfrm>
              <a:off x="4752125" y="2015725"/>
              <a:ext cx="82875" cy="59000"/>
            </a:xfrm>
            <a:custGeom>
              <a:rect b="b" l="l" r="r" t="t"/>
              <a:pathLst>
                <a:path extrusionOk="0" h="2360" w="3315">
                  <a:moveTo>
                    <a:pt x="113" y="0"/>
                  </a:moveTo>
                  <a:lnTo>
                    <a:pt x="1" y="169"/>
                  </a:lnTo>
                  <a:lnTo>
                    <a:pt x="3202" y="2359"/>
                  </a:lnTo>
                  <a:lnTo>
                    <a:pt x="3315" y="2135"/>
                  </a:ln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24"/>
            <p:cNvSpPr/>
            <p:nvPr/>
          </p:nvSpPr>
          <p:spPr>
            <a:xfrm>
              <a:off x="5145275" y="1827575"/>
              <a:ext cx="15475" cy="96900"/>
            </a:xfrm>
            <a:custGeom>
              <a:rect b="b" l="l" r="r" t="t"/>
              <a:pathLst>
                <a:path extrusionOk="0" h="3876" w="619">
                  <a:moveTo>
                    <a:pt x="394" y="0"/>
                  </a:moveTo>
                  <a:lnTo>
                    <a:pt x="1" y="3876"/>
                  </a:lnTo>
                  <a:lnTo>
                    <a:pt x="282" y="3876"/>
                  </a:lnTo>
                  <a:lnTo>
                    <a:pt x="61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24"/>
            <p:cNvSpPr/>
            <p:nvPr/>
          </p:nvSpPr>
          <p:spPr>
            <a:xfrm>
              <a:off x="5211275" y="1844425"/>
              <a:ext cx="33725" cy="92700"/>
            </a:xfrm>
            <a:custGeom>
              <a:rect b="b" l="l" r="r" t="t"/>
              <a:pathLst>
                <a:path extrusionOk="0" h="3708" w="1349">
                  <a:moveTo>
                    <a:pt x="1124" y="0"/>
                  </a:moveTo>
                  <a:lnTo>
                    <a:pt x="1" y="3651"/>
                  </a:lnTo>
                  <a:lnTo>
                    <a:pt x="225" y="3707"/>
                  </a:lnTo>
                  <a:lnTo>
                    <a:pt x="1349" y="56"/>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24"/>
            <p:cNvSpPr/>
            <p:nvPr/>
          </p:nvSpPr>
          <p:spPr>
            <a:xfrm>
              <a:off x="5178975" y="1833175"/>
              <a:ext cx="25300" cy="95525"/>
            </a:xfrm>
            <a:custGeom>
              <a:rect b="b" l="l" r="r" t="t"/>
              <a:pathLst>
                <a:path extrusionOk="0" h="3821" w="1012">
                  <a:moveTo>
                    <a:pt x="731" y="1"/>
                  </a:moveTo>
                  <a:lnTo>
                    <a:pt x="1" y="3764"/>
                  </a:lnTo>
                  <a:lnTo>
                    <a:pt x="282" y="3820"/>
                  </a:lnTo>
                  <a:lnTo>
                    <a:pt x="1012" y="57"/>
                  </a:lnTo>
                  <a:lnTo>
                    <a:pt x="73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24"/>
            <p:cNvSpPr/>
            <p:nvPr/>
          </p:nvSpPr>
          <p:spPr>
            <a:xfrm>
              <a:off x="5353100" y="2011500"/>
              <a:ext cx="8450" cy="12675"/>
            </a:xfrm>
            <a:custGeom>
              <a:rect b="b" l="l" r="r" t="t"/>
              <a:pathLst>
                <a:path extrusionOk="0" h="507" w="338">
                  <a:moveTo>
                    <a:pt x="337" y="1"/>
                  </a:moveTo>
                  <a:lnTo>
                    <a:pt x="0" y="338"/>
                  </a:lnTo>
                  <a:lnTo>
                    <a:pt x="169" y="506"/>
                  </a:lnTo>
                  <a:lnTo>
                    <a:pt x="337" y="394"/>
                  </a:lnTo>
                  <a:lnTo>
                    <a:pt x="33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24"/>
            <p:cNvSpPr/>
            <p:nvPr/>
          </p:nvSpPr>
          <p:spPr>
            <a:xfrm>
              <a:off x="5243575" y="1858450"/>
              <a:ext cx="42150" cy="91300"/>
            </a:xfrm>
            <a:custGeom>
              <a:rect b="b" l="l" r="r" t="t"/>
              <a:pathLst>
                <a:path extrusionOk="0" h="3652" w="1686">
                  <a:moveTo>
                    <a:pt x="1461" y="1"/>
                  </a:moveTo>
                  <a:lnTo>
                    <a:pt x="0" y="3539"/>
                  </a:lnTo>
                  <a:lnTo>
                    <a:pt x="225" y="3652"/>
                  </a:lnTo>
                  <a:lnTo>
                    <a:pt x="1685" y="57"/>
                  </a:lnTo>
                  <a:lnTo>
                    <a:pt x="146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24"/>
            <p:cNvSpPr/>
            <p:nvPr/>
          </p:nvSpPr>
          <p:spPr>
            <a:xfrm>
              <a:off x="5273050" y="1875300"/>
              <a:ext cx="50575" cy="88500"/>
            </a:xfrm>
            <a:custGeom>
              <a:rect b="b" l="l" r="r" t="t"/>
              <a:pathLst>
                <a:path extrusionOk="0" h="3540" w="2023">
                  <a:moveTo>
                    <a:pt x="1798" y="1"/>
                  </a:moveTo>
                  <a:lnTo>
                    <a:pt x="1" y="3427"/>
                  </a:lnTo>
                  <a:lnTo>
                    <a:pt x="226" y="3539"/>
                  </a:lnTo>
                  <a:lnTo>
                    <a:pt x="2023" y="113"/>
                  </a:lnTo>
                  <a:lnTo>
                    <a:pt x="179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24"/>
            <p:cNvSpPr/>
            <p:nvPr/>
          </p:nvSpPr>
          <p:spPr>
            <a:xfrm>
              <a:off x="5327825" y="1955350"/>
              <a:ext cx="33725" cy="46350"/>
            </a:xfrm>
            <a:custGeom>
              <a:rect b="b" l="l" r="r" t="t"/>
              <a:pathLst>
                <a:path extrusionOk="0" h="1854" w="1349">
                  <a:moveTo>
                    <a:pt x="1348" y="0"/>
                  </a:moveTo>
                  <a:lnTo>
                    <a:pt x="0" y="1629"/>
                  </a:lnTo>
                  <a:lnTo>
                    <a:pt x="225" y="1854"/>
                  </a:lnTo>
                  <a:lnTo>
                    <a:pt x="1348" y="450"/>
                  </a:lnTo>
                  <a:lnTo>
                    <a:pt x="134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24"/>
            <p:cNvSpPr/>
            <p:nvPr/>
          </p:nvSpPr>
          <p:spPr>
            <a:xfrm>
              <a:off x="5301150" y="1897775"/>
              <a:ext cx="59000" cy="84275"/>
            </a:xfrm>
            <a:custGeom>
              <a:rect b="b" l="l" r="r" t="t"/>
              <a:pathLst>
                <a:path extrusionOk="0" h="3371" w="2360">
                  <a:moveTo>
                    <a:pt x="2191" y="1"/>
                  </a:moveTo>
                  <a:lnTo>
                    <a:pt x="0" y="3202"/>
                  </a:lnTo>
                  <a:lnTo>
                    <a:pt x="225" y="3370"/>
                  </a:lnTo>
                  <a:lnTo>
                    <a:pt x="2359" y="169"/>
                  </a:lnTo>
                  <a:lnTo>
                    <a:pt x="219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24"/>
            <p:cNvSpPr/>
            <p:nvPr/>
          </p:nvSpPr>
          <p:spPr>
            <a:xfrm>
              <a:off x="4903775" y="2062050"/>
              <a:ext cx="487250" cy="430375"/>
            </a:xfrm>
            <a:custGeom>
              <a:rect b="b" l="l" r="r" t="t"/>
              <a:pathLst>
                <a:path extrusionOk="0" h="17215" w="19490">
                  <a:moveTo>
                    <a:pt x="8650" y="1"/>
                  </a:moveTo>
                  <a:lnTo>
                    <a:pt x="8650" y="1012"/>
                  </a:lnTo>
                  <a:cubicBezTo>
                    <a:pt x="15446" y="1012"/>
                    <a:pt x="18816" y="9156"/>
                    <a:pt x="14042" y="13986"/>
                  </a:cubicBezTo>
                  <a:cubicBezTo>
                    <a:pt x="12496" y="15532"/>
                    <a:pt x="10590" y="16224"/>
                    <a:pt x="8721" y="16224"/>
                  </a:cubicBezTo>
                  <a:cubicBezTo>
                    <a:pt x="4817" y="16224"/>
                    <a:pt x="1068" y="13207"/>
                    <a:pt x="1068" y="8650"/>
                  </a:cubicBezTo>
                  <a:lnTo>
                    <a:pt x="1" y="8650"/>
                  </a:lnTo>
                  <a:cubicBezTo>
                    <a:pt x="41" y="13703"/>
                    <a:pt x="4214" y="17215"/>
                    <a:pt x="8664" y="17215"/>
                  </a:cubicBezTo>
                  <a:cubicBezTo>
                    <a:pt x="10397" y="17215"/>
                    <a:pt x="12171" y="16683"/>
                    <a:pt x="13761" y="15502"/>
                  </a:cubicBezTo>
                  <a:cubicBezTo>
                    <a:pt x="19490" y="11346"/>
                    <a:pt x="17973" y="2472"/>
                    <a:pt x="11234" y="338"/>
                  </a:cubicBezTo>
                  <a:lnTo>
                    <a:pt x="11234" y="394"/>
                  </a:lnTo>
                  <a:cubicBezTo>
                    <a:pt x="10391" y="113"/>
                    <a:pt x="9549" y="1"/>
                    <a:pt x="865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24"/>
            <p:cNvSpPr/>
            <p:nvPr/>
          </p:nvSpPr>
          <p:spPr>
            <a:xfrm>
              <a:off x="4982400" y="2160350"/>
              <a:ext cx="330000" cy="255575"/>
            </a:xfrm>
            <a:custGeom>
              <a:rect b="b" l="l" r="r" t="t"/>
              <a:pathLst>
                <a:path extrusionOk="0" h="10223" w="13200">
                  <a:moveTo>
                    <a:pt x="8538" y="0"/>
                  </a:moveTo>
                  <a:lnTo>
                    <a:pt x="8313" y="337"/>
                  </a:lnTo>
                  <a:cubicBezTo>
                    <a:pt x="10167" y="1573"/>
                    <a:pt x="11065" y="3876"/>
                    <a:pt x="10447" y="6066"/>
                  </a:cubicBezTo>
                  <a:cubicBezTo>
                    <a:pt x="10054" y="7358"/>
                    <a:pt x="9212" y="8481"/>
                    <a:pt x="7976" y="9099"/>
                  </a:cubicBezTo>
                  <a:cubicBezTo>
                    <a:pt x="7184" y="9542"/>
                    <a:pt x="6347" y="9744"/>
                    <a:pt x="5530" y="9744"/>
                  </a:cubicBezTo>
                  <a:cubicBezTo>
                    <a:pt x="2930" y="9744"/>
                    <a:pt x="536" y="7694"/>
                    <a:pt x="450" y="4830"/>
                  </a:cubicBezTo>
                  <a:lnTo>
                    <a:pt x="1" y="4830"/>
                  </a:lnTo>
                  <a:cubicBezTo>
                    <a:pt x="57" y="7246"/>
                    <a:pt x="1686" y="9324"/>
                    <a:pt x="4045" y="9998"/>
                  </a:cubicBezTo>
                  <a:cubicBezTo>
                    <a:pt x="4550" y="10110"/>
                    <a:pt x="5056" y="10222"/>
                    <a:pt x="5561" y="10222"/>
                  </a:cubicBezTo>
                  <a:cubicBezTo>
                    <a:pt x="11065" y="10166"/>
                    <a:pt x="13199" y="2977"/>
                    <a:pt x="853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24"/>
            <p:cNvSpPr/>
            <p:nvPr/>
          </p:nvSpPr>
          <p:spPr>
            <a:xfrm>
              <a:off x="5028675" y="2210725"/>
              <a:ext cx="175600" cy="133675"/>
            </a:xfrm>
            <a:custGeom>
              <a:rect b="b" l="l" r="r" t="t"/>
              <a:pathLst>
                <a:path extrusionOk="0" h="5347" w="7024">
                  <a:moveTo>
                    <a:pt x="3631" y="463"/>
                  </a:moveTo>
                  <a:cubicBezTo>
                    <a:pt x="4755" y="463"/>
                    <a:pt x="5844" y="1327"/>
                    <a:pt x="5844" y="2647"/>
                  </a:cubicBezTo>
                  <a:cubicBezTo>
                    <a:pt x="5901" y="3826"/>
                    <a:pt x="4890" y="4894"/>
                    <a:pt x="3654" y="4894"/>
                  </a:cubicBezTo>
                  <a:cubicBezTo>
                    <a:pt x="1688" y="4837"/>
                    <a:pt x="677" y="2478"/>
                    <a:pt x="2081" y="1131"/>
                  </a:cubicBezTo>
                  <a:cubicBezTo>
                    <a:pt x="2524" y="669"/>
                    <a:pt x="3082" y="463"/>
                    <a:pt x="3631" y="463"/>
                  </a:cubicBezTo>
                  <a:close/>
                  <a:moveTo>
                    <a:pt x="3444" y="1"/>
                  </a:moveTo>
                  <a:cubicBezTo>
                    <a:pt x="0" y="1"/>
                    <a:pt x="17" y="5347"/>
                    <a:pt x="3495" y="5347"/>
                  </a:cubicBezTo>
                  <a:cubicBezTo>
                    <a:pt x="3547" y="5347"/>
                    <a:pt x="3600" y="5345"/>
                    <a:pt x="3654" y="5343"/>
                  </a:cubicBezTo>
                  <a:cubicBezTo>
                    <a:pt x="7024" y="5118"/>
                    <a:pt x="7024" y="176"/>
                    <a:pt x="3654" y="7"/>
                  </a:cubicBezTo>
                  <a:cubicBezTo>
                    <a:pt x="3583" y="3"/>
                    <a:pt x="3513" y="1"/>
                    <a:pt x="3444"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24"/>
            <p:cNvSpPr/>
            <p:nvPr/>
          </p:nvSpPr>
          <p:spPr>
            <a:xfrm>
              <a:off x="5027350" y="1948325"/>
              <a:ext cx="37925" cy="94100"/>
            </a:xfrm>
            <a:custGeom>
              <a:rect b="b" l="l" r="r" t="t"/>
              <a:pathLst>
                <a:path extrusionOk="0" h="3764" w="1517">
                  <a:moveTo>
                    <a:pt x="112" y="0"/>
                  </a:moveTo>
                  <a:cubicBezTo>
                    <a:pt x="0" y="0"/>
                    <a:pt x="955" y="3763"/>
                    <a:pt x="955" y="3763"/>
                  </a:cubicBezTo>
                  <a:lnTo>
                    <a:pt x="1517" y="3595"/>
                  </a:lnTo>
                  <a:lnTo>
                    <a:pt x="11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24"/>
            <p:cNvSpPr/>
            <p:nvPr/>
          </p:nvSpPr>
          <p:spPr>
            <a:xfrm>
              <a:off x="3496850" y="1723675"/>
              <a:ext cx="8450" cy="37925"/>
            </a:xfrm>
            <a:custGeom>
              <a:rect b="b" l="l" r="r" t="t"/>
              <a:pathLst>
                <a:path extrusionOk="0" h="1517" w="338">
                  <a:moveTo>
                    <a:pt x="113" y="0"/>
                  </a:moveTo>
                  <a:cubicBezTo>
                    <a:pt x="1" y="0"/>
                    <a:pt x="1" y="56"/>
                    <a:pt x="1" y="112"/>
                  </a:cubicBezTo>
                  <a:lnTo>
                    <a:pt x="113" y="1517"/>
                  </a:lnTo>
                  <a:lnTo>
                    <a:pt x="338" y="1460"/>
                  </a:lnTo>
                  <a:lnTo>
                    <a:pt x="225" y="56"/>
                  </a:lnTo>
                  <a:cubicBezTo>
                    <a:pt x="225" y="0"/>
                    <a:pt x="169" y="0"/>
                    <a:pt x="11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24"/>
            <p:cNvSpPr/>
            <p:nvPr/>
          </p:nvSpPr>
          <p:spPr>
            <a:xfrm>
              <a:off x="3211825" y="1856000"/>
              <a:ext cx="30925" cy="30575"/>
            </a:xfrm>
            <a:custGeom>
              <a:rect b="b" l="l" r="r" t="t"/>
              <a:pathLst>
                <a:path extrusionOk="0" h="1223" w="1237">
                  <a:moveTo>
                    <a:pt x="141" y="1"/>
                  </a:moveTo>
                  <a:cubicBezTo>
                    <a:pt x="113" y="1"/>
                    <a:pt x="85" y="15"/>
                    <a:pt x="57" y="43"/>
                  </a:cubicBezTo>
                  <a:cubicBezTo>
                    <a:pt x="0" y="99"/>
                    <a:pt x="0" y="155"/>
                    <a:pt x="57" y="211"/>
                  </a:cubicBezTo>
                  <a:lnTo>
                    <a:pt x="1068" y="1222"/>
                  </a:lnTo>
                  <a:lnTo>
                    <a:pt x="1236" y="1054"/>
                  </a:lnTo>
                  <a:lnTo>
                    <a:pt x="225" y="43"/>
                  </a:lnTo>
                  <a:cubicBezTo>
                    <a:pt x="197" y="15"/>
                    <a:pt x="169" y="1"/>
                    <a:pt x="14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24"/>
            <p:cNvSpPr/>
            <p:nvPr/>
          </p:nvSpPr>
          <p:spPr>
            <a:xfrm>
              <a:off x="3245525" y="1826525"/>
              <a:ext cx="28100" cy="31950"/>
            </a:xfrm>
            <a:custGeom>
              <a:rect b="b" l="l" r="r" t="t"/>
              <a:pathLst>
                <a:path extrusionOk="0" h="1278" w="1124">
                  <a:moveTo>
                    <a:pt x="141" y="0"/>
                  </a:moveTo>
                  <a:cubicBezTo>
                    <a:pt x="113" y="0"/>
                    <a:pt x="85" y="14"/>
                    <a:pt x="57" y="42"/>
                  </a:cubicBezTo>
                  <a:cubicBezTo>
                    <a:pt x="0" y="42"/>
                    <a:pt x="0" y="155"/>
                    <a:pt x="57" y="155"/>
                  </a:cubicBezTo>
                  <a:lnTo>
                    <a:pt x="955" y="1278"/>
                  </a:lnTo>
                  <a:lnTo>
                    <a:pt x="1124" y="1166"/>
                  </a:lnTo>
                  <a:lnTo>
                    <a:pt x="225" y="42"/>
                  </a:lnTo>
                  <a:cubicBezTo>
                    <a:pt x="197" y="14"/>
                    <a:pt x="169" y="0"/>
                    <a:pt x="14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24"/>
            <p:cNvSpPr/>
            <p:nvPr/>
          </p:nvSpPr>
          <p:spPr>
            <a:xfrm>
              <a:off x="3283425" y="1798075"/>
              <a:ext cx="25300" cy="33725"/>
            </a:xfrm>
            <a:custGeom>
              <a:rect b="b" l="l" r="r" t="t"/>
              <a:pathLst>
                <a:path extrusionOk="0" h="1349" w="1012">
                  <a:moveTo>
                    <a:pt x="57" y="1"/>
                  </a:moveTo>
                  <a:cubicBezTo>
                    <a:pt x="1" y="57"/>
                    <a:pt x="1" y="113"/>
                    <a:pt x="57" y="169"/>
                  </a:cubicBezTo>
                  <a:lnTo>
                    <a:pt x="787" y="1349"/>
                  </a:lnTo>
                  <a:lnTo>
                    <a:pt x="1012" y="1236"/>
                  </a:lnTo>
                  <a:lnTo>
                    <a:pt x="225" y="57"/>
                  </a:lnTo>
                  <a:cubicBezTo>
                    <a:pt x="169" y="1"/>
                    <a:pt x="113" y="1"/>
                    <a:pt x="57"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24"/>
            <p:cNvSpPr/>
            <p:nvPr/>
          </p:nvSpPr>
          <p:spPr>
            <a:xfrm>
              <a:off x="3451925" y="1730100"/>
              <a:ext cx="12675" cy="38525"/>
            </a:xfrm>
            <a:custGeom>
              <a:rect b="b" l="l" r="r" t="t"/>
              <a:pathLst>
                <a:path extrusionOk="0" h="1541" w="507">
                  <a:moveTo>
                    <a:pt x="161" y="1"/>
                  </a:moveTo>
                  <a:cubicBezTo>
                    <a:pt x="146" y="1"/>
                    <a:pt x="129" y="7"/>
                    <a:pt x="113" y="24"/>
                  </a:cubicBezTo>
                  <a:cubicBezTo>
                    <a:pt x="57" y="24"/>
                    <a:pt x="1" y="80"/>
                    <a:pt x="1" y="136"/>
                  </a:cubicBezTo>
                  <a:lnTo>
                    <a:pt x="281" y="1540"/>
                  </a:lnTo>
                  <a:lnTo>
                    <a:pt x="506" y="1484"/>
                  </a:lnTo>
                  <a:lnTo>
                    <a:pt x="225" y="80"/>
                  </a:lnTo>
                  <a:cubicBezTo>
                    <a:pt x="225" y="40"/>
                    <a:pt x="197" y="1"/>
                    <a:pt x="16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24"/>
            <p:cNvSpPr/>
            <p:nvPr/>
          </p:nvSpPr>
          <p:spPr>
            <a:xfrm>
              <a:off x="3363475" y="1755375"/>
              <a:ext cx="19675" cy="37125"/>
            </a:xfrm>
            <a:custGeom>
              <a:rect b="b" l="l" r="r" t="t"/>
              <a:pathLst>
                <a:path extrusionOk="0" h="1485" w="787">
                  <a:moveTo>
                    <a:pt x="160" y="1"/>
                  </a:moveTo>
                  <a:cubicBezTo>
                    <a:pt x="145" y="1"/>
                    <a:pt x="129" y="7"/>
                    <a:pt x="113" y="24"/>
                  </a:cubicBezTo>
                  <a:cubicBezTo>
                    <a:pt x="56" y="24"/>
                    <a:pt x="0" y="80"/>
                    <a:pt x="56" y="136"/>
                  </a:cubicBezTo>
                  <a:lnTo>
                    <a:pt x="618" y="1484"/>
                  </a:lnTo>
                  <a:lnTo>
                    <a:pt x="787" y="1372"/>
                  </a:lnTo>
                  <a:lnTo>
                    <a:pt x="225" y="80"/>
                  </a:lnTo>
                  <a:cubicBezTo>
                    <a:pt x="225" y="40"/>
                    <a:pt x="197" y="1"/>
                    <a:pt x="16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24"/>
            <p:cNvSpPr/>
            <p:nvPr/>
          </p:nvSpPr>
          <p:spPr>
            <a:xfrm>
              <a:off x="3407000" y="1739100"/>
              <a:ext cx="15475" cy="39350"/>
            </a:xfrm>
            <a:custGeom>
              <a:rect b="b" l="l" r="r" t="t"/>
              <a:pathLst>
                <a:path extrusionOk="0" h="1574" w="619">
                  <a:moveTo>
                    <a:pt x="56" y="1"/>
                  </a:moveTo>
                  <a:cubicBezTo>
                    <a:pt x="0" y="57"/>
                    <a:pt x="0" y="113"/>
                    <a:pt x="0" y="169"/>
                  </a:cubicBezTo>
                  <a:lnTo>
                    <a:pt x="393" y="1574"/>
                  </a:lnTo>
                  <a:lnTo>
                    <a:pt x="618" y="1517"/>
                  </a:lnTo>
                  <a:lnTo>
                    <a:pt x="225" y="113"/>
                  </a:lnTo>
                  <a:cubicBezTo>
                    <a:pt x="169" y="1"/>
                    <a:pt x="113" y="1"/>
                    <a:pt x="56"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24"/>
            <p:cNvSpPr/>
            <p:nvPr/>
          </p:nvSpPr>
          <p:spPr>
            <a:xfrm>
              <a:off x="3321350" y="1775025"/>
              <a:ext cx="22475" cy="35725"/>
            </a:xfrm>
            <a:custGeom>
              <a:rect b="b" l="l" r="r" t="t"/>
              <a:pathLst>
                <a:path extrusionOk="0" h="1429" w="899">
                  <a:moveTo>
                    <a:pt x="106" y="1"/>
                  </a:moveTo>
                  <a:cubicBezTo>
                    <a:pt x="89" y="1"/>
                    <a:pt x="73" y="8"/>
                    <a:pt x="56" y="24"/>
                  </a:cubicBezTo>
                  <a:cubicBezTo>
                    <a:pt x="0" y="24"/>
                    <a:pt x="0" y="137"/>
                    <a:pt x="0" y="193"/>
                  </a:cubicBezTo>
                  <a:lnTo>
                    <a:pt x="730" y="1428"/>
                  </a:lnTo>
                  <a:lnTo>
                    <a:pt x="899" y="1316"/>
                  </a:lnTo>
                  <a:lnTo>
                    <a:pt x="225" y="80"/>
                  </a:lnTo>
                  <a:cubicBezTo>
                    <a:pt x="185" y="41"/>
                    <a:pt x="146" y="1"/>
                    <a:pt x="106"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24"/>
            <p:cNvSpPr/>
            <p:nvPr/>
          </p:nvSpPr>
          <p:spPr>
            <a:xfrm>
              <a:off x="3093875" y="2050825"/>
              <a:ext cx="39350" cy="16875"/>
            </a:xfrm>
            <a:custGeom>
              <a:rect b="b" l="l" r="r" t="t"/>
              <a:pathLst>
                <a:path extrusionOk="0" h="675" w="1574">
                  <a:moveTo>
                    <a:pt x="169" y="0"/>
                  </a:moveTo>
                  <a:cubicBezTo>
                    <a:pt x="113" y="0"/>
                    <a:pt x="57" y="57"/>
                    <a:pt x="57" y="113"/>
                  </a:cubicBezTo>
                  <a:cubicBezTo>
                    <a:pt x="1" y="169"/>
                    <a:pt x="57" y="225"/>
                    <a:pt x="113" y="225"/>
                  </a:cubicBezTo>
                  <a:lnTo>
                    <a:pt x="1517" y="674"/>
                  </a:lnTo>
                  <a:lnTo>
                    <a:pt x="1573" y="450"/>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24"/>
            <p:cNvSpPr/>
            <p:nvPr/>
          </p:nvSpPr>
          <p:spPr>
            <a:xfrm>
              <a:off x="3082650" y="2095175"/>
              <a:ext cx="39325" cy="13250"/>
            </a:xfrm>
            <a:custGeom>
              <a:rect b="b" l="l" r="r" t="t"/>
              <a:pathLst>
                <a:path extrusionOk="0" h="530" w="1573">
                  <a:moveTo>
                    <a:pt x="121" y="0"/>
                  </a:moveTo>
                  <a:cubicBezTo>
                    <a:pt x="85" y="0"/>
                    <a:pt x="56" y="40"/>
                    <a:pt x="56" y="80"/>
                  </a:cubicBezTo>
                  <a:cubicBezTo>
                    <a:pt x="0" y="136"/>
                    <a:pt x="56" y="192"/>
                    <a:pt x="113" y="248"/>
                  </a:cubicBezTo>
                  <a:lnTo>
                    <a:pt x="1517" y="529"/>
                  </a:lnTo>
                  <a:lnTo>
                    <a:pt x="1573" y="305"/>
                  </a:lnTo>
                  <a:lnTo>
                    <a:pt x="169" y="24"/>
                  </a:lnTo>
                  <a:cubicBezTo>
                    <a:pt x="152" y="7"/>
                    <a:pt x="136" y="0"/>
                    <a:pt x="12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24"/>
            <p:cNvSpPr/>
            <p:nvPr/>
          </p:nvSpPr>
          <p:spPr>
            <a:xfrm>
              <a:off x="3075625" y="2140675"/>
              <a:ext cx="37925" cy="9875"/>
            </a:xfrm>
            <a:custGeom>
              <a:rect b="b" l="l" r="r" t="t"/>
              <a:pathLst>
                <a:path extrusionOk="0" h="395" w="1517">
                  <a:moveTo>
                    <a:pt x="113" y="1"/>
                  </a:moveTo>
                  <a:cubicBezTo>
                    <a:pt x="57" y="1"/>
                    <a:pt x="0" y="57"/>
                    <a:pt x="0" y="113"/>
                  </a:cubicBezTo>
                  <a:cubicBezTo>
                    <a:pt x="0" y="169"/>
                    <a:pt x="57" y="226"/>
                    <a:pt x="113" y="226"/>
                  </a:cubicBezTo>
                  <a:lnTo>
                    <a:pt x="1517" y="394"/>
                  </a:lnTo>
                  <a:lnTo>
                    <a:pt x="1517" y="169"/>
                  </a:ln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24"/>
            <p:cNvSpPr/>
            <p:nvPr/>
          </p:nvSpPr>
          <p:spPr>
            <a:xfrm>
              <a:off x="3128975" y="1966000"/>
              <a:ext cx="36550" cy="23075"/>
            </a:xfrm>
            <a:custGeom>
              <a:rect b="b" l="l" r="r" t="t"/>
              <a:pathLst>
                <a:path extrusionOk="0" h="923" w="1462">
                  <a:moveTo>
                    <a:pt x="166" y="0"/>
                  </a:moveTo>
                  <a:cubicBezTo>
                    <a:pt x="113" y="0"/>
                    <a:pt x="57" y="40"/>
                    <a:pt x="57" y="80"/>
                  </a:cubicBezTo>
                  <a:cubicBezTo>
                    <a:pt x="1" y="136"/>
                    <a:pt x="57" y="192"/>
                    <a:pt x="113" y="192"/>
                  </a:cubicBezTo>
                  <a:lnTo>
                    <a:pt x="1349" y="922"/>
                  </a:lnTo>
                  <a:lnTo>
                    <a:pt x="1461" y="698"/>
                  </a:lnTo>
                  <a:lnTo>
                    <a:pt x="225" y="24"/>
                  </a:lnTo>
                  <a:cubicBezTo>
                    <a:pt x="209" y="7"/>
                    <a:pt x="188" y="0"/>
                    <a:pt x="16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24"/>
            <p:cNvSpPr/>
            <p:nvPr/>
          </p:nvSpPr>
          <p:spPr>
            <a:xfrm>
              <a:off x="3109625" y="2007075"/>
              <a:ext cx="37625" cy="19900"/>
            </a:xfrm>
            <a:custGeom>
              <a:rect b="b" l="l" r="r" t="t"/>
              <a:pathLst>
                <a:path extrusionOk="0" h="796" w="1505">
                  <a:moveTo>
                    <a:pt x="162" y="0"/>
                  </a:moveTo>
                  <a:cubicBezTo>
                    <a:pt x="34" y="0"/>
                    <a:pt x="1" y="184"/>
                    <a:pt x="101" y="234"/>
                  </a:cubicBezTo>
                  <a:lnTo>
                    <a:pt x="1449" y="796"/>
                  </a:lnTo>
                  <a:lnTo>
                    <a:pt x="1505" y="571"/>
                  </a:lnTo>
                  <a:lnTo>
                    <a:pt x="213" y="9"/>
                  </a:lnTo>
                  <a:cubicBezTo>
                    <a:pt x="195" y="3"/>
                    <a:pt x="178" y="0"/>
                    <a:pt x="16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24"/>
            <p:cNvSpPr/>
            <p:nvPr/>
          </p:nvSpPr>
          <p:spPr>
            <a:xfrm>
              <a:off x="3154250" y="1926200"/>
              <a:ext cx="35125" cy="24950"/>
            </a:xfrm>
            <a:custGeom>
              <a:rect b="b" l="l" r="r" t="t"/>
              <a:pathLst>
                <a:path extrusionOk="0" h="998" w="1405">
                  <a:moveTo>
                    <a:pt x="113" y="1"/>
                  </a:moveTo>
                  <a:cubicBezTo>
                    <a:pt x="85" y="1"/>
                    <a:pt x="57" y="15"/>
                    <a:pt x="57" y="43"/>
                  </a:cubicBezTo>
                  <a:cubicBezTo>
                    <a:pt x="1" y="99"/>
                    <a:pt x="1" y="155"/>
                    <a:pt x="57" y="211"/>
                  </a:cubicBezTo>
                  <a:lnTo>
                    <a:pt x="1236" y="998"/>
                  </a:lnTo>
                  <a:lnTo>
                    <a:pt x="1405" y="829"/>
                  </a:lnTo>
                  <a:lnTo>
                    <a:pt x="169" y="43"/>
                  </a:lnTo>
                  <a:cubicBezTo>
                    <a:pt x="169" y="15"/>
                    <a:pt x="141" y="1"/>
                    <a:pt x="11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24"/>
            <p:cNvSpPr/>
            <p:nvPr/>
          </p:nvSpPr>
          <p:spPr>
            <a:xfrm>
              <a:off x="3180925" y="1890750"/>
              <a:ext cx="32325" cy="28100"/>
            </a:xfrm>
            <a:custGeom>
              <a:rect b="b" l="l" r="r" t="t"/>
              <a:pathLst>
                <a:path extrusionOk="0" h="1124" w="1293">
                  <a:moveTo>
                    <a:pt x="57" y="1"/>
                  </a:moveTo>
                  <a:cubicBezTo>
                    <a:pt x="1" y="57"/>
                    <a:pt x="1" y="113"/>
                    <a:pt x="57" y="169"/>
                  </a:cubicBezTo>
                  <a:lnTo>
                    <a:pt x="1124" y="1124"/>
                  </a:lnTo>
                  <a:lnTo>
                    <a:pt x="1293" y="955"/>
                  </a:ln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24"/>
            <p:cNvSpPr/>
            <p:nvPr/>
          </p:nvSpPr>
          <p:spPr>
            <a:xfrm>
              <a:off x="3849300" y="1858800"/>
              <a:ext cx="29500" cy="29175"/>
            </a:xfrm>
            <a:custGeom>
              <a:rect b="b" l="l" r="r" t="t"/>
              <a:pathLst>
                <a:path extrusionOk="0" h="1167" w="1180">
                  <a:moveTo>
                    <a:pt x="1095" y="1"/>
                  </a:moveTo>
                  <a:cubicBezTo>
                    <a:pt x="1067" y="1"/>
                    <a:pt x="1039" y="15"/>
                    <a:pt x="1011" y="43"/>
                  </a:cubicBezTo>
                  <a:lnTo>
                    <a:pt x="0" y="1054"/>
                  </a:lnTo>
                  <a:lnTo>
                    <a:pt x="112" y="1166"/>
                  </a:lnTo>
                  <a:lnTo>
                    <a:pt x="1180" y="155"/>
                  </a:lnTo>
                  <a:cubicBezTo>
                    <a:pt x="1180" y="99"/>
                    <a:pt x="1180" y="43"/>
                    <a:pt x="1180" y="43"/>
                  </a:cubicBezTo>
                  <a:cubicBezTo>
                    <a:pt x="1151" y="15"/>
                    <a:pt x="1123" y="1"/>
                    <a:pt x="109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24"/>
            <p:cNvSpPr/>
            <p:nvPr/>
          </p:nvSpPr>
          <p:spPr>
            <a:xfrm>
              <a:off x="3901250" y="1930075"/>
              <a:ext cx="35125" cy="23900"/>
            </a:xfrm>
            <a:custGeom>
              <a:rect b="b" l="l" r="r" t="t"/>
              <a:pathLst>
                <a:path extrusionOk="0" h="956" w="1405">
                  <a:moveTo>
                    <a:pt x="1180" y="0"/>
                  </a:moveTo>
                  <a:lnTo>
                    <a:pt x="0" y="843"/>
                  </a:lnTo>
                  <a:cubicBezTo>
                    <a:pt x="113" y="843"/>
                    <a:pt x="169" y="899"/>
                    <a:pt x="169" y="955"/>
                  </a:cubicBezTo>
                  <a:lnTo>
                    <a:pt x="1348" y="169"/>
                  </a:lnTo>
                  <a:cubicBezTo>
                    <a:pt x="1404" y="113"/>
                    <a:pt x="1404" y="56"/>
                    <a:pt x="134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24"/>
            <p:cNvSpPr/>
            <p:nvPr/>
          </p:nvSpPr>
          <p:spPr>
            <a:xfrm>
              <a:off x="3074225" y="2185625"/>
              <a:ext cx="37925" cy="5625"/>
            </a:xfrm>
            <a:custGeom>
              <a:rect b="b" l="l" r="r" t="t"/>
              <a:pathLst>
                <a:path extrusionOk="0" h="225" w="1517">
                  <a:moveTo>
                    <a:pt x="113" y="0"/>
                  </a:moveTo>
                  <a:cubicBezTo>
                    <a:pt x="56" y="0"/>
                    <a:pt x="0" y="56"/>
                    <a:pt x="0" y="113"/>
                  </a:cubicBezTo>
                  <a:cubicBezTo>
                    <a:pt x="0" y="169"/>
                    <a:pt x="56" y="225"/>
                    <a:pt x="113" y="225"/>
                  </a:cubicBezTo>
                  <a:lnTo>
                    <a:pt x="1517" y="225"/>
                  </a:lnTo>
                  <a:lnTo>
                    <a:pt x="151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24"/>
            <p:cNvSpPr/>
            <p:nvPr/>
          </p:nvSpPr>
          <p:spPr>
            <a:xfrm>
              <a:off x="3875975" y="1891375"/>
              <a:ext cx="34575" cy="27475"/>
            </a:xfrm>
            <a:custGeom>
              <a:rect b="b" l="l" r="r" t="t"/>
              <a:pathLst>
                <a:path extrusionOk="0" h="1099" w="1383">
                  <a:moveTo>
                    <a:pt x="1193" y="1"/>
                  </a:moveTo>
                  <a:cubicBezTo>
                    <a:pt x="1170" y="1"/>
                    <a:pt x="1145" y="10"/>
                    <a:pt x="1124" y="32"/>
                  </a:cubicBezTo>
                  <a:lnTo>
                    <a:pt x="0" y="930"/>
                  </a:lnTo>
                  <a:lnTo>
                    <a:pt x="169" y="1099"/>
                  </a:lnTo>
                  <a:lnTo>
                    <a:pt x="1292" y="200"/>
                  </a:lnTo>
                  <a:cubicBezTo>
                    <a:pt x="1382" y="155"/>
                    <a:pt x="1291" y="1"/>
                    <a:pt x="119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24"/>
            <p:cNvSpPr/>
            <p:nvPr/>
          </p:nvSpPr>
          <p:spPr>
            <a:xfrm>
              <a:off x="3943375" y="2010100"/>
              <a:ext cx="36525" cy="19675"/>
            </a:xfrm>
            <a:custGeom>
              <a:rect b="b" l="l" r="r" t="t"/>
              <a:pathLst>
                <a:path extrusionOk="0" h="787" w="1461">
                  <a:moveTo>
                    <a:pt x="1292" y="1"/>
                  </a:moveTo>
                  <a:lnTo>
                    <a:pt x="0" y="562"/>
                  </a:lnTo>
                  <a:lnTo>
                    <a:pt x="56" y="787"/>
                  </a:lnTo>
                  <a:lnTo>
                    <a:pt x="1404" y="225"/>
                  </a:lnTo>
                  <a:cubicBezTo>
                    <a:pt x="1460" y="169"/>
                    <a:pt x="1460" y="113"/>
                    <a:pt x="1460" y="57"/>
                  </a:cubicBezTo>
                  <a:cubicBezTo>
                    <a:pt x="1404" y="1"/>
                    <a:pt x="1348" y="1"/>
                    <a:pt x="129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24"/>
            <p:cNvSpPr/>
            <p:nvPr/>
          </p:nvSpPr>
          <p:spPr>
            <a:xfrm>
              <a:off x="3923700" y="1967400"/>
              <a:ext cx="36550" cy="23075"/>
            </a:xfrm>
            <a:custGeom>
              <a:rect b="b" l="l" r="r" t="t"/>
              <a:pathLst>
                <a:path extrusionOk="0" h="923" w="1462">
                  <a:moveTo>
                    <a:pt x="1342" y="0"/>
                  </a:moveTo>
                  <a:cubicBezTo>
                    <a:pt x="1326" y="0"/>
                    <a:pt x="1309" y="7"/>
                    <a:pt x="1293" y="24"/>
                  </a:cubicBezTo>
                  <a:lnTo>
                    <a:pt x="1" y="698"/>
                  </a:lnTo>
                  <a:cubicBezTo>
                    <a:pt x="57" y="754"/>
                    <a:pt x="57" y="866"/>
                    <a:pt x="113" y="922"/>
                  </a:cubicBezTo>
                  <a:lnTo>
                    <a:pt x="1405" y="192"/>
                  </a:lnTo>
                  <a:cubicBezTo>
                    <a:pt x="1461" y="192"/>
                    <a:pt x="1461" y="136"/>
                    <a:pt x="1461" y="80"/>
                  </a:cubicBezTo>
                  <a:cubicBezTo>
                    <a:pt x="1421" y="40"/>
                    <a:pt x="1382" y="0"/>
                    <a:pt x="134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24"/>
            <p:cNvSpPr/>
            <p:nvPr/>
          </p:nvSpPr>
          <p:spPr>
            <a:xfrm>
              <a:off x="3974250" y="2142100"/>
              <a:ext cx="36550" cy="9850"/>
            </a:xfrm>
            <a:custGeom>
              <a:rect b="b" l="l" r="r" t="t"/>
              <a:pathLst>
                <a:path extrusionOk="0" h="394" w="1462">
                  <a:moveTo>
                    <a:pt x="1349" y="0"/>
                  </a:moveTo>
                  <a:lnTo>
                    <a:pt x="1" y="169"/>
                  </a:lnTo>
                  <a:lnTo>
                    <a:pt x="1" y="393"/>
                  </a:lnTo>
                  <a:lnTo>
                    <a:pt x="1405" y="225"/>
                  </a:lnTo>
                  <a:cubicBezTo>
                    <a:pt x="1461" y="225"/>
                    <a:pt x="1461" y="169"/>
                    <a:pt x="1461" y="112"/>
                  </a:cubicBezTo>
                  <a:cubicBezTo>
                    <a:pt x="1461" y="56"/>
                    <a:pt x="1405" y="0"/>
                    <a:pt x="134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24"/>
            <p:cNvSpPr/>
            <p:nvPr/>
          </p:nvSpPr>
          <p:spPr>
            <a:xfrm>
              <a:off x="3956000" y="2052050"/>
              <a:ext cx="40375" cy="17050"/>
            </a:xfrm>
            <a:custGeom>
              <a:rect b="b" l="l" r="r" t="t"/>
              <a:pathLst>
                <a:path extrusionOk="0" h="682" w="1615">
                  <a:moveTo>
                    <a:pt x="1435" y="0"/>
                  </a:moveTo>
                  <a:cubicBezTo>
                    <a:pt x="1425" y="0"/>
                    <a:pt x="1415" y="3"/>
                    <a:pt x="1405" y="8"/>
                  </a:cubicBezTo>
                  <a:lnTo>
                    <a:pt x="1" y="457"/>
                  </a:lnTo>
                  <a:lnTo>
                    <a:pt x="57" y="682"/>
                  </a:lnTo>
                  <a:lnTo>
                    <a:pt x="1461" y="232"/>
                  </a:lnTo>
                  <a:cubicBezTo>
                    <a:pt x="1614" y="232"/>
                    <a:pt x="1535" y="0"/>
                    <a:pt x="1435"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24"/>
            <p:cNvSpPr/>
            <p:nvPr/>
          </p:nvSpPr>
          <p:spPr>
            <a:xfrm>
              <a:off x="3967225" y="2098575"/>
              <a:ext cx="39350" cy="12650"/>
            </a:xfrm>
            <a:custGeom>
              <a:rect b="b" l="l" r="r" t="t"/>
              <a:pathLst>
                <a:path extrusionOk="0" h="506" w="1574">
                  <a:moveTo>
                    <a:pt x="1405" y="0"/>
                  </a:moveTo>
                  <a:lnTo>
                    <a:pt x="1" y="281"/>
                  </a:lnTo>
                  <a:cubicBezTo>
                    <a:pt x="1" y="337"/>
                    <a:pt x="57" y="393"/>
                    <a:pt x="57" y="506"/>
                  </a:cubicBezTo>
                  <a:lnTo>
                    <a:pt x="1461" y="225"/>
                  </a:lnTo>
                  <a:cubicBezTo>
                    <a:pt x="1574" y="169"/>
                    <a:pt x="1517" y="0"/>
                    <a:pt x="1405"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24"/>
            <p:cNvSpPr/>
            <p:nvPr/>
          </p:nvSpPr>
          <p:spPr>
            <a:xfrm>
              <a:off x="3668150" y="1740525"/>
              <a:ext cx="15475" cy="39325"/>
            </a:xfrm>
            <a:custGeom>
              <a:rect b="b" l="l" r="r" t="t"/>
              <a:pathLst>
                <a:path extrusionOk="0" h="1573" w="619">
                  <a:moveTo>
                    <a:pt x="563" y="0"/>
                  </a:moveTo>
                  <a:cubicBezTo>
                    <a:pt x="506" y="0"/>
                    <a:pt x="394" y="0"/>
                    <a:pt x="394" y="56"/>
                  </a:cubicBezTo>
                  <a:lnTo>
                    <a:pt x="1" y="1460"/>
                  </a:lnTo>
                  <a:lnTo>
                    <a:pt x="169" y="1573"/>
                  </a:lnTo>
                  <a:lnTo>
                    <a:pt x="619" y="169"/>
                  </a:lnTo>
                  <a:cubicBezTo>
                    <a:pt x="619" y="56"/>
                    <a:pt x="619" y="0"/>
                    <a:pt x="56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24"/>
            <p:cNvSpPr/>
            <p:nvPr/>
          </p:nvSpPr>
          <p:spPr>
            <a:xfrm>
              <a:off x="3627450" y="1728700"/>
              <a:ext cx="12650" cy="38525"/>
            </a:xfrm>
            <a:custGeom>
              <a:rect b="b" l="l" r="r" t="t"/>
              <a:pathLst>
                <a:path extrusionOk="0" h="1541" w="506">
                  <a:moveTo>
                    <a:pt x="345" y="1"/>
                  </a:moveTo>
                  <a:cubicBezTo>
                    <a:pt x="309" y="1"/>
                    <a:pt x="281" y="40"/>
                    <a:pt x="281" y="80"/>
                  </a:cubicBezTo>
                  <a:lnTo>
                    <a:pt x="0" y="1484"/>
                  </a:lnTo>
                  <a:lnTo>
                    <a:pt x="225" y="1540"/>
                  </a:lnTo>
                  <a:lnTo>
                    <a:pt x="506" y="136"/>
                  </a:lnTo>
                  <a:cubicBezTo>
                    <a:pt x="506" y="80"/>
                    <a:pt x="449" y="24"/>
                    <a:pt x="393" y="24"/>
                  </a:cubicBezTo>
                  <a:cubicBezTo>
                    <a:pt x="377" y="7"/>
                    <a:pt x="360" y="1"/>
                    <a:pt x="34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24"/>
            <p:cNvSpPr/>
            <p:nvPr/>
          </p:nvSpPr>
          <p:spPr>
            <a:xfrm>
              <a:off x="3543200" y="1720850"/>
              <a:ext cx="5625" cy="37950"/>
            </a:xfrm>
            <a:custGeom>
              <a:rect b="b" l="l" r="r" t="t"/>
              <a:pathLst>
                <a:path extrusionOk="0" h="1518" w="225">
                  <a:moveTo>
                    <a:pt x="113" y="1"/>
                  </a:moveTo>
                  <a:cubicBezTo>
                    <a:pt x="56" y="1"/>
                    <a:pt x="0" y="1"/>
                    <a:pt x="0" y="113"/>
                  </a:cubicBezTo>
                  <a:lnTo>
                    <a:pt x="0" y="1517"/>
                  </a:lnTo>
                  <a:lnTo>
                    <a:pt x="225" y="1517"/>
                  </a:lnTo>
                  <a:lnTo>
                    <a:pt x="225" y="113"/>
                  </a:lnTo>
                  <a:cubicBezTo>
                    <a:pt x="225" y="1"/>
                    <a:pt x="169" y="1"/>
                    <a:pt x="11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24"/>
            <p:cNvSpPr/>
            <p:nvPr/>
          </p:nvSpPr>
          <p:spPr>
            <a:xfrm>
              <a:off x="3817000" y="1826525"/>
              <a:ext cx="28100" cy="33375"/>
            </a:xfrm>
            <a:custGeom>
              <a:rect b="b" l="l" r="r" t="t"/>
              <a:pathLst>
                <a:path extrusionOk="0" h="1335" w="1124">
                  <a:moveTo>
                    <a:pt x="983" y="0"/>
                  </a:moveTo>
                  <a:cubicBezTo>
                    <a:pt x="955" y="0"/>
                    <a:pt x="927" y="14"/>
                    <a:pt x="899" y="42"/>
                  </a:cubicBezTo>
                  <a:lnTo>
                    <a:pt x="0" y="1166"/>
                  </a:lnTo>
                  <a:lnTo>
                    <a:pt x="169" y="1334"/>
                  </a:lnTo>
                  <a:lnTo>
                    <a:pt x="1067" y="211"/>
                  </a:lnTo>
                  <a:cubicBezTo>
                    <a:pt x="1124" y="155"/>
                    <a:pt x="1124" y="98"/>
                    <a:pt x="1067" y="42"/>
                  </a:cubicBezTo>
                  <a:cubicBezTo>
                    <a:pt x="1039" y="14"/>
                    <a:pt x="1011" y="0"/>
                    <a:pt x="98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24"/>
            <p:cNvSpPr/>
            <p:nvPr/>
          </p:nvSpPr>
          <p:spPr>
            <a:xfrm>
              <a:off x="3585325" y="1722250"/>
              <a:ext cx="8450" cy="37950"/>
            </a:xfrm>
            <a:custGeom>
              <a:rect b="b" l="l" r="r" t="t"/>
              <a:pathLst>
                <a:path extrusionOk="0" h="1518" w="338">
                  <a:moveTo>
                    <a:pt x="225" y="1"/>
                  </a:moveTo>
                  <a:cubicBezTo>
                    <a:pt x="169" y="1"/>
                    <a:pt x="113" y="57"/>
                    <a:pt x="113" y="113"/>
                  </a:cubicBezTo>
                  <a:lnTo>
                    <a:pt x="0" y="1517"/>
                  </a:lnTo>
                  <a:lnTo>
                    <a:pt x="169" y="1517"/>
                  </a:lnTo>
                  <a:lnTo>
                    <a:pt x="337" y="113"/>
                  </a:lnTo>
                  <a:cubicBezTo>
                    <a:pt x="337" y="57"/>
                    <a:pt x="281" y="1"/>
                    <a:pt x="22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24"/>
            <p:cNvSpPr/>
            <p:nvPr/>
          </p:nvSpPr>
          <p:spPr>
            <a:xfrm>
              <a:off x="3781900" y="1799850"/>
              <a:ext cx="26700" cy="34775"/>
            </a:xfrm>
            <a:custGeom>
              <a:rect b="b" l="l" r="r" t="t"/>
              <a:pathLst>
                <a:path extrusionOk="0" h="1391" w="1068">
                  <a:moveTo>
                    <a:pt x="983" y="0"/>
                  </a:moveTo>
                  <a:cubicBezTo>
                    <a:pt x="955" y="0"/>
                    <a:pt x="927" y="14"/>
                    <a:pt x="899" y="42"/>
                  </a:cubicBezTo>
                  <a:lnTo>
                    <a:pt x="0" y="1222"/>
                  </a:lnTo>
                  <a:lnTo>
                    <a:pt x="225" y="1390"/>
                  </a:lnTo>
                  <a:lnTo>
                    <a:pt x="1067" y="154"/>
                  </a:lnTo>
                  <a:cubicBezTo>
                    <a:pt x="1067" y="154"/>
                    <a:pt x="1067" y="42"/>
                    <a:pt x="1067" y="42"/>
                  </a:cubicBezTo>
                  <a:cubicBezTo>
                    <a:pt x="1039" y="14"/>
                    <a:pt x="1011" y="0"/>
                    <a:pt x="98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24"/>
            <p:cNvSpPr/>
            <p:nvPr/>
          </p:nvSpPr>
          <p:spPr>
            <a:xfrm>
              <a:off x="3745375" y="1775625"/>
              <a:ext cx="23900" cy="36525"/>
            </a:xfrm>
            <a:custGeom>
              <a:rect b="b" l="l" r="r" t="t"/>
              <a:pathLst>
                <a:path extrusionOk="0" h="1461" w="956">
                  <a:moveTo>
                    <a:pt x="900" y="0"/>
                  </a:moveTo>
                  <a:cubicBezTo>
                    <a:pt x="843" y="0"/>
                    <a:pt x="731" y="0"/>
                    <a:pt x="731" y="56"/>
                  </a:cubicBezTo>
                  <a:lnTo>
                    <a:pt x="1" y="1348"/>
                  </a:lnTo>
                  <a:lnTo>
                    <a:pt x="226" y="1460"/>
                  </a:lnTo>
                  <a:lnTo>
                    <a:pt x="900" y="169"/>
                  </a:lnTo>
                  <a:cubicBezTo>
                    <a:pt x="956" y="113"/>
                    <a:pt x="956" y="56"/>
                    <a:pt x="90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24"/>
            <p:cNvSpPr/>
            <p:nvPr/>
          </p:nvSpPr>
          <p:spPr>
            <a:xfrm>
              <a:off x="3708875" y="1756775"/>
              <a:ext cx="19675" cy="37125"/>
            </a:xfrm>
            <a:custGeom>
              <a:rect b="b" l="l" r="r" t="t"/>
              <a:pathLst>
                <a:path extrusionOk="0" h="1485" w="787">
                  <a:moveTo>
                    <a:pt x="627" y="1"/>
                  </a:moveTo>
                  <a:cubicBezTo>
                    <a:pt x="590" y="1"/>
                    <a:pt x="562" y="41"/>
                    <a:pt x="562" y="80"/>
                  </a:cubicBezTo>
                  <a:lnTo>
                    <a:pt x="1" y="1372"/>
                  </a:lnTo>
                  <a:lnTo>
                    <a:pt x="169" y="1484"/>
                  </a:lnTo>
                  <a:lnTo>
                    <a:pt x="731" y="136"/>
                  </a:lnTo>
                  <a:cubicBezTo>
                    <a:pt x="787" y="80"/>
                    <a:pt x="731" y="24"/>
                    <a:pt x="675" y="24"/>
                  </a:cubicBezTo>
                  <a:cubicBezTo>
                    <a:pt x="658" y="8"/>
                    <a:pt x="642" y="1"/>
                    <a:pt x="627"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24"/>
            <p:cNvSpPr/>
            <p:nvPr/>
          </p:nvSpPr>
          <p:spPr>
            <a:xfrm>
              <a:off x="3319950" y="2568950"/>
              <a:ext cx="22475" cy="36525"/>
            </a:xfrm>
            <a:custGeom>
              <a:rect b="b" l="l" r="r" t="t"/>
              <a:pathLst>
                <a:path extrusionOk="0" h="1461" w="899">
                  <a:moveTo>
                    <a:pt x="730" y="0"/>
                  </a:moveTo>
                  <a:lnTo>
                    <a:pt x="0" y="1292"/>
                  </a:lnTo>
                  <a:cubicBezTo>
                    <a:pt x="0" y="1348"/>
                    <a:pt x="0" y="1404"/>
                    <a:pt x="56" y="1460"/>
                  </a:cubicBezTo>
                  <a:lnTo>
                    <a:pt x="112" y="1460"/>
                  </a:lnTo>
                  <a:cubicBezTo>
                    <a:pt x="169" y="1404"/>
                    <a:pt x="225" y="1404"/>
                    <a:pt x="225" y="1348"/>
                  </a:cubicBezTo>
                  <a:lnTo>
                    <a:pt x="899" y="113"/>
                  </a:lnTo>
                  <a:lnTo>
                    <a:pt x="73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24"/>
            <p:cNvSpPr/>
            <p:nvPr/>
          </p:nvSpPr>
          <p:spPr>
            <a:xfrm>
              <a:off x="3780500" y="2547875"/>
              <a:ext cx="25275" cy="35125"/>
            </a:xfrm>
            <a:custGeom>
              <a:rect b="b" l="l" r="r" t="t"/>
              <a:pathLst>
                <a:path extrusionOk="0" h="1405" w="1011">
                  <a:moveTo>
                    <a:pt x="169" y="1"/>
                  </a:moveTo>
                  <a:lnTo>
                    <a:pt x="0" y="169"/>
                  </a:lnTo>
                  <a:lnTo>
                    <a:pt x="786" y="1349"/>
                  </a:lnTo>
                  <a:cubicBezTo>
                    <a:pt x="786" y="1405"/>
                    <a:pt x="843" y="1405"/>
                    <a:pt x="899" y="1405"/>
                  </a:cubicBezTo>
                  <a:lnTo>
                    <a:pt x="955" y="1405"/>
                  </a:lnTo>
                  <a:cubicBezTo>
                    <a:pt x="1011" y="1349"/>
                    <a:pt x="1011" y="1293"/>
                    <a:pt x="955" y="1236"/>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24"/>
            <p:cNvSpPr/>
            <p:nvPr/>
          </p:nvSpPr>
          <p:spPr>
            <a:xfrm>
              <a:off x="3815600" y="2522600"/>
              <a:ext cx="28100" cy="32325"/>
            </a:xfrm>
            <a:custGeom>
              <a:rect b="b" l="l" r="r" t="t"/>
              <a:pathLst>
                <a:path extrusionOk="0" h="1293" w="1124">
                  <a:moveTo>
                    <a:pt x="169" y="1"/>
                  </a:moveTo>
                  <a:lnTo>
                    <a:pt x="0" y="113"/>
                  </a:lnTo>
                  <a:lnTo>
                    <a:pt x="899" y="1236"/>
                  </a:lnTo>
                  <a:cubicBezTo>
                    <a:pt x="899" y="1236"/>
                    <a:pt x="955" y="1236"/>
                    <a:pt x="1011" y="1293"/>
                  </a:cubicBezTo>
                  <a:lnTo>
                    <a:pt x="1067" y="1293"/>
                  </a:lnTo>
                  <a:cubicBezTo>
                    <a:pt x="1123" y="1236"/>
                    <a:pt x="1123" y="1124"/>
                    <a:pt x="1067" y="1124"/>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24"/>
            <p:cNvSpPr/>
            <p:nvPr/>
          </p:nvSpPr>
          <p:spPr>
            <a:xfrm>
              <a:off x="3846475" y="2494525"/>
              <a:ext cx="30925" cy="30575"/>
            </a:xfrm>
            <a:custGeom>
              <a:rect b="b" l="l" r="r" t="t"/>
              <a:pathLst>
                <a:path extrusionOk="0" h="1223" w="1237">
                  <a:moveTo>
                    <a:pt x="169" y="0"/>
                  </a:moveTo>
                  <a:lnTo>
                    <a:pt x="1" y="169"/>
                  </a:lnTo>
                  <a:lnTo>
                    <a:pt x="1012" y="1180"/>
                  </a:lnTo>
                  <a:cubicBezTo>
                    <a:pt x="1040" y="1208"/>
                    <a:pt x="1068" y="1222"/>
                    <a:pt x="1096" y="1222"/>
                  </a:cubicBezTo>
                  <a:cubicBezTo>
                    <a:pt x="1124" y="1222"/>
                    <a:pt x="1152" y="1208"/>
                    <a:pt x="1180" y="1180"/>
                  </a:cubicBezTo>
                  <a:cubicBezTo>
                    <a:pt x="1236" y="1124"/>
                    <a:pt x="1236" y="1068"/>
                    <a:pt x="1180" y="1011"/>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24"/>
            <p:cNvSpPr/>
            <p:nvPr/>
          </p:nvSpPr>
          <p:spPr>
            <a:xfrm>
              <a:off x="3745375" y="2570350"/>
              <a:ext cx="22500" cy="35125"/>
            </a:xfrm>
            <a:custGeom>
              <a:rect b="b" l="l" r="r" t="t"/>
              <a:pathLst>
                <a:path extrusionOk="0" h="1405" w="900">
                  <a:moveTo>
                    <a:pt x="169" y="0"/>
                  </a:moveTo>
                  <a:lnTo>
                    <a:pt x="1" y="113"/>
                  </a:lnTo>
                  <a:lnTo>
                    <a:pt x="675" y="1348"/>
                  </a:lnTo>
                  <a:cubicBezTo>
                    <a:pt x="675" y="1404"/>
                    <a:pt x="731" y="1404"/>
                    <a:pt x="787" y="1404"/>
                  </a:cubicBezTo>
                  <a:lnTo>
                    <a:pt x="843" y="1404"/>
                  </a:lnTo>
                  <a:cubicBezTo>
                    <a:pt x="900" y="1404"/>
                    <a:pt x="900" y="1292"/>
                    <a:pt x="843" y="1292"/>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24"/>
            <p:cNvSpPr/>
            <p:nvPr/>
          </p:nvSpPr>
          <p:spPr>
            <a:xfrm>
              <a:off x="3666750" y="2602650"/>
              <a:ext cx="15475" cy="39325"/>
            </a:xfrm>
            <a:custGeom>
              <a:rect b="b" l="l" r="r" t="t"/>
              <a:pathLst>
                <a:path extrusionOk="0" h="1573" w="619">
                  <a:moveTo>
                    <a:pt x="225" y="0"/>
                  </a:moveTo>
                  <a:lnTo>
                    <a:pt x="1" y="56"/>
                  </a:lnTo>
                  <a:lnTo>
                    <a:pt x="394" y="1460"/>
                  </a:lnTo>
                  <a:cubicBezTo>
                    <a:pt x="394" y="1517"/>
                    <a:pt x="450" y="1573"/>
                    <a:pt x="506" y="1573"/>
                  </a:cubicBezTo>
                  <a:lnTo>
                    <a:pt x="562" y="1573"/>
                  </a:lnTo>
                  <a:cubicBezTo>
                    <a:pt x="619" y="1517"/>
                    <a:pt x="619" y="1460"/>
                    <a:pt x="619" y="1404"/>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24"/>
            <p:cNvSpPr/>
            <p:nvPr/>
          </p:nvSpPr>
          <p:spPr>
            <a:xfrm>
              <a:off x="3624625" y="2613875"/>
              <a:ext cx="12675" cy="37925"/>
            </a:xfrm>
            <a:custGeom>
              <a:rect b="b" l="l" r="r" t="t"/>
              <a:pathLst>
                <a:path extrusionOk="0" h="1517" w="507">
                  <a:moveTo>
                    <a:pt x="1" y="0"/>
                  </a:moveTo>
                  <a:lnTo>
                    <a:pt x="282" y="1405"/>
                  </a:lnTo>
                  <a:cubicBezTo>
                    <a:pt x="282" y="1461"/>
                    <a:pt x="338" y="1517"/>
                    <a:pt x="394" y="1517"/>
                  </a:cubicBezTo>
                  <a:cubicBezTo>
                    <a:pt x="450" y="1517"/>
                    <a:pt x="506" y="1461"/>
                    <a:pt x="450" y="1405"/>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24"/>
            <p:cNvSpPr/>
            <p:nvPr/>
          </p:nvSpPr>
          <p:spPr>
            <a:xfrm>
              <a:off x="3706075" y="2588600"/>
              <a:ext cx="18275" cy="36525"/>
            </a:xfrm>
            <a:custGeom>
              <a:rect b="b" l="l" r="r" t="t"/>
              <a:pathLst>
                <a:path extrusionOk="0" h="1461" w="731">
                  <a:moveTo>
                    <a:pt x="169" y="0"/>
                  </a:moveTo>
                  <a:lnTo>
                    <a:pt x="0" y="57"/>
                  </a:lnTo>
                  <a:lnTo>
                    <a:pt x="506" y="1405"/>
                  </a:lnTo>
                  <a:cubicBezTo>
                    <a:pt x="562" y="1461"/>
                    <a:pt x="562" y="1461"/>
                    <a:pt x="618" y="1461"/>
                  </a:cubicBezTo>
                  <a:lnTo>
                    <a:pt x="674" y="1461"/>
                  </a:lnTo>
                  <a:cubicBezTo>
                    <a:pt x="730" y="1461"/>
                    <a:pt x="730" y="1405"/>
                    <a:pt x="730" y="1348"/>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24"/>
            <p:cNvSpPr/>
            <p:nvPr/>
          </p:nvSpPr>
          <p:spPr>
            <a:xfrm>
              <a:off x="3875975" y="2462225"/>
              <a:ext cx="32325" cy="28100"/>
            </a:xfrm>
            <a:custGeom>
              <a:rect b="b" l="l" r="r" t="t"/>
              <a:pathLst>
                <a:path extrusionOk="0" h="1124" w="1293">
                  <a:moveTo>
                    <a:pt x="113" y="1"/>
                  </a:moveTo>
                  <a:lnTo>
                    <a:pt x="0" y="169"/>
                  </a:lnTo>
                  <a:lnTo>
                    <a:pt x="1124" y="1124"/>
                  </a:lnTo>
                  <a:lnTo>
                    <a:pt x="1180" y="1124"/>
                  </a:lnTo>
                  <a:cubicBezTo>
                    <a:pt x="1180" y="1124"/>
                    <a:pt x="1236" y="1068"/>
                    <a:pt x="1236" y="1068"/>
                  </a:cubicBezTo>
                  <a:cubicBezTo>
                    <a:pt x="1292" y="1012"/>
                    <a:pt x="1292" y="955"/>
                    <a:pt x="1236" y="899"/>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24"/>
            <p:cNvSpPr/>
            <p:nvPr/>
          </p:nvSpPr>
          <p:spPr>
            <a:xfrm>
              <a:off x="3975650" y="2230550"/>
              <a:ext cx="37950" cy="9850"/>
            </a:xfrm>
            <a:custGeom>
              <a:rect b="b" l="l" r="r" t="t"/>
              <a:pathLst>
                <a:path extrusionOk="0" h="394" w="1518">
                  <a:moveTo>
                    <a:pt x="1" y="1"/>
                  </a:moveTo>
                  <a:lnTo>
                    <a:pt x="1" y="225"/>
                  </a:lnTo>
                  <a:lnTo>
                    <a:pt x="1405" y="394"/>
                  </a:lnTo>
                  <a:cubicBezTo>
                    <a:pt x="1461" y="394"/>
                    <a:pt x="1517" y="338"/>
                    <a:pt x="1517" y="281"/>
                  </a:cubicBezTo>
                  <a:cubicBezTo>
                    <a:pt x="1517" y="225"/>
                    <a:pt x="1461" y="169"/>
                    <a:pt x="1405" y="169"/>
                  </a:cubicBezTo>
                  <a:lnTo>
                    <a:pt x="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24"/>
            <p:cNvSpPr/>
            <p:nvPr/>
          </p:nvSpPr>
          <p:spPr>
            <a:xfrm>
              <a:off x="3901250" y="2428525"/>
              <a:ext cx="35125" cy="25300"/>
            </a:xfrm>
            <a:custGeom>
              <a:rect b="b" l="l" r="r" t="t"/>
              <a:pathLst>
                <a:path extrusionOk="0" h="1012" w="1405">
                  <a:moveTo>
                    <a:pt x="113" y="1"/>
                  </a:moveTo>
                  <a:lnTo>
                    <a:pt x="0" y="225"/>
                  </a:lnTo>
                  <a:lnTo>
                    <a:pt x="1180" y="1012"/>
                  </a:lnTo>
                  <a:lnTo>
                    <a:pt x="1236" y="1012"/>
                  </a:lnTo>
                  <a:cubicBezTo>
                    <a:pt x="1348" y="1012"/>
                    <a:pt x="1404" y="843"/>
                    <a:pt x="1292" y="843"/>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24"/>
            <p:cNvSpPr/>
            <p:nvPr/>
          </p:nvSpPr>
          <p:spPr>
            <a:xfrm>
              <a:off x="3967225" y="2274075"/>
              <a:ext cx="37950" cy="12675"/>
            </a:xfrm>
            <a:custGeom>
              <a:rect b="b" l="l" r="r" t="t"/>
              <a:pathLst>
                <a:path extrusionOk="0" h="507" w="1518">
                  <a:moveTo>
                    <a:pt x="57" y="1"/>
                  </a:moveTo>
                  <a:lnTo>
                    <a:pt x="1" y="169"/>
                  </a:lnTo>
                  <a:lnTo>
                    <a:pt x="1405" y="506"/>
                  </a:lnTo>
                  <a:cubicBezTo>
                    <a:pt x="1461" y="450"/>
                    <a:pt x="1517" y="450"/>
                    <a:pt x="1517" y="394"/>
                  </a:cubicBezTo>
                  <a:cubicBezTo>
                    <a:pt x="1517" y="338"/>
                    <a:pt x="1461" y="281"/>
                    <a:pt x="1461" y="281"/>
                  </a:cubicBezTo>
                  <a:lnTo>
                    <a:pt x="5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24"/>
            <p:cNvSpPr/>
            <p:nvPr/>
          </p:nvSpPr>
          <p:spPr>
            <a:xfrm>
              <a:off x="3977075" y="2189825"/>
              <a:ext cx="37925" cy="5650"/>
            </a:xfrm>
            <a:custGeom>
              <a:rect b="b" l="l" r="r" t="t"/>
              <a:pathLst>
                <a:path extrusionOk="0" h="226" w="1517">
                  <a:moveTo>
                    <a:pt x="0" y="1"/>
                  </a:moveTo>
                  <a:lnTo>
                    <a:pt x="0" y="57"/>
                  </a:lnTo>
                  <a:cubicBezTo>
                    <a:pt x="0" y="113"/>
                    <a:pt x="0" y="169"/>
                    <a:pt x="0" y="225"/>
                  </a:cubicBezTo>
                  <a:lnTo>
                    <a:pt x="1404" y="225"/>
                  </a:lnTo>
                  <a:cubicBezTo>
                    <a:pt x="1460" y="225"/>
                    <a:pt x="1517" y="169"/>
                    <a:pt x="1517" y="113"/>
                  </a:cubicBezTo>
                  <a:cubicBezTo>
                    <a:pt x="1517" y="57"/>
                    <a:pt x="1460" y="1"/>
                    <a:pt x="1404"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24"/>
            <p:cNvSpPr/>
            <p:nvPr/>
          </p:nvSpPr>
          <p:spPr>
            <a:xfrm>
              <a:off x="3923700" y="2392025"/>
              <a:ext cx="36550" cy="22500"/>
            </a:xfrm>
            <a:custGeom>
              <a:rect b="b" l="l" r="r" t="t"/>
              <a:pathLst>
                <a:path extrusionOk="0" h="900" w="1462">
                  <a:moveTo>
                    <a:pt x="113" y="0"/>
                  </a:moveTo>
                  <a:lnTo>
                    <a:pt x="1" y="169"/>
                  </a:lnTo>
                  <a:lnTo>
                    <a:pt x="1236" y="899"/>
                  </a:lnTo>
                  <a:lnTo>
                    <a:pt x="1293" y="899"/>
                  </a:lnTo>
                  <a:cubicBezTo>
                    <a:pt x="1349" y="899"/>
                    <a:pt x="1405" y="843"/>
                    <a:pt x="1405" y="843"/>
                  </a:cubicBezTo>
                  <a:cubicBezTo>
                    <a:pt x="1461" y="787"/>
                    <a:pt x="1405" y="731"/>
                    <a:pt x="1349" y="674"/>
                  </a:cubicBez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24"/>
            <p:cNvSpPr/>
            <p:nvPr/>
          </p:nvSpPr>
          <p:spPr>
            <a:xfrm>
              <a:off x="3956000" y="2313400"/>
              <a:ext cx="37950" cy="15475"/>
            </a:xfrm>
            <a:custGeom>
              <a:rect b="b" l="l" r="r" t="t"/>
              <a:pathLst>
                <a:path extrusionOk="0" h="619" w="1518">
                  <a:moveTo>
                    <a:pt x="57" y="0"/>
                  </a:moveTo>
                  <a:lnTo>
                    <a:pt x="1" y="225"/>
                  </a:lnTo>
                  <a:lnTo>
                    <a:pt x="1405" y="618"/>
                  </a:lnTo>
                  <a:cubicBezTo>
                    <a:pt x="1461" y="618"/>
                    <a:pt x="1517" y="618"/>
                    <a:pt x="1517" y="562"/>
                  </a:cubicBezTo>
                  <a:cubicBezTo>
                    <a:pt x="1517" y="506"/>
                    <a:pt x="1517" y="450"/>
                    <a:pt x="1461" y="450"/>
                  </a:cubicBezTo>
                  <a:lnTo>
                    <a:pt x="5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24"/>
            <p:cNvSpPr/>
            <p:nvPr/>
          </p:nvSpPr>
          <p:spPr>
            <a:xfrm>
              <a:off x="3941950" y="2354125"/>
              <a:ext cx="36550" cy="19675"/>
            </a:xfrm>
            <a:custGeom>
              <a:rect b="b" l="l" r="r" t="t"/>
              <a:pathLst>
                <a:path extrusionOk="0" h="787" w="1462">
                  <a:moveTo>
                    <a:pt x="57" y="0"/>
                  </a:moveTo>
                  <a:lnTo>
                    <a:pt x="1" y="225"/>
                  </a:lnTo>
                  <a:lnTo>
                    <a:pt x="1293" y="786"/>
                  </a:lnTo>
                  <a:lnTo>
                    <a:pt x="1349" y="786"/>
                  </a:lnTo>
                  <a:cubicBezTo>
                    <a:pt x="1405" y="786"/>
                    <a:pt x="1405" y="730"/>
                    <a:pt x="1461" y="730"/>
                  </a:cubicBezTo>
                  <a:cubicBezTo>
                    <a:pt x="1461" y="618"/>
                    <a:pt x="1461" y="562"/>
                    <a:pt x="1405" y="562"/>
                  </a:cubicBezTo>
                  <a:lnTo>
                    <a:pt x="5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24"/>
            <p:cNvSpPr/>
            <p:nvPr/>
          </p:nvSpPr>
          <p:spPr>
            <a:xfrm>
              <a:off x="3152850" y="2427125"/>
              <a:ext cx="32325" cy="23900"/>
            </a:xfrm>
            <a:custGeom>
              <a:rect b="b" l="l" r="r" t="t"/>
              <a:pathLst>
                <a:path extrusionOk="0" h="956" w="1293">
                  <a:moveTo>
                    <a:pt x="1236" y="1"/>
                  </a:moveTo>
                  <a:lnTo>
                    <a:pt x="1" y="787"/>
                  </a:lnTo>
                  <a:cubicBezTo>
                    <a:pt x="1" y="787"/>
                    <a:pt x="1" y="899"/>
                    <a:pt x="1" y="899"/>
                  </a:cubicBezTo>
                  <a:cubicBezTo>
                    <a:pt x="57" y="955"/>
                    <a:pt x="57" y="955"/>
                    <a:pt x="113" y="955"/>
                  </a:cubicBezTo>
                  <a:lnTo>
                    <a:pt x="169" y="955"/>
                  </a:lnTo>
                  <a:lnTo>
                    <a:pt x="1292" y="169"/>
                  </a:lnTo>
                  <a:lnTo>
                    <a:pt x="123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24"/>
            <p:cNvSpPr/>
            <p:nvPr/>
          </p:nvSpPr>
          <p:spPr>
            <a:xfrm>
              <a:off x="3077025" y="2229150"/>
              <a:ext cx="37950" cy="9850"/>
            </a:xfrm>
            <a:custGeom>
              <a:rect b="b" l="l" r="r" t="t"/>
              <a:pathLst>
                <a:path extrusionOk="0" h="394" w="1518">
                  <a:moveTo>
                    <a:pt x="1517" y="0"/>
                  </a:moveTo>
                  <a:lnTo>
                    <a:pt x="113" y="169"/>
                  </a:lnTo>
                  <a:cubicBezTo>
                    <a:pt x="57" y="169"/>
                    <a:pt x="1" y="225"/>
                    <a:pt x="57" y="281"/>
                  </a:cubicBezTo>
                  <a:cubicBezTo>
                    <a:pt x="57" y="337"/>
                    <a:pt x="57" y="394"/>
                    <a:pt x="113" y="394"/>
                  </a:cubicBezTo>
                  <a:lnTo>
                    <a:pt x="1517" y="225"/>
                  </a:lnTo>
                  <a:lnTo>
                    <a:pt x="151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24"/>
            <p:cNvSpPr/>
            <p:nvPr/>
          </p:nvSpPr>
          <p:spPr>
            <a:xfrm>
              <a:off x="3179525" y="2460825"/>
              <a:ext cx="32325" cy="28100"/>
            </a:xfrm>
            <a:custGeom>
              <a:rect b="b" l="l" r="r" t="t"/>
              <a:pathLst>
                <a:path extrusionOk="0" h="1124" w="1293">
                  <a:moveTo>
                    <a:pt x="1180" y="1"/>
                  </a:moveTo>
                  <a:lnTo>
                    <a:pt x="57" y="955"/>
                  </a:lnTo>
                  <a:cubicBezTo>
                    <a:pt x="1" y="1011"/>
                    <a:pt x="1" y="1124"/>
                    <a:pt x="113" y="1124"/>
                  </a:cubicBezTo>
                  <a:lnTo>
                    <a:pt x="169" y="1124"/>
                  </a:lnTo>
                  <a:lnTo>
                    <a:pt x="1292" y="225"/>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24"/>
            <p:cNvSpPr/>
            <p:nvPr/>
          </p:nvSpPr>
          <p:spPr>
            <a:xfrm>
              <a:off x="3128975" y="2390625"/>
              <a:ext cx="36550" cy="22475"/>
            </a:xfrm>
            <a:custGeom>
              <a:rect b="b" l="l" r="r" t="t"/>
              <a:pathLst>
                <a:path extrusionOk="0" h="899" w="1462">
                  <a:moveTo>
                    <a:pt x="1349" y="0"/>
                  </a:moveTo>
                  <a:lnTo>
                    <a:pt x="57" y="730"/>
                  </a:lnTo>
                  <a:cubicBezTo>
                    <a:pt x="1" y="730"/>
                    <a:pt x="1" y="787"/>
                    <a:pt x="1" y="843"/>
                  </a:cubicBezTo>
                  <a:cubicBezTo>
                    <a:pt x="57" y="899"/>
                    <a:pt x="57" y="899"/>
                    <a:pt x="113" y="899"/>
                  </a:cubicBezTo>
                  <a:lnTo>
                    <a:pt x="169" y="899"/>
                  </a:lnTo>
                  <a:lnTo>
                    <a:pt x="1461" y="225"/>
                  </a:lnTo>
                  <a:lnTo>
                    <a:pt x="134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24"/>
            <p:cNvSpPr/>
            <p:nvPr/>
          </p:nvSpPr>
          <p:spPr>
            <a:xfrm>
              <a:off x="3109325" y="2351300"/>
              <a:ext cx="36525" cy="19675"/>
            </a:xfrm>
            <a:custGeom>
              <a:rect b="b" l="l" r="r" t="t"/>
              <a:pathLst>
                <a:path extrusionOk="0" h="787" w="1461">
                  <a:moveTo>
                    <a:pt x="1405" y="1"/>
                  </a:moveTo>
                  <a:lnTo>
                    <a:pt x="57" y="562"/>
                  </a:lnTo>
                  <a:cubicBezTo>
                    <a:pt x="0" y="562"/>
                    <a:pt x="0" y="618"/>
                    <a:pt x="0" y="675"/>
                  </a:cubicBezTo>
                  <a:cubicBezTo>
                    <a:pt x="0" y="731"/>
                    <a:pt x="57" y="787"/>
                    <a:pt x="113" y="787"/>
                  </a:cubicBezTo>
                  <a:lnTo>
                    <a:pt x="169" y="787"/>
                  </a:lnTo>
                  <a:lnTo>
                    <a:pt x="1461" y="225"/>
                  </a:lnTo>
                  <a:cubicBezTo>
                    <a:pt x="1461" y="169"/>
                    <a:pt x="1405" y="57"/>
                    <a:pt x="140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24"/>
            <p:cNvSpPr/>
            <p:nvPr/>
          </p:nvSpPr>
          <p:spPr>
            <a:xfrm>
              <a:off x="3082650" y="2269875"/>
              <a:ext cx="37925" cy="12650"/>
            </a:xfrm>
            <a:custGeom>
              <a:rect b="b" l="l" r="r" t="t"/>
              <a:pathLst>
                <a:path extrusionOk="0" h="506" w="1517">
                  <a:moveTo>
                    <a:pt x="1517" y="0"/>
                  </a:moveTo>
                  <a:lnTo>
                    <a:pt x="113" y="281"/>
                  </a:lnTo>
                  <a:cubicBezTo>
                    <a:pt x="56" y="281"/>
                    <a:pt x="0" y="337"/>
                    <a:pt x="0" y="449"/>
                  </a:cubicBezTo>
                  <a:cubicBezTo>
                    <a:pt x="56" y="449"/>
                    <a:pt x="56" y="506"/>
                    <a:pt x="113" y="506"/>
                  </a:cubicBezTo>
                  <a:lnTo>
                    <a:pt x="1517" y="225"/>
                  </a:lnTo>
                  <a:cubicBezTo>
                    <a:pt x="1517" y="169"/>
                    <a:pt x="1517" y="112"/>
                    <a:pt x="1517"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24"/>
            <p:cNvSpPr/>
            <p:nvPr/>
          </p:nvSpPr>
          <p:spPr>
            <a:xfrm>
              <a:off x="3092475" y="2312000"/>
              <a:ext cx="39350" cy="16875"/>
            </a:xfrm>
            <a:custGeom>
              <a:rect b="b" l="l" r="r" t="t"/>
              <a:pathLst>
                <a:path extrusionOk="0" h="675" w="1574">
                  <a:moveTo>
                    <a:pt x="1517" y="0"/>
                  </a:moveTo>
                  <a:lnTo>
                    <a:pt x="113" y="449"/>
                  </a:lnTo>
                  <a:cubicBezTo>
                    <a:pt x="57" y="449"/>
                    <a:pt x="0" y="506"/>
                    <a:pt x="57" y="562"/>
                  </a:cubicBezTo>
                  <a:cubicBezTo>
                    <a:pt x="57" y="618"/>
                    <a:pt x="113" y="674"/>
                    <a:pt x="169" y="674"/>
                  </a:cubicBezTo>
                  <a:lnTo>
                    <a:pt x="1573" y="225"/>
                  </a:lnTo>
                  <a:lnTo>
                    <a:pt x="151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24"/>
            <p:cNvSpPr/>
            <p:nvPr/>
          </p:nvSpPr>
          <p:spPr>
            <a:xfrm>
              <a:off x="3210425" y="2491725"/>
              <a:ext cx="29500" cy="30550"/>
            </a:xfrm>
            <a:custGeom>
              <a:rect b="b" l="l" r="r" t="t"/>
              <a:pathLst>
                <a:path extrusionOk="0" h="1222" w="1180">
                  <a:moveTo>
                    <a:pt x="1067" y="0"/>
                  </a:moveTo>
                  <a:lnTo>
                    <a:pt x="0" y="1067"/>
                  </a:lnTo>
                  <a:cubicBezTo>
                    <a:pt x="0" y="1067"/>
                    <a:pt x="0" y="1180"/>
                    <a:pt x="0" y="1180"/>
                  </a:cubicBezTo>
                  <a:cubicBezTo>
                    <a:pt x="28" y="1208"/>
                    <a:pt x="56" y="1222"/>
                    <a:pt x="85" y="1222"/>
                  </a:cubicBezTo>
                  <a:cubicBezTo>
                    <a:pt x="113" y="1222"/>
                    <a:pt x="141" y="1208"/>
                    <a:pt x="169" y="1180"/>
                  </a:cubicBezTo>
                  <a:lnTo>
                    <a:pt x="1180" y="169"/>
                  </a:lnTo>
                  <a:cubicBezTo>
                    <a:pt x="1124" y="112"/>
                    <a:pt x="1067" y="56"/>
                    <a:pt x="1067"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24"/>
            <p:cNvSpPr/>
            <p:nvPr/>
          </p:nvSpPr>
          <p:spPr>
            <a:xfrm>
              <a:off x="3540375" y="2622300"/>
              <a:ext cx="5650" cy="37925"/>
            </a:xfrm>
            <a:custGeom>
              <a:rect b="b" l="l" r="r" t="t"/>
              <a:pathLst>
                <a:path extrusionOk="0" h="1517" w="226">
                  <a:moveTo>
                    <a:pt x="1" y="0"/>
                  </a:moveTo>
                  <a:lnTo>
                    <a:pt x="1" y="1405"/>
                  </a:lnTo>
                  <a:cubicBezTo>
                    <a:pt x="1" y="1461"/>
                    <a:pt x="57" y="1517"/>
                    <a:pt x="113" y="1517"/>
                  </a:cubicBezTo>
                  <a:cubicBezTo>
                    <a:pt x="169" y="1517"/>
                    <a:pt x="226" y="1461"/>
                    <a:pt x="226" y="1405"/>
                  </a:cubicBezTo>
                  <a:lnTo>
                    <a:pt x="22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24"/>
            <p:cNvSpPr/>
            <p:nvPr/>
          </p:nvSpPr>
          <p:spPr>
            <a:xfrm>
              <a:off x="3495450" y="2619500"/>
              <a:ext cx="8450" cy="39325"/>
            </a:xfrm>
            <a:custGeom>
              <a:rect b="b" l="l" r="r" t="t"/>
              <a:pathLst>
                <a:path extrusionOk="0" h="1573" w="338">
                  <a:moveTo>
                    <a:pt x="113" y="0"/>
                  </a:moveTo>
                  <a:lnTo>
                    <a:pt x="1" y="1460"/>
                  </a:lnTo>
                  <a:cubicBezTo>
                    <a:pt x="1" y="1517"/>
                    <a:pt x="1" y="1517"/>
                    <a:pt x="113" y="1573"/>
                  </a:cubicBezTo>
                  <a:cubicBezTo>
                    <a:pt x="113" y="1573"/>
                    <a:pt x="169" y="1517"/>
                    <a:pt x="169" y="1460"/>
                  </a:cubicBezTo>
                  <a:lnTo>
                    <a:pt x="33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24"/>
            <p:cNvSpPr/>
            <p:nvPr/>
          </p:nvSpPr>
          <p:spPr>
            <a:xfrm>
              <a:off x="3449125" y="2612475"/>
              <a:ext cx="11250" cy="39325"/>
            </a:xfrm>
            <a:custGeom>
              <a:rect b="b" l="l" r="r" t="t"/>
              <a:pathLst>
                <a:path extrusionOk="0" h="1573" w="450">
                  <a:moveTo>
                    <a:pt x="281" y="0"/>
                  </a:moveTo>
                  <a:lnTo>
                    <a:pt x="0" y="1404"/>
                  </a:lnTo>
                  <a:cubicBezTo>
                    <a:pt x="0" y="1461"/>
                    <a:pt x="0" y="1517"/>
                    <a:pt x="56" y="1573"/>
                  </a:cubicBezTo>
                  <a:cubicBezTo>
                    <a:pt x="113" y="1573"/>
                    <a:pt x="169" y="1517"/>
                    <a:pt x="169" y="1461"/>
                  </a:cubicBezTo>
                  <a:lnTo>
                    <a:pt x="450" y="56"/>
                  </a:lnTo>
                  <a:cubicBezTo>
                    <a:pt x="393" y="56"/>
                    <a:pt x="337" y="56"/>
                    <a:pt x="28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24"/>
            <p:cNvSpPr/>
            <p:nvPr/>
          </p:nvSpPr>
          <p:spPr>
            <a:xfrm>
              <a:off x="3244125" y="2522600"/>
              <a:ext cx="28100" cy="31975"/>
            </a:xfrm>
            <a:custGeom>
              <a:rect b="b" l="l" r="r" t="t"/>
              <a:pathLst>
                <a:path extrusionOk="0" h="1279" w="1124">
                  <a:moveTo>
                    <a:pt x="955" y="1"/>
                  </a:moveTo>
                  <a:lnTo>
                    <a:pt x="56" y="1068"/>
                  </a:lnTo>
                  <a:cubicBezTo>
                    <a:pt x="0" y="1124"/>
                    <a:pt x="0" y="1180"/>
                    <a:pt x="56" y="1236"/>
                  </a:cubicBezTo>
                  <a:cubicBezTo>
                    <a:pt x="56" y="1264"/>
                    <a:pt x="84" y="1278"/>
                    <a:pt x="113" y="1278"/>
                  </a:cubicBezTo>
                  <a:cubicBezTo>
                    <a:pt x="141" y="1278"/>
                    <a:pt x="169" y="1264"/>
                    <a:pt x="169" y="1236"/>
                  </a:cubicBezTo>
                  <a:lnTo>
                    <a:pt x="1124" y="113"/>
                  </a:lnTo>
                  <a:lnTo>
                    <a:pt x="95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24"/>
            <p:cNvSpPr/>
            <p:nvPr/>
          </p:nvSpPr>
          <p:spPr>
            <a:xfrm>
              <a:off x="3583925" y="2619500"/>
              <a:ext cx="8450" cy="37925"/>
            </a:xfrm>
            <a:custGeom>
              <a:rect b="b" l="l" r="r" t="t"/>
              <a:pathLst>
                <a:path extrusionOk="0" h="1517" w="338">
                  <a:moveTo>
                    <a:pt x="0" y="0"/>
                  </a:moveTo>
                  <a:lnTo>
                    <a:pt x="112" y="1404"/>
                  </a:lnTo>
                  <a:cubicBezTo>
                    <a:pt x="112" y="1460"/>
                    <a:pt x="169" y="1517"/>
                    <a:pt x="225" y="1517"/>
                  </a:cubicBezTo>
                  <a:cubicBezTo>
                    <a:pt x="281" y="1517"/>
                    <a:pt x="337" y="1460"/>
                    <a:pt x="337" y="1404"/>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24"/>
            <p:cNvSpPr/>
            <p:nvPr/>
          </p:nvSpPr>
          <p:spPr>
            <a:xfrm>
              <a:off x="3279225" y="2546475"/>
              <a:ext cx="25300" cy="33725"/>
            </a:xfrm>
            <a:custGeom>
              <a:rect b="b" l="l" r="r" t="t"/>
              <a:pathLst>
                <a:path extrusionOk="0" h="1349" w="1012">
                  <a:moveTo>
                    <a:pt x="899" y="1"/>
                  </a:moveTo>
                  <a:lnTo>
                    <a:pt x="57" y="1180"/>
                  </a:lnTo>
                  <a:cubicBezTo>
                    <a:pt x="0" y="1236"/>
                    <a:pt x="0" y="1292"/>
                    <a:pt x="57" y="1349"/>
                  </a:cubicBezTo>
                  <a:lnTo>
                    <a:pt x="113" y="1349"/>
                  </a:lnTo>
                  <a:cubicBezTo>
                    <a:pt x="169" y="1349"/>
                    <a:pt x="225" y="1349"/>
                    <a:pt x="225" y="1292"/>
                  </a:cubicBezTo>
                  <a:lnTo>
                    <a:pt x="1011" y="113"/>
                  </a:lnTo>
                  <a:lnTo>
                    <a:pt x="89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24"/>
            <p:cNvSpPr/>
            <p:nvPr/>
          </p:nvSpPr>
          <p:spPr>
            <a:xfrm>
              <a:off x="3405600" y="2601225"/>
              <a:ext cx="14050" cy="39350"/>
            </a:xfrm>
            <a:custGeom>
              <a:rect b="b" l="l" r="r" t="t"/>
              <a:pathLst>
                <a:path extrusionOk="0" h="1574" w="562">
                  <a:moveTo>
                    <a:pt x="393" y="1"/>
                  </a:moveTo>
                  <a:lnTo>
                    <a:pt x="0" y="1405"/>
                  </a:lnTo>
                  <a:cubicBezTo>
                    <a:pt x="0" y="1461"/>
                    <a:pt x="0" y="1517"/>
                    <a:pt x="56" y="1574"/>
                  </a:cubicBezTo>
                  <a:cubicBezTo>
                    <a:pt x="112" y="1574"/>
                    <a:pt x="169" y="1517"/>
                    <a:pt x="169" y="1461"/>
                  </a:cubicBezTo>
                  <a:lnTo>
                    <a:pt x="562" y="57"/>
                  </a:lnTo>
                  <a:lnTo>
                    <a:pt x="39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24"/>
            <p:cNvSpPr/>
            <p:nvPr/>
          </p:nvSpPr>
          <p:spPr>
            <a:xfrm>
              <a:off x="3360650" y="2587200"/>
              <a:ext cx="19700" cy="36525"/>
            </a:xfrm>
            <a:custGeom>
              <a:rect b="b" l="l" r="r" t="t"/>
              <a:pathLst>
                <a:path extrusionOk="0" h="1461" w="788">
                  <a:moveTo>
                    <a:pt x="563" y="0"/>
                  </a:moveTo>
                  <a:lnTo>
                    <a:pt x="1" y="1348"/>
                  </a:lnTo>
                  <a:cubicBezTo>
                    <a:pt x="1" y="1404"/>
                    <a:pt x="57" y="1461"/>
                    <a:pt x="113" y="1461"/>
                  </a:cubicBezTo>
                  <a:cubicBezTo>
                    <a:pt x="169" y="1461"/>
                    <a:pt x="226" y="1461"/>
                    <a:pt x="226" y="1404"/>
                  </a:cubicBezTo>
                  <a:lnTo>
                    <a:pt x="787" y="56"/>
                  </a:lnTo>
                  <a:lnTo>
                    <a:pt x="56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24"/>
            <p:cNvSpPr/>
            <p:nvPr/>
          </p:nvSpPr>
          <p:spPr>
            <a:xfrm>
              <a:off x="3301675" y="1786275"/>
              <a:ext cx="40750" cy="62375"/>
            </a:xfrm>
            <a:custGeom>
              <a:rect b="b" l="l" r="r" t="t"/>
              <a:pathLst>
                <a:path extrusionOk="0" h="2495" w="1630">
                  <a:moveTo>
                    <a:pt x="106" y="0"/>
                  </a:moveTo>
                  <a:cubicBezTo>
                    <a:pt x="90" y="0"/>
                    <a:pt x="74" y="7"/>
                    <a:pt x="57" y="24"/>
                  </a:cubicBezTo>
                  <a:cubicBezTo>
                    <a:pt x="1" y="24"/>
                    <a:pt x="1" y="136"/>
                    <a:pt x="57" y="192"/>
                  </a:cubicBezTo>
                  <a:lnTo>
                    <a:pt x="1461" y="2495"/>
                  </a:lnTo>
                  <a:lnTo>
                    <a:pt x="1630" y="2382"/>
                  </a:lnTo>
                  <a:lnTo>
                    <a:pt x="226" y="80"/>
                  </a:lnTo>
                  <a:cubicBezTo>
                    <a:pt x="186" y="40"/>
                    <a:pt x="146" y="0"/>
                    <a:pt x="10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24"/>
            <p:cNvSpPr/>
            <p:nvPr/>
          </p:nvSpPr>
          <p:spPr>
            <a:xfrm>
              <a:off x="3261650" y="1812575"/>
              <a:ext cx="47075" cy="58550"/>
            </a:xfrm>
            <a:custGeom>
              <a:rect b="b" l="l" r="r" t="t"/>
              <a:pathLst>
                <a:path extrusionOk="0" h="2342" w="1883">
                  <a:moveTo>
                    <a:pt x="191" y="1"/>
                  </a:moveTo>
                  <a:cubicBezTo>
                    <a:pt x="109" y="1"/>
                    <a:pt x="0" y="108"/>
                    <a:pt x="86" y="151"/>
                  </a:cubicBezTo>
                  <a:lnTo>
                    <a:pt x="1714" y="2341"/>
                  </a:lnTo>
                  <a:lnTo>
                    <a:pt x="1883" y="2229"/>
                  </a:lnTo>
                  <a:lnTo>
                    <a:pt x="254" y="39"/>
                  </a:lnTo>
                  <a:cubicBezTo>
                    <a:pt x="241" y="12"/>
                    <a:pt x="217" y="1"/>
                    <a:pt x="19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24"/>
            <p:cNvSpPr/>
            <p:nvPr/>
          </p:nvSpPr>
          <p:spPr>
            <a:xfrm>
              <a:off x="3341000" y="1765800"/>
              <a:ext cx="35125" cy="64600"/>
            </a:xfrm>
            <a:custGeom>
              <a:rect b="b" l="l" r="r" t="t"/>
              <a:pathLst>
                <a:path extrusionOk="0" h="2584" w="1405">
                  <a:moveTo>
                    <a:pt x="113" y="0"/>
                  </a:moveTo>
                  <a:cubicBezTo>
                    <a:pt x="57" y="0"/>
                    <a:pt x="1" y="112"/>
                    <a:pt x="57" y="169"/>
                  </a:cubicBezTo>
                  <a:lnTo>
                    <a:pt x="1236" y="2584"/>
                  </a:lnTo>
                  <a:lnTo>
                    <a:pt x="1405" y="2471"/>
                  </a:lnTo>
                  <a:lnTo>
                    <a:pt x="225" y="56"/>
                  </a:lnTo>
                  <a:cubicBezTo>
                    <a:pt x="225" y="0"/>
                    <a:pt x="169" y="0"/>
                    <a:pt x="11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24"/>
            <p:cNvSpPr/>
            <p:nvPr/>
          </p:nvSpPr>
          <p:spPr>
            <a:xfrm>
              <a:off x="3226525" y="1840675"/>
              <a:ext cx="52725" cy="55725"/>
            </a:xfrm>
            <a:custGeom>
              <a:rect b="b" l="l" r="r" t="t"/>
              <a:pathLst>
                <a:path extrusionOk="0" h="2229" w="2109">
                  <a:moveTo>
                    <a:pt x="195" y="1"/>
                  </a:moveTo>
                  <a:cubicBezTo>
                    <a:pt x="113" y="1"/>
                    <a:pt x="0" y="120"/>
                    <a:pt x="86" y="206"/>
                  </a:cubicBezTo>
                  <a:lnTo>
                    <a:pt x="1940" y="2228"/>
                  </a:lnTo>
                  <a:lnTo>
                    <a:pt x="2108" y="2060"/>
                  </a:lnTo>
                  <a:lnTo>
                    <a:pt x="255" y="38"/>
                  </a:lnTo>
                  <a:cubicBezTo>
                    <a:pt x="242" y="12"/>
                    <a:pt x="220" y="1"/>
                    <a:pt x="195"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24"/>
            <p:cNvSpPr/>
            <p:nvPr/>
          </p:nvSpPr>
          <p:spPr>
            <a:xfrm>
              <a:off x="3384525" y="1747525"/>
              <a:ext cx="29525" cy="68825"/>
            </a:xfrm>
            <a:custGeom>
              <a:rect b="b" l="l" r="r" t="t"/>
              <a:pathLst>
                <a:path extrusionOk="0" h="2753" w="1181">
                  <a:moveTo>
                    <a:pt x="113" y="1"/>
                  </a:moveTo>
                  <a:cubicBezTo>
                    <a:pt x="57" y="57"/>
                    <a:pt x="1" y="113"/>
                    <a:pt x="57" y="169"/>
                  </a:cubicBezTo>
                  <a:lnTo>
                    <a:pt x="955" y="2753"/>
                  </a:lnTo>
                  <a:lnTo>
                    <a:pt x="1180" y="2641"/>
                  </a:lnTo>
                  <a:lnTo>
                    <a:pt x="225" y="113"/>
                  </a:lnTo>
                  <a:cubicBezTo>
                    <a:pt x="225" y="57"/>
                    <a:pt x="169" y="1"/>
                    <a:pt x="11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24"/>
            <p:cNvSpPr/>
            <p:nvPr/>
          </p:nvSpPr>
          <p:spPr>
            <a:xfrm>
              <a:off x="3519325" y="1720850"/>
              <a:ext cx="8450" cy="71650"/>
            </a:xfrm>
            <a:custGeom>
              <a:rect b="b" l="l" r="r" t="t"/>
              <a:pathLst>
                <a:path extrusionOk="0" h="2866" w="338">
                  <a:moveTo>
                    <a:pt x="113" y="1"/>
                  </a:moveTo>
                  <a:cubicBezTo>
                    <a:pt x="57" y="1"/>
                    <a:pt x="0" y="57"/>
                    <a:pt x="0" y="113"/>
                  </a:cubicBezTo>
                  <a:lnTo>
                    <a:pt x="113" y="2865"/>
                  </a:lnTo>
                  <a:lnTo>
                    <a:pt x="337" y="2809"/>
                  </a:lnTo>
                  <a:lnTo>
                    <a:pt x="225" y="113"/>
                  </a:lnTo>
                  <a:cubicBezTo>
                    <a:pt x="225" y="57"/>
                    <a:pt x="169" y="1"/>
                    <a:pt x="11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24"/>
            <p:cNvSpPr/>
            <p:nvPr/>
          </p:nvSpPr>
          <p:spPr>
            <a:xfrm>
              <a:off x="3428050" y="1734325"/>
              <a:ext cx="22500" cy="69400"/>
            </a:xfrm>
            <a:custGeom>
              <a:rect b="b" l="l" r="r" t="t"/>
              <a:pathLst>
                <a:path extrusionOk="0" h="2776" w="900">
                  <a:moveTo>
                    <a:pt x="141" y="0"/>
                  </a:moveTo>
                  <a:cubicBezTo>
                    <a:pt x="118" y="0"/>
                    <a:pt x="90" y="7"/>
                    <a:pt x="57" y="23"/>
                  </a:cubicBezTo>
                  <a:cubicBezTo>
                    <a:pt x="1" y="23"/>
                    <a:pt x="1" y="80"/>
                    <a:pt x="1" y="136"/>
                  </a:cubicBezTo>
                  <a:lnTo>
                    <a:pt x="675" y="2775"/>
                  </a:lnTo>
                  <a:lnTo>
                    <a:pt x="899" y="2719"/>
                  </a:lnTo>
                  <a:lnTo>
                    <a:pt x="225" y="80"/>
                  </a:lnTo>
                  <a:cubicBezTo>
                    <a:pt x="225" y="40"/>
                    <a:pt x="197" y="0"/>
                    <a:pt x="14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24"/>
            <p:cNvSpPr/>
            <p:nvPr/>
          </p:nvSpPr>
          <p:spPr>
            <a:xfrm>
              <a:off x="3474400" y="1725075"/>
              <a:ext cx="15450" cy="70225"/>
            </a:xfrm>
            <a:custGeom>
              <a:rect b="b" l="l" r="r" t="t"/>
              <a:pathLst>
                <a:path extrusionOk="0" h="2809" w="618">
                  <a:moveTo>
                    <a:pt x="113" y="0"/>
                  </a:moveTo>
                  <a:cubicBezTo>
                    <a:pt x="0" y="0"/>
                    <a:pt x="0" y="56"/>
                    <a:pt x="0" y="113"/>
                  </a:cubicBezTo>
                  <a:lnTo>
                    <a:pt x="393" y="2809"/>
                  </a:lnTo>
                  <a:lnTo>
                    <a:pt x="618" y="2809"/>
                  </a:lnTo>
                  <a:lnTo>
                    <a:pt x="225" y="113"/>
                  </a:lnTo>
                  <a:cubicBezTo>
                    <a:pt x="169" y="56"/>
                    <a:pt x="169" y="0"/>
                    <a:pt x="11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24"/>
            <p:cNvSpPr/>
            <p:nvPr/>
          </p:nvSpPr>
          <p:spPr>
            <a:xfrm>
              <a:off x="3100900" y="2030575"/>
              <a:ext cx="68825" cy="27300"/>
            </a:xfrm>
            <a:custGeom>
              <a:rect b="b" l="l" r="r" t="t"/>
              <a:pathLst>
                <a:path extrusionOk="0" h="1092" w="2753">
                  <a:moveTo>
                    <a:pt x="121" y="1"/>
                  </a:moveTo>
                  <a:cubicBezTo>
                    <a:pt x="85" y="1"/>
                    <a:pt x="57" y="41"/>
                    <a:pt x="57" y="80"/>
                  </a:cubicBezTo>
                  <a:cubicBezTo>
                    <a:pt x="0" y="136"/>
                    <a:pt x="57" y="193"/>
                    <a:pt x="113" y="193"/>
                  </a:cubicBezTo>
                  <a:lnTo>
                    <a:pt x="2696" y="1091"/>
                  </a:lnTo>
                  <a:lnTo>
                    <a:pt x="2753" y="923"/>
                  </a:lnTo>
                  <a:lnTo>
                    <a:pt x="169" y="24"/>
                  </a:lnTo>
                  <a:cubicBezTo>
                    <a:pt x="152" y="8"/>
                    <a:pt x="136" y="1"/>
                    <a:pt x="12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24"/>
            <p:cNvSpPr/>
            <p:nvPr/>
          </p:nvSpPr>
          <p:spPr>
            <a:xfrm>
              <a:off x="3194975" y="1874250"/>
              <a:ext cx="56200" cy="51625"/>
            </a:xfrm>
            <a:custGeom>
              <a:rect b="b" l="l" r="r" t="t"/>
              <a:pathLst>
                <a:path extrusionOk="0" h="2065" w="2248">
                  <a:moveTo>
                    <a:pt x="120" y="1"/>
                  </a:moveTo>
                  <a:cubicBezTo>
                    <a:pt x="85" y="1"/>
                    <a:pt x="57" y="15"/>
                    <a:pt x="57" y="43"/>
                  </a:cubicBezTo>
                  <a:cubicBezTo>
                    <a:pt x="0" y="99"/>
                    <a:pt x="0" y="155"/>
                    <a:pt x="57" y="211"/>
                  </a:cubicBezTo>
                  <a:lnTo>
                    <a:pt x="2079" y="2065"/>
                  </a:lnTo>
                  <a:lnTo>
                    <a:pt x="2247" y="1896"/>
                  </a:lnTo>
                  <a:lnTo>
                    <a:pt x="225" y="43"/>
                  </a:lnTo>
                  <a:cubicBezTo>
                    <a:pt x="197" y="15"/>
                    <a:pt x="155" y="1"/>
                    <a:pt x="12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24"/>
            <p:cNvSpPr/>
            <p:nvPr/>
          </p:nvSpPr>
          <p:spPr>
            <a:xfrm>
              <a:off x="3078425" y="2118225"/>
              <a:ext cx="70250" cy="16875"/>
            </a:xfrm>
            <a:custGeom>
              <a:rect b="b" l="l" r="r" t="t"/>
              <a:pathLst>
                <a:path extrusionOk="0" h="675" w="2810">
                  <a:moveTo>
                    <a:pt x="169" y="0"/>
                  </a:moveTo>
                  <a:cubicBezTo>
                    <a:pt x="113" y="0"/>
                    <a:pt x="57" y="57"/>
                    <a:pt x="57" y="113"/>
                  </a:cubicBezTo>
                  <a:cubicBezTo>
                    <a:pt x="1" y="169"/>
                    <a:pt x="57" y="225"/>
                    <a:pt x="113" y="281"/>
                  </a:cubicBezTo>
                  <a:lnTo>
                    <a:pt x="2809" y="674"/>
                  </a:lnTo>
                  <a:lnTo>
                    <a:pt x="2809" y="450"/>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24"/>
            <p:cNvSpPr/>
            <p:nvPr/>
          </p:nvSpPr>
          <p:spPr>
            <a:xfrm>
              <a:off x="3088250" y="2074100"/>
              <a:ext cx="70250" cy="21675"/>
            </a:xfrm>
            <a:custGeom>
              <a:rect b="b" l="l" r="r" t="t"/>
              <a:pathLst>
                <a:path extrusionOk="0" h="867" w="2810">
                  <a:moveTo>
                    <a:pt x="110" y="1"/>
                  </a:moveTo>
                  <a:cubicBezTo>
                    <a:pt x="57" y="1"/>
                    <a:pt x="1" y="41"/>
                    <a:pt x="1" y="80"/>
                  </a:cubicBezTo>
                  <a:cubicBezTo>
                    <a:pt x="1" y="137"/>
                    <a:pt x="57" y="137"/>
                    <a:pt x="113" y="193"/>
                  </a:cubicBezTo>
                  <a:lnTo>
                    <a:pt x="2753" y="867"/>
                  </a:lnTo>
                  <a:cubicBezTo>
                    <a:pt x="2753" y="811"/>
                    <a:pt x="2753" y="754"/>
                    <a:pt x="2809" y="642"/>
                  </a:cubicBezTo>
                  <a:lnTo>
                    <a:pt x="169" y="24"/>
                  </a:lnTo>
                  <a:cubicBezTo>
                    <a:pt x="153" y="8"/>
                    <a:pt x="132" y="1"/>
                    <a:pt x="11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24"/>
            <p:cNvSpPr/>
            <p:nvPr/>
          </p:nvSpPr>
          <p:spPr>
            <a:xfrm>
              <a:off x="3119150" y="1987050"/>
              <a:ext cx="66025" cy="34300"/>
            </a:xfrm>
            <a:custGeom>
              <a:rect b="b" l="l" r="r" t="t"/>
              <a:pathLst>
                <a:path extrusionOk="0" h="1372" w="2641">
                  <a:moveTo>
                    <a:pt x="121" y="1"/>
                  </a:moveTo>
                  <a:cubicBezTo>
                    <a:pt x="85" y="1"/>
                    <a:pt x="57" y="41"/>
                    <a:pt x="57" y="80"/>
                  </a:cubicBezTo>
                  <a:cubicBezTo>
                    <a:pt x="1" y="80"/>
                    <a:pt x="1" y="193"/>
                    <a:pt x="57" y="193"/>
                  </a:cubicBezTo>
                  <a:lnTo>
                    <a:pt x="2528" y="1372"/>
                  </a:lnTo>
                  <a:cubicBezTo>
                    <a:pt x="2584" y="1316"/>
                    <a:pt x="2584" y="1260"/>
                    <a:pt x="2640" y="1204"/>
                  </a:cubicBezTo>
                  <a:lnTo>
                    <a:pt x="169" y="24"/>
                  </a:lnTo>
                  <a:cubicBezTo>
                    <a:pt x="153" y="8"/>
                    <a:pt x="136" y="1"/>
                    <a:pt x="12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24"/>
            <p:cNvSpPr/>
            <p:nvPr/>
          </p:nvSpPr>
          <p:spPr>
            <a:xfrm>
              <a:off x="3166900" y="1907950"/>
              <a:ext cx="59000" cy="46025"/>
            </a:xfrm>
            <a:custGeom>
              <a:rect b="b" l="l" r="r" t="t"/>
              <a:pathLst>
                <a:path extrusionOk="0" h="1841" w="2360">
                  <a:moveTo>
                    <a:pt x="84" y="1"/>
                  </a:moveTo>
                  <a:cubicBezTo>
                    <a:pt x="56" y="1"/>
                    <a:pt x="28" y="15"/>
                    <a:pt x="0" y="43"/>
                  </a:cubicBezTo>
                  <a:cubicBezTo>
                    <a:pt x="0" y="99"/>
                    <a:pt x="0" y="155"/>
                    <a:pt x="0" y="211"/>
                  </a:cubicBezTo>
                  <a:lnTo>
                    <a:pt x="2247" y="1840"/>
                  </a:lnTo>
                  <a:lnTo>
                    <a:pt x="2359" y="1672"/>
                  </a:lnTo>
                  <a:lnTo>
                    <a:pt x="169" y="43"/>
                  </a:lnTo>
                  <a:cubicBezTo>
                    <a:pt x="141" y="15"/>
                    <a:pt x="113" y="1"/>
                    <a:pt x="84"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24"/>
            <p:cNvSpPr/>
            <p:nvPr/>
          </p:nvSpPr>
          <p:spPr>
            <a:xfrm>
              <a:off x="3140225" y="1947275"/>
              <a:ext cx="63200" cy="40400"/>
            </a:xfrm>
            <a:custGeom>
              <a:rect b="b" l="l" r="r" t="t"/>
              <a:pathLst>
                <a:path extrusionOk="0" h="1616" w="2528">
                  <a:moveTo>
                    <a:pt x="112" y="0"/>
                  </a:moveTo>
                  <a:cubicBezTo>
                    <a:pt x="84" y="0"/>
                    <a:pt x="56" y="14"/>
                    <a:pt x="56" y="42"/>
                  </a:cubicBezTo>
                  <a:cubicBezTo>
                    <a:pt x="0" y="42"/>
                    <a:pt x="0" y="155"/>
                    <a:pt x="56" y="155"/>
                  </a:cubicBezTo>
                  <a:lnTo>
                    <a:pt x="2415" y="1615"/>
                  </a:lnTo>
                  <a:lnTo>
                    <a:pt x="2527" y="1447"/>
                  </a:lnTo>
                  <a:lnTo>
                    <a:pt x="169" y="42"/>
                  </a:lnTo>
                  <a:cubicBezTo>
                    <a:pt x="169" y="14"/>
                    <a:pt x="140" y="0"/>
                    <a:pt x="11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24"/>
            <p:cNvSpPr/>
            <p:nvPr/>
          </p:nvSpPr>
          <p:spPr>
            <a:xfrm>
              <a:off x="3676575" y="1747525"/>
              <a:ext cx="28125" cy="67425"/>
            </a:xfrm>
            <a:custGeom>
              <a:rect b="b" l="l" r="r" t="t"/>
              <a:pathLst>
                <a:path extrusionOk="0" h="2697" w="1125">
                  <a:moveTo>
                    <a:pt x="1068" y="1"/>
                  </a:moveTo>
                  <a:cubicBezTo>
                    <a:pt x="1012" y="1"/>
                    <a:pt x="956" y="1"/>
                    <a:pt x="900" y="57"/>
                  </a:cubicBezTo>
                  <a:lnTo>
                    <a:pt x="1" y="2641"/>
                  </a:lnTo>
                  <a:lnTo>
                    <a:pt x="226" y="2697"/>
                  </a:lnTo>
                  <a:lnTo>
                    <a:pt x="1124" y="169"/>
                  </a:lnTo>
                  <a:cubicBezTo>
                    <a:pt x="1124" y="113"/>
                    <a:pt x="1124" y="57"/>
                    <a:pt x="1068"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24"/>
            <p:cNvSpPr/>
            <p:nvPr/>
          </p:nvSpPr>
          <p:spPr>
            <a:xfrm>
              <a:off x="3919500" y="2031175"/>
              <a:ext cx="68825" cy="28100"/>
            </a:xfrm>
            <a:custGeom>
              <a:rect b="b" l="l" r="r" t="t"/>
              <a:pathLst>
                <a:path extrusionOk="0" h="1124" w="2753">
                  <a:moveTo>
                    <a:pt x="2584" y="0"/>
                  </a:moveTo>
                  <a:lnTo>
                    <a:pt x="0" y="899"/>
                  </a:lnTo>
                  <a:cubicBezTo>
                    <a:pt x="56" y="1011"/>
                    <a:pt x="56" y="1067"/>
                    <a:pt x="113" y="1123"/>
                  </a:cubicBezTo>
                  <a:lnTo>
                    <a:pt x="2640" y="225"/>
                  </a:lnTo>
                  <a:cubicBezTo>
                    <a:pt x="2696" y="169"/>
                    <a:pt x="2752" y="112"/>
                    <a:pt x="2696" y="56"/>
                  </a:cubicBezTo>
                  <a:cubicBezTo>
                    <a:pt x="2696" y="0"/>
                    <a:pt x="2640" y="0"/>
                    <a:pt x="2584"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24"/>
            <p:cNvSpPr/>
            <p:nvPr/>
          </p:nvSpPr>
          <p:spPr>
            <a:xfrm>
              <a:off x="3904050" y="1987650"/>
              <a:ext cx="66025" cy="35125"/>
            </a:xfrm>
            <a:custGeom>
              <a:rect b="b" l="l" r="r" t="t"/>
              <a:pathLst>
                <a:path extrusionOk="0" h="1405" w="2641">
                  <a:moveTo>
                    <a:pt x="2472" y="0"/>
                  </a:moveTo>
                  <a:lnTo>
                    <a:pt x="1" y="1180"/>
                  </a:lnTo>
                  <a:lnTo>
                    <a:pt x="113" y="1404"/>
                  </a:lnTo>
                  <a:lnTo>
                    <a:pt x="2584" y="225"/>
                  </a:lnTo>
                  <a:cubicBezTo>
                    <a:pt x="2640" y="169"/>
                    <a:pt x="2640" y="112"/>
                    <a:pt x="2640" y="56"/>
                  </a:cubicBezTo>
                  <a:cubicBezTo>
                    <a:pt x="2584" y="0"/>
                    <a:pt x="2528" y="0"/>
                    <a:pt x="247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24"/>
            <p:cNvSpPr/>
            <p:nvPr/>
          </p:nvSpPr>
          <p:spPr>
            <a:xfrm>
              <a:off x="3885800" y="1948325"/>
              <a:ext cx="63200" cy="39350"/>
            </a:xfrm>
            <a:custGeom>
              <a:rect b="b" l="l" r="r" t="t"/>
              <a:pathLst>
                <a:path extrusionOk="0" h="1574" w="2528">
                  <a:moveTo>
                    <a:pt x="2359" y="0"/>
                  </a:moveTo>
                  <a:lnTo>
                    <a:pt x="0" y="1405"/>
                  </a:lnTo>
                  <a:lnTo>
                    <a:pt x="113" y="1573"/>
                  </a:lnTo>
                  <a:lnTo>
                    <a:pt x="2472" y="169"/>
                  </a:lnTo>
                  <a:cubicBezTo>
                    <a:pt x="2528" y="169"/>
                    <a:pt x="2528" y="113"/>
                    <a:pt x="2528" y="57"/>
                  </a:cubicBezTo>
                  <a:cubicBezTo>
                    <a:pt x="2472" y="0"/>
                    <a:pt x="2415" y="0"/>
                    <a:pt x="235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24"/>
            <p:cNvSpPr/>
            <p:nvPr/>
          </p:nvSpPr>
          <p:spPr>
            <a:xfrm>
              <a:off x="3863325" y="1909350"/>
              <a:ext cx="59000" cy="46025"/>
            </a:xfrm>
            <a:custGeom>
              <a:rect b="b" l="l" r="r" t="t"/>
              <a:pathLst>
                <a:path extrusionOk="0" h="1841" w="2360">
                  <a:moveTo>
                    <a:pt x="2254" y="1"/>
                  </a:moveTo>
                  <a:cubicBezTo>
                    <a:pt x="2219" y="1"/>
                    <a:pt x="2191" y="15"/>
                    <a:pt x="2191" y="43"/>
                  </a:cubicBezTo>
                  <a:lnTo>
                    <a:pt x="1" y="1672"/>
                  </a:lnTo>
                  <a:cubicBezTo>
                    <a:pt x="57" y="1728"/>
                    <a:pt x="113" y="1784"/>
                    <a:pt x="169" y="1840"/>
                  </a:cubicBezTo>
                  <a:lnTo>
                    <a:pt x="2360" y="211"/>
                  </a:lnTo>
                  <a:cubicBezTo>
                    <a:pt x="2360" y="155"/>
                    <a:pt x="2360" y="99"/>
                    <a:pt x="2360" y="43"/>
                  </a:cubicBezTo>
                  <a:cubicBezTo>
                    <a:pt x="2332" y="15"/>
                    <a:pt x="2289" y="1"/>
                    <a:pt x="2254"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24"/>
            <p:cNvSpPr/>
            <p:nvPr/>
          </p:nvSpPr>
          <p:spPr>
            <a:xfrm>
              <a:off x="3941950" y="2164550"/>
              <a:ext cx="71650" cy="9850"/>
            </a:xfrm>
            <a:custGeom>
              <a:rect b="b" l="l" r="r" t="t"/>
              <a:pathLst>
                <a:path extrusionOk="0" h="394" w="2866">
                  <a:moveTo>
                    <a:pt x="2753" y="1"/>
                  </a:moveTo>
                  <a:lnTo>
                    <a:pt x="1" y="169"/>
                  </a:lnTo>
                  <a:lnTo>
                    <a:pt x="1" y="394"/>
                  </a:lnTo>
                  <a:lnTo>
                    <a:pt x="2753" y="225"/>
                  </a:lnTo>
                  <a:cubicBezTo>
                    <a:pt x="2809" y="225"/>
                    <a:pt x="2865" y="169"/>
                    <a:pt x="2865" y="113"/>
                  </a:cubicBezTo>
                  <a:cubicBezTo>
                    <a:pt x="2865" y="57"/>
                    <a:pt x="2809" y="1"/>
                    <a:pt x="275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24"/>
            <p:cNvSpPr/>
            <p:nvPr/>
          </p:nvSpPr>
          <p:spPr>
            <a:xfrm>
              <a:off x="3839450" y="1874250"/>
              <a:ext cx="54800" cy="51625"/>
            </a:xfrm>
            <a:custGeom>
              <a:rect b="b" l="l" r="r" t="t"/>
              <a:pathLst>
                <a:path extrusionOk="0" h="2065" w="2192">
                  <a:moveTo>
                    <a:pt x="2079" y="1"/>
                  </a:moveTo>
                  <a:cubicBezTo>
                    <a:pt x="2051" y="1"/>
                    <a:pt x="2023" y="15"/>
                    <a:pt x="2023" y="43"/>
                  </a:cubicBezTo>
                  <a:lnTo>
                    <a:pt x="1" y="1896"/>
                  </a:lnTo>
                  <a:lnTo>
                    <a:pt x="113" y="2065"/>
                  </a:lnTo>
                  <a:lnTo>
                    <a:pt x="2135" y="211"/>
                  </a:lnTo>
                  <a:cubicBezTo>
                    <a:pt x="2191" y="155"/>
                    <a:pt x="2191" y="99"/>
                    <a:pt x="2135" y="43"/>
                  </a:cubicBezTo>
                  <a:cubicBezTo>
                    <a:pt x="2135" y="15"/>
                    <a:pt x="2107" y="1"/>
                    <a:pt x="207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24"/>
            <p:cNvSpPr/>
            <p:nvPr/>
          </p:nvSpPr>
          <p:spPr>
            <a:xfrm>
              <a:off x="3930725" y="2074475"/>
              <a:ext cx="70200" cy="21300"/>
            </a:xfrm>
            <a:custGeom>
              <a:rect b="b" l="l" r="r" t="t"/>
              <a:pathLst>
                <a:path extrusionOk="0" h="852" w="2808">
                  <a:moveTo>
                    <a:pt x="2690" y="0"/>
                  </a:moveTo>
                  <a:cubicBezTo>
                    <a:pt x="2675" y="0"/>
                    <a:pt x="2659" y="3"/>
                    <a:pt x="2640" y="9"/>
                  </a:cubicBezTo>
                  <a:lnTo>
                    <a:pt x="1" y="627"/>
                  </a:lnTo>
                  <a:cubicBezTo>
                    <a:pt x="57" y="739"/>
                    <a:pt x="57" y="796"/>
                    <a:pt x="57" y="852"/>
                  </a:cubicBezTo>
                  <a:lnTo>
                    <a:pt x="2697" y="234"/>
                  </a:lnTo>
                  <a:cubicBezTo>
                    <a:pt x="2797" y="184"/>
                    <a:pt x="2808" y="0"/>
                    <a:pt x="269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24"/>
            <p:cNvSpPr/>
            <p:nvPr/>
          </p:nvSpPr>
          <p:spPr>
            <a:xfrm>
              <a:off x="3939150" y="2120450"/>
              <a:ext cx="71650" cy="16050"/>
            </a:xfrm>
            <a:custGeom>
              <a:rect b="b" l="l" r="r" t="t"/>
              <a:pathLst>
                <a:path extrusionOk="0" h="642" w="2866">
                  <a:moveTo>
                    <a:pt x="2746" y="0"/>
                  </a:moveTo>
                  <a:cubicBezTo>
                    <a:pt x="2729" y="0"/>
                    <a:pt x="2713" y="7"/>
                    <a:pt x="2697" y="24"/>
                  </a:cubicBezTo>
                  <a:lnTo>
                    <a:pt x="1" y="417"/>
                  </a:lnTo>
                  <a:cubicBezTo>
                    <a:pt x="1" y="473"/>
                    <a:pt x="57" y="529"/>
                    <a:pt x="57" y="641"/>
                  </a:cubicBezTo>
                  <a:lnTo>
                    <a:pt x="2753" y="248"/>
                  </a:lnTo>
                  <a:cubicBezTo>
                    <a:pt x="2809" y="192"/>
                    <a:pt x="2865" y="136"/>
                    <a:pt x="2865" y="80"/>
                  </a:cubicBezTo>
                  <a:cubicBezTo>
                    <a:pt x="2825" y="40"/>
                    <a:pt x="2786" y="0"/>
                    <a:pt x="274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24"/>
            <p:cNvSpPr/>
            <p:nvPr/>
          </p:nvSpPr>
          <p:spPr>
            <a:xfrm>
              <a:off x="3748200" y="1786850"/>
              <a:ext cx="39325" cy="63200"/>
            </a:xfrm>
            <a:custGeom>
              <a:rect b="b" l="l" r="r" t="t"/>
              <a:pathLst>
                <a:path extrusionOk="0" h="2528" w="1573">
                  <a:moveTo>
                    <a:pt x="1573" y="1"/>
                  </a:moveTo>
                  <a:cubicBezTo>
                    <a:pt x="1517" y="1"/>
                    <a:pt x="1461" y="1"/>
                    <a:pt x="1404" y="57"/>
                  </a:cubicBezTo>
                  <a:lnTo>
                    <a:pt x="0" y="2416"/>
                  </a:lnTo>
                  <a:lnTo>
                    <a:pt x="169" y="2528"/>
                  </a:lnTo>
                  <a:lnTo>
                    <a:pt x="1573" y="169"/>
                  </a:lnTo>
                  <a:cubicBezTo>
                    <a:pt x="1573" y="113"/>
                    <a:pt x="1573" y="57"/>
                    <a:pt x="157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24"/>
            <p:cNvSpPr/>
            <p:nvPr/>
          </p:nvSpPr>
          <p:spPr>
            <a:xfrm>
              <a:off x="3640075" y="1734900"/>
              <a:ext cx="22500" cy="68825"/>
            </a:xfrm>
            <a:custGeom>
              <a:rect b="b" l="l" r="r" t="t"/>
              <a:pathLst>
                <a:path extrusionOk="0" h="2753" w="900">
                  <a:moveTo>
                    <a:pt x="843" y="0"/>
                  </a:moveTo>
                  <a:cubicBezTo>
                    <a:pt x="731" y="0"/>
                    <a:pt x="675" y="0"/>
                    <a:pt x="675" y="57"/>
                  </a:cubicBezTo>
                  <a:lnTo>
                    <a:pt x="1" y="2696"/>
                  </a:lnTo>
                  <a:lnTo>
                    <a:pt x="225" y="2752"/>
                  </a:lnTo>
                  <a:lnTo>
                    <a:pt x="899" y="113"/>
                  </a:lnTo>
                  <a:cubicBezTo>
                    <a:pt x="899" y="57"/>
                    <a:pt x="899" y="0"/>
                    <a:pt x="84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24"/>
            <p:cNvSpPr/>
            <p:nvPr/>
          </p:nvSpPr>
          <p:spPr>
            <a:xfrm>
              <a:off x="3600775" y="1725075"/>
              <a:ext cx="15450" cy="70225"/>
            </a:xfrm>
            <a:custGeom>
              <a:rect b="b" l="l" r="r" t="t"/>
              <a:pathLst>
                <a:path extrusionOk="0" h="2809" w="618">
                  <a:moveTo>
                    <a:pt x="505" y="0"/>
                  </a:moveTo>
                  <a:cubicBezTo>
                    <a:pt x="449" y="0"/>
                    <a:pt x="393" y="56"/>
                    <a:pt x="393" y="113"/>
                  </a:cubicBezTo>
                  <a:lnTo>
                    <a:pt x="0" y="2809"/>
                  </a:lnTo>
                  <a:lnTo>
                    <a:pt x="225" y="2809"/>
                  </a:lnTo>
                  <a:lnTo>
                    <a:pt x="618" y="113"/>
                  </a:lnTo>
                  <a:cubicBezTo>
                    <a:pt x="618" y="56"/>
                    <a:pt x="562" y="0"/>
                    <a:pt x="505"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24"/>
            <p:cNvSpPr/>
            <p:nvPr/>
          </p:nvSpPr>
          <p:spPr>
            <a:xfrm>
              <a:off x="3074225" y="2163150"/>
              <a:ext cx="71625" cy="9850"/>
            </a:xfrm>
            <a:custGeom>
              <a:rect b="b" l="l" r="r" t="t"/>
              <a:pathLst>
                <a:path extrusionOk="0" h="394" w="2865">
                  <a:moveTo>
                    <a:pt x="113" y="1"/>
                  </a:moveTo>
                  <a:cubicBezTo>
                    <a:pt x="56" y="1"/>
                    <a:pt x="0" y="57"/>
                    <a:pt x="0" y="113"/>
                  </a:cubicBezTo>
                  <a:cubicBezTo>
                    <a:pt x="0" y="169"/>
                    <a:pt x="56" y="225"/>
                    <a:pt x="113" y="225"/>
                  </a:cubicBezTo>
                  <a:lnTo>
                    <a:pt x="2865" y="394"/>
                  </a:lnTo>
                  <a:lnTo>
                    <a:pt x="2865" y="169"/>
                  </a:ln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24"/>
            <p:cNvSpPr/>
            <p:nvPr/>
          </p:nvSpPr>
          <p:spPr>
            <a:xfrm>
              <a:off x="3781900" y="1813525"/>
              <a:ext cx="44950" cy="59000"/>
            </a:xfrm>
            <a:custGeom>
              <a:rect b="b" l="l" r="r" t="t"/>
              <a:pathLst>
                <a:path extrusionOk="0" h="2360" w="1798">
                  <a:moveTo>
                    <a:pt x="1629" y="1"/>
                  </a:moveTo>
                  <a:lnTo>
                    <a:pt x="0" y="2191"/>
                  </a:lnTo>
                  <a:lnTo>
                    <a:pt x="113" y="2360"/>
                  </a:lnTo>
                  <a:lnTo>
                    <a:pt x="1741" y="169"/>
                  </a:lnTo>
                  <a:cubicBezTo>
                    <a:pt x="1797" y="113"/>
                    <a:pt x="1797" y="57"/>
                    <a:pt x="174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24"/>
            <p:cNvSpPr/>
            <p:nvPr/>
          </p:nvSpPr>
          <p:spPr>
            <a:xfrm>
              <a:off x="3811375" y="1841600"/>
              <a:ext cx="50575" cy="54800"/>
            </a:xfrm>
            <a:custGeom>
              <a:rect b="b" l="l" r="r" t="t"/>
              <a:pathLst>
                <a:path extrusionOk="0" h="2192" w="2023">
                  <a:moveTo>
                    <a:pt x="1798" y="1"/>
                  </a:moveTo>
                  <a:lnTo>
                    <a:pt x="1" y="2023"/>
                  </a:lnTo>
                  <a:lnTo>
                    <a:pt x="113" y="2191"/>
                  </a:lnTo>
                  <a:lnTo>
                    <a:pt x="1966" y="169"/>
                  </a:lnTo>
                  <a:cubicBezTo>
                    <a:pt x="2023" y="113"/>
                    <a:pt x="2023" y="57"/>
                    <a:pt x="1966"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24"/>
            <p:cNvSpPr/>
            <p:nvPr/>
          </p:nvSpPr>
          <p:spPr>
            <a:xfrm>
              <a:off x="3713100" y="1765200"/>
              <a:ext cx="35125" cy="65200"/>
            </a:xfrm>
            <a:custGeom>
              <a:rect b="b" l="l" r="r" t="t"/>
              <a:pathLst>
                <a:path extrusionOk="0" h="2608" w="1405">
                  <a:moveTo>
                    <a:pt x="1299" y="1"/>
                  </a:moveTo>
                  <a:cubicBezTo>
                    <a:pt x="1259" y="1"/>
                    <a:pt x="1219" y="41"/>
                    <a:pt x="1180" y="80"/>
                  </a:cubicBezTo>
                  <a:lnTo>
                    <a:pt x="0" y="2551"/>
                  </a:lnTo>
                  <a:lnTo>
                    <a:pt x="225" y="2608"/>
                  </a:lnTo>
                  <a:lnTo>
                    <a:pt x="1404" y="193"/>
                  </a:lnTo>
                  <a:cubicBezTo>
                    <a:pt x="1404" y="136"/>
                    <a:pt x="1404" y="24"/>
                    <a:pt x="1348" y="24"/>
                  </a:cubicBezTo>
                  <a:cubicBezTo>
                    <a:pt x="1332" y="8"/>
                    <a:pt x="1315" y="1"/>
                    <a:pt x="129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24"/>
            <p:cNvSpPr/>
            <p:nvPr/>
          </p:nvSpPr>
          <p:spPr>
            <a:xfrm>
              <a:off x="3562850" y="1720850"/>
              <a:ext cx="9850" cy="70250"/>
            </a:xfrm>
            <a:custGeom>
              <a:rect b="b" l="l" r="r" t="t"/>
              <a:pathLst>
                <a:path extrusionOk="0" h="2810" w="394">
                  <a:moveTo>
                    <a:pt x="281" y="1"/>
                  </a:moveTo>
                  <a:cubicBezTo>
                    <a:pt x="169" y="1"/>
                    <a:pt x="169" y="57"/>
                    <a:pt x="169" y="113"/>
                  </a:cubicBezTo>
                  <a:lnTo>
                    <a:pt x="1" y="2809"/>
                  </a:lnTo>
                  <a:lnTo>
                    <a:pt x="225" y="2809"/>
                  </a:lnTo>
                  <a:lnTo>
                    <a:pt x="338" y="113"/>
                  </a:lnTo>
                  <a:cubicBezTo>
                    <a:pt x="394" y="57"/>
                    <a:pt x="338" y="1"/>
                    <a:pt x="28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24"/>
            <p:cNvSpPr/>
            <p:nvPr/>
          </p:nvSpPr>
          <p:spPr>
            <a:xfrm>
              <a:off x="3473000" y="2585800"/>
              <a:ext cx="15450" cy="70225"/>
            </a:xfrm>
            <a:custGeom>
              <a:rect b="b" l="l" r="r" t="t"/>
              <a:pathLst>
                <a:path extrusionOk="0" h="2809" w="618">
                  <a:moveTo>
                    <a:pt x="393" y="0"/>
                  </a:moveTo>
                  <a:lnTo>
                    <a:pt x="0" y="2640"/>
                  </a:lnTo>
                  <a:cubicBezTo>
                    <a:pt x="0" y="2696"/>
                    <a:pt x="56" y="2752"/>
                    <a:pt x="112" y="2808"/>
                  </a:cubicBezTo>
                  <a:cubicBezTo>
                    <a:pt x="169" y="2808"/>
                    <a:pt x="225" y="2752"/>
                    <a:pt x="225" y="2696"/>
                  </a:cubicBezTo>
                  <a:lnTo>
                    <a:pt x="61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24"/>
            <p:cNvSpPr/>
            <p:nvPr/>
          </p:nvSpPr>
          <p:spPr>
            <a:xfrm>
              <a:off x="3780500" y="2509975"/>
              <a:ext cx="44950" cy="59000"/>
            </a:xfrm>
            <a:custGeom>
              <a:rect b="b" l="l" r="r" t="t"/>
              <a:pathLst>
                <a:path extrusionOk="0" h="2360" w="1798">
                  <a:moveTo>
                    <a:pt x="169" y="0"/>
                  </a:moveTo>
                  <a:lnTo>
                    <a:pt x="0" y="113"/>
                  </a:lnTo>
                  <a:lnTo>
                    <a:pt x="1629" y="2303"/>
                  </a:lnTo>
                  <a:cubicBezTo>
                    <a:pt x="1629" y="2303"/>
                    <a:pt x="1685" y="2359"/>
                    <a:pt x="1685" y="2359"/>
                  </a:cubicBezTo>
                  <a:lnTo>
                    <a:pt x="1741" y="2359"/>
                  </a:lnTo>
                  <a:cubicBezTo>
                    <a:pt x="1797" y="2303"/>
                    <a:pt x="1797" y="2247"/>
                    <a:pt x="1741" y="2191"/>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24"/>
            <p:cNvSpPr/>
            <p:nvPr/>
          </p:nvSpPr>
          <p:spPr>
            <a:xfrm>
              <a:off x="3746800" y="2532425"/>
              <a:ext cx="40725" cy="61825"/>
            </a:xfrm>
            <a:custGeom>
              <a:rect b="b" l="l" r="r" t="t"/>
              <a:pathLst>
                <a:path extrusionOk="0" h="2473" w="1629">
                  <a:moveTo>
                    <a:pt x="169" y="1"/>
                  </a:moveTo>
                  <a:lnTo>
                    <a:pt x="0" y="113"/>
                  </a:lnTo>
                  <a:lnTo>
                    <a:pt x="1404" y="2416"/>
                  </a:lnTo>
                  <a:cubicBezTo>
                    <a:pt x="1404" y="2472"/>
                    <a:pt x="1460" y="2472"/>
                    <a:pt x="1517" y="2472"/>
                  </a:cubicBezTo>
                  <a:lnTo>
                    <a:pt x="1573" y="2472"/>
                  </a:lnTo>
                  <a:cubicBezTo>
                    <a:pt x="1573" y="2472"/>
                    <a:pt x="1629" y="2360"/>
                    <a:pt x="1573" y="2360"/>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24"/>
            <p:cNvSpPr/>
            <p:nvPr/>
          </p:nvSpPr>
          <p:spPr>
            <a:xfrm>
              <a:off x="3809975" y="2484700"/>
              <a:ext cx="50575" cy="54775"/>
            </a:xfrm>
            <a:custGeom>
              <a:rect b="b" l="l" r="r" t="t"/>
              <a:pathLst>
                <a:path extrusionOk="0" h="2191" w="2023">
                  <a:moveTo>
                    <a:pt x="169" y="0"/>
                  </a:moveTo>
                  <a:lnTo>
                    <a:pt x="1" y="169"/>
                  </a:lnTo>
                  <a:lnTo>
                    <a:pt x="1798" y="2191"/>
                  </a:lnTo>
                  <a:lnTo>
                    <a:pt x="1966" y="2191"/>
                  </a:lnTo>
                  <a:cubicBezTo>
                    <a:pt x="2022" y="2135"/>
                    <a:pt x="2022" y="2078"/>
                    <a:pt x="1966" y="2022"/>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24"/>
            <p:cNvSpPr/>
            <p:nvPr/>
          </p:nvSpPr>
          <p:spPr>
            <a:xfrm>
              <a:off x="3713100" y="2550700"/>
              <a:ext cx="33725" cy="64600"/>
            </a:xfrm>
            <a:custGeom>
              <a:rect b="b" l="l" r="r" t="t"/>
              <a:pathLst>
                <a:path extrusionOk="0" h="2584" w="1349">
                  <a:moveTo>
                    <a:pt x="169" y="0"/>
                  </a:moveTo>
                  <a:lnTo>
                    <a:pt x="0" y="56"/>
                  </a:lnTo>
                  <a:lnTo>
                    <a:pt x="1123" y="2527"/>
                  </a:lnTo>
                  <a:cubicBezTo>
                    <a:pt x="1180" y="2584"/>
                    <a:pt x="1180" y="2584"/>
                    <a:pt x="1236" y="2584"/>
                  </a:cubicBezTo>
                  <a:lnTo>
                    <a:pt x="1292" y="2584"/>
                  </a:lnTo>
                  <a:cubicBezTo>
                    <a:pt x="1348" y="2584"/>
                    <a:pt x="1348" y="2527"/>
                    <a:pt x="1348" y="2471"/>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24"/>
            <p:cNvSpPr/>
            <p:nvPr/>
          </p:nvSpPr>
          <p:spPr>
            <a:xfrm>
              <a:off x="3838050" y="2456625"/>
              <a:ext cx="56200" cy="50550"/>
            </a:xfrm>
            <a:custGeom>
              <a:rect b="b" l="l" r="r" t="t"/>
              <a:pathLst>
                <a:path extrusionOk="0" h="2022" w="2248">
                  <a:moveTo>
                    <a:pt x="169" y="0"/>
                  </a:moveTo>
                  <a:lnTo>
                    <a:pt x="1" y="169"/>
                  </a:lnTo>
                  <a:lnTo>
                    <a:pt x="2023" y="2022"/>
                  </a:lnTo>
                  <a:lnTo>
                    <a:pt x="2135" y="2022"/>
                  </a:lnTo>
                  <a:cubicBezTo>
                    <a:pt x="2191" y="2022"/>
                    <a:pt x="2247" y="1853"/>
                    <a:pt x="2191" y="1797"/>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24"/>
            <p:cNvSpPr/>
            <p:nvPr/>
          </p:nvSpPr>
          <p:spPr>
            <a:xfrm>
              <a:off x="3638675" y="2577375"/>
              <a:ext cx="21075" cy="68825"/>
            </a:xfrm>
            <a:custGeom>
              <a:rect b="b" l="l" r="r" t="t"/>
              <a:pathLst>
                <a:path extrusionOk="0" h="2753" w="843">
                  <a:moveTo>
                    <a:pt x="169" y="0"/>
                  </a:moveTo>
                  <a:lnTo>
                    <a:pt x="0" y="56"/>
                  </a:lnTo>
                  <a:lnTo>
                    <a:pt x="674" y="2696"/>
                  </a:lnTo>
                  <a:cubicBezTo>
                    <a:pt x="674" y="2752"/>
                    <a:pt x="731" y="2752"/>
                    <a:pt x="787" y="2752"/>
                  </a:cubicBezTo>
                  <a:cubicBezTo>
                    <a:pt x="843" y="2752"/>
                    <a:pt x="843" y="2696"/>
                    <a:pt x="843" y="2640"/>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24"/>
            <p:cNvSpPr/>
            <p:nvPr/>
          </p:nvSpPr>
          <p:spPr>
            <a:xfrm>
              <a:off x="3675175" y="2566125"/>
              <a:ext cx="28100" cy="67425"/>
            </a:xfrm>
            <a:custGeom>
              <a:rect b="b" l="l" r="r" t="t"/>
              <a:pathLst>
                <a:path extrusionOk="0" h="2697" w="1124">
                  <a:moveTo>
                    <a:pt x="169" y="1"/>
                  </a:moveTo>
                  <a:lnTo>
                    <a:pt x="1" y="57"/>
                  </a:lnTo>
                  <a:lnTo>
                    <a:pt x="956" y="2641"/>
                  </a:lnTo>
                  <a:cubicBezTo>
                    <a:pt x="956" y="2697"/>
                    <a:pt x="1012" y="2697"/>
                    <a:pt x="1012" y="2697"/>
                  </a:cubicBezTo>
                  <a:cubicBezTo>
                    <a:pt x="1068" y="2697"/>
                    <a:pt x="1124" y="2584"/>
                    <a:pt x="1124" y="2528"/>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24"/>
            <p:cNvSpPr/>
            <p:nvPr/>
          </p:nvSpPr>
          <p:spPr>
            <a:xfrm>
              <a:off x="3863325" y="2427125"/>
              <a:ext cx="59000" cy="44950"/>
            </a:xfrm>
            <a:custGeom>
              <a:rect b="b" l="l" r="r" t="t"/>
              <a:pathLst>
                <a:path extrusionOk="0" h="1798" w="2360">
                  <a:moveTo>
                    <a:pt x="113" y="1"/>
                  </a:moveTo>
                  <a:cubicBezTo>
                    <a:pt x="57" y="57"/>
                    <a:pt x="57" y="113"/>
                    <a:pt x="1" y="169"/>
                  </a:cubicBezTo>
                  <a:lnTo>
                    <a:pt x="2191" y="1798"/>
                  </a:lnTo>
                  <a:lnTo>
                    <a:pt x="2247" y="1798"/>
                  </a:lnTo>
                  <a:cubicBezTo>
                    <a:pt x="2247" y="1798"/>
                    <a:pt x="2303" y="1798"/>
                    <a:pt x="2303" y="1742"/>
                  </a:cubicBezTo>
                  <a:cubicBezTo>
                    <a:pt x="2360" y="1686"/>
                    <a:pt x="2360" y="1629"/>
                    <a:pt x="2303" y="1573"/>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24"/>
            <p:cNvSpPr/>
            <p:nvPr/>
          </p:nvSpPr>
          <p:spPr>
            <a:xfrm>
              <a:off x="3930725" y="2285300"/>
              <a:ext cx="68825" cy="22500"/>
            </a:xfrm>
            <a:custGeom>
              <a:rect b="b" l="l" r="r" t="t"/>
              <a:pathLst>
                <a:path extrusionOk="0" h="900" w="2753">
                  <a:moveTo>
                    <a:pt x="57" y="1"/>
                  </a:moveTo>
                  <a:cubicBezTo>
                    <a:pt x="57" y="113"/>
                    <a:pt x="1" y="169"/>
                    <a:pt x="1" y="226"/>
                  </a:cubicBezTo>
                  <a:lnTo>
                    <a:pt x="2640" y="900"/>
                  </a:lnTo>
                  <a:cubicBezTo>
                    <a:pt x="2697" y="900"/>
                    <a:pt x="2753" y="843"/>
                    <a:pt x="2753" y="787"/>
                  </a:cubicBezTo>
                  <a:cubicBezTo>
                    <a:pt x="2753" y="731"/>
                    <a:pt x="2753" y="731"/>
                    <a:pt x="2697" y="675"/>
                  </a:cubicBezTo>
                  <a:lnTo>
                    <a:pt x="5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24"/>
            <p:cNvSpPr/>
            <p:nvPr/>
          </p:nvSpPr>
          <p:spPr>
            <a:xfrm>
              <a:off x="3940550" y="2246000"/>
              <a:ext cx="70250" cy="15475"/>
            </a:xfrm>
            <a:custGeom>
              <a:rect b="b" l="l" r="r" t="t"/>
              <a:pathLst>
                <a:path extrusionOk="0" h="619" w="2810">
                  <a:moveTo>
                    <a:pt x="1" y="0"/>
                  </a:moveTo>
                  <a:cubicBezTo>
                    <a:pt x="1" y="113"/>
                    <a:pt x="1" y="169"/>
                    <a:pt x="1" y="225"/>
                  </a:cubicBezTo>
                  <a:lnTo>
                    <a:pt x="2697" y="618"/>
                  </a:lnTo>
                  <a:cubicBezTo>
                    <a:pt x="2753" y="618"/>
                    <a:pt x="2809" y="618"/>
                    <a:pt x="2809" y="562"/>
                  </a:cubicBezTo>
                  <a:cubicBezTo>
                    <a:pt x="2809" y="450"/>
                    <a:pt x="2753" y="393"/>
                    <a:pt x="2697" y="393"/>
                  </a:cubicBezTo>
                  <a:lnTo>
                    <a:pt x="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24"/>
            <p:cNvSpPr/>
            <p:nvPr/>
          </p:nvSpPr>
          <p:spPr>
            <a:xfrm>
              <a:off x="3943375" y="2208075"/>
              <a:ext cx="70225" cy="8450"/>
            </a:xfrm>
            <a:custGeom>
              <a:rect b="b" l="l" r="r" t="t"/>
              <a:pathLst>
                <a:path extrusionOk="0" h="338" w="2809">
                  <a:moveTo>
                    <a:pt x="0" y="1"/>
                  </a:moveTo>
                  <a:lnTo>
                    <a:pt x="0" y="226"/>
                  </a:lnTo>
                  <a:lnTo>
                    <a:pt x="2696" y="338"/>
                  </a:lnTo>
                  <a:cubicBezTo>
                    <a:pt x="2808" y="338"/>
                    <a:pt x="2808" y="169"/>
                    <a:pt x="2696" y="169"/>
                  </a:cubicBezTo>
                  <a:lnTo>
                    <a:pt x="2752" y="169"/>
                  </a:lnTo>
                  <a:lnTo>
                    <a:pt x="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24"/>
            <p:cNvSpPr/>
            <p:nvPr/>
          </p:nvSpPr>
          <p:spPr>
            <a:xfrm>
              <a:off x="3919500" y="2321825"/>
              <a:ext cx="68825" cy="29500"/>
            </a:xfrm>
            <a:custGeom>
              <a:rect b="b" l="l" r="r" t="t"/>
              <a:pathLst>
                <a:path extrusionOk="0" h="1180" w="2753">
                  <a:moveTo>
                    <a:pt x="56" y="0"/>
                  </a:moveTo>
                  <a:cubicBezTo>
                    <a:pt x="56" y="113"/>
                    <a:pt x="0" y="169"/>
                    <a:pt x="0" y="225"/>
                  </a:cubicBezTo>
                  <a:lnTo>
                    <a:pt x="2584" y="1180"/>
                  </a:lnTo>
                  <a:cubicBezTo>
                    <a:pt x="2696" y="1124"/>
                    <a:pt x="2752" y="1011"/>
                    <a:pt x="2640" y="955"/>
                  </a:cubicBezTo>
                  <a:lnTo>
                    <a:pt x="5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24"/>
            <p:cNvSpPr/>
            <p:nvPr/>
          </p:nvSpPr>
          <p:spPr>
            <a:xfrm>
              <a:off x="3884400" y="2393425"/>
              <a:ext cx="64300" cy="39575"/>
            </a:xfrm>
            <a:custGeom>
              <a:rect b="b" l="l" r="r" t="t"/>
              <a:pathLst>
                <a:path extrusionOk="0" h="1583" w="2572">
                  <a:moveTo>
                    <a:pt x="113" y="1"/>
                  </a:moveTo>
                  <a:cubicBezTo>
                    <a:pt x="113" y="57"/>
                    <a:pt x="56" y="113"/>
                    <a:pt x="0" y="169"/>
                  </a:cubicBezTo>
                  <a:lnTo>
                    <a:pt x="2359" y="1573"/>
                  </a:lnTo>
                  <a:lnTo>
                    <a:pt x="2415" y="1573"/>
                  </a:lnTo>
                  <a:cubicBezTo>
                    <a:pt x="2428" y="1579"/>
                    <a:pt x="2440" y="1582"/>
                    <a:pt x="2451" y="1582"/>
                  </a:cubicBezTo>
                  <a:cubicBezTo>
                    <a:pt x="2538" y="1582"/>
                    <a:pt x="2571" y="1405"/>
                    <a:pt x="2471" y="1405"/>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24"/>
            <p:cNvSpPr/>
            <p:nvPr/>
          </p:nvSpPr>
          <p:spPr>
            <a:xfrm>
              <a:off x="3599350" y="2585800"/>
              <a:ext cx="15475" cy="70225"/>
            </a:xfrm>
            <a:custGeom>
              <a:rect b="b" l="l" r="r" t="t"/>
              <a:pathLst>
                <a:path extrusionOk="0" h="2809" w="619">
                  <a:moveTo>
                    <a:pt x="1" y="0"/>
                  </a:moveTo>
                  <a:lnTo>
                    <a:pt x="394" y="2696"/>
                  </a:lnTo>
                  <a:cubicBezTo>
                    <a:pt x="394" y="2752"/>
                    <a:pt x="450" y="2808"/>
                    <a:pt x="506" y="2808"/>
                  </a:cubicBezTo>
                  <a:cubicBezTo>
                    <a:pt x="562" y="2808"/>
                    <a:pt x="619" y="2752"/>
                    <a:pt x="619" y="2696"/>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24"/>
            <p:cNvSpPr/>
            <p:nvPr/>
          </p:nvSpPr>
          <p:spPr>
            <a:xfrm>
              <a:off x="3904050" y="2359725"/>
              <a:ext cx="66025" cy="33725"/>
            </a:xfrm>
            <a:custGeom>
              <a:rect b="b" l="l" r="r" t="t"/>
              <a:pathLst>
                <a:path extrusionOk="0" h="1349" w="2641">
                  <a:moveTo>
                    <a:pt x="113" y="1"/>
                  </a:moveTo>
                  <a:cubicBezTo>
                    <a:pt x="113" y="57"/>
                    <a:pt x="1" y="113"/>
                    <a:pt x="1" y="169"/>
                  </a:cubicBezTo>
                  <a:lnTo>
                    <a:pt x="2472" y="1349"/>
                  </a:lnTo>
                  <a:cubicBezTo>
                    <a:pt x="2528" y="1349"/>
                    <a:pt x="2584" y="1349"/>
                    <a:pt x="2584" y="1292"/>
                  </a:cubicBezTo>
                  <a:cubicBezTo>
                    <a:pt x="2640" y="1236"/>
                    <a:pt x="2584" y="1180"/>
                    <a:pt x="2528" y="1124"/>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24"/>
            <p:cNvSpPr/>
            <p:nvPr/>
          </p:nvSpPr>
          <p:spPr>
            <a:xfrm>
              <a:off x="3100900" y="2321825"/>
              <a:ext cx="67425" cy="28100"/>
            </a:xfrm>
            <a:custGeom>
              <a:rect b="b" l="l" r="r" t="t"/>
              <a:pathLst>
                <a:path extrusionOk="0" h="1124" w="2697">
                  <a:moveTo>
                    <a:pt x="2640" y="0"/>
                  </a:moveTo>
                  <a:lnTo>
                    <a:pt x="113" y="899"/>
                  </a:lnTo>
                  <a:cubicBezTo>
                    <a:pt x="57" y="899"/>
                    <a:pt x="0" y="1011"/>
                    <a:pt x="0" y="1067"/>
                  </a:cubicBezTo>
                  <a:cubicBezTo>
                    <a:pt x="57" y="1067"/>
                    <a:pt x="57" y="1124"/>
                    <a:pt x="113" y="1124"/>
                  </a:cubicBezTo>
                  <a:lnTo>
                    <a:pt x="169" y="1124"/>
                  </a:lnTo>
                  <a:lnTo>
                    <a:pt x="2696" y="225"/>
                  </a:lnTo>
                  <a:cubicBezTo>
                    <a:pt x="2696" y="113"/>
                    <a:pt x="2696" y="56"/>
                    <a:pt x="264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24"/>
            <p:cNvSpPr/>
            <p:nvPr/>
          </p:nvSpPr>
          <p:spPr>
            <a:xfrm>
              <a:off x="3140225" y="2392025"/>
              <a:ext cx="63200" cy="40750"/>
            </a:xfrm>
            <a:custGeom>
              <a:rect b="b" l="l" r="r" t="t"/>
              <a:pathLst>
                <a:path extrusionOk="0" h="1630" w="2528">
                  <a:moveTo>
                    <a:pt x="2415" y="0"/>
                  </a:moveTo>
                  <a:lnTo>
                    <a:pt x="56" y="1405"/>
                  </a:lnTo>
                  <a:cubicBezTo>
                    <a:pt x="0" y="1461"/>
                    <a:pt x="0" y="1517"/>
                    <a:pt x="0" y="1573"/>
                  </a:cubicBezTo>
                  <a:cubicBezTo>
                    <a:pt x="56" y="1629"/>
                    <a:pt x="56" y="1629"/>
                    <a:pt x="112" y="1629"/>
                  </a:cubicBezTo>
                  <a:lnTo>
                    <a:pt x="169" y="1629"/>
                  </a:lnTo>
                  <a:lnTo>
                    <a:pt x="2527" y="225"/>
                  </a:lnTo>
                  <a:lnTo>
                    <a:pt x="241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24"/>
            <p:cNvSpPr/>
            <p:nvPr/>
          </p:nvSpPr>
          <p:spPr>
            <a:xfrm>
              <a:off x="3119150" y="2358325"/>
              <a:ext cx="66025" cy="35125"/>
            </a:xfrm>
            <a:custGeom>
              <a:rect b="b" l="l" r="r" t="t"/>
              <a:pathLst>
                <a:path extrusionOk="0" h="1405" w="2641">
                  <a:moveTo>
                    <a:pt x="2528" y="1"/>
                  </a:moveTo>
                  <a:lnTo>
                    <a:pt x="57" y="1180"/>
                  </a:lnTo>
                  <a:cubicBezTo>
                    <a:pt x="1" y="1180"/>
                    <a:pt x="1" y="1236"/>
                    <a:pt x="1" y="1348"/>
                  </a:cubicBezTo>
                  <a:cubicBezTo>
                    <a:pt x="1" y="1348"/>
                    <a:pt x="57" y="1405"/>
                    <a:pt x="113" y="1405"/>
                  </a:cubicBezTo>
                  <a:lnTo>
                    <a:pt x="169" y="1405"/>
                  </a:lnTo>
                  <a:lnTo>
                    <a:pt x="2640" y="225"/>
                  </a:lnTo>
                  <a:lnTo>
                    <a:pt x="252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24"/>
            <p:cNvSpPr/>
            <p:nvPr/>
          </p:nvSpPr>
          <p:spPr>
            <a:xfrm>
              <a:off x="3166900" y="2425725"/>
              <a:ext cx="60400" cy="46350"/>
            </a:xfrm>
            <a:custGeom>
              <a:rect b="b" l="l" r="r" t="t"/>
              <a:pathLst>
                <a:path extrusionOk="0" h="1854" w="2416">
                  <a:moveTo>
                    <a:pt x="2191" y="0"/>
                  </a:moveTo>
                  <a:lnTo>
                    <a:pt x="56" y="1629"/>
                  </a:lnTo>
                  <a:cubicBezTo>
                    <a:pt x="0" y="1685"/>
                    <a:pt x="0" y="1742"/>
                    <a:pt x="56" y="1798"/>
                  </a:cubicBezTo>
                  <a:cubicBezTo>
                    <a:pt x="56" y="1798"/>
                    <a:pt x="113" y="1854"/>
                    <a:pt x="169" y="1854"/>
                  </a:cubicBezTo>
                  <a:lnTo>
                    <a:pt x="225" y="1854"/>
                  </a:lnTo>
                  <a:lnTo>
                    <a:pt x="2415" y="225"/>
                  </a:lnTo>
                  <a:lnTo>
                    <a:pt x="219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24"/>
            <p:cNvSpPr/>
            <p:nvPr/>
          </p:nvSpPr>
          <p:spPr>
            <a:xfrm>
              <a:off x="3078425" y="2246000"/>
              <a:ext cx="71650" cy="15475"/>
            </a:xfrm>
            <a:custGeom>
              <a:rect b="b" l="l" r="r" t="t"/>
              <a:pathLst>
                <a:path extrusionOk="0" h="619" w="2866">
                  <a:moveTo>
                    <a:pt x="2809" y="0"/>
                  </a:moveTo>
                  <a:lnTo>
                    <a:pt x="113" y="393"/>
                  </a:lnTo>
                  <a:cubicBezTo>
                    <a:pt x="57" y="393"/>
                    <a:pt x="1" y="450"/>
                    <a:pt x="57" y="506"/>
                  </a:cubicBezTo>
                  <a:cubicBezTo>
                    <a:pt x="57" y="562"/>
                    <a:pt x="57" y="618"/>
                    <a:pt x="169" y="618"/>
                  </a:cubicBezTo>
                  <a:lnTo>
                    <a:pt x="2865" y="225"/>
                  </a:lnTo>
                  <a:cubicBezTo>
                    <a:pt x="2865" y="113"/>
                    <a:pt x="2809" y="56"/>
                    <a:pt x="280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24"/>
            <p:cNvSpPr/>
            <p:nvPr/>
          </p:nvSpPr>
          <p:spPr>
            <a:xfrm>
              <a:off x="3194975" y="2455200"/>
              <a:ext cx="54775" cy="50575"/>
            </a:xfrm>
            <a:custGeom>
              <a:rect b="b" l="l" r="r" t="t"/>
              <a:pathLst>
                <a:path extrusionOk="0" h="2023" w="2191">
                  <a:moveTo>
                    <a:pt x="2022" y="1"/>
                  </a:moveTo>
                  <a:lnTo>
                    <a:pt x="0" y="1854"/>
                  </a:lnTo>
                  <a:cubicBezTo>
                    <a:pt x="0" y="1910"/>
                    <a:pt x="0" y="1967"/>
                    <a:pt x="0" y="2023"/>
                  </a:cubicBezTo>
                  <a:lnTo>
                    <a:pt x="169" y="2023"/>
                  </a:lnTo>
                  <a:lnTo>
                    <a:pt x="2191" y="169"/>
                  </a:lnTo>
                  <a:lnTo>
                    <a:pt x="202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24"/>
            <p:cNvSpPr/>
            <p:nvPr/>
          </p:nvSpPr>
          <p:spPr>
            <a:xfrm>
              <a:off x="3088250" y="2285300"/>
              <a:ext cx="68850" cy="22500"/>
            </a:xfrm>
            <a:custGeom>
              <a:rect b="b" l="l" r="r" t="t"/>
              <a:pathLst>
                <a:path extrusionOk="0" h="900" w="2754">
                  <a:moveTo>
                    <a:pt x="2753" y="1"/>
                  </a:moveTo>
                  <a:lnTo>
                    <a:pt x="113" y="675"/>
                  </a:lnTo>
                  <a:cubicBezTo>
                    <a:pt x="1" y="675"/>
                    <a:pt x="1" y="731"/>
                    <a:pt x="1" y="787"/>
                  </a:cubicBezTo>
                  <a:cubicBezTo>
                    <a:pt x="1" y="843"/>
                    <a:pt x="57" y="900"/>
                    <a:pt x="113" y="900"/>
                  </a:cubicBezTo>
                  <a:lnTo>
                    <a:pt x="2753" y="226"/>
                  </a:lnTo>
                  <a:cubicBezTo>
                    <a:pt x="2753" y="169"/>
                    <a:pt x="2753" y="57"/>
                    <a:pt x="2753"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24"/>
            <p:cNvSpPr/>
            <p:nvPr/>
          </p:nvSpPr>
          <p:spPr>
            <a:xfrm>
              <a:off x="3561450" y="2588600"/>
              <a:ext cx="8450" cy="71625"/>
            </a:xfrm>
            <a:custGeom>
              <a:rect b="b" l="l" r="r" t="t"/>
              <a:pathLst>
                <a:path extrusionOk="0" h="2865" w="338">
                  <a:moveTo>
                    <a:pt x="225" y="0"/>
                  </a:moveTo>
                  <a:lnTo>
                    <a:pt x="0" y="57"/>
                  </a:lnTo>
                  <a:lnTo>
                    <a:pt x="113" y="2753"/>
                  </a:lnTo>
                  <a:cubicBezTo>
                    <a:pt x="113" y="2809"/>
                    <a:pt x="169" y="2865"/>
                    <a:pt x="225" y="2865"/>
                  </a:cubicBezTo>
                  <a:cubicBezTo>
                    <a:pt x="281" y="2865"/>
                    <a:pt x="337" y="2809"/>
                    <a:pt x="337" y="2753"/>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24"/>
            <p:cNvSpPr/>
            <p:nvPr/>
          </p:nvSpPr>
          <p:spPr>
            <a:xfrm>
              <a:off x="3075625" y="2206675"/>
              <a:ext cx="70225" cy="9850"/>
            </a:xfrm>
            <a:custGeom>
              <a:rect b="b" l="l" r="r" t="t"/>
              <a:pathLst>
                <a:path extrusionOk="0" h="394" w="2809">
                  <a:moveTo>
                    <a:pt x="2809" y="1"/>
                  </a:moveTo>
                  <a:lnTo>
                    <a:pt x="113" y="169"/>
                  </a:lnTo>
                  <a:cubicBezTo>
                    <a:pt x="0" y="169"/>
                    <a:pt x="0" y="225"/>
                    <a:pt x="0" y="282"/>
                  </a:cubicBezTo>
                  <a:cubicBezTo>
                    <a:pt x="0" y="338"/>
                    <a:pt x="57" y="394"/>
                    <a:pt x="113" y="394"/>
                  </a:cubicBezTo>
                  <a:lnTo>
                    <a:pt x="2809" y="225"/>
                  </a:lnTo>
                  <a:lnTo>
                    <a:pt x="280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24"/>
            <p:cNvSpPr/>
            <p:nvPr/>
          </p:nvSpPr>
          <p:spPr>
            <a:xfrm>
              <a:off x="3426650" y="2577375"/>
              <a:ext cx="22500" cy="68825"/>
            </a:xfrm>
            <a:custGeom>
              <a:rect b="b" l="l" r="r" t="t"/>
              <a:pathLst>
                <a:path extrusionOk="0" h="2753" w="900">
                  <a:moveTo>
                    <a:pt x="675" y="0"/>
                  </a:moveTo>
                  <a:lnTo>
                    <a:pt x="1" y="2640"/>
                  </a:lnTo>
                  <a:cubicBezTo>
                    <a:pt x="1" y="2696"/>
                    <a:pt x="57" y="2752"/>
                    <a:pt x="113" y="2752"/>
                  </a:cubicBezTo>
                  <a:cubicBezTo>
                    <a:pt x="169" y="2752"/>
                    <a:pt x="169" y="2696"/>
                    <a:pt x="225" y="2696"/>
                  </a:cubicBezTo>
                  <a:lnTo>
                    <a:pt x="899" y="56"/>
                  </a:lnTo>
                  <a:lnTo>
                    <a:pt x="67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24"/>
            <p:cNvSpPr/>
            <p:nvPr/>
          </p:nvSpPr>
          <p:spPr>
            <a:xfrm>
              <a:off x="3384525" y="2566125"/>
              <a:ext cx="26700" cy="67425"/>
            </a:xfrm>
            <a:custGeom>
              <a:rect b="b" l="l" r="r" t="t"/>
              <a:pathLst>
                <a:path extrusionOk="0" h="2697" w="1068">
                  <a:moveTo>
                    <a:pt x="899" y="1"/>
                  </a:moveTo>
                  <a:lnTo>
                    <a:pt x="1" y="2528"/>
                  </a:lnTo>
                  <a:cubicBezTo>
                    <a:pt x="1" y="2584"/>
                    <a:pt x="1" y="2641"/>
                    <a:pt x="57" y="2697"/>
                  </a:cubicBezTo>
                  <a:cubicBezTo>
                    <a:pt x="113" y="2697"/>
                    <a:pt x="169" y="2641"/>
                    <a:pt x="169" y="2584"/>
                  </a:cubicBezTo>
                  <a:lnTo>
                    <a:pt x="1068" y="57"/>
                  </a:lnTo>
                  <a:lnTo>
                    <a:pt x="89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24"/>
            <p:cNvSpPr/>
            <p:nvPr/>
          </p:nvSpPr>
          <p:spPr>
            <a:xfrm>
              <a:off x="3227275" y="2484700"/>
              <a:ext cx="50575" cy="54775"/>
            </a:xfrm>
            <a:custGeom>
              <a:rect b="b" l="l" r="r" t="t"/>
              <a:pathLst>
                <a:path extrusionOk="0" h="2191" w="2023">
                  <a:moveTo>
                    <a:pt x="1854" y="0"/>
                  </a:moveTo>
                  <a:lnTo>
                    <a:pt x="0" y="2022"/>
                  </a:lnTo>
                  <a:cubicBezTo>
                    <a:pt x="0" y="2078"/>
                    <a:pt x="0" y="2135"/>
                    <a:pt x="0" y="2191"/>
                  </a:cubicBezTo>
                  <a:lnTo>
                    <a:pt x="169" y="2191"/>
                  </a:lnTo>
                  <a:lnTo>
                    <a:pt x="2022" y="113"/>
                  </a:lnTo>
                  <a:lnTo>
                    <a:pt x="185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24"/>
            <p:cNvSpPr/>
            <p:nvPr/>
          </p:nvSpPr>
          <p:spPr>
            <a:xfrm>
              <a:off x="3517925" y="2588600"/>
              <a:ext cx="8450" cy="71625"/>
            </a:xfrm>
            <a:custGeom>
              <a:rect b="b" l="l" r="r" t="t"/>
              <a:pathLst>
                <a:path extrusionOk="0" h="2865" w="338">
                  <a:moveTo>
                    <a:pt x="113" y="0"/>
                  </a:moveTo>
                  <a:lnTo>
                    <a:pt x="0" y="2753"/>
                  </a:lnTo>
                  <a:cubicBezTo>
                    <a:pt x="0" y="2809"/>
                    <a:pt x="56" y="2865"/>
                    <a:pt x="113" y="2865"/>
                  </a:cubicBezTo>
                  <a:cubicBezTo>
                    <a:pt x="169" y="2865"/>
                    <a:pt x="225" y="2809"/>
                    <a:pt x="225" y="2753"/>
                  </a:cubicBezTo>
                  <a:lnTo>
                    <a:pt x="33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24"/>
            <p:cNvSpPr/>
            <p:nvPr/>
          </p:nvSpPr>
          <p:spPr>
            <a:xfrm>
              <a:off x="3341000" y="2549275"/>
              <a:ext cx="33725" cy="66025"/>
            </a:xfrm>
            <a:custGeom>
              <a:rect b="b" l="l" r="r" t="t"/>
              <a:pathLst>
                <a:path extrusionOk="0" h="2641" w="1349">
                  <a:moveTo>
                    <a:pt x="1180" y="1"/>
                  </a:moveTo>
                  <a:lnTo>
                    <a:pt x="1" y="2472"/>
                  </a:lnTo>
                  <a:cubicBezTo>
                    <a:pt x="1" y="2528"/>
                    <a:pt x="1" y="2584"/>
                    <a:pt x="57" y="2641"/>
                  </a:cubicBezTo>
                  <a:lnTo>
                    <a:pt x="113" y="2641"/>
                  </a:lnTo>
                  <a:cubicBezTo>
                    <a:pt x="169" y="2641"/>
                    <a:pt x="169" y="2584"/>
                    <a:pt x="225" y="2584"/>
                  </a:cubicBezTo>
                  <a:lnTo>
                    <a:pt x="1349" y="113"/>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24"/>
            <p:cNvSpPr/>
            <p:nvPr/>
          </p:nvSpPr>
          <p:spPr>
            <a:xfrm>
              <a:off x="3262375" y="2508575"/>
              <a:ext cx="46350" cy="59000"/>
            </a:xfrm>
            <a:custGeom>
              <a:rect b="b" l="l" r="r" t="t"/>
              <a:pathLst>
                <a:path extrusionOk="0" h="2360" w="1854">
                  <a:moveTo>
                    <a:pt x="1629" y="0"/>
                  </a:moveTo>
                  <a:lnTo>
                    <a:pt x="0" y="2191"/>
                  </a:lnTo>
                  <a:cubicBezTo>
                    <a:pt x="0" y="2247"/>
                    <a:pt x="0" y="2303"/>
                    <a:pt x="0" y="2359"/>
                  </a:cubicBezTo>
                  <a:lnTo>
                    <a:pt x="113" y="2359"/>
                  </a:lnTo>
                  <a:cubicBezTo>
                    <a:pt x="113" y="2359"/>
                    <a:pt x="169" y="2359"/>
                    <a:pt x="169" y="2303"/>
                  </a:cubicBezTo>
                  <a:lnTo>
                    <a:pt x="1854" y="169"/>
                  </a:lnTo>
                  <a:lnTo>
                    <a:pt x="162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24"/>
            <p:cNvSpPr/>
            <p:nvPr/>
          </p:nvSpPr>
          <p:spPr>
            <a:xfrm>
              <a:off x="3300275" y="2531025"/>
              <a:ext cx="40750" cy="63225"/>
            </a:xfrm>
            <a:custGeom>
              <a:rect b="b" l="l" r="r" t="t"/>
              <a:pathLst>
                <a:path extrusionOk="0" h="2529" w="1630">
                  <a:moveTo>
                    <a:pt x="1461" y="1"/>
                  </a:moveTo>
                  <a:lnTo>
                    <a:pt x="57" y="2360"/>
                  </a:lnTo>
                  <a:cubicBezTo>
                    <a:pt x="1" y="2416"/>
                    <a:pt x="1" y="2472"/>
                    <a:pt x="57" y="2528"/>
                  </a:cubicBezTo>
                  <a:lnTo>
                    <a:pt x="113" y="2528"/>
                  </a:lnTo>
                  <a:cubicBezTo>
                    <a:pt x="169" y="2528"/>
                    <a:pt x="169" y="2472"/>
                    <a:pt x="225" y="2472"/>
                  </a:cubicBezTo>
                  <a:lnTo>
                    <a:pt x="1630" y="113"/>
                  </a:lnTo>
                  <a:lnTo>
                    <a:pt x="146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24"/>
            <p:cNvSpPr/>
            <p:nvPr/>
          </p:nvSpPr>
          <p:spPr>
            <a:xfrm>
              <a:off x="3065800" y="1831775"/>
              <a:ext cx="836875" cy="718050"/>
            </a:xfrm>
            <a:custGeom>
              <a:rect b="b" l="l" r="r" t="t"/>
              <a:pathLst>
                <a:path extrusionOk="0" h="28722" w="33475">
                  <a:moveTo>
                    <a:pt x="19038" y="344"/>
                  </a:moveTo>
                  <a:cubicBezTo>
                    <a:pt x="26234" y="344"/>
                    <a:pt x="33137" y="5917"/>
                    <a:pt x="33137" y="14323"/>
                  </a:cubicBezTo>
                  <a:cubicBezTo>
                    <a:pt x="33081" y="22073"/>
                    <a:pt x="26847" y="28308"/>
                    <a:pt x="19152" y="28308"/>
                  </a:cubicBezTo>
                  <a:cubicBezTo>
                    <a:pt x="6684" y="28308"/>
                    <a:pt x="450" y="13256"/>
                    <a:pt x="9267" y="4438"/>
                  </a:cubicBezTo>
                  <a:cubicBezTo>
                    <a:pt x="12114" y="1610"/>
                    <a:pt x="15609" y="344"/>
                    <a:pt x="19038" y="344"/>
                  </a:cubicBezTo>
                  <a:close/>
                  <a:moveTo>
                    <a:pt x="19152" y="1"/>
                  </a:moveTo>
                  <a:cubicBezTo>
                    <a:pt x="6347" y="1"/>
                    <a:pt x="0" y="15446"/>
                    <a:pt x="8987" y="24489"/>
                  </a:cubicBezTo>
                  <a:cubicBezTo>
                    <a:pt x="11910" y="27412"/>
                    <a:pt x="15503" y="28721"/>
                    <a:pt x="19027" y="28721"/>
                  </a:cubicBezTo>
                  <a:cubicBezTo>
                    <a:pt x="26402" y="28721"/>
                    <a:pt x="33474" y="22988"/>
                    <a:pt x="33474" y="14323"/>
                  </a:cubicBezTo>
                  <a:cubicBezTo>
                    <a:pt x="33474" y="6404"/>
                    <a:pt x="27072" y="1"/>
                    <a:pt x="1915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24"/>
            <p:cNvSpPr/>
            <p:nvPr/>
          </p:nvSpPr>
          <p:spPr>
            <a:xfrm>
              <a:off x="3427300" y="2075175"/>
              <a:ext cx="42900" cy="41675"/>
            </a:xfrm>
            <a:custGeom>
              <a:rect b="b" l="l" r="r" t="t"/>
              <a:pathLst>
                <a:path extrusionOk="0" h="1667" w="1716">
                  <a:moveTo>
                    <a:pt x="172" y="0"/>
                  </a:moveTo>
                  <a:cubicBezTo>
                    <a:pt x="80" y="0"/>
                    <a:pt x="1" y="120"/>
                    <a:pt x="87" y="206"/>
                  </a:cubicBezTo>
                  <a:lnTo>
                    <a:pt x="1547" y="1666"/>
                  </a:lnTo>
                  <a:lnTo>
                    <a:pt x="1716" y="1498"/>
                  </a:lnTo>
                  <a:lnTo>
                    <a:pt x="255" y="37"/>
                  </a:lnTo>
                  <a:cubicBezTo>
                    <a:pt x="229" y="11"/>
                    <a:pt x="200" y="0"/>
                    <a:pt x="17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24"/>
            <p:cNvSpPr/>
            <p:nvPr/>
          </p:nvSpPr>
          <p:spPr>
            <a:xfrm>
              <a:off x="3329775" y="2185625"/>
              <a:ext cx="106725" cy="5625"/>
            </a:xfrm>
            <a:custGeom>
              <a:rect b="b" l="l" r="r" t="t"/>
              <a:pathLst>
                <a:path extrusionOk="0" h="225" w="4269">
                  <a:moveTo>
                    <a:pt x="113" y="0"/>
                  </a:moveTo>
                  <a:cubicBezTo>
                    <a:pt x="56" y="0"/>
                    <a:pt x="0" y="56"/>
                    <a:pt x="0" y="113"/>
                  </a:cubicBezTo>
                  <a:cubicBezTo>
                    <a:pt x="0" y="169"/>
                    <a:pt x="56" y="225"/>
                    <a:pt x="113" y="225"/>
                  </a:cubicBezTo>
                  <a:lnTo>
                    <a:pt x="4269" y="225"/>
                  </a:lnTo>
                  <a:lnTo>
                    <a:pt x="4269" y="169"/>
                  </a:lnTo>
                  <a:lnTo>
                    <a:pt x="42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24"/>
            <p:cNvSpPr/>
            <p:nvPr/>
          </p:nvSpPr>
          <p:spPr>
            <a:xfrm>
              <a:off x="3539675" y="1977100"/>
              <a:ext cx="6350" cy="106050"/>
            </a:xfrm>
            <a:custGeom>
              <a:rect b="b" l="l" r="r" t="t"/>
              <a:pathLst>
                <a:path extrusionOk="0" h="4242" w="254">
                  <a:moveTo>
                    <a:pt x="120" y="1"/>
                  </a:moveTo>
                  <a:cubicBezTo>
                    <a:pt x="57" y="1"/>
                    <a:pt x="1" y="29"/>
                    <a:pt x="29" y="85"/>
                  </a:cubicBezTo>
                  <a:lnTo>
                    <a:pt x="29" y="4241"/>
                  </a:lnTo>
                  <a:lnTo>
                    <a:pt x="254" y="4241"/>
                  </a:lnTo>
                  <a:lnTo>
                    <a:pt x="254" y="85"/>
                  </a:lnTo>
                  <a:cubicBezTo>
                    <a:pt x="254" y="29"/>
                    <a:pt x="183" y="1"/>
                    <a:pt x="12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24"/>
            <p:cNvSpPr/>
            <p:nvPr/>
          </p:nvSpPr>
          <p:spPr>
            <a:xfrm>
              <a:off x="3390150" y="2036775"/>
              <a:ext cx="366500" cy="365100"/>
            </a:xfrm>
            <a:custGeom>
              <a:rect b="b" l="l" r="r" t="t"/>
              <a:pathLst>
                <a:path extrusionOk="0" h="14604" w="14660">
                  <a:moveTo>
                    <a:pt x="7976" y="1"/>
                  </a:moveTo>
                  <a:lnTo>
                    <a:pt x="7751" y="731"/>
                  </a:lnTo>
                  <a:cubicBezTo>
                    <a:pt x="8593" y="1012"/>
                    <a:pt x="9324" y="1461"/>
                    <a:pt x="9998" y="2079"/>
                  </a:cubicBezTo>
                  <a:lnTo>
                    <a:pt x="9099" y="2978"/>
                  </a:lnTo>
                  <a:cubicBezTo>
                    <a:pt x="9155" y="2978"/>
                    <a:pt x="9211" y="3034"/>
                    <a:pt x="9267" y="3090"/>
                  </a:cubicBezTo>
                  <a:lnTo>
                    <a:pt x="10166" y="2247"/>
                  </a:lnTo>
                  <a:cubicBezTo>
                    <a:pt x="11121" y="3258"/>
                    <a:pt x="11683" y="4550"/>
                    <a:pt x="11739" y="5954"/>
                  </a:cubicBezTo>
                  <a:lnTo>
                    <a:pt x="10503" y="5954"/>
                  </a:lnTo>
                  <a:lnTo>
                    <a:pt x="10503" y="6123"/>
                  </a:lnTo>
                  <a:lnTo>
                    <a:pt x="10503" y="6179"/>
                  </a:lnTo>
                  <a:lnTo>
                    <a:pt x="11739" y="6179"/>
                  </a:lnTo>
                  <a:cubicBezTo>
                    <a:pt x="11683" y="7583"/>
                    <a:pt x="11121" y="8931"/>
                    <a:pt x="10166" y="9998"/>
                  </a:cubicBezTo>
                  <a:lnTo>
                    <a:pt x="9324" y="9099"/>
                  </a:lnTo>
                  <a:lnTo>
                    <a:pt x="9155" y="9268"/>
                  </a:lnTo>
                  <a:lnTo>
                    <a:pt x="9998" y="10110"/>
                  </a:lnTo>
                  <a:cubicBezTo>
                    <a:pt x="8987" y="11121"/>
                    <a:pt x="7639" y="11683"/>
                    <a:pt x="6235" y="11683"/>
                  </a:cubicBezTo>
                  <a:lnTo>
                    <a:pt x="6235" y="10447"/>
                  </a:lnTo>
                  <a:lnTo>
                    <a:pt x="6010" y="10447"/>
                  </a:lnTo>
                  <a:lnTo>
                    <a:pt x="6010" y="11683"/>
                  </a:lnTo>
                  <a:cubicBezTo>
                    <a:pt x="4550" y="11683"/>
                    <a:pt x="3202" y="11121"/>
                    <a:pt x="2191" y="10110"/>
                  </a:cubicBezTo>
                  <a:lnTo>
                    <a:pt x="3146" y="9212"/>
                  </a:lnTo>
                  <a:lnTo>
                    <a:pt x="2977" y="9043"/>
                  </a:lnTo>
                  <a:lnTo>
                    <a:pt x="2022" y="9942"/>
                  </a:lnTo>
                  <a:cubicBezTo>
                    <a:pt x="1461" y="9324"/>
                    <a:pt x="1011" y="8594"/>
                    <a:pt x="730" y="7752"/>
                  </a:cubicBezTo>
                  <a:lnTo>
                    <a:pt x="0" y="7976"/>
                  </a:lnTo>
                  <a:cubicBezTo>
                    <a:pt x="787" y="10616"/>
                    <a:pt x="3202" y="12469"/>
                    <a:pt x="6010" y="12469"/>
                  </a:cubicBezTo>
                  <a:lnTo>
                    <a:pt x="6010" y="14491"/>
                  </a:lnTo>
                  <a:cubicBezTo>
                    <a:pt x="6010" y="14547"/>
                    <a:pt x="6066" y="14547"/>
                    <a:pt x="6122" y="14604"/>
                  </a:cubicBezTo>
                  <a:cubicBezTo>
                    <a:pt x="6178" y="14604"/>
                    <a:pt x="6178" y="14547"/>
                    <a:pt x="6235" y="14491"/>
                  </a:cubicBezTo>
                  <a:lnTo>
                    <a:pt x="6235" y="12526"/>
                  </a:lnTo>
                  <a:cubicBezTo>
                    <a:pt x="9661" y="12469"/>
                    <a:pt x="12469" y="9661"/>
                    <a:pt x="12525" y="6179"/>
                  </a:cubicBezTo>
                  <a:lnTo>
                    <a:pt x="14547" y="6179"/>
                  </a:lnTo>
                  <a:cubicBezTo>
                    <a:pt x="14603" y="6179"/>
                    <a:pt x="14659" y="6123"/>
                    <a:pt x="14659" y="6067"/>
                  </a:cubicBezTo>
                  <a:cubicBezTo>
                    <a:pt x="14659" y="6010"/>
                    <a:pt x="14603" y="5954"/>
                    <a:pt x="14547" y="5954"/>
                  </a:cubicBezTo>
                  <a:lnTo>
                    <a:pt x="12525" y="5954"/>
                  </a:lnTo>
                  <a:cubicBezTo>
                    <a:pt x="12469" y="4325"/>
                    <a:pt x="11795" y="2753"/>
                    <a:pt x="10672" y="1630"/>
                  </a:cubicBezTo>
                  <a:lnTo>
                    <a:pt x="10672" y="1573"/>
                  </a:lnTo>
                  <a:cubicBezTo>
                    <a:pt x="9885" y="843"/>
                    <a:pt x="8987" y="282"/>
                    <a:pt x="7976"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24"/>
            <p:cNvSpPr/>
            <p:nvPr/>
          </p:nvSpPr>
          <p:spPr>
            <a:xfrm>
              <a:off x="3238500" y="1894975"/>
              <a:ext cx="659950" cy="590600"/>
            </a:xfrm>
            <a:custGeom>
              <a:rect b="b" l="l" r="r" t="t"/>
              <a:pathLst>
                <a:path extrusionOk="0" h="23624" w="26398">
                  <a:moveTo>
                    <a:pt x="12244" y="0"/>
                  </a:moveTo>
                  <a:lnTo>
                    <a:pt x="12244" y="1067"/>
                  </a:lnTo>
                  <a:lnTo>
                    <a:pt x="12076" y="1067"/>
                  </a:lnTo>
                  <a:cubicBezTo>
                    <a:pt x="11177" y="1067"/>
                    <a:pt x="10223" y="1180"/>
                    <a:pt x="9380" y="1404"/>
                  </a:cubicBezTo>
                  <a:lnTo>
                    <a:pt x="9436" y="1685"/>
                  </a:lnTo>
                  <a:cubicBezTo>
                    <a:pt x="8706" y="1854"/>
                    <a:pt x="7976" y="2134"/>
                    <a:pt x="7302" y="2471"/>
                  </a:cubicBezTo>
                  <a:lnTo>
                    <a:pt x="7190" y="2191"/>
                  </a:lnTo>
                  <a:cubicBezTo>
                    <a:pt x="2303" y="4662"/>
                    <a:pt x="1" y="10334"/>
                    <a:pt x="1798" y="15445"/>
                  </a:cubicBezTo>
                  <a:lnTo>
                    <a:pt x="2079" y="15389"/>
                  </a:lnTo>
                  <a:cubicBezTo>
                    <a:pt x="3580" y="19561"/>
                    <a:pt x="7506" y="22411"/>
                    <a:pt x="11946" y="22411"/>
                  </a:cubicBezTo>
                  <a:cubicBezTo>
                    <a:pt x="11989" y="22411"/>
                    <a:pt x="12033" y="22410"/>
                    <a:pt x="12076" y="22410"/>
                  </a:cubicBezTo>
                  <a:lnTo>
                    <a:pt x="12076" y="20837"/>
                  </a:lnTo>
                  <a:cubicBezTo>
                    <a:pt x="7807" y="20837"/>
                    <a:pt x="4157" y="17861"/>
                    <a:pt x="3314" y="13704"/>
                  </a:cubicBezTo>
                  <a:cubicBezTo>
                    <a:pt x="3202" y="13087"/>
                    <a:pt x="3146" y="12469"/>
                    <a:pt x="3146" y="11907"/>
                  </a:cubicBezTo>
                  <a:lnTo>
                    <a:pt x="2416" y="11907"/>
                  </a:lnTo>
                  <a:cubicBezTo>
                    <a:pt x="2416" y="9380"/>
                    <a:pt x="3427" y="6965"/>
                    <a:pt x="5168" y="5167"/>
                  </a:cubicBezTo>
                  <a:lnTo>
                    <a:pt x="5673" y="5617"/>
                  </a:lnTo>
                  <a:cubicBezTo>
                    <a:pt x="7419" y="3871"/>
                    <a:pt x="9729" y="2952"/>
                    <a:pt x="12141" y="2952"/>
                  </a:cubicBezTo>
                  <a:cubicBezTo>
                    <a:pt x="12677" y="2952"/>
                    <a:pt x="13219" y="2997"/>
                    <a:pt x="13761" y="3089"/>
                  </a:cubicBezTo>
                  <a:lnTo>
                    <a:pt x="13873" y="2415"/>
                  </a:lnTo>
                  <a:cubicBezTo>
                    <a:pt x="14659" y="2528"/>
                    <a:pt x="15390" y="2808"/>
                    <a:pt x="16120" y="3089"/>
                  </a:cubicBezTo>
                  <a:lnTo>
                    <a:pt x="15839" y="3763"/>
                  </a:lnTo>
                  <a:cubicBezTo>
                    <a:pt x="16569" y="4100"/>
                    <a:pt x="17299" y="4550"/>
                    <a:pt x="17917" y="5167"/>
                  </a:cubicBezTo>
                  <a:lnTo>
                    <a:pt x="18366" y="4606"/>
                  </a:lnTo>
                  <a:cubicBezTo>
                    <a:pt x="21624" y="7414"/>
                    <a:pt x="22635" y="12076"/>
                    <a:pt x="20838" y="15951"/>
                  </a:cubicBezTo>
                  <a:lnTo>
                    <a:pt x="21905" y="16456"/>
                  </a:lnTo>
                  <a:cubicBezTo>
                    <a:pt x="22579" y="15052"/>
                    <a:pt x="22916" y="13480"/>
                    <a:pt x="22916" y="11907"/>
                  </a:cubicBezTo>
                  <a:cubicBezTo>
                    <a:pt x="22916" y="6571"/>
                    <a:pt x="19040" y="2078"/>
                    <a:pt x="13817" y="1236"/>
                  </a:cubicBezTo>
                  <a:lnTo>
                    <a:pt x="13817" y="1236"/>
                  </a:lnTo>
                  <a:cubicBezTo>
                    <a:pt x="21006" y="2247"/>
                    <a:pt x="25106" y="10110"/>
                    <a:pt x="21849" y="16625"/>
                  </a:cubicBezTo>
                  <a:cubicBezTo>
                    <a:pt x="19925" y="20505"/>
                    <a:pt x="16083" y="22583"/>
                    <a:pt x="12195" y="22583"/>
                  </a:cubicBezTo>
                  <a:cubicBezTo>
                    <a:pt x="9498" y="22583"/>
                    <a:pt x="6779" y="21583"/>
                    <a:pt x="4662" y="19489"/>
                  </a:cubicBezTo>
                  <a:lnTo>
                    <a:pt x="3876" y="20163"/>
                  </a:lnTo>
                  <a:cubicBezTo>
                    <a:pt x="6229" y="22516"/>
                    <a:pt x="9231" y="23623"/>
                    <a:pt x="12200" y="23623"/>
                  </a:cubicBezTo>
                  <a:cubicBezTo>
                    <a:pt x="16742" y="23623"/>
                    <a:pt x="21204" y="21031"/>
                    <a:pt x="23140" y="16344"/>
                  </a:cubicBezTo>
                  <a:cubicBezTo>
                    <a:pt x="26398" y="8537"/>
                    <a:pt x="20669" y="0"/>
                    <a:pt x="12244"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24"/>
            <p:cNvSpPr/>
            <p:nvPr/>
          </p:nvSpPr>
          <p:spPr>
            <a:xfrm>
              <a:off x="3560050" y="2137875"/>
              <a:ext cx="33725" cy="33725"/>
            </a:xfrm>
            <a:custGeom>
              <a:rect b="b" l="l" r="r" t="t"/>
              <a:pathLst>
                <a:path extrusionOk="0" h="1349" w="1349">
                  <a:moveTo>
                    <a:pt x="1067" y="1"/>
                  </a:moveTo>
                  <a:lnTo>
                    <a:pt x="0" y="1068"/>
                  </a:lnTo>
                  <a:cubicBezTo>
                    <a:pt x="113" y="1124"/>
                    <a:pt x="225" y="1236"/>
                    <a:pt x="281" y="1349"/>
                  </a:cubicBezTo>
                  <a:lnTo>
                    <a:pt x="1348" y="281"/>
                  </a:lnTo>
                  <a:lnTo>
                    <a:pt x="106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24"/>
            <p:cNvSpPr/>
            <p:nvPr/>
          </p:nvSpPr>
          <p:spPr>
            <a:xfrm>
              <a:off x="3489850" y="2208075"/>
              <a:ext cx="32300" cy="33725"/>
            </a:xfrm>
            <a:custGeom>
              <a:rect b="b" l="l" r="r" t="t"/>
              <a:pathLst>
                <a:path extrusionOk="0" h="1349" w="1292">
                  <a:moveTo>
                    <a:pt x="1011" y="1"/>
                  </a:moveTo>
                  <a:lnTo>
                    <a:pt x="0" y="1068"/>
                  </a:lnTo>
                  <a:lnTo>
                    <a:pt x="281" y="1349"/>
                  </a:lnTo>
                  <a:lnTo>
                    <a:pt x="1292" y="282"/>
                  </a:lnTo>
                  <a:cubicBezTo>
                    <a:pt x="1179" y="226"/>
                    <a:pt x="1067" y="113"/>
                    <a:pt x="1011"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24"/>
            <p:cNvSpPr/>
            <p:nvPr/>
          </p:nvSpPr>
          <p:spPr>
            <a:xfrm>
              <a:off x="3561450" y="2208075"/>
              <a:ext cx="32325" cy="33725"/>
            </a:xfrm>
            <a:custGeom>
              <a:rect b="b" l="l" r="r" t="t"/>
              <a:pathLst>
                <a:path extrusionOk="0" h="1349" w="1293">
                  <a:moveTo>
                    <a:pt x="281" y="1"/>
                  </a:moveTo>
                  <a:cubicBezTo>
                    <a:pt x="169" y="113"/>
                    <a:pt x="57" y="226"/>
                    <a:pt x="0" y="338"/>
                  </a:cubicBezTo>
                  <a:lnTo>
                    <a:pt x="1011" y="1349"/>
                  </a:lnTo>
                  <a:lnTo>
                    <a:pt x="1292" y="1068"/>
                  </a:lnTo>
                  <a:lnTo>
                    <a:pt x="28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24"/>
            <p:cNvSpPr/>
            <p:nvPr/>
          </p:nvSpPr>
          <p:spPr>
            <a:xfrm>
              <a:off x="3489850" y="2137875"/>
              <a:ext cx="33700" cy="33725"/>
            </a:xfrm>
            <a:custGeom>
              <a:rect b="b" l="l" r="r" t="t"/>
              <a:pathLst>
                <a:path extrusionOk="0" h="1349" w="1348">
                  <a:moveTo>
                    <a:pt x="281" y="1"/>
                  </a:moveTo>
                  <a:lnTo>
                    <a:pt x="0" y="281"/>
                  </a:lnTo>
                  <a:lnTo>
                    <a:pt x="1067" y="1349"/>
                  </a:lnTo>
                  <a:cubicBezTo>
                    <a:pt x="1123" y="1236"/>
                    <a:pt x="1236" y="1124"/>
                    <a:pt x="1348" y="1068"/>
                  </a:cubicBezTo>
                  <a:lnTo>
                    <a:pt x="28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24"/>
            <p:cNvSpPr/>
            <p:nvPr/>
          </p:nvSpPr>
          <p:spPr>
            <a:xfrm>
              <a:off x="3519325" y="2168775"/>
              <a:ext cx="51975" cy="44500"/>
            </a:xfrm>
            <a:custGeom>
              <a:rect b="b" l="l" r="r" t="t"/>
              <a:pathLst>
                <a:path extrusionOk="0" h="1780" w="2079">
                  <a:moveTo>
                    <a:pt x="899" y="0"/>
                  </a:moveTo>
                  <a:cubicBezTo>
                    <a:pt x="394" y="0"/>
                    <a:pt x="0" y="393"/>
                    <a:pt x="0" y="843"/>
                  </a:cubicBezTo>
                  <a:cubicBezTo>
                    <a:pt x="0" y="1414"/>
                    <a:pt x="440" y="1779"/>
                    <a:pt x="898" y="1779"/>
                  </a:cubicBezTo>
                  <a:cubicBezTo>
                    <a:pt x="1115" y="1779"/>
                    <a:pt x="1336" y="1697"/>
                    <a:pt x="1517" y="1517"/>
                  </a:cubicBezTo>
                  <a:cubicBezTo>
                    <a:pt x="2079" y="955"/>
                    <a:pt x="1685" y="0"/>
                    <a:pt x="89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24"/>
            <p:cNvSpPr/>
            <p:nvPr/>
          </p:nvSpPr>
          <p:spPr>
            <a:xfrm>
              <a:off x="2634725" y="2247400"/>
              <a:ext cx="370725" cy="209250"/>
            </a:xfrm>
            <a:custGeom>
              <a:rect b="b" l="l" r="r" t="t"/>
              <a:pathLst>
                <a:path extrusionOk="0" h="8370" w="14829">
                  <a:moveTo>
                    <a:pt x="11627" y="0"/>
                  </a:moveTo>
                  <a:lnTo>
                    <a:pt x="6965" y="8201"/>
                  </a:lnTo>
                  <a:lnTo>
                    <a:pt x="1" y="8201"/>
                  </a:lnTo>
                  <a:lnTo>
                    <a:pt x="1" y="8369"/>
                  </a:lnTo>
                  <a:lnTo>
                    <a:pt x="7078" y="8369"/>
                  </a:lnTo>
                  <a:lnTo>
                    <a:pt x="11739" y="169"/>
                  </a:lnTo>
                  <a:lnTo>
                    <a:pt x="14828" y="169"/>
                  </a:lnTo>
                  <a:lnTo>
                    <a:pt x="1482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24"/>
            <p:cNvSpPr/>
            <p:nvPr/>
          </p:nvSpPr>
          <p:spPr>
            <a:xfrm>
              <a:off x="2624900" y="2438350"/>
              <a:ext cx="28100" cy="28125"/>
            </a:xfrm>
            <a:custGeom>
              <a:rect b="b" l="l" r="r" t="t"/>
              <a:pathLst>
                <a:path extrusionOk="0" h="1125" w="1124">
                  <a:moveTo>
                    <a:pt x="1" y="1"/>
                  </a:moveTo>
                  <a:lnTo>
                    <a:pt x="1" y="1124"/>
                  </a:lnTo>
                  <a:lnTo>
                    <a:pt x="1124" y="1124"/>
                  </a:lnTo>
                  <a:lnTo>
                    <a:pt x="112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24"/>
            <p:cNvSpPr/>
            <p:nvPr/>
          </p:nvSpPr>
          <p:spPr>
            <a:xfrm>
              <a:off x="2997000" y="2236175"/>
              <a:ext cx="26700" cy="26700"/>
            </a:xfrm>
            <a:custGeom>
              <a:rect b="b" l="l" r="r" t="t"/>
              <a:pathLst>
                <a:path extrusionOk="0" h="1068" w="1068">
                  <a:moveTo>
                    <a:pt x="0" y="0"/>
                  </a:moveTo>
                  <a:lnTo>
                    <a:pt x="0" y="1067"/>
                  </a:lnTo>
                  <a:lnTo>
                    <a:pt x="1067" y="1067"/>
                  </a:lnTo>
                  <a:lnTo>
                    <a:pt x="106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24"/>
            <p:cNvSpPr/>
            <p:nvPr/>
          </p:nvSpPr>
          <p:spPr>
            <a:xfrm>
              <a:off x="4052875" y="1882325"/>
              <a:ext cx="754050" cy="563075"/>
            </a:xfrm>
            <a:custGeom>
              <a:rect b="b" l="l" r="r" t="t"/>
              <a:pathLst>
                <a:path extrusionOk="0" h="22523" w="30162">
                  <a:moveTo>
                    <a:pt x="26960" y="1"/>
                  </a:moveTo>
                  <a:lnTo>
                    <a:pt x="12750" y="22354"/>
                  </a:lnTo>
                  <a:lnTo>
                    <a:pt x="1" y="22354"/>
                  </a:lnTo>
                  <a:lnTo>
                    <a:pt x="1" y="22523"/>
                  </a:lnTo>
                  <a:lnTo>
                    <a:pt x="12863" y="22523"/>
                  </a:lnTo>
                  <a:lnTo>
                    <a:pt x="27072" y="225"/>
                  </a:lnTo>
                  <a:lnTo>
                    <a:pt x="30161" y="225"/>
                  </a:lnTo>
                  <a:lnTo>
                    <a:pt x="3016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24"/>
            <p:cNvSpPr/>
            <p:nvPr/>
          </p:nvSpPr>
          <p:spPr>
            <a:xfrm>
              <a:off x="4044450" y="2427125"/>
              <a:ext cx="26725" cy="28100"/>
            </a:xfrm>
            <a:custGeom>
              <a:rect b="b" l="l" r="r" t="t"/>
              <a:pathLst>
                <a:path extrusionOk="0" h="1124" w="1069">
                  <a:moveTo>
                    <a:pt x="1" y="1"/>
                  </a:moveTo>
                  <a:lnTo>
                    <a:pt x="1" y="1124"/>
                  </a:lnTo>
                  <a:lnTo>
                    <a:pt x="1068" y="1124"/>
                  </a:lnTo>
                  <a:lnTo>
                    <a:pt x="1068"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24"/>
            <p:cNvSpPr/>
            <p:nvPr/>
          </p:nvSpPr>
          <p:spPr>
            <a:xfrm>
              <a:off x="4798475" y="1871100"/>
              <a:ext cx="28100" cy="28100"/>
            </a:xfrm>
            <a:custGeom>
              <a:rect b="b" l="l" r="r" t="t"/>
              <a:pathLst>
                <a:path extrusionOk="0" h="1124" w="1124">
                  <a:moveTo>
                    <a:pt x="0" y="0"/>
                  </a:moveTo>
                  <a:lnTo>
                    <a:pt x="0" y="1124"/>
                  </a:lnTo>
                  <a:lnTo>
                    <a:pt x="1124" y="1124"/>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24"/>
            <p:cNvSpPr/>
            <p:nvPr/>
          </p:nvSpPr>
          <p:spPr>
            <a:xfrm>
              <a:off x="2660000" y="1812125"/>
              <a:ext cx="91300" cy="636100"/>
            </a:xfrm>
            <a:custGeom>
              <a:rect b="b" l="l" r="r" t="t"/>
              <a:pathLst>
                <a:path extrusionOk="0" h="25444" w="3652">
                  <a:moveTo>
                    <a:pt x="1" y="0"/>
                  </a:moveTo>
                  <a:lnTo>
                    <a:pt x="1" y="14322"/>
                  </a:lnTo>
                  <a:lnTo>
                    <a:pt x="3483" y="18085"/>
                  </a:lnTo>
                  <a:lnTo>
                    <a:pt x="3483" y="25443"/>
                  </a:lnTo>
                  <a:lnTo>
                    <a:pt x="3652" y="25443"/>
                  </a:lnTo>
                  <a:lnTo>
                    <a:pt x="3652" y="18029"/>
                  </a:lnTo>
                  <a:lnTo>
                    <a:pt x="169" y="14210"/>
                  </a:ln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24"/>
            <p:cNvSpPr/>
            <p:nvPr/>
          </p:nvSpPr>
          <p:spPr>
            <a:xfrm>
              <a:off x="2735825" y="2436950"/>
              <a:ext cx="28100" cy="28100"/>
            </a:xfrm>
            <a:custGeom>
              <a:rect b="b" l="l" r="r" t="t"/>
              <a:pathLst>
                <a:path extrusionOk="0" h="1124" w="1124">
                  <a:moveTo>
                    <a:pt x="1" y="1"/>
                  </a:moveTo>
                  <a:lnTo>
                    <a:pt x="1" y="1124"/>
                  </a:lnTo>
                  <a:lnTo>
                    <a:pt x="1124" y="1124"/>
                  </a:lnTo>
                  <a:lnTo>
                    <a:pt x="112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24"/>
            <p:cNvSpPr/>
            <p:nvPr/>
          </p:nvSpPr>
          <p:spPr>
            <a:xfrm>
              <a:off x="4229800" y="1924450"/>
              <a:ext cx="61800" cy="520950"/>
            </a:xfrm>
            <a:custGeom>
              <a:rect b="b" l="l" r="r" t="t"/>
              <a:pathLst>
                <a:path extrusionOk="0" h="20838" w="2472">
                  <a:moveTo>
                    <a:pt x="1" y="1"/>
                  </a:moveTo>
                  <a:lnTo>
                    <a:pt x="1" y="169"/>
                  </a:lnTo>
                  <a:lnTo>
                    <a:pt x="2303" y="169"/>
                  </a:lnTo>
                  <a:lnTo>
                    <a:pt x="2303" y="20838"/>
                  </a:lnTo>
                  <a:lnTo>
                    <a:pt x="2472" y="20838"/>
                  </a:lnTo>
                  <a:lnTo>
                    <a:pt x="247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24"/>
            <p:cNvSpPr/>
            <p:nvPr/>
          </p:nvSpPr>
          <p:spPr>
            <a:xfrm>
              <a:off x="4205925" y="1910425"/>
              <a:ext cx="28125" cy="28100"/>
            </a:xfrm>
            <a:custGeom>
              <a:rect b="b" l="l" r="r" t="t"/>
              <a:pathLst>
                <a:path extrusionOk="0" h="1124" w="1125">
                  <a:moveTo>
                    <a:pt x="1" y="0"/>
                  </a:moveTo>
                  <a:lnTo>
                    <a:pt x="1" y="1123"/>
                  </a:lnTo>
                  <a:lnTo>
                    <a:pt x="1124" y="1123"/>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24"/>
            <p:cNvSpPr/>
            <p:nvPr/>
          </p:nvSpPr>
          <p:spPr>
            <a:xfrm>
              <a:off x="4274725" y="2425725"/>
              <a:ext cx="28125" cy="28100"/>
            </a:xfrm>
            <a:custGeom>
              <a:rect b="b" l="l" r="r" t="t"/>
              <a:pathLst>
                <a:path extrusionOk="0" h="1124" w="1125">
                  <a:moveTo>
                    <a:pt x="1" y="0"/>
                  </a:moveTo>
                  <a:lnTo>
                    <a:pt x="1" y="1124"/>
                  </a:lnTo>
                  <a:lnTo>
                    <a:pt x="1124" y="1124"/>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24"/>
            <p:cNvSpPr/>
            <p:nvPr/>
          </p:nvSpPr>
          <p:spPr>
            <a:xfrm>
              <a:off x="3641475" y="2257225"/>
              <a:ext cx="35125" cy="47775"/>
            </a:xfrm>
            <a:custGeom>
              <a:rect b="b" l="l" r="r" t="t"/>
              <a:pathLst>
                <a:path extrusionOk="0" h="1911" w="1405">
                  <a:moveTo>
                    <a:pt x="1405" y="955"/>
                  </a:moveTo>
                  <a:cubicBezTo>
                    <a:pt x="1405" y="1910"/>
                    <a:pt x="1" y="1910"/>
                    <a:pt x="1" y="955"/>
                  </a:cubicBezTo>
                  <a:cubicBezTo>
                    <a:pt x="1" y="1"/>
                    <a:pt x="1405" y="1"/>
                    <a:pt x="1405" y="955"/>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24"/>
            <p:cNvSpPr/>
            <p:nvPr/>
          </p:nvSpPr>
          <p:spPr>
            <a:xfrm>
              <a:off x="3645700" y="2272675"/>
              <a:ext cx="22475" cy="22500"/>
            </a:xfrm>
            <a:custGeom>
              <a:rect b="b" l="l" r="r" t="t"/>
              <a:pathLst>
                <a:path extrusionOk="0" h="900" w="899">
                  <a:moveTo>
                    <a:pt x="899" y="337"/>
                  </a:moveTo>
                  <a:cubicBezTo>
                    <a:pt x="899" y="899"/>
                    <a:pt x="0" y="0"/>
                    <a:pt x="562" y="0"/>
                  </a:cubicBezTo>
                  <a:cubicBezTo>
                    <a:pt x="730" y="0"/>
                    <a:pt x="899" y="169"/>
                    <a:pt x="899" y="337"/>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24"/>
            <p:cNvSpPr/>
            <p:nvPr/>
          </p:nvSpPr>
          <p:spPr>
            <a:xfrm>
              <a:off x="3238500" y="2196850"/>
              <a:ext cx="68825" cy="68825"/>
            </a:xfrm>
            <a:custGeom>
              <a:rect b="b" l="l" r="r" t="t"/>
              <a:pathLst>
                <a:path extrusionOk="0" h="2753" w="2753">
                  <a:moveTo>
                    <a:pt x="2640" y="1686"/>
                  </a:moveTo>
                  <a:cubicBezTo>
                    <a:pt x="2753" y="675"/>
                    <a:pt x="1573" y="1"/>
                    <a:pt x="787" y="675"/>
                  </a:cubicBezTo>
                  <a:cubicBezTo>
                    <a:pt x="1" y="1292"/>
                    <a:pt x="394" y="2584"/>
                    <a:pt x="1405" y="2696"/>
                  </a:cubicBezTo>
                  <a:cubicBezTo>
                    <a:pt x="2022" y="2753"/>
                    <a:pt x="2584" y="2303"/>
                    <a:pt x="2696" y="1686"/>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24"/>
            <p:cNvSpPr/>
            <p:nvPr/>
          </p:nvSpPr>
          <p:spPr>
            <a:xfrm>
              <a:off x="3253950" y="2216500"/>
              <a:ext cx="42150" cy="37950"/>
            </a:xfrm>
            <a:custGeom>
              <a:rect b="b" l="l" r="r" t="t"/>
              <a:pathLst>
                <a:path extrusionOk="0" h="1518" w="1686">
                  <a:moveTo>
                    <a:pt x="1629" y="843"/>
                  </a:moveTo>
                  <a:cubicBezTo>
                    <a:pt x="1685" y="394"/>
                    <a:pt x="1404" y="57"/>
                    <a:pt x="955" y="1"/>
                  </a:cubicBezTo>
                  <a:lnTo>
                    <a:pt x="899" y="1"/>
                  </a:lnTo>
                  <a:cubicBezTo>
                    <a:pt x="0" y="113"/>
                    <a:pt x="0" y="1405"/>
                    <a:pt x="899" y="1517"/>
                  </a:cubicBezTo>
                  <a:lnTo>
                    <a:pt x="955" y="1517"/>
                  </a:lnTo>
                  <a:cubicBezTo>
                    <a:pt x="1292" y="1461"/>
                    <a:pt x="1573" y="1180"/>
                    <a:pt x="1629" y="843"/>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24"/>
            <p:cNvSpPr/>
            <p:nvPr/>
          </p:nvSpPr>
          <p:spPr>
            <a:xfrm>
              <a:off x="3266575" y="2224925"/>
              <a:ext cx="19700" cy="21100"/>
            </a:xfrm>
            <a:custGeom>
              <a:rect b="b" l="l" r="r" t="t"/>
              <a:pathLst>
                <a:path extrusionOk="0" h="844" w="788">
                  <a:moveTo>
                    <a:pt x="787" y="450"/>
                  </a:moveTo>
                  <a:cubicBezTo>
                    <a:pt x="787" y="226"/>
                    <a:pt x="619" y="57"/>
                    <a:pt x="450" y="57"/>
                  </a:cubicBezTo>
                  <a:cubicBezTo>
                    <a:pt x="226" y="1"/>
                    <a:pt x="1" y="169"/>
                    <a:pt x="1" y="394"/>
                  </a:cubicBezTo>
                  <a:cubicBezTo>
                    <a:pt x="1" y="619"/>
                    <a:pt x="113" y="787"/>
                    <a:pt x="338" y="787"/>
                  </a:cubicBezTo>
                  <a:cubicBezTo>
                    <a:pt x="563" y="843"/>
                    <a:pt x="731" y="675"/>
                    <a:pt x="787" y="45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24"/>
            <p:cNvSpPr/>
            <p:nvPr/>
          </p:nvSpPr>
          <p:spPr>
            <a:xfrm>
              <a:off x="3269400" y="2234775"/>
              <a:ext cx="5625" cy="7025"/>
            </a:xfrm>
            <a:custGeom>
              <a:rect b="b" l="l" r="r" t="t"/>
              <a:pathLst>
                <a:path extrusionOk="0" h="281" w="225">
                  <a:moveTo>
                    <a:pt x="225" y="112"/>
                  </a:moveTo>
                  <a:cubicBezTo>
                    <a:pt x="169" y="0"/>
                    <a:pt x="0" y="0"/>
                    <a:pt x="0" y="112"/>
                  </a:cubicBezTo>
                  <a:cubicBezTo>
                    <a:pt x="0" y="225"/>
                    <a:pt x="0" y="281"/>
                    <a:pt x="113" y="281"/>
                  </a:cubicBezTo>
                  <a:cubicBezTo>
                    <a:pt x="169" y="281"/>
                    <a:pt x="225" y="225"/>
                    <a:pt x="225" y="169"/>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6" name="Google Shape;6226;p24"/>
          <p:cNvGrpSpPr/>
          <p:nvPr/>
        </p:nvGrpSpPr>
        <p:grpSpPr>
          <a:xfrm flipH="1">
            <a:off x="79" y="56"/>
            <a:ext cx="9143721" cy="2251922"/>
            <a:chOff x="-347225" y="-1310325"/>
            <a:chExt cx="7672194" cy="1889514"/>
          </a:xfrm>
        </p:grpSpPr>
        <p:sp>
          <p:nvSpPr>
            <p:cNvPr id="6227" name="Google Shape;6227;p24"/>
            <p:cNvSpPr/>
            <p:nvPr/>
          </p:nvSpPr>
          <p:spPr>
            <a:xfrm>
              <a:off x="1908395" y="18533"/>
              <a:ext cx="98243" cy="116656"/>
            </a:xfrm>
            <a:custGeom>
              <a:rect b="b" l="l" r="r" t="t"/>
              <a:pathLst>
                <a:path extrusionOk="0" h="2135" w="1798">
                  <a:moveTo>
                    <a:pt x="0" y="0"/>
                  </a:moveTo>
                  <a:lnTo>
                    <a:pt x="0" y="2134"/>
                  </a:lnTo>
                  <a:lnTo>
                    <a:pt x="1797" y="2134"/>
                  </a:lnTo>
                  <a:lnTo>
                    <a:pt x="179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24"/>
            <p:cNvSpPr/>
            <p:nvPr/>
          </p:nvSpPr>
          <p:spPr>
            <a:xfrm>
              <a:off x="2046472" y="18533"/>
              <a:ext cx="92123" cy="116656"/>
            </a:xfrm>
            <a:custGeom>
              <a:rect b="b" l="l" r="r" t="t"/>
              <a:pathLst>
                <a:path extrusionOk="0" h="2135" w="1686">
                  <a:moveTo>
                    <a:pt x="0" y="0"/>
                  </a:moveTo>
                  <a:lnTo>
                    <a:pt x="0" y="2134"/>
                  </a:lnTo>
                  <a:lnTo>
                    <a:pt x="1685" y="2134"/>
                  </a:lnTo>
                  <a:lnTo>
                    <a:pt x="168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24"/>
            <p:cNvSpPr/>
            <p:nvPr/>
          </p:nvSpPr>
          <p:spPr>
            <a:xfrm>
              <a:off x="2184549" y="18533"/>
              <a:ext cx="89063" cy="116656"/>
            </a:xfrm>
            <a:custGeom>
              <a:rect b="b" l="l" r="r" t="t"/>
              <a:pathLst>
                <a:path extrusionOk="0" h="2135" w="1630">
                  <a:moveTo>
                    <a:pt x="1" y="0"/>
                  </a:moveTo>
                  <a:lnTo>
                    <a:pt x="1" y="2134"/>
                  </a:lnTo>
                  <a:lnTo>
                    <a:pt x="1630" y="2134"/>
                  </a:lnTo>
                  <a:lnTo>
                    <a:pt x="163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24"/>
            <p:cNvSpPr/>
            <p:nvPr/>
          </p:nvSpPr>
          <p:spPr>
            <a:xfrm>
              <a:off x="2319620" y="18533"/>
              <a:ext cx="89009" cy="116656"/>
            </a:xfrm>
            <a:custGeom>
              <a:rect b="b" l="l" r="r" t="t"/>
              <a:pathLst>
                <a:path extrusionOk="0" h="2135" w="1629">
                  <a:moveTo>
                    <a:pt x="0" y="0"/>
                  </a:moveTo>
                  <a:lnTo>
                    <a:pt x="0" y="2134"/>
                  </a:lnTo>
                  <a:lnTo>
                    <a:pt x="1629" y="2134"/>
                  </a:lnTo>
                  <a:lnTo>
                    <a:pt x="162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24"/>
            <p:cNvSpPr/>
            <p:nvPr/>
          </p:nvSpPr>
          <p:spPr>
            <a:xfrm>
              <a:off x="2457697" y="18533"/>
              <a:ext cx="82889" cy="116656"/>
            </a:xfrm>
            <a:custGeom>
              <a:rect b="b" l="l" r="r" t="t"/>
              <a:pathLst>
                <a:path extrusionOk="0" h="2135" w="1517">
                  <a:moveTo>
                    <a:pt x="1" y="0"/>
                  </a:moveTo>
                  <a:lnTo>
                    <a:pt x="1" y="2134"/>
                  </a:lnTo>
                  <a:lnTo>
                    <a:pt x="1517" y="2134"/>
                  </a:lnTo>
                  <a:lnTo>
                    <a:pt x="151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24"/>
            <p:cNvSpPr/>
            <p:nvPr/>
          </p:nvSpPr>
          <p:spPr>
            <a:xfrm>
              <a:off x="2595774" y="18533"/>
              <a:ext cx="79884" cy="116656"/>
            </a:xfrm>
            <a:custGeom>
              <a:rect b="b" l="l" r="r" t="t"/>
              <a:pathLst>
                <a:path extrusionOk="0" h="2135" w="1462">
                  <a:moveTo>
                    <a:pt x="1" y="0"/>
                  </a:moveTo>
                  <a:lnTo>
                    <a:pt x="1" y="2134"/>
                  </a:lnTo>
                  <a:lnTo>
                    <a:pt x="1461" y="2134"/>
                  </a:lnTo>
                  <a:lnTo>
                    <a:pt x="146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24"/>
            <p:cNvSpPr/>
            <p:nvPr/>
          </p:nvSpPr>
          <p:spPr>
            <a:xfrm>
              <a:off x="2730846" y="18533"/>
              <a:ext cx="76769" cy="116656"/>
            </a:xfrm>
            <a:custGeom>
              <a:rect b="b" l="l" r="r" t="t"/>
              <a:pathLst>
                <a:path extrusionOk="0" h="2135" w="1405">
                  <a:moveTo>
                    <a:pt x="0" y="0"/>
                  </a:moveTo>
                  <a:lnTo>
                    <a:pt x="0" y="2134"/>
                  </a:lnTo>
                  <a:lnTo>
                    <a:pt x="1404" y="2134"/>
                  </a:lnTo>
                  <a:lnTo>
                    <a:pt x="140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24"/>
            <p:cNvSpPr/>
            <p:nvPr/>
          </p:nvSpPr>
          <p:spPr>
            <a:xfrm>
              <a:off x="2868922" y="18533"/>
              <a:ext cx="73709" cy="116656"/>
            </a:xfrm>
            <a:custGeom>
              <a:rect b="b" l="l" r="r" t="t"/>
              <a:pathLst>
                <a:path extrusionOk="0" h="2135" w="1349">
                  <a:moveTo>
                    <a:pt x="1" y="0"/>
                  </a:moveTo>
                  <a:lnTo>
                    <a:pt x="1" y="2134"/>
                  </a:lnTo>
                  <a:lnTo>
                    <a:pt x="1348" y="2134"/>
                  </a:lnTo>
                  <a:lnTo>
                    <a:pt x="134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24"/>
            <p:cNvSpPr/>
            <p:nvPr/>
          </p:nvSpPr>
          <p:spPr>
            <a:xfrm>
              <a:off x="3003939" y="18533"/>
              <a:ext cx="70650" cy="116656"/>
            </a:xfrm>
            <a:custGeom>
              <a:rect b="b" l="l" r="r" t="t"/>
              <a:pathLst>
                <a:path extrusionOk="0" h="2135" w="1293">
                  <a:moveTo>
                    <a:pt x="1" y="0"/>
                  </a:moveTo>
                  <a:lnTo>
                    <a:pt x="1" y="2134"/>
                  </a:lnTo>
                  <a:lnTo>
                    <a:pt x="1293" y="2134"/>
                  </a:lnTo>
                  <a:lnTo>
                    <a:pt x="129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24"/>
            <p:cNvSpPr/>
            <p:nvPr/>
          </p:nvSpPr>
          <p:spPr>
            <a:xfrm>
              <a:off x="3142071" y="18533"/>
              <a:ext cx="67535" cy="116656"/>
            </a:xfrm>
            <a:custGeom>
              <a:rect b="b" l="l" r="r" t="t"/>
              <a:pathLst>
                <a:path extrusionOk="0" h="2135" w="1236">
                  <a:moveTo>
                    <a:pt x="0" y="0"/>
                  </a:moveTo>
                  <a:lnTo>
                    <a:pt x="0" y="2134"/>
                  </a:lnTo>
                  <a:lnTo>
                    <a:pt x="1236" y="2134"/>
                  </a:lnTo>
                  <a:lnTo>
                    <a:pt x="123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24"/>
            <p:cNvSpPr/>
            <p:nvPr/>
          </p:nvSpPr>
          <p:spPr>
            <a:xfrm>
              <a:off x="3280148" y="18533"/>
              <a:ext cx="61415" cy="116656"/>
            </a:xfrm>
            <a:custGeom>
              <a:rect b="b" l="l" r="r" t="t"/>
              <a:pathLst>
                <a:path extrusionOk="0" h="2135" w="1124">
                  <a:moveTo>
                    <a:pt x="1" y="0"/>
                  </a:moveTo>
                  <a:lnTo>
                    <a:pt x="1" y="2134"/>
                  </a:lnTo>
                  <a:lnTo>
                    <a:pt x="1124" y="2134"/>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24"/>
            <p:cNvSpPr/>
            <p:nvPr/>
          </p:nvSpPr>
          <p:spPr>
            <a:xfrm>
              <a:off x="3415165" y="18533"/>
              <a:ext cx="61470" cy="116656"/>
            </a:xfrm>
            <a:custGeom>
              <a:rect b="b" l="l" r="r" t="t"/>
              <a:pathLst>
                <a:path extrusionOk="0" h="2135" w="1125">
                  <a:moveTo>
                    <a:pt x="1" y="0"/>
                  </a:moveTo>
                  <a:lnTo>
                    <a:pt x="1" y="2134"/>
                  </a:lnTo>
                  <a:lnTo>
                    <a:pt x="1124" y="2134"/>
                  </a:lnTo>
                  <a:lnTo>
                    <a:pt x="1124"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24"/>
            <p:cNvSpPr/>
            <p:nvPr/>
          </p:nvSpPr>
          <p:spPr>
            <a:xfrm>
              <a:off x="3553296" y="18533"/>
              <a:ext cx="58356" cy="116656"/>
            </a:xfrm>
            <a:custGeom>
              <a:rect b="b" l="l" r="r" t="t"/>
              <a:pathLst>
                <a:path extrusionOk="0" h="2135" w="1068">
                  <a:moveTo>
                    <a:pt x="0" y="0"/>
                  </a:moveTo>
                  <a:lnTo>
                    <a:pt x="0" y="2134"/>
                  </a:lnTo>
                  <a:lnTo>
                    <a:pt x="1067" y="2134"/>
                  </a:lnTo>
                  <a:lnTo>
                    <a:pt x="106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24"/>
            <p:cNvSpPr/>
            <p:nvPr/>
          </p:nvSpPr>
          <p:spPr>
            <a:xfrm>
              <a:off x="3691373" y="18533"/>
              <a:ext cx="52236" cy="116656"/>
            </a:xfrm>
            <a:custGeom>
              <a:rect b="b" l="l" r="r" t="t"/>
              <a:pathLst>
                <a:path extrusionOk="0" h="2135" w="956">
                  <a:moveTo>
                    <a:pt x="1" y="0"/>
                  </a:moveTo>
                  <a:lnTo>
                    <a:pt x="1" y="2134"/>
                  </a:lnTo>
                  <a:lnTo>
                    <a:pt x="955" y="2134"/>
                  </a:lnTo>
                  <a:lnTo>
                    <a:pt x="95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24"/>
            <p:cNvSpPr/>
            <p:nvPr/>
          </p:nvSpPr>
          <p:spPr>
            <a:xfrm>
              <a:off x="3826390" y="18533"/>
              <a:ext cx="52236" cy="116656"/>
            </a:xfrm>
            <a:custGeom>
              <a:rect b="b" l="l" r="r" t="t"/>
              <a:pathLst>
                <a:path extrusionOk="0" h="2135" w="956">
                  <a:moveTo>
                    <a:pt x="1" y="0"/>
                  </a:moveTo>
                  <a:lnTo>
                    <a:pt x="1" y="2134"/>
                  </a:lnTo>
                  <a:lnTo>
                    <a:pt x="956" y="2134"/>
                  </a:lnTo>
                  <a:lnTo>
                    <a:pt x="95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24"/>
            <p:cNvSpPr/>
            <p:nvPr/>
          </p:nvSpPr>
          <p:spPr>
            <a:xfrm>
              <a:off x="3964522" y="18533"/>
              <a:ext cx="46062" cy="116656"/>
            </a:xfrm>
            <a:custGeom>
              <a:rect b="b" l="l" r="r" t="t"/>
              <a:pathLst>
                <a:path extrusionOk="0" h="2135" w="843">
                  <a:moveTo>
                    <a:pt x="0" y="0"/>
                  </a:moveTo>
                  <a:lnTo>
                    <a:pt x="0" y="2134"/>
                  </a:lnTo>
                  <a:lnTo>
                    <a:pt x="843" y="2134"/>
                  </a:lnTo>
                  <a:lnTo>
                    <a:pt x="8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24"/>
            <p:cNvSpPr/>
            <p:nvPr/>
          </p:nvSpPr>
          <p:spPr>
            <a:xfrm>
              <a:off x="4099539" y="18533"/>
              <a:ext cx="46062" cy="116656"/>
            </a:xfrm>
            <a:custGeom>
              <a:rect b="b" l="l" r="r" t="t"/>
              <a:pathLst>
                <a:path extrusionOk="0" h="2135" w="843">
                  <a:moveTo>
                    <a:pt x="0" y="0"/>
                  </a:moveTo>
                  <a:lnTo>
                    <a:pt x="0" y="2134"/>
                  </a:lnTo>
                  <a:lnTo>
                    <a:pt x="843" y="2134"/>
                  </a:lnTo>
                  <a:lnTo>
                    <a:pt x="8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24"/>
            <p:cNvSpPr/>
            <p:nvPr/>
          </p:nvSpPr>
          <p:spPr>
            <a:xfrm>
              <a:off x="4237616" y="18533"/>
              <a:ext cx="39996" cy="116656"/>
            </a:xfrm>
            <a:custGeom>
              <a:rect b="b" l="l" r="r" t="t"/>
              <a:pathLst>
                <a:path extrusionOk="0" h="2135" w="732">
                  <a:moveTo>
                    <a:pt x="1" y="0"/>
                  </a:moveTo>
                  <a:lnTo>
                    <a:pt x="1" y="2134"/>
                  </a:lnTo>
                  <a:lnTo>
                    <a:pt x="731" y="2134"/>
                  </a:lnTo>
                  <a:lnTo>
                    <a:pt x="73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24"/>
            <p:cNvSpPr/>
            <p:nvPr/>
          </p:nvSpPr>
          <p:spPr>
            <a:xfrm>
              <a:off x="2362568" y="-1307210"/>
              <a:ext cx="15408" cy="6174"/>
            </a:xfrm>
            <a:custGeom>
              <a:rect b="b" l="l" r="r" t="t"/>
              <a:pathLst>
                <a:path extrusionOk="0" h="113" w="282">
                  <a:moveTo>
                    <a:pt x="0" y="0"/>
                  </a:moveTo>
                  <a:lnTo>
                    <a:pt x="169" y="112"/>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24"/>
            <p:cNvSpPr/>
            <p:nvPr/>
          </p:nvSpPr>
          <p:spPr>
            <a:xfrm>
              <a:off x="2221376" y="-1294971"/>
              <a:ext cx="95183" cy="73709"/>
            </a:xfrm>
            <a:custGeom>
              <a:rect b="b" l="l" r="r" t="t"/>
              <a:pathLst>
                <a:path extrusionOk="0" h="1349" w="1742">
                  <a:moveTo>
                    <a:pt x="169" y="1"/>
                  </a:moveTo>
                  <a:cubicBezTo>
                    <a:pt x="113" y="113"/>
                    <a:pt x="57" y="169"/>
                    <a:pt x="1" y="282"/>
                  </a:cubicBezTo>
                  <a:lnTo>
                    <a:pt x="1573" y="1349"/>
                  </a:lnTo>
                  <a:cubicBezTo>
                    <a:pt x="1630" y="1236"/>
                    <a:pt x="1686" y="1124"/>
                    <a:pt x="1742" y="1068"/>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24"/>
            <p:cNvSpPr/>
            <p:nvPr/>
          </p:nvSpPr>
          <p:spPr>
            <a:xfrm>
              <a:off x="2132421" y="-1080124"/>
              <a:ext cx="104362" cy="36882"/>
            </a:xfrm>
            <a:custGeom>
              <a:rect b="b" l="l" r="r" t="t"/>
              <a:pathLst>
                <a:path extrusionOk="0" h="675" w="1910">
                  <a:moveTo>
                    <a:pt x="56" y="0"/>
                  </a:moveTo>
                  <a:cubicBezTo>
                    <a:pt x="0" y="113"/>
                    <a:pt x="0" y="169"/>
                    <a:pt x="0" y="281"/>
                  </a:cubicBezTo>
                  <a:lnTo>
                    <a:pt x="1854" y="674"/>
                  </a:lnTo>
                  <a:cubicBezTo>
                    <a:pt x="1854" y="618"/>
                    <a:pt x="1910" y="562"/>
                    <a:pt x="1910" y="506"/>
                  </a:cubicBezTo>
                  <a:lnTo>
                    <a:pt x="1910" y="393"/>
                  </a:lnTo>
                  <a:lnTo>
                    <a:pt x="5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24"/>
            <p:cNvSpPr/>
            <p:nvPr/>
          </p:nvSpPr>
          <p:spPr>
            <a:xfrm>
              <a:off x="2147721" y="-1135366"/>
              <a:ext cx="104417" cy="46062"/>
            </a:xfrm>
            <a:custGeom>
              <a:rect b="b" l="l" r="r" t="t"/>
              <a:pathLst>
                <a:path extrusionOk="0" h="843" w="1911">
                  <a:moveTo>
                    <a:pt x="57" y="0"/>
                  </a:moveTo>
                  <a:lnTo>
                    <a:pt x="57" y="56"/>
                  </a:lnTo>
                  <a:cubicBezTo>
                    <a:pt x="57" y="113"/>
                    <a:pt x="57" y="225"/>
                    <a:pt x="1" y="281"/>
                  </a:cubicBezTo>
                  <a:lnTo>
                    <a:pt x="1854" y="843"/>
                  </a:lnTo>
                  <a:cubicBezTo>
                    <a:pt x="1854" y="730"/>
                    <a:pt x="1854" y="618"/>
                    <a:pt x="1910" y="562"/>
                  </a:cubicBezTo>
                  <a:lnTo>
                    <a:pt x="5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24"/>
            <p:cNvSpPr/>
            <p:nvPr/>
          </p:nvSpPr>
          <p:spPr>
            <a:xfrm>
              <a:off x="2282792" y="-1307210"/>
              <a:ext cx="64475" cy="43002"/>
            </a:xfrm>
            <a:custGeom>
              <a:rect b="b" l="l" r="r" t="t"/>
              <a:pathLst>
                <a:path extrusionOk="0" h="787" w="1180">
                  <a:moveTo>
                    <a:pt x="0" y="0"/>
                  </a:moveTo>
                  <a:lnTo>
                    <a:pt x="955" y="786"/>
                  </a:lnTo>
                  <a:lnTo>
                    <a:pt x="1180" y="562"/>
                  </a:lnTo>
                  <a:lnTo>
                    <a:pt x="44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24"/>
            <p:cNvSpPr/>
            <p:nvPr/>
          </p:nvSpPr>
          <p:spPr>
            <a:xfrm>
              <a:off x="2126247" y="-1021823"/>
              <a:ext cx="104417" cy="27648"/>
            </a:xfrm>
            <a:custGeom>
              <a:rect b="b" l="l" r="r" t="t"/>
              <a:pathLst>
                <a:path extrusionOk="0" h="506" w="1911">
                  <a:moveTo>
                    <a:pt x="1" y="0"/>
                  </a:moveTo>
                  <a:lnTo>
                    <a:pt x="1" y="337"/>
                  </a:lnTo>
                  <a:lnTo>
                    <a:pt x="1910" y="506"/>
                  </a:lnTo>
                  <a:cubicBezTo>
                    <a:pt x="1910" y="394"/>
                    <a:pt x="1910" y="337"/>
                    <a:pt x="1910" y="225"/>
                  </a:cubicBezTo>
                  <a:lnTo>
                    <a:pt x="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24"/>
            <p:cNvSpPr/>
            <p:nvPr/>
          </p:nvSpPr>
          <p:spPr>
            <a:xfrm>
              <a:off x="2166135" y="-1193667"/>
              <a:ext cx="101357" cy="55296"/>
            </a:xfrm>
            <a:custGeom>
              <a:rect b="b" l="l" r="r" t="t"/>
              <a:pathLst>
                <a:path extrusionOk="0" h="1012" w="1855">
                  <a:moveTo>
                    <a:pt x="113" y="0"/>
                  </a:moveTo>
                  <a:cubicBezTo>
                    <a:pt x="57" y="113"/>
                    <a:pt x="57" y="225"/>
                    <a:pt x="1" y="281"/>
                  </a:cubicBezTo>
                  <a:lnTo>
                    <a:pt x="1742" y="1011"/>
                  </a:lnTo>
                  <a:cubicBezTo>
                    <a:pt x="1798" y="955"/>
                    <a:pt x="1854" y="843"/>
                    <a:pt x="1854" y="730"/>
                  </a:cubicBez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24"/>
            <p:cNvSpPr/>
            <p:nvPr/>
          </p:nvSpPr>
          <p:spPr>
            <a:xfrm>
              <a:off x="2190723" y="-1245849"/>
              <a:ext cx="98243" cy="67535"/>
            </a:xfrm>
            <a:custGeom>
              <a:rect b="b" l="l" r="r" t="t"/>
              <a:pathLst>
                <a:path extrusionOk="0" h="1236" w="1798">
                  <a:moveTo>
                    <a:pt x="113" y="0"/>
                  </a:moveTo>
                  <a:lnTo>
                    <a:pt x="0" y="281"/>
                  </a:lnTo>
                  <a:lnTo>
                    <a:pt x="1685" y="1236"/>
                  </a:lnTo>
                  <a:lnTo>
                    <a:pt x="1797" y="899"/>
                  </a:ln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24"/>
            <p:cNvSpPr/>
            <p:nvPr/>
          </p:nvSpPr>
          <p:spPr>
            <a:xfrm>
              <a:off x="2123187" y="-1307210"/>
              <a:ext cx="1206123" cy="957511"/>
            </a:xfrm>
            <a:custGeom>
              <a:rect b="b" l="l" r="r" t="t"/>
              <a:pathLst>
                <a:path extrusionOk="0" h="17524" w="22074">
                  <a:moveTo>
                    <a:pt x="18310" y="0"/>
                  </a:moveTo>
                  <a:cubicBezTo>
                    <a:pt x="18366" y="56"/>
                    <a:pt x="18423" y="112"/>
                    <a:pt x="18479" y="225"/>
                  </a:cubicBezTo>
                  <a:lnTo>
                    <a:pt x="18029" y="618"/>
                  </a:lnTo>
                  <a:cubicBezTo>
                    <a:pt x="18086" y="674"/>
                    <a:pt x="18142" y="786"/>
                    <a:pt x="18198" y="843"/>
                  </a:cubicBezTo>
                  <a:lnTo>
                    <a:pt x="18703" y="449"/>
                  </a:lnTo>
                  <a:cubicBezTo>
                    <a:pt x="18816" y="618"/>
                    <a:pt x="18928" y="843"/>
                    <a:pt x="19097" y="1011"/>
                  </a:cubicBezTo>
                  <a:lnTo>
                    <a:pt x="18591" y="1348"/>
                  </a:lnTo>
                  <a:lnTo>
                    <a:pt x="18760" y="1573"/>
                  </a:lnTo>
                  <a:lnTo>
                    <a:pt x="19265" y="1236"/>
                  </a:lnTo>
                  <a:cubicBezTo>
                    <a:pt x="19377" y="1460"/>
                    <a:pt x="19490" y="1629"/>
                    <a:pt x="19546" y="1797"/>
                  </a:cubicBezTo>
                  <a:lnTo>
                    <a:pt x="19040" y="2078"/>
                  </a:lnTo>
                  <a:lnTo>
                    <a:pt x="19153" y="2359"/>
                  </a:lnTo>
                  <a:lnTo>
                    <a:pt x="19714" y="2078"/>
                  </a:lnTo>
                  <a:cubicBezTo>
                    <a:pt x="19827" y="2247"/>
                    <a:pt x="19939" y="2471"/>
                    <a:pt x="19995" y="2696"/>
                  </a:cubicBezTo>
                  <a:lnTo>
                    <a:pt x="19433" y="2921"/>
                  </a:lnTo>
                  <a:cubicBezTo>
                    <a:pt x="19433" y="2977"/>
                    <a:pt x="19546" y="3089"/>
                    <a:pt x="19546" y="3201"/>
                  </a:cubicBezTo>
                  <a:lnTo>
                    <a:pt x="20107" y="2977"/>
                  </a:lnTo>
                  <a:cubicBezTo>
                    <a:pt x="20164" y="3145"/>
                    <a:pt x="20276" y="3370"/>
                    <a:pt x="20332" y="3538"/>
                  </a:cubicBezTo>
                  <a:lnTo>
                    <a:pt x="19770" y="3707"/>
                  </a:lnTo>
                  <a:lnTo>
                    <a:pt x="19827" y="4044"/>
                  </a:lnTo>
                  <a:lnTo>
                    <a:pt x="20388" y="3819"/>
                  </a:lnTo>
                  <a:cubicBezTo>
                    <a:pt x="20501" y="4044"/>
                    <a:pt x="20557" y="4269"/>
                    <a:pt x="20557" y="4493"/>
                  </a:cubicBezTo>
                  <a:lnTo>
                    <a:pt x="19995" y="4606"/>
                  </a:lnTo>
                  <a:cubicBezTo>
                    <a:pt x="19995" y="4718"/>
                    <a:pt x="20051" y="4830"/>
                    <a:pt x="20051" y="4886"/>
                  </a:cubicBezTo>
                  <a:lnTo>
                    <a:pt x="20613" y="4774"/>
                  </a:lnTo>
                  <a:cubicBezTo>
                    <a:pt x="20613" y="4999"/>
                    <a:pt x="20725" y="5223"/>
                    <a:pt x="20725" y="5392"/>
                  </a:cubicBezTo>
                  <a:lnTo>
                    <a:pt x="20107" y="5448"/>
                  </a:lnTo>
                  <a:lnTo>
                    <a:pt x="20107" y="5785"/>
                  </a:lnTo>
                  <a:lnTo>
                    <a:pt x="20725" y="5729"/>
                  </a:lnTo>
                  <a:lnTo>
                    <a:pt x="20725" y="6403"/>
                  </a:lnTo>
                  <a:lnTo>
                    <a:pt x="20107" y="6403"/>
                  </a:lnTo>
                  <a:lnTo>
                    <a:pt x="20107" y="6684"/>
                  </a:lnTo>
                  <a:lnTo>
                    <a:pt x="20781" y="6684"/>
                  </a:lnTo>
                  <a:lnTo>
                    <a:pt x="20781" y="7301"/>
                  </a:lnTo>
                  <a:lnTo>
                    <a:pt x="20220" y="7245"/>
                  </a:lnTo>
                  <a:lnTo>
                    <a:pt x="20220" y="7582"/>
                  </a:lnTo>
                  <a:lnTo>
                    <a:pt x="20838" y="7638"/>
                  </a:lnTo>
                  <a:cubicBezTo>
                    <a:pt x="20838" y="7863"/>
                    <a:pt x="20725" y="8088"/>
                    <a:pt x="20725" y="8312"/>
                  </a:cubicBezTo>
                  <a:lnTo>
                    <a:pt x="20107" y="8144"/>
                  </a:lnTo>
                  <a:cubicBezTo>
                    <a:pt x="20107" y="8200"/>
                    <a:pt x="20107" y="8256"/>
                    <a:pt x="20107" y="8312"/>
                  </a:cubicBezTo>
                  <a:lnTo>
                    <a:pt x="20107" y="8481"/>
                  </a:lnTo>
                  <a:lnTo>
                    <a:pt x="20725" y="8593"/>
                  </a:lnTo>
                  <a:cubicBezTo>
                    <a:pt x="20669" y="8818"/>
                    <a:pt x="20613" y="8986"/>
                    <a:pt x="20557" y="9211"/>
                  </a:cubicBezTo>
                  <a:lnTo>
                    <a:pt x="19995" y="9043"/>
                  </a:lnTo>
                  <a:cubicBezTo>
                    <a:pt x="19995" y="9099"/>
                    <a:pt x="19939" y="9211"/>
                    <a:pt x="19883" y="9323"/>
                  </a:cubicBezTo>
                  <a:lnTo>
                    <a:pt x="20444" y="9492"/>
                  </a:lnTo>
                  <a:cubicBezTo>
                    <a:pt x="20388" y="9717"/>
                    <a:pt x="20332" y="9941"/>
                    <a:pt x="20220" y="10110"/>
                  </a:cubicBezTo>
                  <a:lnTo>
                    <a:pt x="19658" y="9885"/>
                  </a:lnTo>
                  <a:cubicBezTo>
                    <a:pt x="19658" y="9997"/>
                    <a:pt x="19602" y="10110"/>
                    <a:pt x="19546" y="10166"/>
                  </a:cubicBezTo>
                  <a:lnTo>
                    <a:pt x="20107" y="10391"/>
                  </a:lnTo>
                  <a:cubicBezTo>
                    <a:pt x="20051" y="10615"/>
                    <a:pt x="19939" y="10784"/>
                    <a:pt x="19827" y="10952"/>
                  </a:cubicBezTo>
                  <a:lnTo>
                    <a:pt x="19321" y="10671"/>
                  </a:lnTo>
                  <a:cubicBezTo>
                    <a:pt x="19265" y="10784"/>
                    <a:pt x="19209" y="10896"/>
                    <a:pt x="19153" y="10952"/>
                  </a:cubicBezTo>
                  <a:lnTo>
                    <a:pt x="19714" y="11233"/>
                  </a:lnTo>
                  <a:cubicBezTo>
                    <a:pt x="19602" y="11458"/>
                    <a:pt x="19490" y="11626"/>
                    <a:pt x="19377" y="11795"/>
                  </a:cubicBezTo>
                  <a:lnTo>
                    <a:pt x="18703" y="11458"/>
                  </a:lnTo>
                  <a:cubicBezTo>
                    <a:pt x="18647" y="11570"/>
                    <a:pt x="18591" y="11626"/>
                    <a:pt x="18535" y="11738"/>
                  </a:cubicBezTo>
                  <a:lnTo>
                    <a:pt x="19040" y="12075"/>
                  </a:lnTo>
                  <a:cubicBezTo>
                    <a:pt x="18928" y="12244"/>
                    <a:pt x="18760" y="12412"/>
                    <a:pt x="18647" y="12581"/>
                  </a:cubicBezTo>
                  <a:lnTo>
                    <a:pt x="18198" y="12188"/>
                  </a:lnTo>
                  <a:lnTo>
                    <a:pt x="17973" y="12412"/>
                  </a:lnTo>
                  <a:lnTo>
                    <a:pt x="18479" y="12806"/>
                  </a:lnTo>
                  <a:cubicBezTo>
                    <a:pt x="18310" y="12974"/>
                    <a:pt x="18142" y="13143"/>
                    <a:pt x="18029" y="13311"/>
                  </a:cubicBezTo>
                  <a:lnTo>
                    <a:pt x="17580" y="12862"/>
                  </a:lnTo>
                  <a:lnTo>
                    <a:pt x="17355" y="13086"/>
                  </a:lnTo>
                  <a:lnTo>
                    <a:pt x="17805" y="13480"/>
                  </a:lnTo>
                  <a:cubicBezTo>
                    <a:pt x="17636" y="13648"/>
                    <a:pt x="17468" y="13760"/>
                    <a:pt x="17299" y="13929"/>
                  </a:cubicBezTo>
                  <a:lnTo>
                    <a:pt x="16906" y="13480"/>
                  </a:lnTo>
                  <a:lnTo>
                    <a:pt x="16681" y="13648"/>
                  </a:lnTo>
                  <a:lnTo>
                    <a:pt x="17075" y="14097"/>
                  </a:lnTo>
                  <a:cubicBezTo>
                    <a:pt x="16906" y="14266"/>
                    <a:pt x="16738" y="14378"/>
                    <a:pt x="16569" y="14547"/>
                  </a:cubicBezTo>
                  <a:lnTo>
                    <a:pt x="16232" y="14041"/>
                  </a:lnTo>
                  <a:lnTo>
                    <a:pt x="15951" y="14210"/>
                  </a:lnTo>
                  <a:lnTo>
                    <a:pt x="16288" y="14715"/>
                  </a:lnTo>
                  <a:cubicBezTo>
                    <a:pt x="16120" y="14828"/>
                    <a:pt x="15951" y="14940"/>
                    <a:pt x="15727" y="14996"/>
                  </a:cubicBezTo>
                  <a:lnTo>
                    <a:pt x="15446" y="14491"/>
                  </a:lnTo>
                  <a:lnTo>
                    <a:pt x="15165" y="14603"/>
                  </a:lnTo>
                  <a:lnTo>
                    <a:pt x="15502" y="15165"/>
                  </a:lnTo>
                  <a:cubicBezTo>
                    <a:pt x="15277" y="15277"/>
                    <a:pt x="15109" y="15333"/>
                    <a:pt x="14884" y="15445"/>
                  </a:cubicBezTo>
                  <a:lnTo>
                    <a:pt x="14660" y="14884"/>
                  </a:lnTo>
                  <a:lnTo>
                    <a:pt x="14379" y="14996"/>
                  </a:lnTo>
                  <a:lnTo>
                    <a:pt x="14603" y="15558"/>
                  </a:lnTo>
                  <a:cubicBezTo>
                    <a:pt x="14379" y="15614"/>
                    <a:pt x="14210" y="15726"/>
                    <a:pt x="13986" y="15782"/>
                  </a:cubicBezTo>
                  <a:lnTo>
                    <a:pt x="13817" y="15165"/>
                  </a:lnTo>
                  <a:lnTo>
                    <a:pt x="13536" y="15277"/>
                  </a:lnTo>
                  <a:lnTo>
                    <a:pt x="13705" y="15839"/>
                  </a:lnTo>
                  <a:cubicBezTo>
                    <a:pt x="13480" y="15895"/>
                    <a:pt x="13255" y="15951"/>
                    <a:pt x="13031" y="16007"/>
                  </a:cubicBezTo>
                  <a:lnTo>
                    <a:pt x="12918" y="15445"/>
                  </a:lnTo>
                  <a:lnTo>
                    <a:pt x="12638" y="15502"/>
                  </a:lnTo>
                  <a:lnTo>
                    <a:pt x="12750" y="16063"/>
                  </a:lnTo>
                  <a:cubicBezTo>
                    <a:pt x="12525" y="16063"/>
                    <a:pt x="12357" y="16119"/>
                    <a:pt x="12132" y="16175"/>
                  </a:cubicBezTo>
                  <a:lnTo>
                    <a:pt x="12076" y="15558"/>
                  </a:lnTo>
                  <a:lnTo>
                    <a:pt x="11739" y="15558"/>
                  </a:lnTo>
                  <a:lnTo>
                    <a:pt x="11851" y="16175"/>
                  </a:lnTo>
                  <a:lnTo>
                    <a:pt x="11121" y="16175"/>
                  </a:lnTo>
                  <a:lnTo>
                    <a:pt x="11121" y="15670"/>
                  </a:lnTo>
                  <a:lnTo>
                    <a:pt x="10840" y="15670"/>
                  </a:lnTo>
                  <a:lnTo>
                    <a:pt x="10840" y="16288"/>
                  </a:lnTo>
                  <a:lnTo>
                    <a:pt x="10166" y="16288"/>
                  </a:lnTo>
                  <a:lnTo>
                    <a:pt x="10223" y="15670"/>
                  </a:lnTo>
                  <a:lnTo>
                    <a:pt x="9942" y="15670"/>
                  </a:lnTo>
                  <a:lnTo>
                    <a:pt x="9886" y="16288"/>
                  </a:lnTo>
                  <a:cubicBezTo>
                    <a:pt x="9661" y="16288"/>
                    <a:pt x="9436" y="16232"/>
                    <a:pt x="9155" y="16175"/>
                  </a:cubicBezTo>
                  <a:lnTo>
                    <a:pt x="9324" y="15558"/>
                  </a:lnTo>
                  <a:lnTo>
                    <a:pt x="8987" y="15558"/>
                  </a:lnTo>
                  <a:lnTo>
                    <a:pt x="8875" y="16119"/>
                  </a:lnTo>
                  <a:cubicBezTo>
                    <a:pt x="8650" y="16119"/>
                    <a:pt x="8481" y="16063"/>
                    <a:pt x="8257" y="16007"/>
                  </a:cubicBezTo>
                  <a:lnTo>
                    <a:pt x="8425" y="15389"/>
                  </a:lnTo>
                  <a:cubicBezTo>
                    <a:pt x="8369" y="15389"/>
                    <a:pt x="8257" y="15333"/>
                    <a:pt x="8144" y="15333"/>
                  </a:cubicBezTo>
                  <a:lnTo>
                    <a:pt x="7976" y="15895"/>
                  </a:lnTo>
                  <a:cubicBezTo>
                    <a:pt x="7751" y="15839"/>
                    <a:pt x="7527" y="15726"/>
                    <a:pt x="7358" y="15670"/>
                  </a:cubicBezTo>
                  <a:lnTo>
                    <a:pt x="7583" y="15108"/>
                  </a:lnTo>
                  <a:lnTo>
                    <a:pt x="7302" y="14996"/>
                  </a:lnTo>
                  <a:lnTo>
                    <a:pt x="7077" y="15558"/>
                  </a:lnTo>
                  <a:cubicBezTo>
                    <a:pt x="6853" y="15445"/>
                    <a:pt x="6684" y="15389"/>
                    <a:pt x="6516" y="15277"/>
                  </a:cubicBezTo>
                  <a:lnTo>
                    <a:pt x="6796" y="14715"/>
                  </a:lnTo>
                  <a:lnTo>
                    <a:pt x="6516" y="14603"/>
                  </a:lnTo>
                  <a:lnTo>
                    <a:pt x="6235" y="15108"/>
                  </a:lnTo>
                  <a:cubicBezTo>
                    <a:pt x="6010" y="14996"/>
                    <a:pt x="5842" y="14884"/>
                    <a:pt x="5673" y="14771"/>
                  </a:cubicBezTo>
                  <a:lnTo>
                    <a:pt x="6010" y="14266"/>
                  </a:lnTo>
                  <a:cubicBezTo>
                    <a:pt x="5898" y="14210"/>
                    <a:pt x="5842" y="14154"/>
                    <a:pt x="5729" y="14097"/>
                  </a:cubicBezTo>
                  <a:lnTo>
                    <a:pt x="5392" y="14603"/>
                  </a:lnTo>
                  <a:cubicBezTo>
                    <a:pt x="5224" y="14491"/>
                    <a:pt x="5055" y="14378"/>
                    <a:pt x="4887" y="14210"/>
                  </a:cubicBezTo>
                  <a:lnTo>
                    <a:pt x="5280" y="13760"/>
                  </a:lnTo>
                  <a:lnTo>
                    <a:pt x="5055" y="13592"/>
                  </a:lnTo>
                  <a:lnTo>
                    <a:pt x="4662" y="14041"/>
                  </a:lnTo>
                  <a:cubicBezTo>
                    <a:pt x="4494" y="13873"/>
                    <a:pt x="4325" y="13760"/>
                    <a:pt x="4157" y="13592"/>
                  </a:cubicBezTo>
                  <a:lnTo>
                    <a:pt x="4606" y="13143"/>
                  </a:lnTo>
                  <a:lnTo>
                    <a:pt x="4438" y="12862"/>
                  </a:lnTo>
                  <a:lnTo>
                    <a:pt x="4044" y="13311"/>
                  </a:lnTo>
                  <a:cubicBezTo>
                    <a:pt x="3876" y="13143"/>
                    <a:pt x="3764" y="12974"/>
                    <a:pt x="3595" y="12806"/>
                  </a:cubicBezTo>
                  <a:lnTo>
                    <a:pt x="4044" y="12412"/>
                  </a:lnTo>
                  <a:lnTo>
                    <a:pt x="3876" y="12188"/>
                  </a:lnTo>
                  <a:lnTo>
                    <a:pt x="3427" y="12581"/>
                  </a:lnTo>
                  <a:cubicBezTo>
                    <a:pt x="3258" y="12412"/>
                    <a:pt x="3146" y="12244"/>
                    <a:pt x="3033" y="12019"/>
                  </a:cubicBezTo>
                  <a:lnTo>
                    <a:pt x="3539" y="11682"/>
                  </a:lnTo>
                  <a:lnTo>
                    <a:pt x="3370" y="11458"/>
                  </a:lnTo>
                  <a:lnTo>
                    <a:pt x="2865" y="11795"/>
                  </a:lnTo>
                  <a:cubicBezTo>
                    <a:pt x="2753" y="11626"/>
                    <a:pt x="2640" y="11402"/>
                    <a:pt x="2528" y="11233"/>
                  </a:cubicBezTo>
                  <a:lnTo>
                    <a:pt x="3033" y="10952"/>
                  </a:lnTo>
                  <a:lnTo>
                    <a:pt x="2921" y="10671"/>
                  </a:lnTo>
                  <a:lnTo>
                    <a:pt x="2359" y="10952"/>
                  </a:lnTo>
                  <a:cubicBezTo>
                    <a:pt x="2247" y="10784"/>
                    <a:pt x="2191" y="10559"/>
                    <a:pt x="2079" y="10391"/>
                  </a:cubicBezTo>
                  <a:lnTo>
                    <a:pt x="2640" y="10110"/>
                  </a:lnTo>
                  <a:cubicBezTo>
                    <a:pt x="2584" y="10054"/>
                    <a:pt x="2584" y="9941"/>
                    <a:pt x="2528" y="9829"/>
                  </a:cubicBezTo>
                  <a:lnTo>
                    <a:pt x="1966" y="10054"/>
                  </a:lnTo>
                  <a:cubicBezTo>
                    <a:pt x="1910" y="9885"/>
                    <a:pt x="1798" y="9717"/>
                    <a:pt x="1742" y="9492"/>
                  </a:cubicBezTo>
                  <a:lnTo>
                    <a:pt x="2359" y="9323"/>
                  </a:lnTo>
                  <a:lnTo>
                    <a:pt x="2247" y="9043"/>
                  </a:lnTo>
                  <a:lnTo>
                    <a:pt x="1686" y="9211"/>
                  </a:lnTo>
                  <a:cubicBezTo>
                    <a:pt x="1629" y="8986"/>
                    <a:pt x="1573" y="8762"/>
                    <a:pt x="1517" y="8537"/>
                  </a:cubicBezTo>
                  <a:lnTo>
                    <a:pt x="2079" y="8425"/>
                  </a:lnTo>
                  <a:cubicBezTo>
                    <a:pt x="2079" y="8312"/>
                    <a:pt x="2079" y="8256"/>
                    <a:pt x="2023" y="8144"/>
                  </a:cubicBezTo>
                  <a:lnTo>
                    <a:pt x="1461" y="8256"/>
                  </a:lnTo>
                  <a:cubicBezTo>
                    <a:pt x="1461" y="8032"/>
                    <a:pt x="1405" y="7807"/>
                    <a:pt x="1349" y="7638"/>
                  </a:cubicBezTo>
                  <a:lnTo>
                    <a:pt x="1966" y="7582"/>
                  </a:lnTo>
                  <a:lnTo>
                    <a:pt x="1966" y="7245"/>
                  </a:lnTo>
                  <a:lnTo>
                    <a:pt x="1349" y="7301"/>
                  </a:lnTo>
                  <a:lnTo>
                    <a:pt x="1349" y="6628"/>
                  </a:lnTo>
                  <a:lnTo>
                    <a:pt x="1966" y="6628"/>
                  </a:lnTo>
                  <a:lnTo>
                    <a:pt x="1966" y="6291"/>
                  </a:lnTo>
                  <a:lnTo>
                    <a:pt x="1" y="6291"/>
                  </a:lnTo>
                  <a:lnTo>
                    <a:pt x="1" y="6571"/>
                  </a:lnTo>
                  <a:cubicBezTo>
                    <a:pt x="1" y="6908"/>
                    <a:pt x="1" y="7245"/>
                    <a:pt x="57" y="7582"/>
                  </a:cubicBezTo>
                  <a:cubicBezTo>
                    <a:pt x="57" y="7638"/>
                    <a:pt x="57" y="7695"/>
                    <a:pt x="57" y="7751"/>
                  </a:cubicBezTo>
                  <a:cubicBezTo>
                    <a:pt x="57" y="7975"/>
                    <a:pt x="113" y="8200"/>
                    <a:pt x="169" y="8481"/>
                  </a:cubicBezTo>
                  <a:cubicBezTo>
                    <a:pt x="169" y="8593"/>
                    <a:pt x="169" y="8649"/>
                    <a:pt x="225" y="8762"/>
                  </a:cubicBezTo>
                  <a:cubicBezTo>
                    <a:pt x="281" y="9043"/>
                    <a:pt x="338" y="9267"/>
                    <a:pt x="394" y="9548"/>
                  </a:cubicBezTo>
                  <a:cubicBezTo>
                    <a:pt x="450" y="9604"/>
                    <a:pt x="450" y="9717"/>
                    <a:pt x="450" y="9773"/>
                  </a:cubicBezTo>
                  <a:cubicBezTo>
                    <a:pt x="562" y="10054"/>
                    <a:pt x="675" y="10278"/>
                    <a:pt x="731" y="10559"/>
                  </a:cubicBezTo>
                  <a:cubicBezTo>
                    <a:pt x="731" y="10559"/>
                    <a:pt x="731" y="10615"/>
                    <a:pt x="731" y="10615"/>
                  </a:cubicBezTo>
                  <a:cubicBezTo>
                    <a:pt x="899" y="11008"/>
                    <a:pt x="1068" y="11402"/>
                    <a:pt x="1292" y="11738"/>
                  </a:cubicBezTo>
                  <a:lnTo>
                    <a:pt x="1349" y="11851"/>
                  </a:lnTo>
                  <a:cubicBezTo>
                    <a:pt x="1461" y="12075"/>
                    <a:pt x="1573" y="12300"/>
                    <a:pt x="1686" y="12469"/>
                  </a:cubicBezTo>
                  <a:lnTo>
                    <a:pt x="1854" y="12749"/>
                  </a:lnTo>
                  <a:cubicBezTo>
                    <a:pt x="2023" y="12974"/>
                    <a:pt x="2191" y="13199"/>
                    <a:pt x="2359" y="13367"/>
                  </a:cubicBezTo>
                  <a:lnTo>
                    <a:pt x="2472" y="13536"/>
                  </a:lnTo>
                  <a:cubicBezTo>
                    <a:pt x="2640" y="13760"/>
                    <a:pt x="2865" y="13985"/>
                    <a:pt x="3033" y="14210"/>
                  </a:cubicBezTo>
                  <a:lnTo>
                    <a:pt x="3146" y="14266"/>
                  </a:lnTo>
                  <a:cubicBezTo>
                    <a:pt x="3370" y="14491"/>
                    <a:pt x="3595" y="14771"/>
                    <a:pt x="3876" y="14996"/>
                  </a:cubicBezTo>
                  <a:lnTo>
                    <a:pt x="3932" y="15052"/>
                  </a:lnTo>
                  <a:cubicBezTo>
                    <a:pt x="4213" y="15221"/>
                    <a:pt x="4438" y="15445"/>
                    <a:pt x="4718" y="15614"/>
                  </a:cubicBezTo>
                  <a:lnTo>
                    <a:pt x="4943" y="15726"/>
                  </a:lnTo>
                  <a:cubicBezTo>
                    <a:pt x="5168" y="15895"/>
                    <a:pt x="5392" y="16063"/>
                    <a:pt x="5673" y="16175"/>
                  </a:cubicBezTo>
                  <a:lnTo>
                    <a:pt x="5842" y="16288"/>
                  </a:lnTo>
                  <a:cubicBezTo>
                    <a:pt x="6066" y="16400"/>
                    <a:pt x="6347" y="16512"/>
                    <a:pt x="6628" y="16625"/>
                  </a:cubicBezTo>
                  <a:lnTo>
                    <a:pt x="6740" y="16681"/>
                  </a:lnTo>
                  <a:cubicBezTo>
                    <a:pt x="7077" y="16849"/>
                    <a:pt x="7414" y="16962"/>
                    <a:pt x="7751" y="17074"/>
                  </a:cubicBezTo>
                  <a:lnTo>
                    <a:pt x="7976" y="17130"/>
                  </a:lnTo>
                  <a:cubicBezTo>
                    <a:pt x="8313" y="17243"/>
                    <a:pt x="8650" y="17299"/>
                    <a:pt x="8987" y="17355"/>
                  </a:cubicBezTo>
                  <a:cubicBezTo>
                    <a:pt x="9212" y="17411"/>
                    <a:pt x="9492" y="17467"/>
                    <a:pt x="9773" y="17467"/>
                  </a:cubicBezTo>
                  <a:lnTo>
                    <a:pt x="9942" y="17467"/>
                  </a:lnTo>
                  <a:cubicBezTo>
                    <a:pt x="10279" y="17467"/>
                    <a:pt x="10672" y="17523"/>
                    <a:pt x="11009" y="17523"/>
                  </a:cubicBezTo>
                  <a:cubicBezTo>
                    <a:pt x="12020" y="17523"/>
                    <a:pt x="13087" y="17411"/>
                    <a:pt x="14042" y="17130"/>
                  </a:cubicBezTo>
                  <a:lnTo>
                    <a:pt x="14323" y="17018"/>
                  </a:lnTo>
                  <a:cubicBezTo>
                    <a:pt x="15277" y="16737"/>
                    <a:pt x="16176" y="16344"/>
                    <a:pt x="17018" y="15782"/>
                  </a:cubicBezTo>
                  <a:lnTo>
                    <a:pt x="17131" y="15726"/>
                  </a:lnTo>
                  <a:cubicBezTo>
                    <a:pt x="17412" y="15502"/>
                    <a:pt x="17636" y="15333"/>
                    <a:pt x="17917" y="15165"/>
                  </a:cubicBezTo>
                  <a:lnTo>
                    <a:pt x="18142" y="14940"/>
                  </a:lnTo>
                  <a:cubicBezTo>
                    <a:pt x="18310" y="14771"/>
                    <a:pt x="18535" y="14603"/>
                    <a:pt x="18703" y="14434"/>
                  </a:cubicBezTo>
                  <a:lnTo>
                    <a:pt x="18928" y="14210"/>
                  </a:lnTo>
                  <a:cubicBezTo>
                    <a:pt x="19097" y="14041"/>
                    <a:pt x="19265" y="13817"/>
                    <a:pt x="19490" y="13648"/>
                  </a:cubicBezTo>
                  <a:cubicBezTo>
                    <a:pt x="19490" y="13592"/>
                    <a:pt x="19546" y="13536"/>
                    <a:pt x="19602" y="13480"/>
                  </a:cubicBezTo>
                  <a:lnTo>
                    <a:pt x="19658" y="13423"/>
                  </a:lnTo>
                  <a:cubicBezTo>
                    <a:pt x="20107" y="12862"/>
                    <a:pt x="20444" y="12300"/>
                    <a:pt x="20781" y="11682"/>
                  </a:cubicBezTo>
                  <a:lnTo>
                    <a:pt x="20894" y="11570"/>
                  </a:lnTo>
                  <a:cubicBezTo>
                    <a:pt x="21006" y="11345"/>
                    <a:pt x="21062" y="11121"/>
                    <a:pt x="21175" y="10896"/>
                  </a:cubicBezTo>
                  <a:cubicBezTo>
                    <a:pt x="21343" y="10503"/>
                    <a:pt x="21512" y="10166"/>
                    <a:pt x="21624" y="9773"/>
                  </a:cubicBezTo>
                  <a:cubicBezTo>
                    <a:pt x="21624" y="9717"/>
                    <a:pt x="21624" y="9660"/>
                    <a:pt x="21680" y="9548"/>
                  </a:cubicBezTo>
                  <a:cubicBezTo>
                    <a:pt x="21736" y="9211"/>
                    <a:pt x="21849" y="8874"/>
                    <a:pt x="21905" y="8537"/>
                  </a:cubicBezTo>
                  <a:cubicBezTo>
                    <a:pt x="21961" y="8144"/>
                    <a:pt x="22017" y="7807"/>
                    <a:pt x="22073" y="7414"/>
                  </a:cubicBezTo>
                  <a:lnTo>
                    <a:pt x="22073" y="6684"/>
                  </a:lnTo>
                  <a:cubicBezTo>
                    <a:pt x="22073" y="5954"/>
                    <a:pt x="22017" y="5223"/>
                    <a:pt x="21905" y="4493"/>
                  </a:cubicBezTo>
                  <a:cubicBezTo>
                    <a:pt x="21849" y="4156"/>
                    <a:pt x="21736" y="3819"/>
                    <a:pt x="21624" y="3426"/>
                  </a:cubicBezTo>
                  <a:cubicBezTo>
                    <a:pt x="21512" y="2977"/>
                    <a:pt x="21343" y="2584"/>
                    <a:pt x="21175" y="2134"/>
                  </a:cubicBezTo>
                  <a:cubicBezTo>
                    <a:pt x="20950" y="1573"/>
                    <a:pt x="20669" y="1011"/>
                    <a:pt x="20332" y="506"/>
                  </a:cubicBezTo>
                  <a:cubicBezTo>
                    <a:pt x="20164" y="337"/>
                    <a:pt x="20051" y="169"/>
                    <a:pt x="1993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24"/>
            <p:cNvSpPr/>
            <p:nvPr/>
          </p:nvSpPr>
          <p:spPr>
            <a:xfrm>
              <a:off x="3077595" y="-1307210"/>
              <a:ext cx="18468" cy="9234"/>
            </a:xfrm>
            <a:custGeom>
              <a:rect b="b" l="l" r="r" t="t"/>
              <a:pathLst>
                <a:path extrusionOk="0" h="169" w="338">
                  <a:moveTo>
                    <a:pt x="1" y="0"/>
                  </a:moveTo>
                  <a:lnTo>
                    <a:pt x="169" y="169"/>
                  </a:lnTo>
                  <a:lnTo>
                    <a:pt x="33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24"/>
            <p:cNvSpPr/>
            <p:nvPr/>
          </p:nvSpPr>
          <p:spPr>
            <a:xfrm>
              <a:off x="2334920" y="-1282677"/>
              <a:ext cx="816376" cy="721357"/>
            </a:xfrm>
            <a:custGeom>
              <a:rect b="b" l="l" r="r" t="t"/>
              <a:pathLst>
                <a:path extrusionOk="0" h="13202" w="14941">
                  <a:moveTo>
                    <a:pt x="11009" y="0"/>
                  </a:moveTo>
                  <a:lnTo>
                    <a:pt x="10672" y="618"/>
                  </a:lnTo>
                  <a:cubicBezTo>
                    <a:pt x="13031" y="2135"/>
                    <a:pt x="14154" y="5055"/>
                    <a:pt x="13424" y="7807"/>
                  </a:cubicBezTo>
                  <a:cubicBezTo>
                    <a:pt x="12975" y="9492"/>
                    <a:pt x="11852" y="10896"/>
                    <a:pt x="10335" y="11739"/>
                  </a:cubicBezTo>
                  <a:cubicBezTo>
                    <a:pt x="9313" y="12304"/>
                    <a:pt x="8236" y="12563"/>
                    <a:pt x="7187" y="12563"/>
                  </a:cubicBezTo>
                  <a:cubicBezTo>
                    <a:pt x="3855" y="12563"/>
                    <a:pt x="803" y="9951"/>
                    <a:pt x="675" y="6235"/>
                  </a:cubicBezTo>
                  <a:lnTo>
                    <a:pt x="1" y="6235"/>
                  </a:lnTo>
                  <a:cubicBezTo>
                    <a:pt x="113" y="9773"/>
                    <a:pt x="2753" y="12694"/>
                    <a:pt x="6291" y="13143"/>
                  </a:cubicBezTo>
                  <a:cubicBezTo>
                    <a:pt x="6595" y="13182"/>
                    <a:pt x="6897" y="13201"/>
                    <a:pt x="7196" y="13201"/>
                  </a:cubicBezTo>
                  <a:cubicBezTo>
                    <a:pt x="10333" y="13201"/>
                    <a:pt x="13170" y="11103"/>
                    <a:pt x="14042" y="7976"/>
                  </a:cubicBezTo>
                  <a:cubicBezTo>
                    <a:pt x="14941" y="4943"/>
                    <a:pt x="13705" y="1685"/>
                    <a:pt x="1100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24"/>
            <p:cNvSpPr/>
            <p:nvPr/>
          </p:nvSpPr>
          <p:spPr>
            <a:xfrm>
              <a:off x="2460757" y="-1150720"/>
              <a:ext cx="463456" cy="395921"/>
            </a:xfrm>
            <a:custGeom>
              <a:rect b="b" l="l" r="r" t="t"/>
              <a:pathLst>
                <a:path extrusionOk="0" h="7246" w="8482">
                  <a:moveTo>
                    <a:pt x="4944" y="1009"/>
                  </a:moveTo>
                  <a:cubicBezTo>
                    <a:pt x="7058" y="1009"/>
                    <a:pt x="8481" y="3708"/>
                    <a:pt x="6740" y="5448"/>
                  </a:cubicBezTo>
                  <a:lnTo>
                    <a:pt x="6684" y="5448"/>
                  </a:lnTo>
                  <a:cubicBezTo>
                    <a:pt x="6235" y="5954"/>
                    <a:pt x="5561" y="6235"/>
                    <a:pt x="4887" y="6235"/>
                  </a:cubicBezTo>
                  <a:cubicBezTo>
                    <a:pt x="2023" y="6235"/>
                    <a:pt x="1236" y="2303"/>
                    <a:pt x="3876" y="1236"/>
                  </a:cubicBezTo>
                  <a:cubicBezTo>
                    <a:pt x="4243" y="1080"/>
                    <a:pt x="4603" y="1009"/>
                    <a:pt x="4944" y="1009"/>
                  </a:cubicBezTo>
                  <a:close/>
                  <a:moveTo>
                    <a:pt x="4831" y="0"/>
                  </a:moveTo>
                  <a:cubicBezTo>
                    <a:pt x="1" y="0"/>
                    <a:pt x="1" y="7246"/>
                    <a:pt x="4831" y="7246"/>
                  </a:cubicBezTo>
                  <a:cubicBezTo>
                    <a:pt x="6853" y="7246"/>
                    <a:pt x="8482" y="5617"/>
                    <a:pt x="8482" y="3595"/>
                  </a:cubicBezTo>
                  <a:cubicBezTo>
                    <a:pt x="8482" y="1629"/>
                    <a:pt x="6853" y="0"/>
                    <a:pt x="483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24"/>
            <p:cNvSpPr/>
            <p:nvPr/>
          </p:nvSpPr>
          <p:spPr>
            <a:xfrm>
              <a:off x="6312211" y="-1132306"/>
              <a:ext cx="196431" cy="187251"/>
            </a:xfrm>
            <a:custGeom>
              <a:rect b="b" l="l" r="r" t="t"/>
              <a:pathLst>
                <a:path extrusionOk="0" h="3427" w="3595">
                  <a:moveTo>
                    <a:pt x="955" y="0"/>
                  </a:moveTo>
                  <a:lnTo>
                    <a:pt x="0" y="2191"/>
                  </a:lnTo>
                  <a:cubicBezTo>
                    <a:pt x="786" y="2528"/>
                    <a:pt x="1517" y="2977"/>
                    <a:pt x="2247" y="3427"/>
                  </a:cubicBezTo>
                  <a:lnTo>
                    <a:pt x="3595" y="1517"/>
                  </a:lnTo>
                  <a:cubicBezTo>
                    <a:pt x="2752" y="955"/>
                    <a:pt x="1854" y="450"/>
                    <a:pt x="955"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24"/>
            <p:cNvSpPr/>
            <p:nvPr/>
          </p:nvSpPr>
          <p:spPr>
            <a:xfrm>
              <a:off x="6115778" y="-1209021"/>
              <a:ext cx="184191" cy="168838"/>
            </a:xfrm>
            <a:custGeom>
              <a:rect b="b" l="l" r="r" t="t"/>
              <a:pathLst>
                <a:path extrusionOk="0" h="3090" w="3371">
                  <a:moveTo>
                    <a:pt x="506" y="0"/>
                  </a:moveTo>
                  <a:lnTo>
                    <a:pt x="1" y="2303"/>
                  </a:lnTo>
                  <a:cubicBezTo>
                    <a:pt x="843" y="2528"/>
                    <a:pt x="1629" y="2752"/>
                    <a:pt x="2416" y="3089"/>
                  </a:cubicBezTo>
                  <a:lnTo>
                    <a:pt x="3370" y="899"/>
                  </a:lnTo>
                  <a:cubicBezTo>
                    <a:pt x="2472" y="562"/>
                    <a:pt x="1461" y="225"/>
                    <a:pt x="50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24"/>
            <p:cNvSpPr/>
            <p:nvPr/>
          </p:nvSpPr>
          <p:spPr>
            <a:xfrm>
              <a:off x="6766384" y="-665840"/>
              <a:ext cx="187251" cy="196485"/>
            </a:xfrm>
            <a:custGeom>
              <a:rect b="b" l="l" r="r" t="t"/>
              <a:pathLst>
                <a:path extrusionOk="0" h="3596" w="3427">
                  <a:moveTo>
                    <a:pt x="2022" y="0"/>
                  </a:moveTo>
                  <a:lnTo>
                    <a:pt x="0" y="1292"/>
                  </a:lnTo>
                  <a:cubicBezTo>
                    <a:pt x="450" y="2022"/>
                    <a:pt x="899" y="2809"/>
                    <a:pt x="1236" y="3595"/>
                  </a:cubicBezTo>
                  <a:lnTo>
                    <a:pt x="3426" y="2696"/>
                  </a:lnTo>
                  <a:cubicBezTo>
                    <a:pt x="3033" y="1798"/>
                    <a:pt x="2584" y="843"/>
                    <a:pt x="202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24"/>
            <p:cNvSpPr/>
            <p:nvPr/>
          </p:nvSpPr>
          <p:spPr>
            <a:xfrm>
              <a:off x="5910165" y="-1242789"/>
              <a:ext cx="165778" cy="144304"/>
            </a:xfrm>
            <a:custGeom>
              <a:rect b="b" l="l" r="r" t="t"/>
              <a:pathLst>
                <a:path extrusionOk="0" h="2641" w="3034">
                  <a:moveTo>
                    <a:pt x="57" y="1"/>
                  </a:moveTo>
                  <a:lnTo>
                    <a:pt x="1" y="2359"/>
                  </a:lnTo>
                  <a:cubicBezTo>
                    <a:pt x="843" y="2416"/>
                    <a:pt x="1685" y="2528"/>
                    <a:pt x="2528" y="2640"/>
                  </a:cubicBezTo>
                  <a:lnTo>
                    <a:pt x="3033" y="338"/>
                  </a:lnTo>
                  <a:cubicBezTo>
                    <a:pt x="2022" y="169"/>
                    <a:pt x="1068" y="57"/>
                    <a:pt x="57"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24"/>
            <p:cNvSpPr/>
            <p:nvPr/>
          </p:nvSpPr>
          <p:spPr>
            <a:xfrm>
              <a:off x="6643606" y="-853038"/>
              <a:ext cx="199545" cy="199545"/>
            </a:xfrm>
            <a:custGeom>
              <a:rect b="b" l="l" r="r" t="t"/>
              <a:pathLst>
                <a:path extrusionOk="0" h="3652" w="3652">
                  <a:moveTo>
                    <a:pt x="1742" y="0"/>
                  </a:moveTo>
                  <a:lnTo>
                    <a:pt x="1" y="1629"/>
                  </a:lnTo>
                  <a:cubicBezTo>
                    <a:pt x="619" y="2247"/>
                    <a:pt x="1124" y="2921"/>
                    <a:pt x="1630" y="3651"/>
                  </a:cubicBezTo>
                  <a:lnTo>
                    <a:pt x="3652" y="2359"/>
                  </a:lnTo>
                  <a:cubicBezTo>
                    <a:pt x="3034" y="1517"/>
                    <a:pt x="2416" y="731"/>
                    <a:pt x="174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24"/>
            <p:cNvSpPr/>
            <p:nvPr/>
          </p:nvSpPr>
          <p:spPr>
            <a:xfrm>
              <a:off x="6490175" y="-1012643"/>
              <a:ext cx="199545" cy="199545"/>
            </a:xfrm>
            <a:custGeom>
              <a:rect b="b" l="l" r="r" t="t"/>
              <a:pathLst>
                <a:path extrusionOk="0" h="3652" w="3652">
                  <a:moveTo>
                    <a:pt x="1349" y="1"/>
                  </a:moveTo>
                  <a:lnTo>
                    <a:pt x="1" y="1967"/>
                  </a:lnTo>
                  <a:cubicBezTo>
                    <a:pt x="675" y="2472"/>
                    <a:pt x="1349" y="3034"/>
                    <a:pt x="1966" y="3652"/>
                  </a:cubicBezTo>
                  <a:lnTo>
                    <a:pt x="3651" y="2023"/>
                  </a:lnTo>
                  <a:cubicBezTo>
                    <a:pt x="2977" y="1293"/>
                    <a:pt x="2191" y="619"/>
                    <a:pt x="134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24"/>
            <p:cNvSpPr/>
            <p:nvPr/>
          </p:nvSpPr>
          <p:spPr>
            <a:xfrm>
              <a:off x="4783913" y="-705727"/>
              <a:ext cx="184191" cy="196431"/>
            </a:xfrm>
            <a:custGeom>
              <a:rect b="b" l="l" r="r" t="t"/>
              <a:pathLst>
                <a:path extrusionOk="0" h="3595" w="3371">
                  <a:moveTo>
                    <a:pt x="1460" y="0"/>
                  </a:moveTo>
                  <a:cubicBezTo>
                    <a:pt x="899" y="843"/>
                    <a:pt x="393" y="1741"/>
                    <a:pt x="0" y="2640"/>
                  </a:cubicBezTo>
                  <a:lnTo>
                    <a:pt x="2191" y="3595"/>
                  </a:lnTo>
                  <a:cubicBezTo>
                    <a:pt x="2528" y="2809"/>
                    <a:pt x="2921" y="2078"/>
                    <a:pt x="3370" y="1404"/>
                  </a:cubicBezTo>
                  <a:lnTo>
                    <a:pt x="146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24"/>
            <p:cNvSpPr/>
            <p:nvPr/>
          </p:nvSpPr>
          <p:spPr>
            <a:xfrm>
              <a:off x="5680019" y="-1242789"/>
              <a:ext cx="162663" cy="141244"/>
            </a:xfrm>
            <a:custGeom>
              <a:rect b="b" l="l" r="r" t="t"/>
              <a:pathLst>
                <a:path extrusionOk="0" h="2585" w="2977">
                  <a:moveTo>
                    <a:pt x="2977" y="1"/>
                  </a:moveTo>
                  <a:cubicBezTo>
                    <a:pt x="1966" y="1"/>
                    <a:pt x="1011" y="57"/>
                    <a:pt x="0" y="225"/>
                  </a:cubicBezTo>
                  <a:lnTo>
                    <a:pt x="393" y="2584"/>
                  </a:lnTo>
                  <a:cubicBezTo>
                    <a:pt x="1236" y="2416"/>
                    <a:pt x="2078" y="2359"/>
                    <a:pt x="2921" y="2359"/>
                  </a:cubicBezTo>
                  <a:lnTo>
                    <a:pt x="297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24"/>
            <p:cNvSpPr/>
            <p:nvPr/>
          </p:nvSpPr>
          <p:spPr>
            <a:xfrm>
              <a:off x="4903576" y="-886806"/>
              <a:ext cx="193371" cy="199545"/>
            </a:xfrm>
            <a:custGeom>
              <a:rect b="b" l="l" r="r" t="t"/>
              <a:pathLst>
                <a:path extrusionOk="0" h="3652" w="3539">
                  <a:moveTo>
                    <a:pt x="1910" y="1"/>
                  </a:moveTo>
                  <a:cubicBezTo>
                    <a:pt x="1236" y="731"/>
                    <a:pt x="562" y="1517"/>
                    <a:pt x="1" y="2303"/>
                  </a:cubicBezTo>
                  <a:lnTo>
                    <a:pt x="1910" y="3651"/>
                  </a:lnTo>
                  <a:cubicBezTo>
                    <a:pt x="2416" y="2977"/>
                    <a:pt x="2977" y="2360"/>
                    <a:pt x="3539" y="1742"/>
                  </a:cubicBezTo>
                  <a:lnTo>
                    <a:pt x="191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24"/>
            <p:cNvSpPr/>
            <p:nvPr/>
          </p:nvSpPr>
          <p:spPr>
            <a:xfrm>
              <a:off x="4707197" y="-500115"/>
              <a:ext cx="168838" cy="184191"/>
            </a:xfrm>
            <a:custGeom>
              <a:rect b="b" l="l" r="r" t="t"/>
              <a:pathLst>
                <a:path extrusionOk="0" h="3371" w="3090">
                  <a:moveTo>
                    <a:pt x="899" y="0"/>
                  </a:moveTo>
                  <a:cubicBezTo>
                    <a:pt x="506" y="955"/>
                    <a:pt x="225" y="1910"/>
                    <a:pt x="0" y="2865"/>
                  </a:cubicBezTo>
                  <a:lnTo>
                    <a:pt x="2303" y="3370"/>
                  </a:lnTo>
                  <a:cubicBezTo>
                    <a:pt x="2471" y="2584"/>
                    <a:pt x="2752" y="1741"/>
                    <a:pt x="3089" y="955"/>
                  </a:cubicBezTo>
                  <a:lnTo>
                    <a:pt x="89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24"/>
            <p:cNvSpPr/>
            <p:nvPr/>
          </p:nvSpPr>
          <p:spPr>
            <a:xfrm>
              <a:off x="5452932" y="-1218256"/>
              <a:ext cx="181077" cy="165778"/>
            </a:xfrm>
            <a:custGeom>
              <a:rect b="b" l="l" r="r" t="t"/>
              <a:pathLst>
                <a:path extrusionOk="0" h="3034" w="3314">
                  <a:moveTo>
                    <a:pt x="2921" y="1"/>
                  </a:moveTo>
                  <a:cubicBezTo>
                    <a:pt x="1910" y="226"/>
                    <a:pt x="955" y="506"/>
                    <a:pt x="0" y="843"/>
                  </a:cubicBezTo>
                  <a:lnTo>
                    <a:pt x="842" y="3034"/>
                  </a:lnTo>
                  <a:cubicBezTo>
                    <a:pt x="1685" y="2753"/>
                    <a:pt x="2471" y="2528"/>
                    <a:pt x="3314" y="2360"/>
                  </a:cubicBezTo>
                  <a:lnTo>
                    <a:pt x="292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24"/>
            <p:cNvSpPr/>
            <p:nvPr/>
          </p:nvSpPr>
          <p:spPr>
            <a:xfrm>
              <a:off x="5244205" y="-1147660"/>
              <a:ext cx="193426" cy="187251"/>
            </a:xfrm>
            <a:custGeom>
              <a:rect b="b" l="l" r="r" t="t"/>
              <a:pathLst>
                <a:path extrusionOk="0" h="3427" w="3540">
                  <a:moveTo>
                    <a:pt x="2641" y="1"/>
                  </a:moveTo>
                  <a:cubicBezTo>
                    <a:pt x="1742" y="394"/>
                    <a:pt x="843" y="899"/>
                    <a:pt x="1" y="1405"/>
                  </a:cubicBezTo>
                  <a:lnTo>
                    <a:pt x="1236" y="3427"/>
                  </a:lnTo>
                  <a:cubicBezTo>
                    <a:pt x="1967" y="2977"/>
                    <a:pt x="2753" y="2584"/>
                    <a:pt x="3539" y="2247"/>
                  </a:cubicBezTo>
                  <a:lnTo>
                    <a:pt x="264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24"/>
            <p:cNvSpPr/>
            <p:nvPr/>
          </p:nvSpPr>
          <p:spPr>
            <a:xfrm>
              <a:off x="5057006" y="-1034117"/>
              <a:ext cx="196485" cy="193426"/>
            </a:xfrm>
            <a:custGeom>
              <a:rect b="b" l="l" r="r" t="t"/>
              <a:pathLst>
                <a:path extrusionOk="0" h="3540" w="3596">
                  <a:moveTo>
                    <a:pt x="2360" y="1"/>
                  </a:moveTo>
                  <a:cubicBezTo>
                    <a:pt x="1517" y="562"/>
                    <a:pt x="731" y="1180"/>
                    <a:pt x="1" y="1854"/>
                  </a:cubicBezTo>
                  <a:lnTo>
                    <a:pt x="1630" y="3539"/>
                  </a:lnTo>
                  <a:cubicBezTo>
                    <a:pt x="2247" y="2977"/>
                    <a:pt x="2921" y="2472"/>
                    <a:pt x="3595" y="1967"/>
                  </a:cubicBezTo>
                  <a:lnTo>
                    <a:pt x="236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24"/>
            <p:cNvSpPr/>
            <p:nvPr/>
          </p:nvSpPr>
          <p:spPr>
            <a:xfrm>
              <a:off x="6855393" y="-454108"/>
              <a:ext cx="162663" cy="153538"/>
            </a:xfrm>
            <a:custGeom>
              <a:rect b="b" l="l" r="r" t="t"/>
              <a:pathLst>
                <a:path extrusionOk="0" h="2810" w="2977">
                  <a:moveTo>
                    <a:pt x="2247" y="1"/>
                  </a:moveTo>
                  <a:lnTo>
                    <a:pt x="0" y="843"/>
                  </a:lnTo>
                  <a:cubicBezTo>
                    <a:pt x="225" y="1461"/>
                    <a:pt x="393" y="2135"/>
                    <a:pt x="562" y="2809"/>
                  </a:cubicBezTo>
                  <a:lnTo>
                    <a:pt x="2977" y="2809"/>
                  </a:lnTo>
                  <a:cubicBezTo>
                    <a:pt x="2808" y="1854"/>
                    <a:pt x="2584" y="899"/>
                    <a:pt x="2247"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24"/>
            <p:cNvSpPr/>
            <p:nvPr/>
          </p:nvSpPr>
          <p:spPr>
            <a:xfrm>
              <a:off x="4903576" y="-1040237"/>
              <a:ext cx="1908848" cy="739662"/>
            </a:xfrm>
            <a:custGeom>
              <a:rect b="b" l="l" r="r" t="t"/>
              <a:pathLst>
                <a:path extrusionOk="0" h="13537" w="34935">
                  <a:moveTo>
                    <a:pt x="17468" y="0"/>
                  </a:moveTo>
                  <a:cubicBezTo>
                    <a:pt x="9268" y="0"/>
                    <a:pt x="2079" y="5561"/>
                    <a:pt x="1" y="13536"/>
                  </a:cubicBezTo>
                  <a:lnTo>
                    <a:pt x="338" y="13536"/>
                  </a:lnTo>
                  <a:cubicBezTo>
                    <a:pt x="2375" y="5773"/>
                    <a:pt x="9431" y="331"/>
                    <a:pt x="17433" y="331"/>
                  </a:cubicBezTo>
                  <a:cubicBezTo>
                    <a:pt x="17594" y="331"/>
                    <a:pt x="17755" y="333"/>
                    <a:pt x="17917" y="337"/>
                  </a:cubicBezTo>
                  <a:cubicBezTo>
                    <a:pt x="25780" y="506"/>
                    <a:pt x="32632" y="5898"/>
                    <a:pt x="34598" y="13536"/>
                  </a:cubicBezTo>
                  <a:lnTo>
                    <a:pt x="34935" y="13536"/>
                  </a:lnTo>
                  <a:cubicBezTo>
                    <a:pt x="32857" y="5561"/>
                    <a:pt x="25668" y="0"/>
                    <a:pt x="1746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24"/>
            <p:cNvSpPr/>
            <p:nvPr/>
          </p:nvSpPr>
          <p:spPr>
            <a:xfrm>
              <a:off x="5023293" y="-949424"/>
              <a:ext cx="1694004" cy="648850"/>
            </a:xfrm>
            <a:custGeom>
              <a:rect b="b" l="l" r="r" t="t"/>
              <a:pathLst>
                <a:path extrusionOk="0" h="11875" w="31003">
                  <a:moveTo>
                    <a:pt x="15289" y="1"/>
                  </a:moveTo>
                  <a:cubicBezTo>
                    <a:pt x="9303" y="1"/>
                    <a:pt x="3606" y="3317"/>
                    <a:pt x="730" y="8897"/>
                  </a:cubicBezTo>
                  <a:lnTo>
                    <a:pt x="1123" y="9122"/>
                  </a:lnTo>
                  <a:cubicBezTo>
                    <a:pt x="674" y="9964"/>
                    <a:pt x="281" y="10919"/>
                    <a:pt x="0" y="11874"/>
                  </a:cubicBezTo>
                  <a:lnTo>
                    <a:pt x="2640" y="11874"/>
                  </a:lnTo>
                  <a:cubicBezTo>
                    <a:pt x="3033" y="10751"/>
                    <a:pt x="3595" y="9684"/>
                    <a:pt x="4269" y="8729"/>
                  </a:cubicBezTo>
                  <a:cubicBezTo>
                    <a:pt x="4774" y="7943"/>
                    <a:pt x="5336" y="7269"/>
                    <a:pt x="6010" y="6651"/>
                  </a:cubicBezTo>
                  <a:lnTo>
                    <a:pt x="5279" y="5864"/>
                  </a:lnTo>
                  <a:cubicBezTo>
                    <a:pt x="7979" y="3276"/>
                    <a:pt x="11542" y="1875"/>
                    <a:pt x="15228" y="1875"/>
                  </a:cubicBezTo>
                  <a:cubicBezTo>
                    <a:pt x="15300" y="1875"/>
                    <a:pt x="15373" y="1876"/>
                    <a:pt x="15445" y="1877"/>
                  </a:cubicBezTo>
                  <a:lnTo>
                    <a:pt x="15445" y="2944"/>
                  </a:lnTo>
                  <a:cubicBezTo>
                    <a:pt x="19096" y="2944"/>
                    <a:pt x="22522" y="4460"/>
                    <a:pt x="24993" y="7100"/>
                  </a:cubicBezTo>
                  <a:cubicBezTo>
                    <a:pt x="25555" y="7718"/>
                    <a:pt x="26116" y="8336"/>
                    <a:pt x="26566" y="9066"/>
                  </a:cubicBezTo>
                  <a:lnTo>
                    <a:pt x="27464" y="8504"/>
                  </a:lnTo>
                  <a:cubicBezTo>
                    <a:pt x="28138" y="9571"/>
                    <a:pt x="28644" y="10695"/>
                    <a:pt x="29037" y="11874"/>
                  </a:cubicBezTo>
                  <a:lnTo>
                    <a:pt x="31003" y="11874"/>
                  </a:lnTo>
                  <a:cubicBezTo>
                    <a:pt x="30273" y="9291"/>
                    <a:pt x="28981" y="6988"/>
                    <a:pt x="27127" y="5078"/>
                  </a:cubicBezTo>
                  <a:cubicBezTo>
                    <a:pt x="26173" y="4067"/>
                    <a:pt x="25106" y="3169"/>
                    <a:pt x="23926" y="2438"/>
                  </a:cubicBezTo>
                  <a:lnTo>
                    <a:pt x="23701" y="2832"/>
                  </a:lnTo>
                  <a:cubicBezTo>
                    <a:pt x="22747" y="2214"/>
                    <a:pt x="21736" y="1764"/>
                    <a:pt x="20669" y="1371"/>
                  </a:cubicBezTo>
                  <a:lnTo>
                    <a:pt x="20837" y="978"/>
                  </a:lnTo>
                  <a:cubicBezTo>
                    <a:pt x="19010" y="316"/>
                    <a:pt x="17136" y="1"/>
                    <a:pt x="15289"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24"/>
            <p:cNvSpPr/>
            <p:nvPr/>
          </p:nvSpPr>
          <p:spPr>
            <a:xfrm>
              <a:off x="5152136" y="-543062"/>
              <a:ext cx="1285898" cy="1122251"/>
            </a:xfrm>
            <a:custGeom>
              <a:rect b="b" l="l" r="r" t="t"/>
              <a:pathLst>
                <a:path extrusionOk="0" h="20539" w="23534">
                  <a:moveTo>
                    <a:pt x="13200" y="0"/>
                  </a:moveTo>
                  <a:cubicBezTo>
                    <a:pt x="4831" y="56"/>
                    <a:pt x="1" y="9604"/>
                    <a:pt x="5000" y="16344"/>
                  </a:cubicBezTo>
                  <a:cubicBezTo>
                    <a:pt x="7100" y="19200"/>
                    <a:pt x="10183" y="20538"/>
                    <a:pt x="13234" y="20538"/>
                  </a:cubicBezTo>
                  <a:cubicBezTo>
                    <a:pt x="17444" y="20538"/>
                    <a:pt x="21596" y="17991"/>
                    <a:pt x="23028" y="13367"/>
                  </a:cubicBezTo>
                  <a:lnTo>
                    <a:pt x="23028" y="13311"/>
                  </a:lnTo>
                  <a:cubicBezTo>
                    <a:pt x="23365" y="12300"/>
                    <a:pt x="23534" y="11289"/>
                    <a:pt x="23534" y="10222"/>
                  </a:cubicBezTo>
                  <a:lnTo>
                    <a:pt x="22298" y="10222"/>
                  </a:lnTo>
                  <a:lnTo>
                    <a:pt x="22298" y="10278"/>
                  </a:lnTo>
                  <a:cubicBezTo>
                    <a:pt x="22298" y="15719"/>
                    <a:pt x="17839" y="19330"/>
                    <a:pt x="13182" y="19330"/>
                  </a:cubicBezTo>
                  <a:cubicBezTo>
                    <a:pt x="10964" y="19330"/>
                    <a:pt x="8701" y="18511"/>
                    <a:pt x="6853" y="16681"/>
                  </a:cubicBezTo>
                  <a:cubicBezTo>
                    <a:pt x="1180" y="11008"/>
                    <a:pt x="5168" y="1236"/>
                    <a:pt x="13200" y="1236"/>
                  </a:cubicBezTo>
                  <a:lnTo>
                    <a:pt x="1320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24"/>
            <p:cNvSpPr/>
            <p:nvPr/>
          </p:nvSpPr>
          <p:spPr>
            <a:xfrm>
              <a:off x="5526533" y="-341056"/>
              <a:ext cx="758075" cy="694147"/>
            </a:xfrm>
            <a:custGeom>
              <a:rect b="b" l="l" r="r" t="t"/>
              <a:pathLst>
                <a:path extrusionOk="0" h="12704" w="13874">
                  <a:moveTo>
                    <a:pt x="6362" y="1"/>
                  </a:moveTo>
                  <a:cubicBezTo>
                    <a:pt x="6245" y="1"/>
                    <a:pt x="6128" y="4"/>
                    <a:pt x="6011" y="10"/>
                  </a:cubicBezTo>
                  <a:lnTo>
                    <a:pt x="6067" y="10"/>
                  </a:lnTo>
                  <a:cubicBezTo>
                    <a:pt x="3146" y="178"/>
                    <a:pt x="675" y="2200"/>
                    <a:pt x="1" y="5009"/>
                  </a:cubicBezTo>
                  <a:lnTo>
                    <a:pt x="450" y="5121"/>
                  </a:lnTo>
                  <a:cubicBezTo>
                    <a:pt x="1185" y="2220"/>
                    <a:pt x="3767" y="472"/>
                    <a:pt x="6425" y="472"/>
                  </a:cubicBezTo>
                  <a:cubicBezTo>
                    <a:pt x="7833" y="472"/>
                    <a:pt x="9261" y="962"/>
                    <a:pt x="10448" y="2032"/>
                  </a:cubicBezTo>
                  <a:cubicBezTo>
                    <a:pt x="13874" y="5065"/>
                    <a:pt x="12806" y="10681"/>
                    <a:pt x="8482" y="12310"/>
                  </a:cubicBezTo>
                  <a:lnTo>
                    <a:pt x="8650" y="12703"/>
                  </a:lnTo>
                  <a:cubicBezTo>
                    <a:pt x="11739" y="11580"/>
                    <a:pt x="13480" y="8435"/>
                    <a:pt x="12806" y="5233"/>
                  </a:cubicBezTo>
                  <a:cubicBezTo>
                    <a:pt x="12211" y="2147"/>
                    <a:pt x="9476" y="1"/>
                    <a:pt x="636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24"/>
            <p:cNvSpPr/>
            <p:nvPr/>
          </p:nvSpPr>
          <p:spPr>
            <a:xfrm>
              <a:off x="5722966" y="-154295"/>
              <a:ext cx="368328" cy="317076"/>
            </a:xfrm>
            <a:custGeom>
              <a:rect b="b" l="l" r="r" t="t"/>
              <a:pathLst>
                <a:path extrusionOk="0" h="5803" w="6741">
                  <a:moveTo>
                    <a:pt x="2918" y="0"/>
                  </a:moveTo>
                  <a:cubicBezTo>
                    <a:pt x="1424" y="0"/>
                    <a:pt x="0" y="1185"/>
                    <a:pt x="0" y="2939"/>
                  </a:cubicBezTo>
                  <a:cubicBezTo>
                    <a:pt x="0" y="4511"/>
                    <a:pt x="1292" y="5803"/>
                    <a:pt x="2921" y="5803"/>
                  </a:cubicBezTo>
                  <a:cubicBezTo>
                    <a:pt x="5505" y="5803"/>
                    <a:pt x="6740" y="2658"/>
                    <a:pt x="4943" y="860"/>
                  </a:cubicBezTo>
                  <a:cubicBezTo>
                    <a:pt x="4348" y="265"/>
                    <a:pt x="3625" y="0"/>
                    <a:pt x="291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24"/>
            <p:cNvSpPr/>
            <p:nvPr/>
          </p:nvSpPr>
          <p:spPr>
            <a:xfrm>
              <a:off x="5600189" y="-138012"/>
              <a:ext cx="633879" cy="427940"/>
            </a:xfrm>
            <a:custGeom>
              <a:rect b="b" l="l" r="r" t="t"/>
              <a:pathLst>
                <a:path extrusionOk="0" h="7832" w="11601">
                  <a:moveTo>
                    <a:pt x="9100" y="1"/>
                  </a:moveTo>
                  <a:lnTo>
                    <a:pt x="8763" y="282"/>
                  </a:lnTo>
                  <a:cubicBezTo>
                    <a:pt x="11035" y="3602"/>
                    <a:pt x="8276" y="7365"/>
                    <a:pt x="5009" y="7365"/>
                  </a:cubicBezTo>
                  <a:cubicBezTo>
                    <a:pt x="4076" y="7365"/>
                    <a:pt x="3102" y="7058"/>
                    <a:pt x="2191" y="6347"/>
                  </a:cubicBezTo>
                  <a:cubicBezTo>
                    <a:pt x="619" y="5112"/>
                    <a:pt x="57" y="3034"/>
                    <a:pt x="787" y="1180"/>
                  </a:cubicBezTo>
                  <a:lnTo>
                    <a:pt x="338" y="1012"/>
                  </a:lnTo>
                  <a:cubicBezTo>
                    <a:pt x="113" y="1573"/>
                    <a:pt x="1" y="2191"/>
                    <a:pt x="1" y="2809"/>
                  </a:cubicBezTo>
                  <a:cubicBezTo>
                    <a:pt x="1" y="4325"/>
                    <a:pt x="731" y="5786"/>
                    <a:pt x="1911" y="6741"/>
                  </a:cubicBezTo>
                  <a:cubicBezTo>
                    <a:pt x="2894" y="7503"/>
                    <a:pt x="3945" y="7832"/>
                    <a:pt x="4953" y="7832"/>
                  </a:cubicBezTo>
                  <a:cubicBezTo>
                    <a:pt x="8549" y="7832"/>
                    <a:pt x="11600" y="3642"/>
                    <a:pt x="910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24"/>
            <p:cNvSpPr/>
            <p:nvPr/>
          </p:nvSpPr>
          <p:spPr>
            <a:xfrm>
              <a:off x="1398926" y="-1267323"/>
              <a:ext cx="95183" cy="49121"/>
            </a:xfrm>
            <a:custGeom>
              <a:rect b="b" l="l" r="r" t="t"/>
              <a:pathLst>
                <a:path extrusionOk="0" h="899" w="1742">
                  <a:moveTo>
                    <a:pt x="1573" y="0"/>
                  </a:moveTo>
                  <a:lnTo>
                    <a:pt x="1" y="674"/>
                  </a:lnTo>
                  <a:lnTo>
                    <a:pt x="57" y="899"/>
                  </a:lnTo>
                  <a:lnTo>
                    <a:pt x="1686" y="281"/>
                  </a:lnTo>
                  <a:cubicBezTo>
                    <a:pt x="1742" y="225"/>
                    <a:pt x="1742" y="169"/>
                    <a:pt x="1742" y="113"/>
                  </a:cubicBezTo>
                  <a:cubicBezTo>
                    <a:pt x="1686" y="0"/>
                    <a:pt x="1630" y="0"/>
                    <a:pt x="157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24"/>
            <p:cNvSpPr/>
            <p:nvPr/>
          </p:nvSpPr>
          <p:spPr>
            <a:xfrm>
              <a:off x="1478756" y="-923962"/>
              <a:ext cx="101248" cy="24916"/>
            </a:xfrm>
            <a:custGeom>
              <a:rect b="b" l="l" r="r" t="t"/>
              <a:pathLst>
                <a:path extrusionOk="0" h="456" w="1853">
                  <a:moveTo>
                    <a:pt x="1721" y="0"/>
                  </a:moveTo>
                  <a:cubicBezTo>
                    <a:pt x="1710" y="0"/>
                    <a:pt x="1698" y="2"/>
                    <a:pt x="1685" y="7"/>
                  </a:cubicBezTo>
                  <a:lnTo>
                    <a:pt x="0" y="175"/>
                  </a:lnTo>
                  <a:lnTo>
                    <a:pt x="0" y="456"/>
                  </a:lnTo>
                  <a:lnTo>
                    <a:pt x="1685" y="287"/>
                  </a:lnTo>
                  <a:cubicBezTo>
                    <a:pt x="1841" y="287"/>
                    <a:pt x="1852" y="0"/>
                    <a:pt x="172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24"/>
            <p:cNvSpPr/>
            <p:nvPr/>
          </p:nvSpPr>
          <p:spPr>
            <a:xfrm>
              <a:off x="1435753" y="-1157277"/>
              <a:ext cx="100483" cy="43439"/>
            </a:xfrm>
            <a:custGeom>
              <a:rect b="b" l="l" r="r" t="t"/>
              <a:pathLst>
                <a:path extrusionOk="0" h="795" w="1839">
                  <a:moveTo>
                    <a:pt x="1672" y="1"/>
                  </a:moveTo>
                  <a:cubicBezTo>
                    <a:pt x="1659" y="1"/>
                    <a:pt x="1645" y="3"/>
                    <a:pt x="1630" y="8"/>
                  </a:cubicBezTo>
                  <a:lnTo>
                    <a:pt x="1" y="514"/>
                  </a:lnTo>
                  <a:cubicBezTo>
                    <a:pt x="1" y="626"/>
                    <a:pt x="57" y="682"/>
                    <a:pt x="57" y="794"/>
                  </a:cubicBezTo>
                  <a:lnTo>
                    <a:pt x="1686" y="289"/>
                  </a:lnTo>
                  <a:cubicBezTo>
                    <a:pt x="1839" y="238"/>
                    <a:pt x="1806" y="1"/>
                    <a:pt x="167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24"/>
            <p:cNvSpPr/>
            <p:nvPr/>
          </p:nvSpPr>
          <p:spPr>
            <a:xfrm>
              <a:off x="1463402" y="-1037559"/>
              <a:ext cx="100483" cy="31145"/>
            </a:xfrm>
            <a:custGeom>
              <a:rect b="b" l="l" r="r" t="t"/>
              <a:pathLst>
                <a:path extrusionOk="0" h="570" w="1839">
                  <a:moveTo>
                    <a:pt x="1672" y="0"/>
                  </a:moveTo>
                  <a:cubicBezTo>
                    <a:pt x="1659" y="0"/>
                    <a:pt x="1644" y="2"/>
                    <a:pt x="1629" y="8"/>
                  </a:cubicBezTo>
                  <a:lnTo>
                    <a:pt x="0" y="288"/>
                  </a:lnTo>
                  <a:lnTo>
                    <a:pt x="0" y="569"/>
                  </a:lnTo>
                  <a:lnTo>
                    <a:pt x="1685" y="232"/>
                  </a:lnTo>
                  <a:cubicBezTo>
                    <a:pt x="1838" y="232"/>
                    <a:pt x="1806" y="0"/>
                    <a:pt x="1672"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24"/>
            <p:cNvSpPr/>
            <p:nvPr/>
          </p:nvSpPr>
          <p:spPr>
            <a:xfrm>
              <a:off x="-212208" y="181144"/>
              <a:ext cx="58356" cy="92123"/>
            </a:xfrm>
            <a:custGeom>
              <a:rect b="b" l="l" r="r" t="t"/>
              <a:pathLst>
                <a:path extrusionOk="0" h="1686" w="1068">
                  <a:moveTo>
                    <a:pt x="843" y="1"/>
                  </a:moveTo>
                  <a:lnTo>
                    <a:pt x="0" y="1517"/>
                  </a:lnTo>
                  <a:cubicBezTo>
                    <a:pt x="0" y="1574"/>
                    <a:pt x="0" y="1630"/>
                    <a:pt x="57" y="1686"/>
                  </a:cubicBezTo>
                  <a:lnTo>
                    <a:pt x="113" y="1686"/>
                  </a:lnTo>
                  <a:cubicBezTo>
                    <a:pt x="169" y="1686"/>
                    <a:pt x="225" y="1686"/>
                    <a:pt x="225" y="1630"/>
                  </a:cubicBezTo>
                  <a:lnTo>
                    <a:pt x="1068" y="113"/>
                  </a:lnTo>
                  <a:lnTo>
                    <a:pt x="84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24"/>
            <p:cNvSpPr/>
            <p:nvPr/>
          </p:nvSpPr>
          <p:spPr>
            <a:xfrm>
              <a:off x="978521" y="129016"/>
              <a:ext cx="64475" cy="85949"/>
            </a:xfrm>
            <a:custGeom>
              <a:rect b="b" l="l" r="r" t="t"/>
              <a:pathLst>
                <a:path extrusionOk="0" h="1573" w="1180">
                  <a:moveTo>
                    <a:pt x="225" y="0"/>
                  </a:moveTo>
                  <a:lnTo>
                    <a:pt x="0" y="112"/>
                  </a:lnTo>
                  <a:lnTo>
                    <a:pt x="955" y="1517"/>
                  </a:lnTo>
                  <a:cubicBezTo>
                    <a:pt x="955" y="1573"/>
                    <a:pt x="1011" y="1573"/>
                    <a:pt x="1067" y="1573"/>
                  </a:cubicBezTo>
                  <a:lnTo>
                    <a:pt x="1124" y="1573"/>
                  </a:lnTo>
                  <a:cubicBezTo>
                    <a:pt x="1180" y="1517"/>
                    <a:pt x="1180" y="1460"/>
                    <a:pt x="1124" y="1404"/>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24"/>
            <p:cNvSpPr/>
            <p:nvPr/>
          </p:nvSpPr>
          <p:spPr>
            <a:xfrm>
              <a:off x="1067530" y="61481"/>
              <a:ext cx="73655" cy="82889"/>
            </a:xfrm>
            <a:custGeom>
              <a:rect b="b" l="l" r="r" t="t"/>
              <a:pathLst>
                <a:path extrusionOk="0" h="1517" w="1348">
                  <a:moveTo>
                    <a:pt x="225" y="0"/>
                  </a:moveTo>
                  <a:lnTo>
                    <a:pt x="0" y="169"/>
                  </a:lnTo>
                  <a:lnTo>
                    <a:pt x="1123" y="1461"/>
                  </a:lnTo>
                  <a:cubicBezTo>
                    <a:pt x="1123" y="1517"/>
                    <a:pt x="1179" y="1517"/>
                    <a:pt x="1236" y="1517"/>
                  </a:cubicBezTo>
                  <a:lnTo>
                    <a:pt x="1292" y="1517"/>
                  </a:lnTo>
                  <a:cubicBezTo>
                    <a:pt x="1348" y="1461"/>
                    <a:pt x="1348" y="1405"/>
                    <a:pt x="1292" y="1348"/>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24"/>
            <p:cNvSpPr/>
            <p:nvPr/>
          </p:nvSpPr>
          <p:spPr>
            <a:xfrm>
              <a:off x="1150365" y="-12175"/>
              <a:ext cx="76769" cy="79829"/>
            </a:xfrm>
            <a:custGeom>
              <a:rect b="b" l="l" r="r" t="t"/>
              <a:pathLst>
                <a:path extrusionOk="0" h="1461" w="1405">
                  <a:moveTo>
                    <a:pt x="169" y="1"/>
                  </a:moveTo>
                  <a:lnTo>
                    <a:pt x="0" y="169"/>
                  </a:lnTo>
                  <a:lnTo>
                    <a:pt x="1180" y="1405"/>
                  </a:lnTo>
                  <a:cubicBezTo>
                    <a:pt x="1180" y="1405"/>
                    <a:pt x="1236" y="1461"/>
                    <a:pt x="1292" y="1461"/>
                  </a:cubicBezTo>
                  <a:cubicBezTo>
                    <a:pt x="1292" y="1461"/>
                    <a:pt x="1348" y="1405"/>
                    <a:pt x="1348" y="1405"/>
                  </a:cubicBezTo>
                  <a:cubicBezTo>
                    <a:pt x="1405" y="1348"/>
                    <a:pt x="1405" y="1292"/>
                    <a:pt x="1348" y="1236"/>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24"/>
            <p:cNvSpPr/>
            <p:nvPr/>
          </p:nvSpPr>
          <p:spPr>
            <a:xfrm>
              <a:off x="886451" y="184258"/>
              <a:ext cx="58356" cy="92068"/>
            </a:xfrm>
            <a:custGeom>
              <a:rect b="b" l="l" r="r" t="t"/>
              <a:pathLst>
                <a:path extrusionOk="0" h="1685" w="1068">
                  <a:moveTo>
                    <a:pt x="225" y="0"/>
                  </a:moveTo>
                  <a:lnTo>
                    <a:pt x="0" y="112"/>
                  </a:lnTo>
                  <a:lnTo>
                    <a:pt x="787" y="1629"/>
                  </a:lnTo>
                  <a:cubicBezTo>
                    <a:pt x="787" y="1629"/>
                    <a:pt x="843" y="1685"/>
                    <a:pt x="899" y="1685"/>
                  </a:cubicBezTo>
                  <a:lnTo>
                    <a:pt x="955" y="1685"/>
                  </a:lnTo>
                  <a:cubicBezTo>
                    <a:pt x="1011" y="1629"/>
                    <a:pt x="1067" y="1573"/>
                    <a:pt x="1011" y="1517"/>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24"/>
            <p:cNvSpPr/>
            <p:nvPr/>
          </p:nvSpPr>
          <p:spPr>
            <a:xfrm>
              <a:off x="683898" y="270153"/>
              <a:ext cx="39942" cy="95183"/>
            </a:xfrm>
            <a:custGeom>
              <a:rect b="b" l="l" r="r" t="t"/>
              <a:pathLst>
                <a:path extrusionOk="0" h="1742" w="731">
                  <a:moveTo>
                    <a:pt x="225" y="1"/>
                  </a:moveTo>
                  <a:lnTo>
                    <a:pt x="0" y="57"/>
                  </a:lnTo>
                  <a:lnTo>
                    <a:pt x="450" y="1686"/>
                  </a:lnTo>
                  <a:cubicBezTo>
                    <a:pt x="506" y="1742"/>
                    <a:pt x="562" y="1742"/>
                    <a:pt x="618" y="1742"/>
                  </a:cubicBezTo>
                  <a:cubicBezTo>
                    <a:pt x="674" y="1742"/>
                    <a:pt x="731" y="1686"/>
                    <a:pt x="731" y="1629"/>
                  </a:cubicBez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24"/>
            <p:cNvSpPr/>
            <p:nvPr/>
          </p:nvSpPr>
          <p:spPr>
            <a:xfrm>
              <a:off x="573415" y="294741"/>
              <a:ext cx="33822" cy="101303"/>
            </a:xfrm>
            <a:custGeom>
              <a:rect b="b" l="l" r="r" t="t"/>
              <a:pathLst>
                <a:path extrusionOk="0" h="1854" w="619">
                  <a:moveTo>
                    <a:pt x="281" y="0"/>
                  </a:moveTo>
                  <a:lnTo>
                    <a:pt x="1" y="56"/>
                  </a:lnTo>
                  <a:lnTo>
                    <a:pt x="338" y="1741"/>
                  </a:lnTo>
                  <a:cubicBezTo>
                    <a:pt x="338" y="1797"/>
                    <a:pt x="394" y="1853"/>
                    <a:pt x="506" y="1853"/>
                  </a:cubicBezTo>
                  <a:cubicBezTo>
                    <a:pt x="562" y="1853"/>
                    <a:pt x="618" y="1741"/>
                    <a:pt x="562" y="1685"/>
                  </a:cubicBez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24"/>
            <p:cNvSpPr/>
            <p:nvPr/>
          </p:nvSpPr>
          <p:spPr>
            <a:xfrm>
              <a:off x="785147" y="233325"/>
              <a:ext cx="49176" cy="95183"/>
            </a:xfrm>
            <a:custGeom>
              <a:rect b="b" l="l" r="r" t="t"/>
              <a:pathLst>
                <a:path extrusionOk="0" h="1742" w="900">
                  <a:moveTo>
                    <a:pt x="226" y="1"/>
                  </a:moveTo>
                  <a:lnTo>
                    <a:pt x="1" y="57"/>
                  </a:lnTo>
                  <a:lnTo>
                    <a:pt x="619" y="1629"/>
                  </a:lnTo>
                  <a:cubicBezTo>
                    <a:pt x="675" y="1686"/>
                    <a:pt x="675" y="1742"/>
                    <a:pt x="731" y="1742"/>
                  </a:cubicBezTo>
                  <a:lnTo>
                    <a:pt x="787" y="1742"/>
                  </a:lnTo>
                  <a:cubicBezTo>
                    <a:pt x="843" y="1686"/>
                    <a:pt x="900" y="1629"/>
                    <a:pt x="900" y="1573"/>
                  </a:cubicBezTo>
                  <a:lnTo>
                    <a:pt x="22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24"/>
            <p:cNvSpPr/>
            <p:nvPr/>
          </p:nvSpPr>
          <p:spPr>
            <a:xfrm>
              <a:off x="1224021" y="-95010"/>
              <a:ext cx="85949" cy="70595"/>
            </a:xfrm>
            <a:custGeom>
              <a:rect b="b" l="l" r="r" t="t"/>
              <a:pathLst>
                <a:path extrusionOk="0" h="1292" w="1573">
                  <a:moveTo>
                    <a:pt x="169" y="0"/>
                  </a:moveTo>
                  <a:lnTo>
                    <a:pt x="0" y="225"/>
                  </a:lnTo>
                  <a:lnTo>
                    <a:pt x="1348" y="1292"/>
                  </a:lnTo>
                  <a:lnTo>
                    <a:pt x="1405" y="1292"/>
                  </a:lnTo>
                  <a:cubicBezTo>
                    <a:pt x="1461" y="1292"/>
                    <a:pt x="1517" y="1292"/>
                    <a:pt x="1517" y="1236"/>
                  </a:cubicBezTo>
                  <a:cubicBezTo>
                    <a:pt x="1573" y="1180"/>
                    <a:pt x="1573" y="1123"/>
                    <a:pt x="1517" y="1067"/>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24"/>
            <p:cNvSpPr/>
            <p:nvPr/>
          </p:nvSpPr>
          <p:spPr>
            <a:xfrm>
              <a:off x="1478756" y="-696548"/>
              <a:ext cx="101303" cy="24643"/>
            </a:xfrm>
            <a:custGeom>
              <a:rect b="b" l="l" r="r" t="t"/>
              <a:pathLst>
                <a:path extrusionOk="0" h="451" w="1854">
                  <a:moveTo>
                    <a:pt x="0" y="1"/>
                  </a:moveTo>
                  <a:lnTo>
                    <a:pt x="0" y="282"/>
                  </a:lnTo>
                  <a:lnTo>
                    <a:pt x="1685" y="450"/>
                  </a:lnTo>
                  <a:cubicBezTo>
                    <a:pt x="1741" y="450"/>
                    <a:pt x="1797" y="394"/>
                    <a:pt x="1853" y="338"/>
                  </a:cubicBezTo>
                  <a:cubicBezTo>
                    <a:pt x="1853" y="282"/>
                    <a:pt x="1797" y="169"/>
                    <a:pt x="1685" y="169"/>
                  </a:cubicBezTo>
                  <a:lnTo>
                    <a:pt x="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24"/>
            <p:cNvSpPr/>
            <p:nvPr/>
          </p:nvSpPr>
          <p:spPr>
            <a:xfrm>
              <a:off x="1288442" y="-180959"/>
              <a:ext cx="92123" cy="61415"/>
            </a:xfrm>
            <a:custGeom>
              <a:rect b="b" l="l" r="r" t="t"/>
              <a:pathLst>
                <a:path extrusionOk="0" h="1124" w="1686">
                  <a:moveTo>
                    <a:pt x="169" y="0"/>
                  </a:moveTo>
                  <a:lnTo>
                    <a:pt x="1" y="169"/>
                  </a:lnTo>
                  <a:lnTo>
                    <a:pt x="1405" y="1124"/>
                  </a:lnTo>
                  <a:lnTo>
                    <a:pt x="1517" y="1124"/>
                  </a:lnTo>
                  <a:cubicBezTo>
                    <a:pt x="1573" y="1124"/>
                    <a:pt x="1573" y="1124"/>
                    <a:pt x="1630" y="1068"/>
                  </a:cubicBezTo>
                  <a:cubicBezTo>
                    <a:pt x="1686" y="1011"/>
                    <a:pt x="1686" y="955"/>
                    <a:pt x="1630" y="899"/>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24"/>
            <p:cNvSpPr/>
            <p:nvPr/>
          </p:nvSpPr>
          <p:spPr>
            <a:xfrm>
              <a:off x="1460342" y="-583005"/>
              <a:ext cx="98243" cy="30762"/>
            </a:xfrm>
            <a:custGeom>
              <a:rect b="b" l="l" r="r" t="t"/>
              <a:pathLst>
                <a:path extrusionOk="0" h="563" w="1798">
                  <a:moveTo>
                    <a:pt x="56" y="1"/>
                  </a:moveTo>
                  <a:cubicBezTo>
                    <a:pt x="56" y="57"/>
                    <a:pt x="0" y="169"/>
                    <a:pt x="0" y="226"/>
                  </a:cubicBezTo>
                  <a:lnTo>
                    <a:pt x="1685" y="563"/>
                  </a:lnTo>
                  <a:cubicBezTo>
                    <a:pt x="1741" y="563"/>
                    <a:pt x="1797" y="506"/>
                    <a:pt x="1797" y="450"/>
                  </a:cubicBezTo>
                  <a:cubicBezTo>
                    <a:pt x="1797" y="394"/>
                    <a:pt x="1797" y="338"/>
                    <a:pt x="1741" y="338"/>
                  </a:cubicBezTo>
                  <a:lnTo>
                    <a:pt x="5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24"/>
            <p:cNvSpPr/>
            <p:nvPr/>
          </p:nvSpPr>
          <p:spPr>
            <a:xfrm>
              <a:off x="1484875" y="-802059"/>
              <a:ext cx="101303" cy="13496"/>
            </a:xfrm>
            <a:custGeom>
              <a:rect b="b" l="l" r="r" t="t"/>
              <a:pathLst>
                <a:path extrusionOk="0" h="247" w="1854">
                  <a:moveTo>
                    <a:pt x="1739" y="0"/>
                  </a:moveTo>
                  <a:cubicBezTo>
                    <a:pt x="1719" y="0"/>
                    <a:pt x="1700" y="7"/>
                    <a:pt x="1685" y="22"/>
                  </a:cubicBezTo>
                  <a:lnTo>
                    <a:pt x="0" y="22"/>
                  </a:lnTo>
                  <a:lnTo>
                    <a:pt x="0" y="78"/>
                  </a:lnTo>
                  <a:lnTo>
                    <a:pt x="0" y="247"/>
                  </a:lnTo>
                  <a:lnTo>
                    <a:pt x="1685" y="247"/>
                  </a:lnTo>
                  <a:cubicBezTo>
                    <a:pt x="1741" y="247"/>
                    <a:pt x="1854" y="191"/>
                    <a:pt x="1854" y="135"/>
                  </a:cubicBezTo>
                  <a:cubicBezTo>
                    <a:pt x="1854" y="52"/>
                    <a:pt x="1794" y="0"/>
                    <a:pt x="173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24"/>
            <p:cNvSpPr/>
            <p:nvPr/>
          </p:nvSpPr>
          <p:spPr>
            <a:xfrm>
              <a:off x="1346744" y="-276089"/>
              <a:ext cx="95238" cy="55296"/>
            </a:xfrm>
            <a:custGeom>
              <a:rect b="b" l="l" r="r" t="t"/>
              <a:pathLst>
                <a:path extrusionOk="0" h="1012" w="1743">
                  <a:moveTo>
                    <a:pt x="169" y="0"/>
                  </a:moveTo>
                  <a:lnTo>
                    <a:pt x="1" y="225"/>
                  </a:lnTo>
                  <a:lnTo>
                    <a:pt x="1517" y="1011"/>
                  </a:lnTo>
                  <a:lnTo>
                    <a:pt x="1574" y="1011"/>
                  </a:lnTo>
                  <a:cubicBezTo>
                    <a:pt x="1630" y="1011"/>
                    <a:pt x="1686" y="955"/>
                    <a:pt x="1686" y="955"/>
                  </a:cubicBezTo>
                  <a:cubicBezTo>
                    <a:pt x="1742" y="899"/>
                    <a:pt x="1742" y="787"/>
                    <a:pt x="1630" y="787"/>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24"/>
            <p:cNvSpPr/>
            <p:nvPr/>
          </p:nvSpPr>
          <p:spPr>
            <a:xfrm>
              <a:off x="1432693" y="-481701"/>
              <a:ext cx="101357" cy="43002"/>
            </a:xfrm>
            <a:custGeom>
              <a:rect b="b" l="l" r="r" t="t"/>
              <a:pathLst>
                <a:path extrusionOk="0" h="787" w="1855">
                  <a:moveTo>
                    <a:pt x="113" y="0"/>
                  </a:moveTo>
                  <a:cubicBezTo>
                    <a:pt x="113" y="113"/>
                    <a:pt x="57" y="169"/>
                    <a:pt x="1" y="281"/>
                  </a:cubicBezTo>
                  <a:lnTo>
                    <a:pt x="1629" y="787"/>
                  </a:lnTo>
                  <a:lnTo>
                    <a:pt x="1686" y="787"/>
                  </a:lnTo>
                  <a:cubicBezTo>
                    <a:pt x="1742" y="787"/>
                    <a:pt x="1798" y="731"/>
                    <a:pt x="1798" y="674"/>
                  </a:cubicBezTo>
                  <a:cubicBezTo>
                    <a:pt x="1854" y="618"/>
                    <a:pt x="1798" y="562"/>
                    <a:pt x="1742" y="506"/>
                  </a:cubicBez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24"/>
            <p:cNvSpPr/>
            <p:nvPr/>
          </p:nvSpPr>
          <p:spPr>
            <a:xfrm>
              <a:off x="1395866" y="-374278"/>
              <a:ext cx="95183" cy="49121"/>
            </a:xfrm>
            <a:custGeom>
              <a:rect b="b" l="l" r="r" t="t"/>
              <a:pathLst>
                <a:path extrusionOk="0" h="899" w="1742">
                  <a:moveTo>
                    <a:pt x="113" y="0"/>
                  </a:moveTo>
                  <a:cubicBezTo>
                    <a:pt x="57" y="112"/>
                    <a:pt x="1" y="169"/>
                    <a:pt x="1" y="225"/>
                  </a:cubicBezTo>
                  <a:lnTo>
                    <a:pt x="1573" y="899"/>
                  </a:lnTo>
                  <a:lnTo>
                    <a:pt x="1629" y="899"/>
                  </a:lnTo>
                  <a:cubicBezTo>
                    <a:pt x="1686" y="899"/>
                    <a:pt x="1686" y="843"/>
                    <a:pt x="1742" y="843"/>
                  </a:cubicBezTo>
                  <a:cubicBezTo>
                    <a:pt x="1742" y="730"/>
                    <a:pt x="1742" y="674"/>
                    <a:pt x="1686" y="674"/>
                  </a:cubicBez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24"/>
            <p:cNvSpPr/>
            <p:nvPr/>
          </p:nvSpPr>
          <p:spPr>
            <a:xfrm>
              <a:off x="355508" y="316215"/>
              <a:ext cx="15408" cy="101303"/>
            </a:xfrm>
            <a:custGeom>
              <a:rect b="b" l="l" r="r" t="t"/>
              <a:pathLst>
                <a:path extrusionOk="0" h="1854" w="282">
                  <a:moveTo>
                    <a:pt x="1" y="0"/>
                  </a:moveTo>
                  <a:lnTo>
                    <a:pt x="1" y="1685"/>
                  </a:lnTo>
                  <a:cubicBezTo>
                    <a:pt x="1" y="1797"/>
                    <a:pt x="57" y="1854"/>
                    <a:pt x="113" y="1854"/>
                  </a:cubicBezTo>
                  <a:cubicBezTo>
                    <a:pt x="226" y="1854"/>
                    <a:pt x="282" y="1797"/>
                    <a:pt x="282" y="1741"/>
                  </a:cubicBezTo>
                  <a:lnTo>
                    <a:pt x="282"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24"/>
            <p:cNvSpPr/>
            <p:nvPr/>
          </p:nvSpPr>
          <p:spPr>
            <a:xfrm>
              <a:off x="238905" y="313101"/>
              <a:ext cx="24588" cy="98297"/>
            </a:xfrm>
            <a:custGeom>
              <a:rect b="b" l="l" r="r" t="t"/>
              <a:pathLst>
                <a:path extrusionOk="0" h="1799" w="450">
                  <a:moveTo>
                    <a:pt x="169" y="1"/>
                  </a:moveTo>
                  <a:lnTo>
                    <a:pt x="1" y="1686"/>
                  </a:lnTo>
                  <a:cubicBezTo>
                    <a:pt x="1" y="1742"/>
                    <a:pt x="57" y="1798"/>
                    <a:pt x="113" y="1798"/>
                  </a:cubicBezTo>
                  <a:cubicBezTo>
                    <a:pt x="169" y="1798"/>
                    <a:pt x="225" y="1742"/>
                    <a:pt x="281" y="1686"/>
                  </a:cubicBezTo>
                  <a:lnTo>
                    <a:pt x="45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24"/>
            <p:cNvSpPr/>
            <p:nvPr/>
          </p:nvSpPr>
          <p:spPr>
            <a:xfrm>
              <a:off x="119242" y="294741"/>
              <a:ext cx="30708" cy="98243"/>
            </a:xfrm>
            <a:custGeom>
              <a:rect b="b" l="l" r="r" t="t"/>
              <a:pathLst>
                <a:path extrusionOk="0" h="1798" w="562">
                  <a:moveTo>
                    <a:pt x="337" y="0"/>
                  </a:moveTo>
                  <a:lnTo>
                    <a:pt x="0" y="1685"/>
                  </a:lnTo>
                  <a:cubicBezTo>
                    <a:pt x="0" y="1741"/>
                    <a:pt x="56" y="1797"/>
                    <a:pt x="113" y="1797"/>
                  </a:cubicBezTo>
                  <a:cubicBezTo>
                    <a:pt x="169" y="1797"/>
                    <a:pt x="225" y="1741"/>
                    <a:pt x="225" y="1685"/>
                  </a:cubicBezTo>
                  <a:lnTo>
                    <a:pt x="562" y="56"/>
                  </a:lnTo>
                  <a:lnTo>
                    <a:pt x="337"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24"/>
            <p:cNvSpPr/>
            <p:nvPr/>
          </p:nvSpPr>
          <p:spPr>
            <a:xfrm>
              <a:off x="-347225" y="58421"/>
              <a:ext cx="12294" cy="21528"/>
            </a:xfrm>
            <a:custGeom>
              <a:rect b="b" l="l" r="r" t="t"/>
              <a:pathLst>
                <a:path extrusionOk="0" h="394" w="225">
                  <a:moveTo>
                    <a:pt x="0" y="0"/>
                  </a:moveTo>
                  <a:lnTo>
                    <a:pt x="0" y="393"/>
                  </a:lnTo>
                  <a:lnTo>
                    <a:pt x="225" y="169"/>
                  </a:lnTo>
                  <a:lnTo>
                    <a:pt x="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24"/>
            <p:cNvSpPr/>
            <p:nvPr/>
          </p:nvSpPr>
          <p:spPr>
            <a:xfrm>
              <a:off x="469051" y="313101"/>
              <a:ext cx="21583" cy="98297"/>
            </a:xfrm>
            <a:custGeom>
              <a:rect b="b" l="l" r="r" t="t"/>
              <a:pathLst>
                <a:path extrusionOk="0" h="1799" w="395">
                  <a:moveTo>
                    <a:pt x="1" y="1"/>
                  </a:moveTo>
                  <a:lnTo>
                    <a:pt x="113" y="1686"/>
                  </a:lnTo>
                  <a:cubicBezTo>
                    <a:pt x="169" y="1742"/>
                    <a:pt x="226" y="1798"/>
                    <a:pt x="282" y="1798"/>
                  </a:cubicBezTo>
                  <a:cubicBezTo>
                    <a:pt x="338" y="1798"/>
                    <a:pt x="394" y="1742"/>
                    <a:pt x="394" y="1686"/>
                  </a:cubicBezTo>
                  <a:lnTo>
                    <a:pt x="22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24"/>
            <p:cNvSpPr/>
            <p:nvPr/>
          </p:nvSpPr>
          <p:spPr>
            <a:xfrm>
              <a:off x="-316572" y="125902"/>
              <a:ext cx="64530" cy="86003"/>
            </a:xfrm>
            <a:custGeom>
              <a:rect b="b" l="l" r="r" t="t"/>
              <a:pathLst>
                <a:path extrusionOk="0" h="1574" w="1181">
                  <a:moveTo>
                    <a:pt x="956" y="1"/>
                  </a:moveTo>
                  <a:lnTo>
                    <a:pt x="1" y="1405"/>
                  </a:lnTo>
                  <a:cubicBezTo>
                    <a:pt x="1" y="1461"/>
                    <a:pt x="1" y="1517"/>
                    <a:pt x="57" y="1574"/>
                  </a:cubicBezTo>
                  <a:lnTo>
                    <a:pt x="113" y="1574"/>
                  </a:lnTo>
                  <a:cubicBezTo>
                    <a:pt x="169" y="1574"/>
                    <a:pt x="226" y="1517"/>
                    <a:pt x="226" y="1517"/>
                  </a:cubicBezTo>
                  <a:lnTo>
                    <a:pt x="1180" y="113"/>
                  </a:lnTo>
                  <a:lnTo>
                    <a:pt x="95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24"/>
            <p:cNvSpPr/>
            <p:nvPr/>
          </p:nvSpPr>
          <p:spPr>
            <a:xfrm>
              <a:off x="5699" y="264033"/>
              <a:ext cx="43002" cy="98243"/>
            </a:xfrm>
            <a:custGeom>
              <a:rect b="b" l="l" r="r" t="t"/>
              <a:pathLst>
                <a:path extrusionOk="0" h="1798" w="787">
                  <a:moveTo>
                    <a:pt x="506" y="0"/>
                  </a:moveTo>
                  <a:lnTo>
                    <a:pt x="0" y="1685"/>
                  </a:lnTo>
                  <a:cubicBezTo>
                    <a:pt x="0" y="1741"/>
                    <a:pt x="56" y="1798"/>
                    <a:pt x="112" y="1798"/>
                  </a:cubicBezTo>
                  <a:lnTo>
                    <a:pt x="169" y="1798"/>
                  </a:lnTo>
                  <a:cubicBezTo>
                    <a:pt x="225" y="1798"/>
                    <a:pt x="281" y="1798"/>
                    <a:pt x="281" y="1741"/>
                  </a:cubicBezTo>
                  <a:lnTo>
                    <a:pt x="786" y="113"/>
                  </a:lnTo>
                  <a:lnTo>
                    <a:pt x="50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24"/>
            <p:cNvSpPr/>
            <p:nvPr/>
          </p:nvSpPr>
          <p:spPr>
            <a:xfrm>
              <a:off x="-107844" y="230265"/>
              <a:ext cx="49121" cy="95183"/>
            </a:xfrm>
            <a:custGeom>
              <a:rect b="b" l="l" r="r" t="t"/>
              <a:pathLst>
                <a:path extrusionOk="0" h="1742" w="899">
                  <a:moveTo>
                    <a:pt x="674" y="1"/>
                  </a:moveTo>
                  <a:lnTo>
                    <a:pt x="0" y="1573"/>
                  </a:lnTo>
                  <a:cubicBezTo>
                    <a:pt x="0" y="1629"/>
                    <a:pt x="0" y="1685"/>
                    <a:pt x="112" y="1742"/>
                  </a:cubicBezTo>
                  <a:cubicBezTo>
                    <a:pt x="169" y="1742"/>
                    <a:pt x="225" y="1685"/>
                    <a:pt x="281" y="1685"/>
                  </a:cubicBezTo>
                  <a:lnTo>
                    <a:pt x="899" y="113"/>
                  </a:lnTo>
                  <a:lnTo>
                    <a:pt x="674"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24"/>
            <p:cNvSpPr/>
            <p:nvPr/>
          </p:nvSpPr>
          <p:spPr>
            <a:xfrm>
              <a:off x="1337564" y="-1212081"/>
              <a:ext cx="178072" cy="73709"/>
            </a:xfrm>
            <a:custGeom>
              <a:rect b="b" l="l" r="r" t="t"/>
              <a:pathLst>
                <a:path extrusionOk="0" h="1349" w="3259">
                  <a:moveTo>
                    <a:pt x="3090" y="0"/>
                  </a:moveTo>
                  <a:lnTo>
                    <a:pt x="0" y="1067"/>
                  </a:lnTo>
                  <a:cubicBezTo>
                    <a:pt x="57" y="1180"/>
                    <a:pt x="113" y="1236"/>
                    <a:pt x="113" y="1348"/>
                  </a:cubicBezTo>
                  <a:lnTo>
                    <a:pt x="3146" y="281"/>
                  </a:lnTo>
                  <a:cubicBezTo>
                    <a:pt x="3202" y="225"/>
                    <a:pt x="3258" y="169"/>
                    <a:pt x="3258" y="113"/>
                  </a:cubicBezTo>
                  <a:cubicBezTo>
                    <a:pt x="3202" y="0"/>
                    <a:pt x="3146" y="0"/>
                    <a:pt x="3090"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24"/>
            <p:cNvSpPr/>
            <p:nvPr/>
          </p:nvSpPr>
          <p:spPr>
            <a:xfrm>
              <a:off x="1297676" y="-1307210"/>
              <a:ext cx="159603" cy="70595"/>
            </a:xfrm>
            <a:custGeom>
              <a:rect b="b" l="l" r="r" t="t"/>
              <a:pathLst>
                <a:path extrusionOk="0" h="1292" w="2921">
                  <a:moveTo>
                    <a:pt x="2303" y="0"/>
                  </a:moveTo>
                  <a:lnTo>
                    <a:pt x="0" y="1067"/>
                  </a:lnTo>
                  <a:lnTo>
                    <a:pt x="113" y="1292"/>
                  </a:lnTo>
                  <a:lnTo>
                    <a:pt x="292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24"/>
            <p:cNvSpPr/>
            <p:nvPr/>
          </p:nvSpPr>
          <p:spPr>
            <a:xfrm>
              <a:off x="1398926" y="-865332"/>
              <a:ext cx="184191" cy="21528"/>
            </a:xfrm>
            <a:custGeom>
              <a:rect b="b" l="l" r="r" t="t"/>
              <a:pathLst>
                <a:path extrusionOk="0" h="394" w="3371">
                  <a:moveTo>
                    <a:pt x="3202" y="1"/>
                  </a:moveTo>
                  <a:cubicBezTo>
                    <a:pt x="3212" y="1"/>
                    <a:pt x="3222" y="1"/>
                    <a:pt x="3232" y="2"/>
                  </a:cubicBezTo>
                  <a:lnTo>
                    <a:pt x="3232" y="2"/>
                  </a:lnTo>
                  <a:lnTo>
                    <a:pt x="3258" y="1"/>
                  </a:lnTo>
                  <a:close/>
                  <a:moveTo>
                    <a:pt x="3232" y="2"/>
                  </a:moveTo>
                  <a:lnTo>
                    <a:pt x="1" y="169"/>
                  </a:lnTo>
                  <a:lnTo>
                    <a:pt x="1" y="394"/>
                  </a:lnTo>
                  <a:lnTo>
                    <a:pt x="3258" y="225"/>
                  </a:lnTo>
                  <a:cubicBezTo>
                    <a:pt x="3314" y="225"/>
                    <a:pt x="3371" y="169"/>
                    <a:pt x="3371" y="113"/>
                  </a:cubicBezTo>
                  <a:cubicBezTo>
                    <a:pt x="3371" y="62"/>
                    <a:pt x="3324" y="11"/>
                    <a:pt x="3232" y="2"/>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24"/>
            <p:cNvSpPr/>
            <p:nvPr/>
          </p:nvSpPr>
          <p:spPr>
            <a:xfrm>
              <a:off x="1368272" y="-1101598"/>
              <a:ext cx="181077" cy="58356"/>
            </a:xfrm>
            <a:custGeom>
              <a:rect b="b" l="l" r="r" t="t"/>
              <a:pathLst>
                <a:path extrusionOk="0" h="1068" w="3314">
                  <a:moveTo>
                    <a:pt x="3145" y="0"/>
                  </a:moveTo>
                  <a:lnTo>
                    <a:pt x="0" y="786"/>
                  </a:lnTo>
                  <a:lnTo>
                    <a:pt x="56" y="1067"/>
                  </a:lnTo>
                  <a:lnTo>
                    <a:pt x="3202" y="281"/>
                  </a:lnTo>
                  <a:cubicBezTo>
                    <a:pt x="3258" y="281"/>
                    <a:pt x="3314" y="169"/>
                    <a:pt x="3314" y="112"/>
                  </a:cubicBezTo>
                  <a:cubicBezTo>
                    <a:pt x="3258" y="56"/>
                    <a:pt x="3202" y="0"/>
                    <a:pt x="3145"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24"/>
            <p:cNvSpPr/>
            <p:nvPr/>
          </p:nvSpPr>
          <p:spPr>
            <a:xfrm>
              <a:off x="1389746" y="-981935"/>
              <a:ext cx="181077" cy="39942"/>
            </a:xfrm>
            <a:custGeom>
              <a:rect b="b" l="l" r="r" t="t"/>
              <a:pathLst>
                <a:path extrusionOk="0" h="731" w="3314">
                  <a:moveTo>
                    <a:pt x="3202" y="1"/>
                  </a:moveTo>
                  <a:lnTo>
                    <a:pt x="0" y="450"/>
                  </a:lnTo>
                  <a:cubicBezTo>
                    <a:pt x="0" y="618"/>
                    <a:pt x="0" y="618"/>
                    <a:pt x="0" y="731"/>
                  </a:cubicBezTo>
                  <a:lnTo>
                    <a:pt x="3202" y="281"/>
                  </a:lnTo>
                  <a:cubicBezTo>
                    <a:pt x="3314" y="225"/>
                    <a:pt x="3314" y="169"/>
                    <a:pt x="3314" y="113"/>
                  </a:cubicBezTo>
                  <a:cubicBezTo>
                    <a:pt x="3314" y="57"/>
                    <a:pt x="3258" y="1"/>
                    <a:pt x="3202"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24"/>
            <p:cNvSpPr/>
            <p:nvPr/>
          </p:nvSpPr>
          <p:spPr>
            <a:xfrm>
              <a:off x="180603" y="221086"/>
              <a:ext cx="39942" cy="184137"/>
            </a:xfrm>
            <a:custGeom>
              <a:rect b="b" l="l" r="r" t="t"/>
              <a:pathLst>
                <a:path extrusionOk="0" h="3370" w="731">
                  <a:moveTo>
                    <a:pt x="506" y="0"/>
                  </a:moveTo>
                  <a:lnTo>
                    <a:pt x="0" y="3201"/>
                  </a:lnTo>
                  <a:cubicBezTo>
                    <a:pt x="0" y="3314"/>
                    <a:pt x="57" y="3370"/>
                    <a:pt x="113" y="3370"/>
                  </a:cubicBezTo>
                  <a:cubicBezTo>
                    <a:pt x="225" y="3370"/>
                    <a:pt x="225" y="3314"/>
                    <a:pt x="281" y="3258"/>
                  </a:cubicBezTo>
                  <a:lnTo>
                    <a:pt x="731" y="56"/>
                  </a:lnTo>
                  <a:lnTo>
                    <a:pt x="50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24"/>
            <p:cNvSpPr/>
            <p:nvPr/>
          </p:nvSpPr>
          <p:spPr>
            <a:xfrm>
              <a:off x="978521" y="27713"/>
              <a:ext cx="116656" cy="153484"/>
            </a:xfrm>
            <a:custGeom>
              <a:rect b="b" l="l" r="r" t="t"/>
              <a:pathLst>
                <a:path extrusionOk="0" h="2809" w="2135">
                  <a:moveTo>
                    <a:pt x="169" y="1"/>
                  </a:moveTo>
                  <a:lnTo>
                    <a:pt x="0" y="169"/>
                  </a:lnTo>
                  <a:lnTo>
                    <a:pt x="1910" y="2753"/>
                  </a:lnTo>
                  <a:cubicBezTo>
                    <a:pt x="1910" y="2753"/>
                    <a:pt x="1966" y="2809"/>
                    <a:pt x="2022" y="2809"/>
                  </a:cubicBezTo>
                  <a:lnTo>
                    <a:pt x="2078" y="2809"/>
                  </a:lnTo>
                  <a:cubicBezTo>
                    <a:pt x="2134" y="2753"/>
                    <a:pt x="2134" y="2640"/>
                    <a:pt x="2078" y="2584"/>
                  </a:cubicBezTo>
                  <a:lnTo>
                    <a:pt x="16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24"/>
            <p:cNvSpPr/>
            <p:nvPr/>
          </p:nvSpPr>
          <p:spPr>
            <a:xfrm>
              <a:off x="889511" y="86014"/>
              <a:ext cx="104417" cy="165013"/>
            </a:xfrm>
            <a:custGeom>
              <a:rect b="b" l="l" r="r" t="t"/>
              <a:pathLst>
                <a:path extrusionOk="0" h="3020" w="1911">
                  <a:moveTo>
                    <a:pt x="225" y="1"/>
                  </a:moveTo>
                  <a:lnTo>
                    <a:pt x="0" y="113"/>
                  </a:lnTo>
                  <a:lnTo>
                    <a:pt x="1685" y="2921"/>
                  </a:lnTo>
                  <a:cubicBezTo>
                    <a:pt x="1685" y="2961"/>
                    <a:pt x="1713" y="3001"/>
                    <a:pt x="1750" y="3001"/>
                  </a:cubicBezTo>
                  <a:cubicBezTo>
                    <a:pt x="1765" y="3001"/>
                    <a:pt x="1781" y="2994"/>
                    <a:pt x="1798" y="2978"/>
                  </a:cubicBezTo>
                  <a:cubicBezTo>
                    <a:pt x="1798" y="3006"/>
                    <a:pt x="1812" y="3020"/>
                    <a:pt x="1826" y="3020"/>
                  </a:cubicBezTo>
                  <a:cubicBezTo>
                    <a:pt x="1840" y="3020"/>
                    <a:pt x="1854" y="3006"/>
                    <a:pt x="1854" y="2978"/>
                  </a:cubicBezTo>
                  <a:cubicBezTo>
                    <a:pt x="1910" y="2978"/>
                    <a:pt x="1910" y="2865"/>
                    <a:pt x="1910" y="2809"/>
                  </a:cubicBez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24"/>
            <p:cNvSpPr/>
            <p:nvPr/>
          </p:nvSpPr>
          <p:spPr>
            <a:xfrm>
              <a:off x="1055236" y="-36708"/>
              <a:ext cx="128950" cy="144250"/>
            </a:xfrm>
            <a:custGeom>
              <a:rect b="b" l="l" r="r" t="t"/>
              <a:pathLst>
                <a:path extrusionOk="0" h="2640" w="2360">
                  <a:moveTo>
                    <a:pt x="169" y="0"/>
                  </a:moveTo>
                  <a:lnTo>
                    <a:pt x="0" y="169"/>
                  </a:lnTo>
                  <a:lnTo>
                    <a:pt x="2135" y="2584"/>
                  </a:lnTo>
                  <a:cubicBezTo>
                    <a:pt x="2191" y="2584"/>
                    <a:pt x="2191" y="2640"/>
                    <a:pt x="2247" y="2640"/>
                  </a:cubicBezTo>
                  <a:lnTo>
                    <a:pt x="2359" y="2640"/>
                  </a:lnTo>
                  <a:cubicBezTo>
                    <a:pt x="2359" y="2584"/>
                    <a:pt x="2359" y="2471"/>
                    <a:pt x="2359" y="2415"/>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24"/>
            <p:cNvSpPr/>
            <p:nvPr/>
          </p:nvSpPr>
          <p:spPr>
            <a:xfrm>
              <a:off x="803561" y="132076"/>
              <a:ext cx="89063" cy="168838"/>
            </a:xfrm>
            <a:custGeom>
              <a:rect b="b" l="l" r="r" t="t"/>
              <a:pathLst>
                <a:path extrusionOk="0" h="3090" w="1630">
                  <a:moveTo>
                    <a:pt x="226" y="0"/>
                  </a:moveTo>
                  <a:lnTo>
                    <a:pt x="1" y="113"/>
                  </a:lnTo>
                  <a:lnTo>
                    <a:pt x="1405" y="3033"/>
                  </a:lnTo>
                  <a:cubicBezTo>
                    <a:pt x="1405" y="3089"/>
                    <a:pt x="1461" y="3089"/>
                    <a:pt x="1517" y="3089"/>
                  </a:cubicBezTo>
                  <a:lnTo>
                    <a:pt x="1573" y="3089"/>
                  </a:lnTo>
                  <a:cubicBezTo>
                    <a:pt x="1630" y="3089"/>
                    <a:pt x="1630" y="2977"/>
                    <a:pt x="1630" y="2921"/>
                  </a:cubicBezTo>
                  <a:lnTo>
                    <a:pt x="22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24"/>
            <p:cNvSpPr/>
            <p:nvPr/>
          </p:nvSpPr>
          <p:spPr>
            <a:xfrm>
              <a:off x="1128892" y="-110364"/>
              <a:ext cx="144304" cy="128950"/>
            </a:xfrm>
            <a:custGeom>
              <a:rect b="b" l="l" r="r" t="t"/>
              <a:pathLst>
                <a:path extrusionOk="0" h="2360" w="2641">
                  <a:moveTo>
                    <a:pt x="169" y="0"/>
                  </a:moveTo>
                  <a:lnTo>
                    <a:pt x="0" y="169"/>
                  </a:lnTo>
                  <a:lnTo>
                    <a:pt x="2359" y="2359"/>
                  </a:lnTo>
                  <a:lnTo>
                    <a:pt x="2472" y="2359"/>
                  </a:lnTo>
                  <a:cubicBezTo>
                    <a:pt x="2528" y="2359"/>
                    <a:pt x="2528" y="2359"/>
                    <a:pt x="2584" y="2303"/>
                  </a:cubicBezTo>
                  <a:cubicBezTo>
                    <a:pt x="2640" y="2247"/>
                    <a:pt x="2640" y="2191"/>
                    <a:pt x="2584" y="2135"/>
                  </a:cubicBezTo>
                  <a:lnTo>
                    <a:pt x="169"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24"/>
            <p:cNvSpPr/>
            <p:nvPr/>
          </p:nvSpPr>
          <p:spPr>
            <a:xfrm>
              <a:off x="613303" y="202672"/>
              <a:ext cx="55296" cy="178017"/>
            </a:xfrm>
            <a:custGeom>
              <a:rect b="b" l="l" r="r" t="t"/>
              <a:pathLst>
                <a:path extrusionOk="0" h="3258" w="1012">
                  <a:moveTo>
                    <a:pt x="225" y="0"/>
                  </a:moveTo>
                  <a:lnTo>
                    <a:pt x="1" y="56"/>
                  </a:lnTo>
                  <a:lnTo>
                    <a:pt x="787" y="3201"/>
                  </a:lnTo>
                  <a:cubicBezTo>
                    <a:pt x="787" y="3258"/>
                    <a:pt x="843" y="3258"/>
                    <a:pt x="899" y="3258"/>
                  </a:cubicBezTo>
                  <a:cubicBezTo>
                    <a:pt x="955" y="3258"/>
                    <a:pt x="1012" y="3201"/>
                    <a:pt x="1012" y="3145"/>
                  </a:cubicBezTo>
                  <a:lnTo>
                    <a:pt x="225"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24"/>
            <p:cNvSpPr/>
            <p:nvPr/>
          </p:nvSpPr>
          <p:spPr>
            <a:xfrm>
              <a:off x="705372" y="171964"/>
              <a:ext cx="76769" cy="174957"/>
            </a:xfrm>
            <a:custGeom>
              <a:rect b="b" l="l" r="r" t="t"/>
              <a:pathLst>
                <a:path extrusionOk="0" h="3202" w="1405">
                  <a:moveTo>
                    <a:pt x="281" y="0"/>
                  </a:moveTo>
                  <a:lnTo>
                    <a:pt x="1" y="113"/>
                  </a:lnTo>
                  <a:lnTo>
                    <a:pt x="1124" y="3146"/>
                  </a:lnTo>
                  <a:cubicBezTo>
                    <a:pt x="1124" y="3202"/>
                    <a:pt x="1180" y="3202"/>
                    <a:pt x="1236" y="3202"/>
                  </a:cubicBezTo>
                  <a:lnTo>
                    <a:pt x="1292" y="3202"/>
                  </a:lnTo>
                  <a:cubicBezTo>
                    <a:pt x="1349" y="3202"/>
                    <a:pt x="1405" y="3146"/>
                    <a:pt x="1349" y="3033"/>
                  </a:cubicBez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24"/>
            <p:cNvSpPr/>
            <p:nvPr/>
          </p:nvSpPr>
          <p:spPr>
            <a:xfrm>
              <a:off x="1193313" y="-187079"/>
              <a:ext cx="153484" cy="116656"/>
            </a:xfrm>
            <a:custGeom>
              <a:rect b="b" l="l" r="r" t="t"/>
              <a:pathLst>
                <a:path extrusionOk="0" h="2135" w="2809">
                  <a:moveTo>
                    <a:pt x="113" y="0"/>
                  </a:moveTo>
                  <a:cubicBezTo>
                    <a:pt x="57" y="56"/>
                    <a:pt x="1" y="112"/>
                    <a:pt x="1" y="225"/>
                  </a:cubicBezTo>
                  <a:lnTo>
                    <a:pt x="2584" y="2134"/>
                  </a:lnTo>
                  <a:lnTo>
                    <a:pt x="2640" y="2134"/>
                  </a:lnTo>
                  <a:cubicBezTo>
                    <a:pt x="2697" y="2134"/>
                    <a:pt x="2697" y="2134"/>
                    <a:pt x="2753" y="2078"/>
                  </a:cubicBezTo>
                  <a:cubicBezTo>
                    <a:pt x="2809" y="2022"/>
                    <a:pt x="2809" y="1966"/>
                    <a:pt x="2753" y="1910"/>
                  </a:cubicBezTo>
                  <a:lnTo>
                    <a:pt x="11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24"/>
            <p:cNvSpPr/>
            <p:nvPr/>
          </p:nvSpPr>
          <p:spPr>
            <a:xfrm>
              <a:off x="1368272" y="-552297"/>
              <a:ext cx="178017" cy="55296"/>
            </a:xfrm>
            <a:custGeom>
              <a:rect b="b" l="l" r="r" t="t"/>
              <a:pathLst>
                <a:path extrusionOk="0" h="1012" w="3258">
                  <a:moveTo>
                    <a:pt x="56" y="1"/>
                  </a:moveTo>
                  <a:cubicBezTo>
                    <a:pt x="56" y="57"/>
                    <a:pt x="0" y="169"/>
                    <a:pt x="0" y="225"/>
                  </a:cubicBezTo>
                  <a:lnTo>
                    <a:pt x="3145" y="1012"/>
                  </a:lnTo>
                  <a:cubicBezTo>
                    <a:pt x="3258" y="1012"/>
                    <a:pt x="3258" y="787"/>
                    <a:pt x="3145" y="787"/>
                  </a:cubicBezTo>
                  <a:lnTo>
                    <a:pt x="3202" y="787"/>
                  </a:lnTo>
                  <a:lnTo>
                    <a:pt x="5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24"/>
            <p:cNvSpPr/>
            <p:nvPr/>
          </p:nvSpPr>
          <p:spPr>
            <a:xfrm>
              <a:off x="1389746" y="-653546"/>
              <a:ext cx="181077" cy="39942"/>
            </a:xfrm>
            <a:custGeom>
              <a:rect b="b" l="l" r="r" t="t"/>
              <a:pathLst>
                <a:path extrusionOk="0" h="731" w="3314">
                  <a:moveTo>
                    <a:pt x="0" y="0"/>
                  </a:moveTo>
                  <a:lnTo>
                    <a:pt x="0" y="225"/>
                  </a:lnTo>
                  <a:lnTo>
                    <a:pt x="3202" y="730"/>
                  </a:lnTo>
                  <a:cubicBezTo>
                    <a:pt x="3258" y="730"/>
                    <a:pt x="3314" y="674"/>
                    <a:pt x="3314" y="618"/>
                  </a:cubicBezTo>
                  <a:cubicBezTo>
                    <a:pt x="3314" y="506"/>
                    <a:pt x="3258" y="449"/>
                    <a:pt x="3202" y="449"/>
                  </a:cubicBezTo>
                  <a:lnTo>
                    <a:pt x="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24"/>
            <p:cNvSpPr/>
            <p:nvPr/>
          </p:nvSpPr>
          <p:spPr>
            <a:xfrm>
              <a:off x="1398926" y="-754849"/>
              <a:ext cx="184191" cy="24643"/>
            </a:xfrm>
            <a:custGeom>
              <a:rect b="b" l="l" r="r" t="t"/>
              <a:pathLst>
                <a:path extrusionOk="0" h="451" w="3371">
                  <a:moveTo>
                    <a:pt x="1" y="1"/>
                  </a:moveTo>
                  <a:lnTo>
                    <a:pt x="1" y="282"/>
                  </a:lnTo>
                  <a:lnTo>
                    <a:pt x="3258" y="450"/>
                  </a:lnTo>
                  <a:cubicBezTo>
                    <a:pt x="3314" y="450"/>
                    <a:pt x="3371" y="394"/>
                    <a:pt x="3371" y="338"/>
                  </a:cubicBezTo>
                  <a:cubicBezTo>
                    <a:pt x="3371" y="225"/>
                    <a:pt x="3314" y="169"/>
                    <a:pt x="3258" y="169"/>
                  </a:cubicBezTo>
                  <a:lnTo>
                    <a:pt x="1"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24"/>
            <p:cNvSpPr/>
            <p:nvPr/>
          </p:nvSpPr>
          <p:spPr>
            <a:xfrm>
              <a:off x="1337564" y="-457167"/>
              <a:ext cx="174957" cy="73709"/>
            </a:xfrm>
            <a:custGeom>
              <a:rect b="b" l="l" r="r" t="t"/>
              <a:pathLst>
                <a:path extrusionOk="0" h="1349" w="3202">
                  <a:moveTo>
                    <a:pt x="57" y="1"/>
                  </a:moveTo>
                  <a:cubicBezTo>
                    <a:pt x="57" y="57"/>
                    <a:pt x="0" y="169"/>
                    <a:pt x="0" y="225"/>
                  </a:cubicBezTo>
                  <a:lnTo>
                    <a:pt x="3033" y="1349"/>
                  </a:lnTo>
                  <a:lnTo>
                    <a:pt x="3090" y="1349"/>
                  </a:lnTo>
                  <a:cubicBezTo>
                    <a:pt x="3146" y="1292"/>
                    <a:pt x="3202" y="1292"/>
                    <a:pt x="3202" y="1236"/>
                  </a:cubicBezTo>
                  <a:cubicBezTo>
                    <a:pt x="3202" y="1180"/>
                    <a:pt x="3202" y="1124"/>
                    <a:pt x="3146" y="1068"/>
                  </a:cubicBezTo>
                  <a:lnTo>
                    <a:pt x="5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24"/>
            <p:cNvSpPr/>
            <p:nvPr/>
          </p:nvSpPr>
          <p:spPr>
            <a:xfrm>
              <a:off x="1251614" y="-273029"/>
              <a:ext cx="162718" cy="101303"/>
            </a:xfrm>
            <a:custGeom>
              <a:rect b="b" l="l" r="r" t="t"/>
              <a:pathLst>
                <a:path extrusionOk="0" h="1854" w="2978">
                  <a:moveTo>
                    <a:pt x="113" y="1"/>
                  </a:moveTo>
                  <a:lnTo>
                    <a:pt x="1" y="225"/>
                  </a:lnTo>
                  <a:lnTo>
                    <a:pt x="2753" y="1854"/>
                  </a:lnTo>
                  <a:lnTo>
                    <a:pt x="2809" y="1854"/>
                  </a:lnTo>
                  <a:cubicBezTo>
                    <a:pt x="2865" y="1854"/>
                    <a:pt x="2921" y="1854"/>
                    <a:pt x="2921" y="1798"/>
                  </a:cubicBezTo>
                  <a:cubicBezTo>
                    <a:pt x="2978" y="1742"/>
                    <a:pt x="2921" y="1685"/>
                    <a:pt x="2865" y="1629"/>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24"/>
            <p:cNvSpPr/>
            <p:nvPr/>
          </p:nvSpPr>
          <p:spPr>
            <a:xfrm>
              <a:off x="508994" y="221086"/>
              <a:ext cx="39942" cy="184137"/>
            </a:xfrm>
            <a:custGeom>
              <a:rect b="b" l="l" r="r" t="t"/>
              <a:pathLst>
                <a:path extrusionOk="0" h="3370" w="731">
                  <a:moveTo>
                    <a:pt x="281" y="0"/>
                  </a:moveTo>
                  <a:lnTo>
                    <a:pt x="0" y="56"/>
                  </a:lnTo>
                  <a:lnTo>
                    <a:pt x="449" y="3258"/>
                  </a:lnTo>
                  <a:cubicBezTo>
                    <a:pt x="506" y="3314"/>
                    <a:pt x="562" y="3370"/>
                    <a:pt x="618" y="3370"/>
                  </a:cubicBezTo>
                  <a:cubicBezTo>
                    <a:pt x="674" y="3370"/>
                    <a:pt x="730" y="3314"/>
                    <a:pt x="730" y="3201"/>
                  </a:cubicBez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24"/>
            <p:cNvSpPr/>
            <p:nvPr/>
          </p:nvSpPr>
          <p:spPr>
            <a:xfrm>
              <a:off x="1297676" y="-362038"/>
              <a:ext cx="168838" cy="89063"/>
            </a:xfrm>
            <a:custGeom>
              <a:rect b="b" l="l" r="r" t="t"/>
              <a:pathLst>
                <a:path extrusionOk="0" h="1630" w="3090">
                  <a:moveTo>
                    <a:pt x="113" y="1"/>
                  </a:moveTo>
                  <a:lnTo>
                    <a:pt x="0" y="225"/>
                  </a:lnTo>
                  <a:lnTo>
                    <a:pt x="2921" y="1630"/>
                  </a:lnTo>
                  <a:lnTo>
                    <a:pt x="2977" y="1630"/>
                  </a:lnTo>
                  <a:cubicBezTo>
                    <a:pt x="3033" y="1630"/>
                    <a:pt x="3089" y="1630"/>
                    <a:pt x="3089" y="1573"/>
                  </a:cubicBezTo>
                  <a:cubicBezTo>
                    <a:pt x="3089" y="1517"/>
                    <a:pt x="3089" y="1405"/>
                    <a:pt x="3033" y="1405"/>
                  </a:cubicBezTo>
                  <a:lnTo>
                    <a:pt x="113"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24"/>
            <p:cNvSpPr/>
            <p:nvPr/>
          </p:nvSpPr>
          <p:spPr>
            <a:xfrm>
              <a:off x="410750" y="233325"/>
              <a:ext cx="21528" cy="184191"/>
            </a:xfrm>
            <a:custGeom>
              <a:rect b="b" l="l" r="r" t="t"/>
              <a:pathLst>
                <a:path extrusionOk="0" h="3371" w="394">
                  <a:moveTo>
                    <a:pt x="1" y="1"/>
                  </a:moveTo>
                  <a:lnTo>
                    <a:pt x="169" y="3258"/>
                  </a:lnTo>
                  <a:cubicBezTo>
                    <a:pt x="169" y="3314"/>
                    <a:pt x="225" y="3371"/>
                    <a:pt x="282" y="3371"/>
                  </a:cubicBezTo>
                  <a:cubicBezTo>
                    <a:pt x="338" y="3371"/>
                    <a:pt x="394" y="3314"/>
                    <a:pt x="394" y="3202"/>
                  </a:cubicBezTo>
                  <a:lnTo>
                    <a:pt x="22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24"/>
            <p:cNvSpPr/>
            <p:nvPr/>
          </p:nvSpPr>
          <p:spPr>
            <a:xfrm>
              <a:off x="60940" y="202672"/>
              <a:ext cx="58356" cy="178017"/>
            </a:xfrm>
            <a:custGeom>
              <a:rect b="b" l="l" r="r" t="t"/>
              <a:pathLst>
                <a:path extrusionOk="0" h="3258" w="1068">
                  <a:moveTo>
                    <a:pt x="843" y="0"/>
                  </a:moveTo>
                  <a:lnTo>
                    <a:pt x="56" y="3089"/>
                  </a:lnTo>
                  <a:cubicBezTo>
                    <a:pt x="0" y="3145"/>
                    <a:pt x="56" y="3258"/>
                    <a:pt x="112" y="3258"/>
                  </a:cubicBezTo>
                  <a:cubicBezTo>
                    <a:pt x="169" y="3258"/>
                    <a:pt x="225" y="3201"/>
                    <a:pt x="281" y="3145"/>
                  </a:cubicBezTo>
                  <a:lnTo>
                    <a:pt x="1067" y="56"/>
                  </a:lnTo>
                  <a:lnTo>
                    <a:pt x="8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24"/>
            <p:cNvSpPr/>
            <p:nvPr/>
          </p:nvSpPr>
          <p:spPr>
            <a:xfrm>
              <a:off x="-49543" y="171964"/>
              <a:ext cx="76769" cy="174957"/>
            </a:xfrm>
            <a:custGeom>
              <a:rect b="b" l="l" r="r" t="t"/>
              <a:pathLst>
                <a:path extrusionOk="0" h="3202" w="1405">
                  <a:moveTo>
                    <a:pt x="1123" y="0"/>
                  </a:moveTo>
                  <a:lnTo>
                    <a:pt x="56" y="3033"/>
                  </a:lnTo>
                  <a:cubicBezTo>
                    <a:pt x="0" y="3089"/>
                    <a:pt x="56" y="3202"/>
                    <a:pt x="112" y="3202"/>
                  </a:cubicBezTo>
                  <a:lnTo>
                    <a:pt x="169" y="3202"/>
                  </a:lnTo>
                  <a:cubicBezTo>
                    <a:pt x="225" y="3202"/>
                    <a:pt x="281" y="3146"/>
                    <a:pt x="337" y="3089"/>
                  </a:cubicBezTo>
                  <a:lnTo>
                    <a:pt x="1404" y="57"/>
                  </a:lnTo>
                  <a:lnTo>
                    <a:pt x="112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24"/>
            <p:cNvSpPr/>
            <p:nvPr/>
          </p:nvSpPr>
          <p:spPr>
            <a:xfrm>
              <a:off x="-347225" y="-39768"/>
              <a:ext cx="24588" cy="39942"/>
            </a:xfrm>
            <a:custGeom>
              <a:rect b="b" l="l" r="r" t="t"/>
              <a:pathLst>
                <a:path extrusionOk="0" h="731" w="450">
                  <a:moveTo>
                    <a:pt x="281" y="0"/>
                  </a:moveTo>
                  <a:lnTo>
                    <a:pt x="0" y="337"/>
                  </a:lnTo>
                  <a:lnTo>
                    <a:pt x="0" y="730"/>
                  </a:lnTo>
                  <a:lnTo>
                    <a:pt x="450" y="225"/>
                  </a:lnTo>
                  <a:lnTo>
                    <a:pt x="281"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24"/>
            <p:cNvSpPr/>
            <p:nvPr/>
          </p:nvSpPr>
          <p:spPr>
            <a:xfrm>
              <a:off x="297207" y="233325"/>
              <a:ext cx="24643" cy="184191"/>
            </a:xfrm>
            <a:custGeom>
              <a:rect b="b" l="l" r="r" t="t"/>
              <a:pathLst>
                <a:path extrusionOk="0" h="3371" w="451">
                  <a:moveTo>
                    <a:pt x="169" y="1"/>
                  </a:moveTo>
                  <a:lnTo>
                    <a:pt x="1" y="3202"/>
                  </a:lnTo>
                  <a:cubicBezTo>
                    <a:pt x="1" y="3314"/>
                    <a:pt x="57" y="3371"/>
                    <a:pt x="113" y="3371"/>
                  </a:cubicBezTo>
                  <a:cubicBezTo>
                    <a:pt x="225" y="3371"/>
                    <a:pt x="282" y="3314"/>
                    <a:pt x="282" y="3202"/>
                  </a:cubicBezTo>
                  <a:lnTo>
                    <a:pt x="45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24"/>
            <p:cNvSpPr/>
            <p:nvPr/>
          </p:nvSpPr>
          <p:spPr>
            <a:xfrm>
              <a:off x="-163086" y="132076"/>
              <a:ext cx="92068" cy="168838"/>
            </a:xfrm>
            <a:custGeom>
              <a:rect b="b" l="l" r="r" t="t"/>
              <a:pathLst>
                <a:path extrusionOk="0" h="3090" w="1685">
                  <a:moveTo>
                    <a:pt x="1460" y="0"/>
                  </a:moveTo>
                  <a:lnTo>
                    <a:pt x="56" y="2921"/>
                  </a:lnTo>
                  <a:cubicBezTo>
                    <a:pt x="0" y="2977"/>
                    <a:pt x="56" y="3033"/>
                    <a:pt x="112" y="3089"/>
                  </a:cubicBezTo>
                  <a:lnTo>
                    <a:pt x="169" y="3089"/>
                  </a:lnTo>
                  <a:cubicBezTo>
                    <a:pt x="225" y="3089"/>
                    <a:pt x="281" y="3033"/>
                    <a:pt x="281" y="2977"/>
                  </a:cubicBezTo>
                  <a:lnTo>
                    <a:pt x="1685" y="113"/>
                  </a:lnTo>
                  <a:lnTo>
                    <a:pt x="146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24"/>
            <p:cNvSpPr/>
            <p:nvPr/>
          </p:nvSpPr>
          <p:spPr>
            <a:xfrm>
              <a:off x="-347225" y="24653"/>
              <a:ext cx="104362" cy="147364"/>
            </a:xfrm>
            <a:custGeom>
              <a:rect b="b" l="l" r="r" t="t"/>
              <a:pathLst>
                <a:path extrusionOk="0" h="2697" w="1910">
                  <a:moveTo>
                    <a:pt x="1685" y="1"/>
                  </a:moveTo>
                  <a:lnTo>
                    <a:pt x="0" y="2247"/>
                  </a:lnTo>
                  <a:lnTo>
                    <a:pt x="0" y="2696"/>
                  </a:lnTo>
                  <a:lnTo>
                    <a:pt x="1910" y="169"/>
                  </a:lnTo>
                  <a:lnTo>
                    <a:pt x="1685"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24"/>
            <p:cNvSpPr/>
            <p:nvPr/>
          </p:nvSpPr>
          <p:spPr>
            <a:xfrm>
              <a:off x="-264390" y="82954"/>
              <a:ext cx="104417" cy="162718"/>
            </a:xfrm>
            <a:custGeom>
              <a:rect b="b" l="l" r="r" t="t"/>
              <a:pathLst>
                <a:path extrusionOk="0" h="2978" w="1911">
                  <a:moveTo>
                    <a:pt x="1686" y="1"/>
                  </a:moveTo>
                  <a:lnTo>
                    <a:pt x="57" y="2809"/>
                  </a:lnTo>
                  <a:cubicBezTo>
                    <a:pt x="1" y="2865"/>
                    <a:pt x="1" y="2921"/>
                    <a:pt x="113" y="2977"/>
                  </a:cubicBezTo>
                  <a:lnTo>
                    <a:pt x="169" y="2977"/>
                  </a:lnTo>
                  <a:cubicBezTo>
                    <a:pt x="225" y="2977"/>
                    <a:pt x="225" y="2921"/>
                    <a:pt x="281" y="2921"/>
                  </a:cubicBezTo>
                  <a:lnTo>
                    <a:pt x="1910" y="113"/>
                  </a:lnTo>
                  <a:lnTo>
                    <a:pt x="168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24"/>
            <p:cNvSpPr/>
            <p:nvPr/>
          </p:nvSpPr>
          <p:spPr>
            <a:xfrm>
              <a:off x="-347225" y="-1307210"/>
              <a:ext cx="1896554" cy="1436267"/>
            </a:xfrm>
            <a:custGeom>
              <a:rect b="b" l="l" r="r" t="t"/>
              <a:pathLst>
                <a:path extrusionOk="0" h="26286" w="34710">
                  <a:moveTo>
                    <a:pt x="26791" y="0"/>
                  </a:moveTo>
                  <a:cubicBezTo>
                    <a:pt x="31677" y="7358"/>
                    <a:pt x="29936" y="17355"/>
                    <a:pt x="22747" y="22578"/>
                  </a:cubicBezTo>
                  <a:cubicBezTo>
                    <a:pt x="19818" y="24706"/>
                    <a:pt x="16413" y="25734"/>
                    <a:pt x="13035" y="25734"/>
                  </a:cubicBezTo>
                  <a:cubicBezTo>
                    <a:pt x="8121" y="25734"/>
                    <a:pt x="3262" y="23560"/>
                    <a:pt x="0" y="19433"/>
                  </a:cubicBezTo>
                  <a:lnTo>
                    <a:pt x="0" y="20163"/>
                  </a:lnTo>
                  <a:cubicBezTo>
                    <a:pt x="3258" y="24039"/>
                    <a:pt x="8032" y="26285"/>
                    <a:pt x="13087" y="26285"/>
                  </a:cubicBezTo>
                  <a:cubicBezTo>
                    <a:pt x="26566" y="26285"/>
                    <a:pt x="34710" y="11289"/>
                    <a:pt x="2729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24"/>
            <p:cNvSpPr/>
            <p:nvPr/>
          </p:nvSpPr>
          <p:spPr>
            <a:xfrm>
              <a:off x="67060" y="-1097773"/>
              <a:ext cx="107477" cy="106712"/>
            </a:xfrm>
            <a:custGeom>
              <a:rect b="b" l="l" r="r" t="t"/>
              <a:pathLst>
                <a:path extrusionOk="0" h="1953" w="1967">
                  <a:moveTo>
                    <a:pt x="169" y="0"/>
                  </a:moveTo>
                  <a:cubicBezTo>
                    <a:pt x="127" y="0"/>
                    <a:pt x="85" y="14"/>
                    <a:pt x="57" y="42"/>
                  </a:cubicBezTo>
                  <a:cubicBezTo>
                    <a:pt x="0" y="99"/>
                    <a:pt x="0" y="155"/>
                    <a:pt x="57" y="211"/>
                  </a:cubicBezTo>
                  <a:lnTo>
                    <a:pt x="1798" y="1952"/>
                  </a:lnTo>
                  <a:lnTo>
                    <a:pt x="1966" y="1727"/>
                  </a:lnTo>
                  <a:lnTo>
                    <a:pt x="281" y="42"/>
                  </a:lnTo>
                  <a:cubicBezTo>
                    <a:pt x="253" y="14"/>
                    <a:pt x="211" y="0"/>
                    <a:pt x="16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24"/>
            <p:cNvSpPr/>
            <p:nvPr/>
          </p:nvSpPr>
          <p:spPr>
            <a:xfrm>
              <a:off x="-187674" y="-810091"/>
              <a:ext cx="276260" cy="12349"/>
            </a:xfrm>
            <a:custGeom>
              <a:rect b="b" l="l" r="r" t="t"/>
              <a:pathLst>
                <a:path extrusionOk="0" h="226" w="5056">
                  <a:moveTo>
                    <a:pt x="113" y="1"/>
                  </a:moveTo>
                  <a:cubicBezTo>
                    <a:pt x="57" y="1"/>
                    <a:pt x="1" y="57"/>
                    <a:pt x="1" y="113"/>
                  </a:cubicBezTo>
                  <a:cubicBezTo>
                    <a:pt x="1" y="169"/>
                    <a:pt x="57" y="225"/>
                    <a:pt x="113" y="225"/>
                  </a:cubicBezTo>
                  <a:lnTo>
                    <a:pt x="5056" y="225"/>
                  </a:lnTo>
                  <a:lnTo>
                    <a:pt x="5056" y="169"/>
                  </a:lnTo>
                  <a:lnTo>
                    <a:pt x="5056"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24"/>
            <p:cNvSpPr/>
            <p:nvPr/>
          </p:nvSpPr>
          <p:spPr>
            <a:xfrm>
              <a:off x="355508" y="-1310325"/>
              <a:ext cx="15408" cy="230253"/>
            </a:xfrm>
            <a:custGeom>
              <a:rect b="b" l="l" r="r" t="t"/>
              <a:pathLst>
                <a:path extrusionOk="0" h="4214" w="282">
                  <a:moveTo>
                    <a:pt x="1" y="1"/>
                  </a:moveTo>
                  <a:lnTo>
                    <a:pt x="1" y="4213"/>
                  </a:lnTo>
                  <a:lnTo>
                    <a:pt x="282" y="4213"/>
                  </a:lnTo>
                  <a:lnTo>
                    <a:pt x="28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24"/>
            <p:cNvSpPr/>
            <p:nvPr/>
          </p:nvSpPr>
          <p:spPr>
            <a:xfrm>
              <a:off x="-34243" y="-1196727"/>
              <a:ext cx="948277" cy="943414"/>
            </a:xfrm>
            <a:custGeom>
              <a:rect b="b" l="l" r="r" t="t"/>
              <a:pathLst>
                <a:path extrusionOk="0" h="17266" w="17355">
                  <a:moveTo>
                    <a:pt x="9493" y="0"/>
                  </a:moveTo>
                  <a:lnTo>
                    <a:pt x="9212" y="899"/>
                  </a:lnTo>
                  <a:cubicBezTo>
                    <a:pt x="10167" y="1179"/>
                    <a:pt x="11065" y="1685"/>
                    <a:pt x="11852" y="2415"/>
                  </a:cubicBezTo>
                  <a:lnTo>
                    <a:pt x="10785" y="3482"/>
                  </a:lnTo>
                  <a:lnTo>
                    <a:pt x="11009" y="3651"/>
                  </a:lnTo>
                  <a:lnTo>
                    <a:pt x="12020" y="2584"/>
                  </a:lnTo>
                  <a:cubicBezTo>
                    <a:pt x="13200" y="3819"/>
                    <a:pt x="13874" y="5392"/>
                    <a:pt x="13930" y="7021"/>
                  </a:cubicBezTo>
                  <a:lnTo>
                    <a:pt x="12469" y="7021"/>
                  </a:lnTo>
                  <a:lnTo>
                    <a:pt x="12469" y="7245"/>
                  </a:lnTo>
                  <a:lnTo>
                    <a:pt x="12469" y="7358"/>
                  </a:lnTo>
                  <a:lnTo>
                    <a:pt x="13874" y="7358"/>
                  </a:lnTo>
                  <a:cubicBezTo>
                    <a:pt x="13817" y="8986"/>
                    <a:pt x="13200" y="10615"/>
                    <a:pt x="12020" y="11795"/>
                  </a:cubicBezTo>
                  <a:lnTo>
                    <a:pt x="11009" y="10784"/>
                  </a:lnTo>
                  <a:lnTo>
                    <a:pt x="10841" y="11008"/>
                  </a:lnTo>
                  <a:lnTo>
                    <a:pt x="11852" y="12019"/>
                  </a:lnTo>
                  <a:cubicBezTo>
                    <a:pt x="10616" y="13199"/>
                    <a:pt x="9043" y="13873"/>
                    <a:pt x="7359" y="13873"/>
                  </a:cubicBezTo>
                  <a:lnTo>
                    <a:pt x="7359" y="12412"/>
                  </a:lnTo>
                  <a:lnTo>
                    <a:pt x="7078" y="12412"/>
                  </a:lnTo>
                  <a:lnTo>
                    <a:pt x="7078" y="13873"/>
                  </a:lnTo>
                  <a:cubicBezTo>
                    <a:pt x="5393" y="13873"/>
                    <a:pt x="3820" y="13199"/>
                    <a:pt x="2585" y="12019"/>
                  </a:cubicBezTo>
                  <a:lnTo>
                    <a:pt x="3708" y="10896"/>
                  </a:lnTo>
                  <a:lnTo>
                    <a:pt x="3539" y="10727"/>
                  </a:lnTo>
                  <a:lnTo>
                    <a:pt x="2416" y="11851"/>
                  </a:lnTo>
                  <a:cubicBezTo>
                    <a:pt x="1686" y="11121"/>
                    <a:pt x="1180" y="10222"/>
                    <a:pt x="900" y="9211"/>
                  </a:cubicBezTo>
                  <a:lnTo>
                    <a:pt x="1" y="9492"/>
                  </a:lnTo>
                  <a:cubicBezTo>
                    <a:pt x="956" y="12637"/>
                    <a:pt x="3820" y="14771"/>
                    <a:pt x="7078" y="14827"/>
                  </a:cubicBezTo>
                  <a:lnTo>
                    <a:pt x="7078" y="17186"/>
                  </a:lnTo>
                  <a:cubicBezTo>
                    <a:pt x="7117" y="17226"/>
                    <a:pt x="7157" y="17266"/>
                    <a:pt x="7197" y="17266"/>
                  </a:cubicBezTo>
                  <a:cubicBezTo>
                    <a:pt x="7213" y="17266"/>
                    <a:pt x="7230" y="17259"/>
                    <a:pt x="7246" y="17243"/>
                  </a:cubicBezTo>
                  <a:cubicBezTo>
                    <a:pt x="7359" y="17243"/>
                    <a:pt x="7415" y="17186"/>
                    <a:pt x="7415" y="17130"/>
                  </a:cubicBezTo>
                  <a:lnTo>
                    <a:pt x="7415" y="14827"/>
                  </a:lnTo>
                  <a:cubicBezTo>
                    <a:pt x="11459" y="14715"/>
                    <a:pt x="14772" y="11401"/>
                    <a:pt x="14828" y="7358"/>
                  </a:cubicBezTo>
                  <a:lnTo>
                    <a:pt x="17187" y="7358"/>
                  </a:lnTo>
                  <a:cubicBezTo>
                    <a:pt x="17343" y="7358"/>
                    <a:pt x="17355" y="7070"/>
                    <a:pt x="17223" y="7070"/>
                  </a:cubicBezTo>
                  <a:cubicBezTo>
                    <a:pt x="17212" y="7070"/>
                    <a:pt x="17200" y="7072"/>
                    <a:pt x="17187" y="7077"/>
                  </a:cubicBezTo>
                  <a:lnTo>
                    <a:pt x="14828" y="7077"/>
                  </a:lnTo>
                  <a:cubicBezTo>
                    <a:pt x="14772" y="5111"/>
                    <a:pt x="13986" y="3258"/>
                    <a:pt x="12638" y="1910"/>
                  </a:cubicBezTo>
                  <a:lnTo>
                    <a:pt x="12638" y="1853"/>
                  </a:lnTo>
                  <a:cubicBezTo>
                    <a:pt x="12638" y="1835"/>
                    <a:pt x="12638" y="1828"/>
                    <a:pt x="12636" y="1828"/>
                  </a:cubicBezTo>
                  <a:cubicBezTo>
                    <a:pt x="12632" y="1828"/>
                    <a:pt x="12619" y="1853"/>
                    <a:pt x="12582" y="1853"/>
                  </a:cubicBezTo>
                  <a:cubicBezTo>
                    <a:pt x="11683" y="1011"/>
                    <a:pt x="10616" y="337"/>
                    <a:pt x="9493"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24"/>
            <p:cNvSpPr/>
            <p:nvPr/>
          </p:nvSpPr>
          <p:spPr>
            <a:xfrm>
              <a:off x="-175380" y="-1307210"/>
              <a:ext cx="1402500" cy="1288466"/>
            </a:xfrm>
            <a:custGeom>
              <a:rect b="b" l="l" r="r" t="t"/>
              <a:pathLst>
                <a:path extrusionOk="0" h="23581" w="25668">
                  <a:moveTo>
                    <a:pt x="18647" y="0"/>
                  </a:moveTo>
                  <a:cubicBezTo>
                    <a:pt x="21231" y="2415"/>
                    <a:pt x="22691" y="5785"/>
                    <a:pt x="22635" y="9267"/>
                  </a:cubicBezTo>
                  <a:cubicBezTo>
                    <a:pt x="22673" y="16981"/>
                    <a:pt x="16387" y="22072"/>
                    <a:pt x="9830" y="22072"/>
                  </a:cubicBezTo>
                  <a:cubicBezTo>
                    <a:pt x="6695" y="22072"/>
                    <a:pt x="3497" y="20908"/>
                    <a:pt x="899" y="18310"/>
                  </a:cubicBezTo>
                  <a:lnTo>
                    <a:pt x="0" y="19208"/>
                  </a:lnTo>
                  <a:cubicBezTo>
                    <a:pt x="2764" y="22118"/>
                    <a:pt x="6463" y="23580"/>
                    <a:pt x="10175" y="23580"/>
                  </a:cubicBezTo>
                  <a:cubicBezTo>
                    <a:pt x="13628" y="23580"/>
                    <a:pt x="17092" y="22315"/>
                    <a:pt x="19826" y="19770"/>
                  </a:cubicBezTo>
                  <a:cubicBezTo>
                    <a:pt x="25443" y="14434"/>
                    <a:pt x="25668" y="5617"/>
                    <a:pt x="20388"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24"/>
            <p:cNvSpPr/>
            <p:nvPr/>
          </p:nvSpPr>
          <p:spPr>
            <a:xfrm>
              <a:off x="622537" y="-1307210"/>
              <a:ext cx="494110" cy="807142"/>
            </a:xfrm>
            <a:custGeom>
              <a:rect b="b" l="l" r="r" t="t"/>
              <a:pathLst>
                <a:path extrusionOk="0" h="14772" w="9043">
                  <a:moveTo>
                    <a:pt x="0" y="0"/>
                  </a:moveTo>
                  <a:cubicBezTo>
                    <a:pt x="730" y="393"/>
                    <a:pt x="1460" y="843"/>
                    <a:pt x="2134" y="1404"/>
                  </a:cubicBezTo>
                  <a:lnTo>
                    <a:pt x="2640" y="786"/>
                  </a:lnTo>
                  <a:cubicBezTo>
                    <a:pt x="6403" y="4156"/>
                    <a:pt x="7582" y="9548"/>
                    <a:pt x="5448" y="14154"/>
                  </a:cubicBezTo>
                  <a:lnTo>
                    <a:pt x="6740" y="14771"/>
                  </a:lnTo>
                  <a:cubicBezTo>
                    <a:pt x="9043" y="9717"/>
                    <a:pt x="7863" y="3763"/>
                    <a:pt x="3819"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24"/>
            <p:cNvSpPr/>
            <p:nvPr/>
          </p:nvSpPr>
          <p:spPr>
            <a:xfrm>
              <a:off x="-347225" y="-1304151"/>
              <a:ext cx="702780" cy="1190770"/>
            </a:xfrm>
            <a:custGeom>
              <a:rect b="b" l="l" r="r" t="t"/>
              <a:pathLst>
                <a:path extrusionOk="0" h="21793" w="12862">
                  <a:moveTo>
                    <a:pt x="4100" y="0"/>
                  </a:moveTo>
                  <a:cubicBezTo>
                    <a:pt x="1517" y="2415"/>
                    <a:pt x="56" y="5785"/>
                    <a:pt x="0" y="9324"/>
                  </a:cubicBezTo>
                  <a:cubicBezTo>
                    <a:pt x="0" y="10728"/>
                    <a:pt x="281" y="12132"/>
                    <a:pt x="730" y="13536"/>
                  </a:cubicBezTo>
                  <a:lnTo>
                    <a:pt x="1067" y="13424"/>
                  </a:lnTo>
                  <a:cubicBezTo>
                    <a:pt x="2808" y="18422"/>
                    <a:pt x="7526" y="21792"/>
                    <a:pt x="12862" y="21792"/>
                  </a:cubicBezTo>
                  <a:lnTo>
                    <a:pt x="12862" y="19883"/>
                  </a:lnTo>
                  <a:cubicBezTo>
                    <a:pt x="7863" y="19883"/>
                    <a:pt x="3482" y="16400"/>
                    <a:pt x="2471" y="11458"/>
                  </a:cubicBezTo>
                  <a:cubicBezTo>
                    <a:pt x="2359" y="10784"/>
                    <a:pt x="2303" y="10054"/>
                    <a:pt x="2303" y="9380"/>
                  </a:cubicBezTo>
                  <a:lnTo>
                    <a:pt x="1460" y="9380"/>
                  </a:lnTo>
                  <a:cubicBezTo>
                    <a:pt x="1460" y="6403"/>
                    <a:pt x="2640" y="3482"/>
                    <a:pt x="4718" y="1404"/>
                  </a:cubicBezTo>
                  <a:lnTo>
                    <a:pt x="5336" y="1966"/>
                  </a:lnTo>
                  <a:cubicBezTo>
                    <a:pt x="6066" y="1180"/>
                    <a:pt x="7021" y="506"/>
                    <a:pt x="7976"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24"/>
            <p:cNvSpPr/>
            <p:nvPr/>
          </p:nvSpPr>
          <p:spPr>
            <a:xfrm>
              <a:off x="407690" y="-935873"/>
              <a:ext cx="86003" cy="85949"/>
            </a:xfrm>
            <a:custGeom>
              <a:rect b="b" l="l" r="r" t="t"/>
              <a:pathLst>
                <a:path extrusionOk="0" h="1573" w="1574">
                  <a:moveTo>
                    <a:pt x="1236" y="0"/>
                  </a:moveTo>
                  <a:lnTo>
                    <a:pt x="1" y="1236"/>
                  </a:lnTo>
                  <a:cubicBezTo>
                    <a:pt x="113" y="1348"/>
                    <a:pt x="225" y="1460"/>
                    <a:pt x="338" y="1573"/>
                  </a:cubicBezTo>
                  <a:lnTo>
                    <a:pt x="1573" y="337"/>
                  </a:lnTo>
                  <a:lnTo>
                    <a:pt x="1236"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24"/>
            <p:cNvSpPr/>
            <p:nvPr/>
          </p:nvSpPr>
          <p:spPr>
            <a:xfrm>
              <a:off x="226611" y="-751789"/>
              <a:ext cx="82944" cy="86003"/>
            </a:xfrm>
            <a:custGeom>
              <a:rect b="b" l="l" r="r" t="t"/>
              <a:pathLst>
                <a:path extrusionOk="0" h="1574" w="1518">
                  <a:moveTo>
                    <a:pt x="1180" y="1"/>
                  </a:moveTo>
                  <a:lnTo>
                    <a:pt x="1" y="1237"/>
                  </a:lnTo>
                  <a:lnTo>
                    <a:pt x="338" y="1573"/>
                  </a:lnTo>
                  <a:lnTo>
                    <a:pt x="1517" y="338"/>
                  </a:lnTo>
                  <a:cubicBezTo>
                    <a:pt x="1405" y="226"/>
                    <a:pt x="1293" y="113"/>
                    <a:pt x="1180" y="1"/>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24"/>
            <p:cNvSpPr/>
            <p:nvPr/>
          </p:nvSpPr>
          <p:spPr>
            <a:xfrm>
              <a:off x="410750" y="-751789"/>
              <a:ext cx="82944" cy="86003"/>
            </a:xfrm>
            <a:custGeom>
              <a:rect b="b" l="l" r="r" t="t"/>
              <a:pathLst>
                <a:path extrusionOk="0" h="1574" w="1518">
                  <a:moveTo>
                    <a:pt x="282" y="1"/>
                  </a:moveTo>
                  <a:cubicBezTo>
                    <a:pt x="225" y="113"/>
                    <a:pt x="113" y="226"/>
                    <a:pt x="1" y="338"/>
                  </a:cubicBezTo>
                  <a:lnTo>
                    <a:pt x="1180" y="1573"/>
                  </a:lnTo>
                  <a:lnTo>
                    <a:pt x="1517" y="1237"/>
                  </a:lnTo>
                  <a:lnTo>
                    <a:pt x="28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24"/>
            <p:cNvSpPr/>
            <p:nvPr/>
          </p:nvSpPr>
          <p:spPr>
            <a:xfrm>
              <a:off x="226611" y="-935873"/>
              <a:ext cx="86003" cy="85949"/>
            </a:xfrm>
            <a:custGeom>
              <a:rect b="b" l="l" r="r" t="t"/>
              <a:pathLst>
                <a:path extrusionOk="0" h="1573" w="1574">
                  <a:moveTo>
                    <a:pt x="338" y="0"/>
                  </a:moveTo>
                  <a:lnTo>
                    <a:pt x="1" y="337"/>
                  </a:lnTo>
                  <a:lnTo>
                    <a:pt x="1237" y="1573"/>
                  </a:lnTo>
                  <a:cubicBezTo>
                    <a:pt x="1293" y="1460"/>
                    <a:pt x="1405" y="1348"/>
                    <a:pt x="1574" y="1236"/>
                  </a:cubicBezTo>
                  <a:lnTo>
                    <a:pt x="338"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24"/>
            <p:cNvSpPr/>
            <p:nvPr/>
          </p:nvSpPr>
          <p:spPr>
            <a:xfrm>
              <a:off x="303381" y="-856098"/>
              <a:ext cx="132010" cy="113760"/>
            </a:xfrm>
            <a:custGeom>
              <a:rect b="b" l="l" r="r" t="t"/>
              <a:pathLst>
                <a:path extrusionOk="0" h="2082" w="2416">
                  <a:moveTo>
                    <a:pt x="1011" y="0"/>
                  </a:moveTo>
                  <a:cubicBezTo>
                    <a:pt x="449" y="0"/>
                    <a:pt x="0" y="450"/>
                    <a:pt x="0" y="1011"/>
                  </a:cubicBezTo>
                  <a:cubicBezTo>
                    <a:pt x="0" y="1665"/>
                    <a:pt x="526" y="2081"/>
                    <a:pt x="1074" y="2081"/>
                  </a:cubicBezTo>
                  <a:cubicBezTo>
                    <a:pt x="1327" y="2081"/>
                    <a:pt x="1585" y="1993"/>
                    <a:pt x="1797" y="1798"/>
                  </a:cubicBezTo>
                  <a:cubicBezTo>
                    <a:pt x="2415" y="1124"/>
                    <a:pt x="1966" y="0"/>
                    <a:pt x="1011" y="0"/>
                  </a:cubicBez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24"/>
            <p:cNvSpPr/>
            <p:nvPr/>
          </p:nvSpPr>
          <p:spPr>
            <a:xfrm>
              <a:off x="3439753" y="-1034117"/>
              <a:ext cx="1157002" cy="616886"/>
            </a:xfrm>
            <a:custGeom>
              <a:rect b="b" l="l" r="r" t="t"/>
              <a:pathLst>
                <a:path extrusionOk="0" h="11290" w="21175">
                  <a:moveTo>
                    <a:pt x="0" y="1"/>
                  </a:moveTo>
                  <a:lnTo>
                    <a:pt x="0" y="169"/>
                  </a:lnTo>
                  <a:lnTo>
                    <a:pt x="5504" y="169"/>
                  </a:lnTo>
                  <a:lnTo>
                    <a:pt x="7751" y="11290"/>
                  </a:lnTo>
                  <a:lnTo>
                    <a:pt x="21174" y="11290"/>
                  </a:lnTo>
                  <a:lnTo>
                    <a:pt x="21174" y="11121"/>
                  </a:lnTo>
                  <a:lnTo>
                    <a:pt x="7919" y="11121"/>
                  </a:lnTo>
                  <a:lnTo>
                    <a:pt x="5617"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24"/>
            <p:cNvSpPr/>
            <p:nvPr/>
          </p:nvSpPr>
          <p:spPr>
            <a:xfrm>
              <a:off x="3412105" y="-1061710"/>
              <a:ext cx="64530" cy="64475"/>
            </a:xfrm>
            <a:custGeom>
              <a:rect b="b" l="l" r="r" t="t"/>
              <a:pathLst>
                <a:path extrusionOk="0" h="1180" w="1181">
                  <a:moveTo>
                    <a:pt x="1" y="0"/>
                  </a:moveTo>
                  <a:lnTo>
                    <a:pt x="1" y="1180"/>
                  </a:lnTo>
                  <a:lnTo>
                    <a:pt x="1180" y="1180"/>
                  </a:lnTo>
                  <a:lnTo>
                    <a:pt x="118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24"/>
            <p:cNvSpPr/>
            <p:nvPr/>
          </p:nvSpPr>
          <p:spPr>
            <a:xfrm>
              <a:off x="4566006" y="-454108"/>
              <a:ext cx="64475" cy="64530"/>
            </a:xfrm>
            <a:custGeom>
              <a:rect b="b" l="l" r="r" t="t"/>
              <a:pathLst>
                <a:path extrusionOk="0" h="1181" w="1180">
                  <a:moveTo>
                    <a:pt x="0" y="1"/>
                  </a:moveTo>
                  <a:lnTo>
                    <a:pt x="0" y="1180"/>
                  </a:lnTo>
                  <a:lnTo>
                    <a:pt x="1180" y="1180"/>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24"/>
            <p:cNvSpPr/>
            <p:nvPr/>
          </p:nvSpPr>
          <p:spPr>
            <a:xfrm>
              <a:off x="1641366" y="-1202902"/>
              <a:ext cx="472691" cy="583118"/>
            </a:xfrm>
            <a:custGeom>
              <a:rect b="b" l="l" r="r" t="t"/>
              <a:pathLst>
                <a:path extrusionOk="0" h="10672" w="8651">
                  <a:moveTo>
                    <a:pt x="1" y="1"/>
                  </a:moveTo>
                  <a:lnTo>
                    <a:pt x="1" y="169"/>
                  </a:lnTo>
                  <a:lnTo>
                    <a:pt x="4943" y="169"/>
                  </a:lnTo>
                  <a:lnTo>
                    <a:pt x="4943" y="10672"/>
                  </a:lnTo>
                  <a:lnTo>
                    <a:pt x="8650" y="10672"/>
                  </a:lnTo>
                  <a:lnTo>
                    <a:pt x="8650" y="10503"/>
                  </a:lnTo>
                  <a:lnTo>
                    <a:pt x="5112" y="10503"/>
                  </a:lnTo>
                  <a:lnTo>
                    <a:pt x="5112"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24"/>
            <p:cNvSpPr/>
            <p:nvPr/>
          </p:nvSpPr>
          <p:spPr>
            <a:xfrm>
              <a:off x="2083299" y="-656660"/>
              <a:ext cx="64475" cy="64530"/>
            </a:xfrm>
            <a:custGeom>
              <a:rect b="b" l="l" r="r" t="t"/>
              <a:pathLst>
                <a:path extrusionOk="0" h="1181" w="1180">
                  <a:moveTo>
                    <a:pt x="0" y="1"/>
                  </a:moveTo>
                  <a:lnTo>
                    <a:pt x="0" y="1180"/>
                  </a:lnTo>
                  <a:lnTo>
                    <a:pt x="1180" y="1180"/>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24"/>
            <p:cNvSpPr/>
            <p:nvPr/>
          </p:nvSpPr>
          <p:spPr>
            <a:xfrm>
              <a:off x="6787858" y="-1187548"/>
              <a:ext cx="537111" cy="273200"/>
            </a:xfrm>
            <a:custGeom>
              <a:rect b="b" l="l" r="r" t="t"/>
              <a:pathLst>
                <a:path extrusionOk="0" h="5000" w="9830">
                  <a:moveTo>
                    <a:pt x="3876" y="1"/>
                  </a:moveTo>
                  <a:lnTo>
                    <a:pt x="3876" y="4831"/>
                  </a:lnTo>
                  <a:lnTo>
                    <a:pt x="1" y="4831"/>
                  </a:lnTo>
                  <a:lnTo>
                    <a:pt x="1" y="4999"/>
                  </a:lnTo>
                  <a:lnTo>
                    <a:pt x="4044" y="4999"/>
                  </a:lnTo>
                  <a:lnTo>
                    <a:pt x="4044" y="169"/>
                  </a:lnTo>
                  <a:lnTo>
                    <a:pt x="9829" y="169"/>
                  </a:lnTo>
                  <a:lnTo>
                    <a:pt x="9829"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24"/>
            <p:cNvSpPr/>
            <p:nvPr/>
          </p:nvSpPr>
          <p:spPr>
            <a:xfrm>
              <a:off x="6766384" y="-951227"/>
              <a:ext cx="64475" cy="64475"/>
            </a:xfrm>
            <a:custGeom>
              <a:rect b="b" l="l" r="r" t="t"/>
              <a:pathLst>
                <a:path extrusionOk="0" h="1180" w="1180">
                  <a:moveTo>
                    <a:pt x="0" y="0"/>
                  </a:moveTo>
                  <a:lnTo>
                    <a:pt x="0" y="1180"/>
                  </a:lnTo>
                  <a:lnTo>
                    <a:pt x="1180" y="1180"/>
                  </a:lnTo>
                  <a:lnTo>
                    <a:pt x="118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24"/>
            <p:cNvSpPr/>
            <p:nvPr/>
          </p:nvSpPr>
          <p:spPr>
            <a:xfrm>
              <a:off x="3596244" y="-426459"/>
              <a:ext cx="270086" cy="383627"/>
            </a:xfrm>
            <a:custGeom>
              <a:rect b="b" l="l" r="r" t="t"/>
              <a:pathLst>
                <a:path extrusionOk="0" h="7021" w="4943">
                  <a:moveTo>
                    <a:pt x="1" y="0"/>
                  </a:moveTo>
                  <a:lnTo>
                    <a:pt x="1" y="7021"/>
                  </a:lnTo>
                  <a:lnTo>
                    <a:pt x="169" y="7021"/>
                  </a:lnTo>
                  <a:lnTo>
                    <a:pt x="169" y="169"/>
                  </a:lnTo>
                  <a:lnTo>
                    <a:pt x="4943" y="169"/>
                  </a:lnTo>
                  <a:lnTo>
                    <a:pt x="4943"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24"/>
            <p:cNvSpPr/>
            <p:nvPr/>
          </p:nvSpPr>
          <p:spPr>
            <a:xfrm>
              <a:off x="3568650" y="-79710"/>
              <a:ext cx="64475" cy="64530"/>
            </a:xfrm>
            <a:custGeom>
              <a:rect b="b" l="l" r="r" t="t"/>
              <a:pathLst>
                <a:path extrusionOk="0" h="1181" w="1180">
                  <a:moveTo>
                    <a:pt x="0" y="1"/>
                  </a:moveTo>
                  <a:lnTo>
                    <a:pt x="0" y="1180"/>
                  </a:lnTo>
                  <a:lnTo>
                    <a:pt x="1180" y="1180"/>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24"/>
            <p:cNvSpPr/>
            <p:nvPr/>
          </p:nvSpPr>
          <p:spPr>
            <a:xfrm>
              <a:off x="3835624" y="-457167"/>
              <a:ext cx="64475" cy="64530"/>
            </a:xfrm>
            <a:custGeom>
              <a:rect b="b" l="l" r="r" t="t"/>
              <a:pathLst>
                <a:path extrusionOk="0" h="1181" w="1180">
                  <a:moveTo>
                    <a:pt x="0" y="1"/>
                  </a:moveTo>
                  <a:lnTo>
                    <a:pt x="0" y="1180"/>
                  </a:lnTo>
                  <a:lnTo>
                    <a:pt x="1180" y="1180"/>
                  </a:lnTo>
                  <a:lnTo>
                    <a:pt x="1180" y="1"/>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24"/>
            <p:cNvSpPr/>
            <p:nvPr/>
          </p:nvSpPr>
          <p:spPr>
            <a:xfrm>
              <a:off x="2295032" y="-128778"/>
              <a:ext cx="24643" cy="39942"/>
            </a:xfrm>
            <a:custGeom>
              <a:rect b="b" l="l" r="r" t="t"/>
              <a:pathLst>
                <a:path extrusionOk="0" h="731" w="451">
                  <a:moveTo>
                    <a:pt x="1" y="0"/>
                  </a:moveTo>
                  <a:lnTo>
                    <a:pt x="1" y="730"/>
                  </a:lnTo>
                  <a:lnTo>
                    <a:pt x="450" y="730"/>
                  </a:lnTo>
                  <a:lnTo>
                    <a:pt x="450" y="0"/>
                  </a:lnTo>
                  <a:close/>
                </a:path>
              </a:pathLst>
            </a:custGeom>
            <a:solidFill>
              <a:srgbClr val="EFF0F1">
                <a:alpha val="4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8" name="Google Shape;6358;p24"/>
          <p:cNvSpPr txBox="1"/>
          <p:nvPr>
            <p:ph type="title"/>
          </p:nvPr>
        </p:nvSpPr>
        <p:spPr>
          <a:xfrm>
            <a:off x="714675" y="2841500"/>
            <a:ext cx="4435200" cy="14982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359" name="Google Shape;6359;p24"/>
          <p:cNvSpPr txBox="1"/>
          <p:nvPr>
            <p:ph hasCustomPrompt="1" idx="2" type="title"/>
          </p:nvPr>
        </p:nvSpPr>
        <p:spPr>
          <a:xfrm>
            <a:off x="714675" y="1691421"/>
            <a:ext cx="1401300" cy="83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2000"/>
              <a:buNone/>
              <a:defRPr b="1" sz="4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360" name="Google Shape;6360;p24"/>
          <p:cNvSpPr txBox="1"/>
          <p:nvPr>
            <p:ph idx="1" type="subTitle"/>
          </p:nvPr>
        </p:nvSpPr>
        <p:spPr>
          <a:xfrm>
            <a:off x="714675" y="4221263"/>
            <a:ext cx="4435200" cy="350700"/>
          </a:xfrm>
          <a:prstGeom prst="rect">
            <a:avLst/>
          </a:prstGeom>
          <a:ln>
            <a:noFill/>
          </a:ln>
        </p:spPr>
        <p:txBody>
          <a:bodyPr anchorCtr="0" anchor="t" bIns="91425" lIns="91425" spcFirstLastPara="1" rIns="91425" wrap="square" tIns="91425">
            <a:normAutofit/>
          </a:bodyPr>
          <a:lstStyle>
            <a:lvl1pPr lvl="0">
              <a:spcBef>
                <a:spcPts val="0"/>
              </a:spcBef>
              <a:spcAft>
                <a:spcPts val="0"/>
              </a:spcAft>
              <a:buSzPts val="18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4" name="Shape 6364"/>
        <p:cNvGrpSpPr/>
        <p:nvPr/>
      </p:nvGrpSpPr>
      <p:grpSpPr>
        <a:xfrm>
          <a:off x="0" y="0"/>
          <a:ext cx="0" cy="0"/>
          <a:chOff x="0" y="0"/>
          <a:chExt cx="0" cy="0"/>
        </a:xfrm>
      </p:grpSpPr>
      <p:sp>
        <p:nvSpPr>
          <p:cNvPr id="6365" name="Google Shape;6365;p25"/>
          <p:cNvSpPr txBox="1"/>
          <p:nvPr>
            <p:ph idx="1" type="subTitle"/>
          </p:nvPr>
        </p:nvSpPr>
        <p:spPr>
          <a:xfrm>
            <a:off x="885800" y="4679252"/>
            <a:ext cx="6192900" cy="3567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Clr>
                <a:schemeClr val="dk1"/>
              </a:buClr>
              <a:buSzPct val="68750"/>
              <a:buFont typeface="Arial"/>
              <a:buNone/>
            </a:pPr>
            <a:r>
              <a:rPr lang="en"/>
              <a:t>By Zhiwen Zheng and Ellie Ireland</a:t>
            </a:r>
            <a:endParaRPr/>
          </a:p>
        </p:txBody>
      </p:sp>
      <p:sp>
        <p:nvSpPr>
          <p:cNvPr id="6366" name="Google Shape;6366;p25"/>
          <p:cNvSpPr txBox="1"/>
          <p:nvPr>
            <p:ph type="ctrTitle"/>
          </p:nvPr>
        </p:nvSpPr>
        <p:spPr>
          <a:xfrm>
            <a:off x="885800" y="1961815"/>
            <a:ext cx="6192900" cy="2097900"/>
          </a:xfrm>
          <a:prstGeom prst="rect">
            <a:avLst/>
          </a:prstGeom>
        </p:spPr>
        <p:txBody>
          <a:bodyPr anchorCtr="0" anchor="b" bIns="91425" lIns="91425" spcFirstLastPara="1" rIns="91425" wrap="square" tIns="91425">
            <a:normAutofit/>
          </a:bodyPr>
          <a:lstStyle/>
          <a:p>
            <a:pPr indent="0" lvl="0" marL="0" rtl="0" algn="l">
              <a:spcBef>
                <a:spcPts val="0"/>
              </a:spcBef>
              <a:spcAft>
                <a:spcPts val="200"/>
              </a:spcAft>
              <a:buClr>
                <a:schemeClr val="dk1"/>
              </a:buClr>
              <a:buSzPts val="1100"/>
              <a:buFont typeface="Arial"/>
              <a:buNone/>
            </a:pPr>
            <a:r>
              <a:rPr lang="en" sz="4100">
                <a:solidFill>
                  <a:schemeClr val="lt1"/>
                </a:solidFill>
              </a:rPr>
              <a:t>WM-3 Intelligent Robot Arm</a:t>
            </a:r>
            <a:r>
              <a:rPr lang="en" sz="4100">
                <a:solidFill>
                  <a:schemeClr val="lt1"/>
                </a:solidFill>
              </a:rPr>
              <a:t> </a:t>
            </a:r>
            <a:endParaRPr/>
          </a:p>
        </p:txBody>
      </p:sp>
      <p:grpSp>
        <p:nvGrpSpPr>
          <p:cNvPr id="6367" name="Google Shape;6367;p25"/>
          <p:cNvGrpSpPr/>
          <p:nvPr/>
        </p:nvGrpSpPr>
        <p:grpSpPr>
          <a:xfrm>
            <a:off x="6148837" y="1025595"/>
            <a:ext cx="3431442" cy="4129357"/>
            <a:chOff x="9304175" y="2551300"/>
            <a:chExt cx="1871321" cy="2251926"/>
          </a:xfrm>
        </p:grpSpPr>
        <p:sp>
          <p:nvSpPr>
            <p:cNvPr id="6368" name="Google Shape;6368;p25"/>
            <p:cNvSpPr/>
            <p:nvPr/>
          </p:nvSpPr>
          <p:spPr>
            <a:xfrm flipH="1">
              <a:off x="9304175" y="2551300"/>
              <a:ext cx="125590" cy="415957"/>
            </a:xfrm>
            <a:custGeom>
              <a:rect b="b" l="l" r="r" t="t"/>
              <a:pathLst>
                <a:path extrusionOk="0" h="5955" w="1798">
                  <a:moveTo>
                    <a:pt x="1797" y="1"/>
                  </a:moveTo>
                  <a:lnTo>
                    <a:pt x="1797" y="5954"/>
                  </a:lnTo>
                  <a:lnTo>
                    <a:pt x="0" y="5954"/>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25"/>
            <p:cNvSpPr/>
            <p:nvPr/>
          </p:nvSpPr>
          <p:spPr>
            <a:xfrm flipH="1">
              <a:off x="9304176" y="2551300"/>
              <a:ext cx="43237" cy="415957"/>
            </a:xfrm>
            <a:custGeom>
              <a:rect b="b" l="l" r="r" t="t"/>
              <a:pathLst>
                <a:path extrusionOk="0" h="5955" w="619">
                  <a:moveTo>
                    <a:pt x="618" y="1"/>
                  </a:moveTo>
                  <a:lnTo>
                    <a:pt x="618" y="5954"/>
                  </a:lnTo>
                  <a:lnTo>
                    <a:pt x="1" y="5954"/>
                  </a:lnTo>
                  <a:lnTo>
                    <a:pt x="1" y="1"/>
                  </a:lnTo>
                  <a:close/>
                </a:path>
              </a:pathLst>
            </a:custGeom>
            <a:solidFill>
              <a:srgbClr val="9AB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25"/>
            <p:cNvSpPr/>
            <p:nvPr/>
          </p:nvSpPr>
          <p:spPr>
            <a:xfrm flipH="1">
              <a:off x="9378705" y="2551300"/>
              <a:ext cx="27521" cy="415957"/>
            </a:xfrm>
            <a:custGeom>
              <a:rect b="b" l="l" r="r" t="t"/>
              <a:pathLst>
                <a:path extrusionOk="0" h="5955" w="394">
                  <a:moveTo>
                    <a:pt x="393" y="1"/>
                  </a:moveTo>
                  <a:lnTo>
                    <a:pt x="393" y="5954"/>
                  </a:lnTo>
                  <a:lnTo>
                    <a:pt x="0" y="5954"/>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25"/>
            <p:cNvSpPr/>
            <p:nvPr/>
          </p:nvSpPr>
          <p:spPr>
            <a:xfrm flipH="1">
              <a:off x="9304175" y="2967180"/>
              <a:ext cx="125590" cy="215837"/>
            </a:xfrm>
            <a:custGeom>
              <a:rect b="b" l="l" r="r" t="t"/>
              <a:pathLst>
                <a:path extrusionOk="0" h="3090" w="1798">
                  <a:moveTo>
                    <a:pt x="899" y="3089"/>
                  </a:moveTo>
                  <a:lnTo>
                    <a:pt x="1348" y="1573"/>
                  </a:lnTo>
                  <a:lnTo>
                    <a:pt x="1797" y="0"/>
                  </a:lnTo>
                  <a:lnTo>
                    <a:pt x="899" y="0"/>
                  </a:lnTo>
                  <a:lnTo>
                    <a:pt x="0" y="0"/>
                  </a:lnTo>
                  <a:lnTo>
                    <a:pt x="450" y="1573"/>
                  </a:lnTo>
                  <a:close/>
                </a:path>
              </a:pathLst>
            </a:custGeom>
            <a:solidFill>
              <a:srgbClr val="9AB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25"/>
            <p:cNvSpPr/>
            <p:nvPr/>
          </p:nvSpPr>
          <p:spPr>
            <a:xfrm flipH="1">
              <a:off x="9429693" y="2676818"/>
              <a:ext cx="125660" cy="153111"/>
            </a:xfrm>
            <a:custGeom>
              <a:rect b="b" l="l" r="r" t="t"/>
              <a:pathLst>
                <a:path extrusionOk="0" h="2192" w="1799">
                  <a:moveTo>
                    <a:pt x="1798" y="1"/>
                  </a:moveTo>
                  <a:lnTo>
                    <a:pt x="1798" y="2191"/>
                  </a:lnTo>
                  <a:lnTo>
                    <a:pt x="1" y="2191"/>
                  </a:lnTo>
                  <a:lnTo>
                    <a:pt x="1" y="1"/>
                  </a:lnTo>
                  <a:close/>
                </a:path>
              </a:pathLst>
            </a:custGeom>
            <a:solidFill>
              <a:srgbClr val="9AB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25"/>
            <p:cNvSpPr/>
            <p:nvPr/>
          </p:nvSpPr>
          <p:spPr>
            <a:xfrm flipH="1">
              <a:off x="9716065" y="3143688"/>
              <a:ext cx="588556" cy="521849"/>
            </a:xfrm>
            <a:custGeom>
              <a:rect b="b" l="l" r="r" t="t"/>
              <a:pathLst>
                <a:path extrusionOk="0" h="7471" w="8426">
                  <a:moveTo>
                    <a:pt x="1" y="6740"/>
                  </a:moveTo>
                  <a:lnTo>
                    <a:pt x="7807" y="0"/>
                  </a:lnTo>
                  <a:lnTo>
                    <a:pt x="8425" y="731"/>
                  </a:lnTo>
                  <a:lnTo>
                    <a:pt x="562" y="7470"/>
                  </a:lnTo>
                  <a:close/>
                </a:path>
              </a:pathLst>
            </a:custGeom>
            <a:solidFill>
              <a:srgbClr val="BDC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25"/>
            <p:cNvSpPr/>
            <p:nvPr/>
          </p:nvSpPr>
          <p:spPr>
            <a:xfrm flipH="1">
              <a:off x="9716075" y="3143688"/>
              <a:ext cx="55042" cy="58884"/>
            </a:xfrm>
            <a:custGeom>
              <a:rect b="b" l="l" r="r" t="t"/>
              <a:pathLst>
                <a:path extrusionOk="0" h="843" w="788">
                  <a:moveTo>
                    <a:pt x="1" y="169"/>
                  </a:moveTo>
                  <a:lnTo>
                    <a:pt x="169" y="0"/>
                  </a:lnTo>
                  <a:lnTo>
                    <a:pt x="787" y="731"/>
                  </a:lnTo>
                  <a:lnTo>
                    <a:pt x="619" y="843"/>
                  </a:lnTo>
                  <a:close/>
                </a:path>
              </a:pathLst>
            </a:custGeom>
            <a:solidFill>
              <a:srgbClr val="9AB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25"/>
            <p:cNvSpPr/>
            <p:nvPr/>
          </p:nvSpPr>
          <p:spPr>
            <a:xfrm flipH="1">
              <a:off x="10179031" y="3508508"/>
              <a:ext cx="125590" cy="157023"/>
            </a:xfrm>
            <a:custGeom>
              <a:rect b="b" l="l" r="r" t="t"/>
              <a:pathLst>
                <a:path extrusionOk="0" h="2248" w="1798">
                  <a:moveTo>
                    <a:pt x="1" y="1517"/>
                  </a:moveTo>
                  <a:lnTo>
                    <a:pt x="1798" y="1"/>
                  </a:lnTo>
                  <a:lnTo>
                    <a:pt x="1798" y="57"/>
                  </a:lnTo>
                  <a:cubicBezTo>
                    <a:pt x="1742" y="506"/>
                    <a:pt x="1685" y="956"/>
                    <a:pt x="1573" y="1349"/>
                  </a:cubicBezTo>
                  <a:lnTo>
                    <a:pt x="562" y="2247"/>
                  </a:lnTo>
                  <a:lnTo>
                    <a:pt x="1" y="1517"/>
                  </a:lnTo>
                  <a:close/>
                </a:path>
              </a:pathLst>
            </a:custGeom>
            <a:solidFill>
              <a:srgbClr val="9AB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25"/>
            <p:cNvSpPr/>
            <p:nvPr/>
          </p:nvSpPr>
          <p:spPr>
            <a:xfrm flipH="1">
              <a:off x="9543474" y="2971091"/>
              <a:ext cx="278632" cy="286455"/>
            </a:xfrm>
            <a:custGeom>
              <a:rect b="b" l="l" r="r" t="t"/>
              <a:pathLst>
                <a:path extrusionOk="0" h="4101" w="3989">
                  <a:moveTo>
                    <a:pt x="1" y="1460"/>
                  </a:moveTo>
                  <a:lnTo>
                    <a:pt x="1686" y="0"/>
                  </a:lnTo>
                  <a:lnTo>
                    <a:pt x="3258" y="1854"/>
                  </a:lnTo>
                  <a:cubicBezTo>
                    <a:pt x="3988" y="2696"/>
                    <a:pt x="2303" y="4100"/>
                    <a:pt x="1630" y="3258"/>
                  </a:cubicBezTo>
                  <a:lnTo>
                    <a:pt x="1" y="1404"/>
                  </a:lnTo>
                  <a:close/>
                </a:path>
              </a:pathLst>
            </a:custGeom>
            <a:solidFill>
              <a:srgbClr val="BDC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25"/>
            <p:cNvSpPr/>
            <p:nvPr/>
          </p:nvSpPr>
          <p:spPr>
            <a:xfrm flipH="1">
              <a:off x="9665083" y="2971091"/>
              <a:ext cx="157023" cy="145218"/>
            </a:xfrm>
            <a:custGeom>
              <a:rect b="b" l="l" r="r" t="t"/>
              <a:pathLst>
                <a:path extrusionOk="0" h="2079" w="2248">
                  <a:moveTo>
                    <a:pt x="1" y="1460"/>
                  </a:moveTo>
                  <a:lnTo>
                    <a:pt x="1686" y="0"/>
                  </a:lnTo>
                  <a:lnTo>
                    <a:pt x="2247" y="674"/>
                  </a:lnTo>
                  <a:lnTo>
                    <a:pt x="562" y="2078"/>
                  </a:lnTo>
                  <a:close/>
                </a:path>
              </a:pathLst>
            </a:custGeom>
            <a:solidFill>
              <a:srgbClr val="9AB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25"/>
            <p:cNvSpPr/>
            <p:nvPr/>
          </p:nvSpPr>
          <p:spPr>
            <a:xfrm flipH="1">
              <a:off x="10253553" y="3477146"/>
              <a:ext cx="525761" cy="1153433"/>
            </a:xfrm>
            <a:custGeom>
              <a:rect b="b" l="l" r="r" t="t"/>
              <a:pathLst>
                <a:path extrusionOk="0" h="16513" w="7527">
                  <a:moveTo>
                    <a:pt x="1" y="0"/>
                  </a:moveTo>
                  <a:lnTo>
                    <a:pt x="7527" y="0"/>
                  </a:lnTo>
                  <a:lnTo>
                    <a:pt x="7527" y="16513"/>
                  </a:lnTo>
                  <a:lnTo>
                    <a:pt x="1" y="16513"/>
                  </a:lnTo>
                  <a:close/>
                </a:path>
              </a:pathLst>
            </a:custGeom>
            <a:solidFill>
              <a:srgbClr val="5EC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25"/>
            <p:cNvSpPr/>
            <p:nvPr/>
          </p:nvSpPr>
          <p:spPr>
            <a:xfrm flipH="1">
              <a:off x="10253554" y="3532047"/>
              <a:ext cx="466877" cy="1098531"/>
            </a:xfrm>
            <a:custGeom>
              <a:rect b="b" l="l" r="r" t="t"/>
              <a:pathLst>
                <a:path extrusionOk="0" h="15727" w="6684">
                  <a:moveTo>
                    <a:pt x="6684" y="1"/>
                  </a:moveTo>
                  <a:lnTo>
                    <a:pt x="6684" y="15727"/>
                  </a:lnTo>
                  <a:lnTo>
                    <a:pt x="0" y="15727"/>
                  </a:lnTo>
                  <a:lnTo>
                    <a:pt x="0" y="1"/>
                  </a:lnTo>
                  <a:close/>
                </a:path>
              </a:pathLst>
            </a:custGeom>
            <a:solidFill>
              <a:srgbClr val="375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25"/>
            <p:cNvSpPr/>
            <p:nvPr/>
          </p:nvSpPr>
          <p:spPr>
            <a:xfrm flipH="1">
              <a:off x="10308456" y="3532047"/>
              <a:ext cx="411975" cy="1098531"/>
            </a:xfrm>
            <a:custGeom>
              <a:rect b="b" l="l" r="r" t="t"/>
              <a:pathLst>
                <a:path extrusionOk="0" h="15727" w="5898">
                  <a:moveTo>
                    <a:pt x="5897" y="15727"/>
                  </a:moveTo>
                  <a:lnTo>
                    <a:pt x="0" y="15727"/>
                  </a:lnTo>
                  <a:lnTo>
                    <a:pt x="0" y="1"/>
                  </a:lnTo>
                  <a:lnTo>
                    <a:pt x="5897" y="1"/>
                  </a:lnTo>
                  <a:close/>
                </a:path>
              </a:pathLst>
            </a:custGeom>
            <a:solidFill>
              <a:srgbClr val="0086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25"/>
            <p:cNvSpPr/>
            <p:nvPr/>
          </p:nvSpPr>
          <p:spPr>
            <a:xfrm flipH="1">
              <a:off x="10084862" y="4579499"/>
              <a:ext cx="863136" cy="153111"/>
            </a:xfrm>
            <a:custGeom>
              <a:rect b="b" l="l" r="r" t="t"/>
              <a:pathLst>
                <a:path extrusionOk="0" h="2192" w="12357">
                  <a:moveTo>
                    <a:pt x="6179" y="1"/>
                  </a:moveTo>
                  <a:cubicBezTo>
                    <a:pt x="9268" y="1"/>
                    <a:pt x="11795" y="955"/>
                    <a:pt x="12357" y="2191"/>
                  </a:cubicBezTo>
                  <a:lnTo>
                    <a:pt x="1" y="2191"/>
                  </a:lnTo>
                  <a:cubicBezTo>
                    <a:pt x="562" y="955"/>
                    <a:pt x="3090" y="1"/>
                    <a:pt x="6179" y="1"/>
                  </a:cubicBezTo>
                  <a:close/>
                </a:path>
              </a:pathLst>
            </a:custGeom>
            <a:solidFill>
              <a:srgbClr val="FCB2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25"/>
            <p:cNvSpPr/>
            <p:nvPr/>
          </p:nvSpPr>
          <p:spPr>
            <a:xfrm flipH="1">
              <a:off x="10084864" y="4618754"/>
              <a:ext cx="761155" cy="113856"/>
            </a:xfrm>
            <a:custGeom>
              <a:rect b="b" l="l" r="r" t="t"/>
              <a:pathLst>
                <a:path extrusionOk="0" h="1630" w="10897">
                  <a:moveTo>
                    <a:pt x="10279" y="843"/>
                  </a:moveTo>
                  <a:cubicBezTo>
                    <a:pt x="10560" y="1067"/>
                    <a:pt x="10728" y="1348"/>
                    <a:pt x="10897" y="1629"/>
                  </a:cubicBezTo>
                  <a:lnTo>
                    <a:pt x="1" y="1629"/>
                  </a:lnTo>
                  <a:cubicBezTo>
                    <a:pt x="956" y="674"/>
                    <a:pt x="3146" y="56"/>
                    <a:pt x="5730" y="56"/>
                  </a:cubicBezTo>
                  <a:cubicBezTo>
                    <a:pt x="7302" y="0"/>
                    <a:pt x="8819" y="281"/>
                    <a:pt x="10279" y="843"/>
                  </a:cubicBezTo>
                  <a:close/>
                </a:path>
              </a:pathLst>
            </a:custGeom>
            <a:solidFill>
              <a:srgbClr val="F476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25"/>
            <p:cNvSpPr/>
            <p:nvPr/>
          </p:nvSpPr>
          <p:spPr>
            <a:xfrm flipH="1">
              <a:off x="10084862" y="4732538"/>
              <a:ext cx="863136" cy="70688"/>
            </a:xfrm>
            <a:custGeom>
              <a:rect b="b" l="l" r="r" t="t"/>
              <a:pathLst>
                <a:path extrusionOk="0" h="1012" w="12357">
                  <a:moveTo>
                    <a:pt x="1" y="1011"/>
                  </a:moveTo>
                  <a:lnTo>
                    <a:pt x="12357" y="1011"/>
                  </a:lnTo>
                  <a:lnTo>
                    <a:pt x="12357"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25"/>
            <p:cNvSpPr/>
            <p:nvPr/>
          </p:nvSpPr>
          <p:spPr>
            <a:xfrm flipH="1">
              <a:off x="10155483" y="2982826"/>
              <a:ext cx="643458" cy="404152"/>
            </a:xfrm>
            <a:custGeom>
              <a:rect b="b" l="l" r="r" t="t"/>
              <a:pathLst>
                <a:path extrusionOk="0" h="5786" w="9212">
                  <a:moveTo>
                    <a:pt x="9043" y="1"/>
                  </a:moveTo>
                  <a:cubicBezTo>
                    <a:pt x="7583" y="675"/>
                    <a:pt x="6010" y="1012"/>
                    <a:pt x="4382" y="1012"/>
                  </a:cubicBezTo>
                  <a:cubicBezTo>
                    <a:pt x="2865" y="1068"/>
                    <a:pt x="1573" y="1124"/>
                    <a:pt x="843" y="2023"/>
                  </a:cubicBezTo>
                  <a:cubicBezTo>
                    <a:pt x="225" y="2753"/>
                    <a:pt x="1" y="3932"/>
                    <a:pt x="225" y="5786"/>
                  </a:cubicBezTo>
                  <a:lnTo>
                    <a:pt x="619" y="5729"/>
                  </a:lnTo>
                  <a:cubicBezTo>
                    <a:pt x="450" y="4045"/>
                    <a:pt x="562" y="2921"/>
                    <a:pt x="1124" y="2303"/>
                  </a:cubicBezTo>
                  <a:cubicBezTo>
                    <a:pt x="1798" y="1517"/>
                    <a:pt x="3034" y="1461"/>
                    <a:pt x="4438" y="1405"/>
                  </a:cubicBezTo>
                  <a:cubicBezTo>
                    <a:pt x="6067" y="1405"/>
                    <a:pt x="7695" y="1068"/>
                    <a:pt x="9212" y="394"/>
                  </a:cubicBezTo>
                  <a:lnTo>
                    <a:pt x="9043" y="1"/>
                  </a:lnTo>
                  <a:close/>
                </a:path>
              </a:pathLst>
            </a:custGeom>
            <a:solidFill>
              <a:srgbClr val="2E66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25"/>
            <p:cNvSpPr/>
            <p:nvPr/>
          </p:nvSpPr>
          <p:spPr>
            <a:xfrm flipH="1">
              <a:off x="9578797" y="2618006"/>
              <a:ext cx="1498632" cy="1353553"/>
            </a:xfrm>
            <a:custGeom>
              <a:rect b="b" l="l" r="r" t="t"/>
              <a:pathLst>
                <a:path extrusionOk="0" h="19378" w="21455">
                  <a:moveTo>
                    <a:pt x="21455" y="3707"/>
                  </a:moveTo>
                  <a:lnTo>
                    <a:pt x="18310" y="0"/>
                  </a:lnTo>
                  <a:lnTo>
                    <a:pt x="0" y="15670"/>
                  </a:lnTo>
                  <a:lnTo>
                    <a:pt x="3201" y="19377"/>
                  </a:lnTo>
                  <a:close/>
                </a:path>
              </a:pathLst>
            </a:custGeom>
            <a:solidFill>
              <a:srgbClr val="5EC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25"/>
            <p:cNvSpPr/>
            <p:nvPr/>
          </p:nvSpPr>
          <p:spPr>
            <a:xfrm flipH="1">
              <a:off x="9586620" y="2665084"/>
              <a:ext cx="1459446" cy="1306474"/>
            </a:xfrm>
            <a:custGeom>
              <a:rect b="b" l="l" r="r" t="t"/>
              <a:pathLst>
                <a:path extrusionOk="0" h="18704" w="20894">
                  <a:moveTo>
                    <a:pt x="0" y="15558"/>
                  </a:moveTo>
                  <a:lnTo>
                    <a:pt x="2752" y="18703"/>
                  </a:lnTo>
                  <a:lnTo>
                    <a:pt x="20894" y="3146"/>
                  </a:lnTo>
                  <a:lnTo>
                    <a:pt x="18198" y="0"/>
                  </a:lnTo>
                  <a:close/>
                </a:path>
              </a:pathLst>
            </a:custGeom>
            <a:solidFill>
              <a:srgbClr val="375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25"/>
            <p:cNvSpPr/>
            <p:nvPr/>
          </p:nvSpPr>
          <p:spPr>
            <a:xfrm flipH="1">
              <a:off x="9617983" y="2665084"/>
              <a:ext cx="1424172" cy="1271130"/>
            </a:xfrm>
            <a:custGeom>
              <a:rect b="b" l="l" r="r" t="t"/>
              <a:pathLst>
                <a:path extrusionOk="0" h="18198" w="20389">
                  <a:moveTo>
                    <a:pt x="20388" y="2640"/>
                  </a:moveTo>
                  <a:lnTo>
                    <a:pt x="18142" y="0"/>
                  </a:lnTo>
                  <a:lnTo>
                    <a:pt x="1" y="15558"/>
                  </a:lnTo>
                  <a:lnTo>
                    <a:pt x="2247" y="18198"/>
                  </a:lnTo>
                  <a:close/>
                </a:path>
              </a:pathLst>
            </a:custGeom>
            <a:solidFill>
              <a:srgbClr val="0086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25"/>
            <p:cNvSpPr/>
            <p:nvPr/>
          </p:nvSpPr>
          <p:spPr>
            <a:xfrm flipH="1">
              <a:off x="10253554" y="3473234"/>
              <a:ext cx="466877" cy="329622"/>
            </a:xfrm>
            <a:custGeom>
              <a:rect b="b" l="l" r="r" t="t"/>
              <a:pathLst>
                <a:path extrusionOk="0" h="4719" w="6684">
                  <a:moveTo>
                    <a:pt x="6684" y="56"/>
                  </a:moveTo>
                  <a:lnTo>
                    <a:pt x="6684" y="3258"/>
                  </a:lnTo>
                  <a:cubicBezTo>
                    <a:pt x="5897" y="4156"/>
                    <a:pt x="4718" y="4718"/>
                    <a:pt x="3538" y="4718"/>
                  </a:cubicBezTo>
                  <a:cubicBezTo>
                    <a:pt x="2078" y="4718"/>
                    <a:pt x="786" y="3988"/>
                    <a:pt x="0" y="2808"/>
                  </a:cubicBezTo>
                  <a:lnTo>
                    <a:pt x="0" y="0"/>
                  </a:lnTo>
                  <a:close/>
                </a:path>
              </a:pathLst>
            </a:custGeom>
            <a:solidFill>
              <a:srgbClr val="375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25"/>
            <p:cNvSpPr/>
            <p:nvPr/>
          </p:nvSpPr>
          <p:spPr>
            <a:xfrm flipH="1">
              <a:off x="10222190" y="3151511"/>
              <a:ext cx="588486" cy="588556"/>
            </a:xfrm>
            <a:custGeom>
              <a:rect b="b" l="l" r="r" t="t"/>
              <a:pathLst>
                <a:path extrusionOk="0" h="8426" w="8425">
                  <a:moveTo>
                    <a:pt x="4213" y="1"/>
                  </a:moveTo>
                  <a:cubicBezTo>
                    <a:pt x="6572" y="1"/>
                    <a:pt x="8425" y="1854"/>
                    <a:pt x="8425" y="4213"/>
                  </a:cubicBezTo>
                  <a:cubicBezTo>
                    <a:pt x="8425" y="6516"/>
                    <a:pt x="6572" y="8425"/>
                    <a:pt x="4213" y="8425"/>
                  </a:cubicBezTo>
                  <a:cubicBezTo>
                    <a:pt x="1910" y="8425"/>
                    <a:pt x="0" y="6516"/>
                    <a:pt x="0" y="4213"/>
                  </a:cubicBezTo>
                  <a:cubicBezTo>
                    <a:pt x="0" y="1854"/>
                    <a:pt x="1910" y="1"/>
                    <a:pt x="4213" y="1"/>
                  </a:cubicBezTo>
                  <a:close/>
                </a:path>
              </a:pathLst>
            </a:custGeom>
            <a:solidFill>
              <a:srgbClr val="FCB2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25"/>
            <p:cNvSpPr/>
            <p:nvPr/>
          </p:nvSpPr>
          <p:spPr>
            <a:xfrm flipH="1">
              <a:off x="10226102" y="3186854"/>
              <a:ext cx="561035" cy="553212"/>
            </a:xfrm>
            <a:custGeom>
              <a:rect b="b" l="l" r="r" t="t"/>
              <a:pathLst>
                <a:path extrusionOk="0" h="7920" w="8032">
                  <a:moveTo>
                    <a:pt x="7526" y="1629"/>
                  </a:moveTo>
                  <a:cubicBezTo>
                    <a:pt x="7863" y="2247"/>
                    <a:pt x="8032" y="2977"/>
                    <a:pt x="8032" y="3707"/>
                  </a:cubicBezTo>
                  <a:cubicBezTo>
                    <a:pt x="8032" y="6010"/>
                    <a:pt x="6178" y="7919"/>
                    <a:pt x="3819" y="7919"/>
                  </a:cubicBezTo>
                  <a:cubicBezTo>
                    <a:pt x="2584" y="7863"/>
                    <a:pt x="1348" y="7302"/>
                    <a:pt x="562" y="6291"/>
                  </a:cubicBezTo>
                  <a:cubicBezTo>
                    <a:pt x="169" y="5673"/>
                    <a:pt x="0" y="4943"/>
                    <a:pt x="0" y="4213"/>
                  </a:cubicBezTo>
                  <a:cubicBezTo>
                    <a:pt x="0" y="1910"/>
                    <a:pt x="1910" y="0"/>
                    <a:pt x="4213" y="0"/>
                  </a:cubicBezTo>
                  <a:cubicBezTo>
                    <a:pt x="5504" y="0"/>
                    <a:pt x="6740" y="618"/>
                    <a:pt x="7526" y="1629"/>
                  </a:cubicBezTo>
                  <a:close/>
                </a:path>
              </a:pathLst>
            </a:custGeom>
            <a:solidFill>
              <a:srgbClr val="F476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25"/>
            <p:cNvSpPr/>
            <p:nvPr/>
          </p:nvSpPr>
          <p:spPr>
            <a:xfrm flipH="1">
              <a:off x="10316280" y="3300638"/>
              <a:ext cx="341427" cy="341357"/>
            </a:xfrm>
            <a:custGeom>
              <a:rect b="b" l="l" r="r" t="t"/>
              <a:pathLst>
                <a:path extrusionOk="0" h="4887" w="4888">
                  <a:moveTo>
                    <a:pt x="2472" y="0"/>
                  </a:moveTo>
                  <a:cubicBezTo>
                    <a:pt x="3820" y="0"/>
                    <a:pt x="4887" y="1123"/>
                    <a:pt x="4887" y="2471"/>
                  </a:cubicBezTo>
                  <a:cubicBezTo>
                    <a:pt x="4887" y="3763"/>
                    <a:pt x="3820" y="4886"/>
                    <a:pt x="2472" y="4886"/>
                  </a:cubicBezTo>
                  <a:cubicBezTo>
                    <a:pt x="1124" y="4886"/>
                    <a:pt x="57" y="3763"/>
                    <a:pt x="1" y="2471"/>
                  </a:cubicBezTo>
                  <a:cubicBezTo>
                    <a:pt x="1" y="1123"/>
                    <a:pt x="1124" y="0"/>
                    <a:pt x="2472" y="0"/>
                  </a:cubicBezTo>
                  <a:close/>
                </a:path>
              </a:pathLst>
            </a:custGeom>
            <a:solidFill>
              <a:srgbClr val="E65C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25"/>
            <p:cNvSpPr/>
            <p:nvPr/>
          </p:nvSpPr>
          <p:spPr>
            <a:xfrm flipH="1">
              <a:off x="10343801" y="3273117"/>
              <a:ext cx="341357" cy="341427"/>
            </a:xfrm>
            <a:custGeom>
              <a:rect b="b" l="l" r="r" t="t"/>
              <a:pathLst>
                <a:path extrusionOk="0" h="4888" w="4887">
                  <a:moveTo>
                    <a:pt x="2416" y="57"/>
                  </a:moveTo>
                  <a:cubicBezTo>
                    <a:pt x="3764" y="1"/>
                    <a:pt x="4887" y="1124"/>
                    <a:pt x="4887" y="2472"/>
                  </a:cubicBezTo>
                  <a:cubicBezTo>
                    <a:pt x="4887" y="3764"/>
                    <a:pt x="3764" y="4887"/>
                    <a:pt x="2416" y="4887"/>
                  </a:cubicBezTo>
                  <a:cubicBezTo>
                    <a:pt x="1124" y="4887"/>
                    <a:pt x="1" y="3764"/>
                    <a:pt x="1" y="2472"/>
                  </a:cubicBezTo>
                  <a:cubicBezTo>
                    <a:pt x="1" y="1124"/>
                    <a:pt x="1124" y="1"/>
                    <a:pt x="2416" y="5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25"/>
            <p:cNvSpPr/>
            <p:nvPr/>
          </p:nvSpPr>
          <p:spPr>
            <a:xfrm flipH="1">
              <a:off x="10347713" y="3308461"/>
              <a:ext cx="302101" cy="306083"/>
            </a:xfrm>
            <a:custGeom>
              <a:rect b="b" l="l" r="r" t="t"/>
              <a:pathLst>
                <a:path extrusionOk="0" h="4382" w="4325">
                  <a:moveTo>
                    <a:pt x="3819" y="450"/>
                  </a:moveTo>
                  <a:cubicBezTo>
                    <a:pt x="4156" y="899"/>
                    <a:pt x="4325" y="1404"/>
                    <a:pt x="4325" y="1966"/>
                  </a:cubicBezTo>
                  <a:cubicBezTo>
                    <a:pt x="4325" y="3258"/>
                    <a:pt x="3258" y="4325"/>
                    <a:pt x="1910" y="4381"/>
                  </a:cubicBezTo>
                  <a:cubicBezTo>
                    <a:pt x="1404" y="4381"/>
                    <a:pt x="899" y="4213"/>
                    <a:pt x="506" y="3876"/>
                  </a:cubicBezTo>
                  <a:cubicBezTo>
                    <a:pt x="169" y="3483"/>
                    <a:pt x="0" y="2921"/>
                    <a:pt x="0" y="2415"/>
                  </a:cubicBezTo>
                  <a:cubicBezTo>
                    <a:pt x="0" y="1067"/>
                    <a:pt x="1067" y="0"/>
                    <a:pt x="2415" y="0"/>
                  </a:cubicBezTo>
                  <a:cubicBezTo>
                    <a:pt x="2921" y="0"/>
                    <a:pt x="3426" y="169"/>
                    <a:pt x="3875" y="450"/>
                  </a:cubicBezTo>
                  <a:close/>
                </a:path>
              </a:pathLst>
            </a:custGeom>
            <a:solidFill>
              <a:srgbClr val="9AB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25"/>
            <p:cNvSpPr/>
            <p:nvPr/>
          </p:nvSpPr>
          <p:spPr>
            <a:xfrm flipH="1">
              <a:off x="10367341" y="3308461"/>
              <a:ext cx="286455" cy="282543"/>
            </a:xfrm>
            <a:custGeom>
              <a:rect b="b" l="l" r="r" t="t"/>
              <a:pathLst>
                <a:path extrusionOk="0" h="4045" w="4101">
                  <a:moveTo>
                    <a:pt x="338" y="3595"/>
                  </a:moveTo>
                  <a:cubicBezTo>
                    <a:pt x="113" y="3258"/>
                    <a:pt x="1" y="2809"/>
                    <a:pt x="1" y="2415"/>
                  </a:cubicBezTo>
                  <a:cubicBezTo>
                    <a:pt x="1" y="1067"/>
                    <a:pt x="1068" y="0"/>
                    <a:pt x="2416" y="0"/>
                  </a:cubicBezTo>
                  <a:cubicBezTo>
                    <a:pt x="2921" y="0"/>
                    <a:pt x="3371" y="113"/>
                    <a:pt x="3764" y="394"/>
                  </a:cubicBezTo>
                  <a:cubicBezTo>
                    <a:pt x="3989" y="730"/>
                    <a:pt x="4101" y="1180"/>
                    <a:pt x="4101" y="1573"/>
                  </a:cubicBezTo>
                  <a:cubicBezTo>
                    <a:pt x="4101" y="2921"/>
                    <a:pt x="2978" y="4044"/>
                    <a:pt x="1686" y="4044"/>
                  </a:cubicBezTo>
                  <a:cubicBezTo>
                    <a:pt x="1180" y="4044"/>
                    <a:pt x="731" y="3876"/>
                    <a:pt x="338" y="3595"/>
                  </a:cubicBezTo>
                  <a:close/>
                </a:path>
              </a:pathLst>
            </a:custGeom>
            <a:solidFill>
              <a:srgbClr val="BDC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25"/>
            <p:cNvSpPr/>
            <p:nvPr/>
          </p:nvSpPr>
          <p:spPr>
            <a:xfrm flipH="1">
              <a:off x="9496395" y="2563104"/>
              <a:ext cx="372789" cy="372720"/>
            </a:xfrm>
            <a:custGeom>
              <a:rect b="b" l="l" r="r" t="t"/>
              <a:pathLst>
                <a:path extrusionOk="0" h="5336" w="5337">
                  <a:moveTo>
                    <a:pt x="2697" y="0"/>
                  </a:moveTo>
                  <a:cubicBezTo>
                    <a:pt x="4157" y="0"/>
                    <a:pt x="5336" y="1180"/>
                    <a:pt x="5336" y="2696"/>
                  </a:cubicBezTo>
                  <a:cubicBezTo>
                    <a:pt x="5336" y="4156"/>
                    <a:pt x="4157" y="5336"/>
                    <a:pt x="2697" y="5336"/>
                  </a:cubicBezTo>
                  <a:cubicBezTo>
                    <a:pt x="1236" y="5336"/>
                    <a:pt x="57" y="4156"/>
                    <a:pt x="57" y="2696"/>
                  </a:cubicBezTo>
                  <a:cubicBezTo>
                    <a:pt x="1" y="1180"/>
                    <a:pt x="1236" y="0"/>
                    <a:pt x="2697" y="0"/>
                  </a:cubicBezTo>
                  <a:close/>
                </a:path>
              </a:pathLst>
            </a:custGeom>
            <a:solidFill>
              <a:srgbClr val="FCB2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25"/>
            <p:cNvSpPr/>
            <p:nvPr/>
          </p:nvSpPr>
          <p:spPr>
            <a:xfrm flipH="1">
              <a:off x="9496395" y="2586643"/>
              <a:ext cx="357073" cy="349180"/>
            </a:xfrm>
            <a:custGeom>
              <a:rect b="b" l="l" r="r" t="t"/>
              <a:pathLst>
                <a:path extrusionOk="0" h="4999" w="5112">
                  <a:moveTo>
                    <a:pt x="4774" y="1011"/>
                  </a:moveTo>
                  <a:cubicBezTo>
                    <a:pt x="4999" y="1404"/>
                    <a:pt x="5111" y="1854"/>
                    <a:pt x="5111" y="2359"/>
                  </a:cubicBezTo>
                  <a:cubicBezTo>
                    <a:pt x="5111" y="3763"/>
                    <a:pt x="3932" y="4999"/>
                    <a:pt x="2472" y="4999"/>
                  </a:cubicBezTo>
                  <a:cubicBezTo>
                    <a:pt x="1629" y="4999"/>
                    <a:pt x="843" y="4606"/>
                    <a:pt x="337" y="3988"/>
                  </a:cubicBezTo>
                  <a:cubicBezTo>
                    <a:pt x="113" y="3595"/>
                    <a:pt x="0" y="3145"/>
                    <a:pt x="0" y="2696"/>
                  </a:cubicBezTo>
                  <a:cubicBezTo>
                    <a:pt x="0" y="1180"/>
                    <a:pt x="1236" y="0"/>
                    <a:pt x="2696" y="56"/>
                  </a:cubicBezTo>
                  <a:cubicBezTo>
                    <a:pt x="3483" y="0"/>
                    <a:pt x="4269" y="393"/>
                    <a:pt x="4774" y="1067"/>
                  </a:cubicBezTo>
                  <a:close/>
                </a:path>
              </a:pathLst>
            </a:custGeom>
            <a:solidFill>
              <a:srgbClr val="F476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25"/>
            <p:cNvSpPr/>
            <p:nvPr/>
          </p:nvSpPr>
          <p:spPr>
            <a:xfrm flipH="1">
              <a:off x="9555280" y="2657261"/>
              <a:ext cx="215837" cy="215837"/>
            </a:xfrm>
            <a:custGeom>
              <a:rect b="b" l="l" r="r" t="t"/>
              <a:pathLst>
                <a:path extrusionOk="0" h="3090" w="3090">
                  <a:moveTo>
                    <a:pt x="1573" y="0"/>
                  </a:moveTo>
                  <a:cubicBezTo>
                    <a:pt x="2416" y="0"/>
                    <a:pt x="3090" y="730"/>
                    <a:pt x="3090" y="1573"/>
                  </a:cubicBezTo>
                  <a:cubicBezTo>
                    <a:pt x="3090" y="2415"/>
                    <a:pt x="2416" y="3089"/>
                    <a:pt x="1573" y="3089"/>
                  </a:cubicBezTo>
                  <a:cubicBezTo>
                    <a:pt x="731" y="3089"/>
                    <a:pt x="1" y="2415"/>
                    <a:pt x="1" y="1573"/>
                  </a:cubicBezTo>
                  <a:cubicBezTo>
                    <a:pt x="1" y="730"/>
                    <a:pt x="731" y="0"/>
                    <a:pt x="1573" y="0"/>
                  </a:cubicBezTo>
                  <a:close/>
                </a:path>
              </a:pathLst>
            </a:custGeom>
            <a:solidFill>
              <a:srgbClr val="E65C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25"/>
            <p:cNvSpPr/>
            <p:nvPr/>
          </p:nvSpPr>
          <p:spPr>
            <a:xfrm flipH="1">
              <a:off x="9574838" y="2641545"/>
              <a:ext cx="211925" cy="215837"/>
            </a:xfrm>
            <a:custGeom>
              <a:rect b="b" l="l" r="r" t="t"/>
              <a:pathLst>
                <a:path extrusionOk="0" h="3090" w="3034">
                  <a:moveTo>
                    <a:pt x="1517" y="0"/>
                  </a:moveTo>
                  <a:cubicBezTo>
                    <a:pt x="2359" y="0"/>
                    <a:pt x="3033" y="674"/>
                    <a:pt x="3033" y="1573"/>
                  </a:cubicBezTo>
                  <a:cubicBezTo>
                    <a:pt x="3033" y="2415"/>
                    <a:pt x="2359" y="3089"/>
                    <a:pt x="1517" y="3089"/>
                  </a:cubicBezTo>
                  <a:cubicBezTo>
                    <a:pt x="674" y="3089"/>
                    <a:pt x="0" y="2415"/>
                    <a:pt x="0" y="1573"/>
                  </a:cubicBezTo>
                  <a:cubicBezTo>
                    <a:pt x="0" y="674"/>
                    <a:pt x="674" y="0"/>
                    <a:pt x="1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25"/>
            <p:cNvSpPr/>
            <p:nvPr/>
          </p:nvSpPr>
          <p:spPr>
            <a:xfrm flipH="1">
              <a:off x="9574838" y="2661172"/>
              <a:ext cx="192297" cy="196209"/>
            </a:xfrm>
            <a:custGeom>
              <a:rect b="b" l="l" r="r" t="t"/>
              <a:pathLst>
                <a:path extrusionOk="0" h="2809" w="2753">
                  <a:moveTo>
                    <a:pt x="2415" y="393"/>
                  </a:moveTo>
                  <a:cubicBezTo>
                    <a:pt x="2640" y="618"/>
                    <a:pt x="2752" y="955"/>
                    <a:pt x="2752" y="1292"/>
                  </a:cubicBezTo>
                  <a:cubicBezTo>
                    <a:pt x="2752" y="2134"/>
                    <a:pt x="2078" y="2808"/>
                    <a:pt x="1236" y="2808"/>
                  </a:cubicBezTo>
                  <a:cubicBezTo>
                    <a:pt x="899" y="2808"/>
                    <a:pt x="562" y="2696"/>
                    <a:pt x="281" y="2471"/>
                  </a:cubicBezTo>
                  <a:cubicBezTo>
                    <a:pt x="112" y="2191"/>
                    <a:pt x="0" y="1854"/>
                    <a:pt x="0" y="1517"/>
                  </a:cubicBezTo>
                  <a:cubicBezTo>
                    <a:pt x="0" y="674"/>
                    <a:pt x="674" y="0"/>
                    <a:pt x="1516" y="0"/>
                  </a:cubicBezTo>
                  <a:cubicBezTo>
                    <a:pt x="1853" y="0"/>
                    <a:pt x="2190" y="113"/>
                    <a:pt x="2415" y="337"/>
                  </a:cubicBezTo>
                  <a:close/>
                </a:path>
              </a:pathLst>
            </a:custGeom>
            <a:solidFill>
              <a:srgbClr val="9AB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25"/>
            <p:cNvSpPr/>
            <p:nvPr/>
          </p:nvSpPr>
          <p:spPr>
            <a:xfrm flipH="1">
              <a:off x="9586643" y="2661172"/>
              <a:ext cx="180492" cy="180492"/>
            </a:xfrm>
            <a:custGeom>
              <a:rect b="b" l="l" r="r" t="t"/>
              <a:pathLst>
                <a:path extrusionOk="0" h="2584" w="2584">
                  <a:moveTo>
                    <a:pt x="169" y="2303"/>
                  </a:moveTo>
                  <a:cubicBezTo>
                    <a:pt x="56" y="2078"/>
                    <a:pt x="0" y="1797"/>
                    <a:pt x="0" y="1573"/>
                  </a:cubicBezTo>
                  <a:cubicBezTo>
                    <a:pt x="0" y="730"/>
                    <a:pt x="674" y="0"/>
                    <a:pt x="1516" y="0"/>
                  </a:cubicBezTo>
                  <a:cubicBezTo>
                    <a:pt x="1797" y="0"/>
                    <a:pt x="2134" y="113"/>
                    <a:pt x="2359" y="281"/>
                  </a:cubicBezTo>
                  <a:cubicBezTo>
                    <a:pt x="2527" y="506"/>
                    <a:pt x="2584" y="787"/>
                    <a:pt x="2584" y="1067"/>
                  </a:cubicBezTo>
                  <a:cubicBezTo>
                    <a:pt x="2584" y="1910"/>
                    <a:pt x="1853" y="2584"/>
                    <a:pt x="1011" y="2584"/>
                  </a:cubicBezTo>
                  <a:cubicBezTo>
                    <a:pt x="730" y="2584"/>
                    <a:pt x="449" y="2528"/>
                    <a:pt x="169" y="2359"/>
                  </a:cubicBezTo>
                  <a:close/>
                </a:path>
              </a:pathLst>
            </a:custGeom>
            <a:solidFill>
              <a:srgbClr val="BDC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25"/>
            <p:cNvSpPr/>
            <p:nvPr/>
          </p:nvSpPr>
          <p:spPr>
            <a:xfrm flipH="1">
              <a:off x="9629810" y="3069159"/>
              <a:ext cx="105962" cy="109874"/>
            </a:xfrm>
            <a:custGeom>
              <a:rect b="b" l="l" r="r" t="t"/>
              <a:pathLst>
                <a:path extrusionOk="0" h="1573" w="1517">
                  <a:moveTo>
                    <a:pt x="787" y="56"/>
                  </a:moveTo>
                  <a:cubicBezTo>
                    <a:pt x="1180" y="56"/>
                    <a:pt x="1517" y="337"/>
                    <a:pt x="1517" y="787"/>
                  </a:cubicBezTo>
                  <a:cubicBezTo>
                    <a:pt x="1517" y="1180"/>
                    <a:pt x="1180" y="1517"/>
                    <a:pt x="787" y="1573"/>
                  </a:cubicBezTo>
                  <a:cubicBezTo>
                    <a:pt x="337" y="1517"/>
                    <a:pt x="0" y="1180"/>
                    <a:pt x="57" y="787"/>
                  </a:cubicBezTo>
                  <a:cubicBezTo>
                    <a:pt x="0" y="393"/>
                    <a:pt x="337" y="0"/>
                    <a:pt x="787" y="5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25"/>
            <p:cNvSpPr/>
            <p:nvPr/>
          </p:nvSpPr>
          <p:spPr>
            <a:xfrm flipH="1">
              <a:off x="9629811" y="3080894"/>
              <a:ext cx="94228" cy="98139"/>
            </a:xfrm>
            <a:custGeom>
              <a:rect b="b" l="l" r="r" t="t"/>
              <a:pathLst>
                <a:path extrusionOk="0" h="1405" w="1349">
                  <a:moveTo>
                    <a:pt x="1236" y="169"/>
                  </a:moveTo>
                  <a:cubicBezTo>
                    <a:pt x="1293" y="282"/>
                    <a:pt x="1349" y="450"/>
                    <a:pt x="1349" y="619"/>
                  </a:cubicBezTo>
                  <a:cubicBezTo>
                    <a:pt x="1349" y="1012"/>
                    <a:pt x="1012" y="1405"/>
                    <a:pt x="619" y="1405"/>
                  </a:cubicBezTo>
                  <a:cubicBezTo>
                    <a:pt x="450" y="1405"/>
                    <a:pt x="282" y="1349"/>
                    <a:pt x="169" y="1236"/>
                  </a:cubicBezTo>
                  <a:cubicBezTo>
                    <a:pt x="57" y="1068"/>
                    <a:pt x="1" y="956"/>
                    <a:pt x="1" y="787"/>
                  </a:cubicBezTo>
                  <a:cubicBezTo>
                    <a:pt x="1" y="338"/>
                    <a:pt x="338" y="1"/>
                    <a:pt x="787" y="1"/>
                  </a:cubicBezTo>
                  <a:cubicBezTo>
                    <a:pt x="899" y="1"/>
                    <a:pt x="1068" y="57"/>
                    <a:pt x="1236" y="169"/>
                  </a:cubicBezTo>
                  <a:close/>
                </a:path>
              </a:pathLst>
            </a:custGeom>
            <a:solidFill>
              <a:srgbClr val="9AB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25"/>
            <p:cNvSpPr/>
            <p:nvPr/>
          </p:nvSpPr>
          <p:spPr>
            <a:xfrm flipH="1">
              <a:off x="9633722" y="3080894"/>
              <a:ext cx="90316" cy="86404"/>
            </a:xfrm>
            <a:custGeom>
              <a:rect b="b" l="l" r="r" t="t"/>
              <a:pathLst>
                <a:path extrusionOk="0" h="1237" w="1293">
                  <a:moveTo>
                    <a:pt x="113" y="1124"/>
                  </a:moveTo>
                  <a:cubicBezTo>
                    <a:pt x="57" y="1012"/>
                    <a:pt x="1" y="899"/>
                    <a:pt x="1" y="787"/>
                  </a:cubicBezTo>
                  <a:cubicBezTo>
                    <a:pt x="1" y="338"/>
                    <a:pt x="338" y="1"/>
                    <a:pt x="787" y="1"/>
                  </a:cubicBezTo>
                  <a:cubicBezTo>
                    <a:pt x="899" y="1"/>
                    <a:pt x="1068" y="57"/>
                    <a:pt x="1180" y="113"/>
                  </a:cubicBezTo>
                  <a:cubicBezTo>
                    <a:pt x="1236" y="225"/>
                    <a:pt x="1293" y="394"/>
                    <a:pt x="1293" y="506"/>
                  </a:cubicBezTo>
                  <a:cubicBezTo>
                    <a:pt x="1293" y="899"/>
                    <a:pt x="956" y="1236"/>
                    <a:pt x="506" y="1236"/>
                  </a:cubicBezTo>
                  <a:cubicBezTo>
                    <a:pt x="394" y="1236"/>
                    <a:pt x="226" y="1236"/>
                    <a:pt x="113" y="1124"/>
                  </a:cubicBezTo>
                  <a:close/>
                </a:path>
              </a:pathLst>
            </a:custGeom>
            <a:solidFill>
              <a:srgbClr val="BDC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25"/>
            <p:cNvSpPr/>
            <p:nvPr/>
          </p:nvSpPr>
          <p:spPr>
            <a:xfrm flipH="1">
              <a:off x="10936123" y="3685086"/>
              <a:ext cx="62865" cy="721900"/>
            </a:xfrm>
            <a:custGeom>
              <a:rect b="b" l="l" r="r" t="t"/>
              <a:pathLst>
                <a:path extrusionOk="0" h="10335" w="900">
                  <a:moveTo>
                    <a:pt x="899" y="0"/>
                  </a:moveTo>
                  <a:lnTo>
                    <a:pt x="899" y="10334"/>
                  </a:lnTo>
                  <a:lnTo>
                    <a:pt x="0" y="10334"/>
                  </a:lnTo>
                  <a:lnTo>
                    <a:pt x="0" y="0"/>
                  </a:lnTo>
                  <a:close/>
                </a:path>
              </a:pathLst>
            </a:custGeom>
            <a:solidFill>
              <a:srgbClr val="BDC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25"/>
            <p:cNvSpPr/>
            <p:nvPr/>
          </p:nvSpPr>
          <p:spPr>
            <a:xfrm flipH="1">
              <a:off x="10936123" y="3696820"/>
              <a:ext cx="62865" cy="388436"/>
            </a:xfrm>
            <a:custGeom>
              <a:rect b="b" l="l" r="r" t="t"/>
              <a:pathLst>
                <a:path extrusionOk="0" h="5561" w="900">
                  <a:moveTo>
                    <a:pt x="899" y="1"/>
                  </a:moveTo>
                  <a:lnTo>
                    <a:pt x="899" y="5561"/>
                  </a:lnTo>
                  <a:lnTo>
                    <a:pt x="618" y="5561"/>
                  </a:lnTo>
                  <a:cubicBezTo>
                    <a:pt x="450" y="5505"/>
                    <a:pt x="225" y="5505"/>
                    <a:pt x="0" y="5449"/>
                  </a:cubicBezTo>
                  <a:lnTo>
                    <a:pt x="0" y="169"/>
                  </a:lnTo>
                  <a:cubicBezTo>
                    <a:pt x="281" y="57"/>
                    <a:pt x="562" y="1"/>
                    <a:pt x="899" y="1"/>
                  </a:cubicBezTo>
                  <a:close/>
                </a:path>
              </a:pathLst>
            </a:custGeom>
            <a:solidFill>
              <a:srgbClr val="9AB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25"/>
            <p:cNvSpPr/>
            <p:nvPr/>
          </p:nvSpPr>
          <p:spPr>
            <a:xfrm flipH="1">
              <a:off x="10779239" y="4406903"/>
              <a:ext cx="309994" cy="153041"/>
            </a:xfrm>
            <a:custGeom>
              <a:rect b="b" l="l" r="r" t="t"/>
              <a:pathLst>
                <a:path extrusionOk="0" h="2191" w="4438">
                  <a:moveTo>
                    <a:pt x="4438" y="0"/>
                  </a:moveTo>
                  <a:lnTo>
                    <a:pt x="4438" y="2191"/>
                  </a:lnTo>
                  <a:lnTo>
                    <a:pt x="1124" y="2191"/>
                  </a:lnTo>
                  <a:cubicBezTo>
                    <a:pt x="1" y="2191"/>
                    <a:pt x="57" y="0"/>
                    <a:pt x="11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25"/>
            <p:cNvSpPr/>
            <p:nvPr/>
          </p:nvSpPr>
          <p:spPr>
            <a:xfrm flipH="1">
              <a:off x="10779239" y="4414726"/>
              <a:ext cx="294278" cy="149200"/>
            </a:xfrm>
            <a:custGeom>
              <a:rect b="b" l="l" r="r" t="t"/>
              <a:pathLst>
                <a:path extrusionOk="0" h="2136" w="4213">
                  <a:moveTo>
                    <a:pt x="4213" y="1"/>
                  </a:moveTo>
                  <a:lnTo>
                    <a:pt x="4213" y="2135"/>
                  </a:lnTo>
                  <a:lnTo>
                    <a:pt x="899" y="2135"/>
                  </a:lnTo>
                  <a:cubicBezTo>
                    <a:pt x="674" y="2135"/>
                    <a:pt x="506" y="2023"/>
                    <a:pt x="337" y="1910"/>
                  </a:cubicBezTo>
                  <a:cubicBezTo>
                    <a:pt x="0" y="1236"/>
                    <a:pt x="225" y="57"/>
                    <a:pt x="1011" y="57"/>
                  </a:cubicBezTo>
                  <a:close/>
                </a:path>
              </a:pathLst>
            </a:custGeom>
            <a:solidFill>
              <a:srgbClr val="BDC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25"/>
            <p:cNvSpPr/>
            <p:nvPr/>
          </p:nvSpPr>
          <p:spPr>
            <a:xfrm flipH="1">
              <a:off x="10763521" y="3638007"/>
              <a:ext cx="411975" cy="411975"/>
            </a:xfrm>
            <a:custGeom>
              <a:rect b="b" l="l" r="r" t="t"/>
              <a:pathLst>
                <a:path extrusionOk="0" h="5898" w="5898">
                  <a:moveTo>
                    <a:pt x="2977" y="0"/>
                  </a:moveTo>
                  <a:cubicBezTo>
                    <a:pt x="4605" y="0"/>
                    <a:pt x="5897" y="1348"/>
                    <a:pt x="5897" y="2977"/>
                  </a:cubicBezTo>
                  <a:cubicBezTo>
                    <a:pt x="5897" y="4606"/>
                    <a:pt x="4605" y="5897"/>
                    <a:pt x="2977" y="5897"/>
                  </a:cubicBezTo>
                  <a:cubicBezTo>
                    <a:pt x="1348" y="5897"/>
                    <a:pt x="0" y="4606"/>
                    <a:pt x="0" y="2977"/>
                  </a:cubicBezTo>
                  <a:cubicBezTo>
                    <a:pt x="0" y="1348"/>
                    <a:pt x="1348" y="0"/>
                    <a:pt x="2977" y="0"/>
                  </a:cubicBezTo>
                  <a:close/>
                </a:path>
              </a:pathLst>
            </a:custGeom>
            <a:solidFill>
              <a:srgbClr val="FCB2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25"/>
            <p:cNvSpPr/>
            <p:nvPr/>
          </p:nvSpPr>
          <p:spPr>
            <a:xfrm flipH="1">
              <a:off x="10763521" y="3665458"/>
              <a:ext cx="396329" cy="384524"/>
            </a:xfrm>
            <a:custGeom>
              <a:rect b="b" l="l" r="r" t="t"/>
              <a:pathLst>
                <a:path extrusionOk="0" h="5505" w="5674">
                  <a:moveTo>
                    <a:pt x="5280" y="1124"/>
                  </a:moveTo>
                  <a:cubicBezTo>
                    <a:pt x="5561" y="1573"/>
                    <a:pt x="5673" y="2078"/>
                    <a:pt x="5673" y="2584"/>
                  </a:cubicBezTo>
                  <a:cubicBezTo>
                    <a:pt x="5673" y="4213"/>
                    <a:pt x="4381" y="5504"/>
                    <a:pt x="2753" y="5504"/>
                  </a:cubicBezTo>
                  <a:cubicBezTo>
                    <a:pt x="1798" y="5504"/>
                    <a:pt x="955" y="5111"/>
                    <a:pt x="394" y="4381"/>
                  </a:cubicBezTo>
                  <a:cubicBezTo>
                    <a:pt x="169" y="3932"/>
                    <a:pt x="57" y="3483"/>
                    <a:pt x="1" y="2921"/>
                  </a:cubicBezTo>
                  <a:cubicBezTo>
                    <a:pt x="57" y="1348"/>
                    <a:pt x="1349" y="0"/>
                    <a:pt x="2977" y="0"/>
                  </a:cubicBezTo>
                  <a:cubicBezTo>
                    <a:pt x="3876" y="0"/>
                    <a:pt x="4718" y="393"/>
                    <a:pt x="5280" y="1124"/>
                  </a:cubicBezTo>
                  <a:close/>
                </a:path>
              </a:pathLst>
            </a:custGeom>
            <a:solidFill>
              <a:srgbClr val="F476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25"/>
            <p:cNvSpPr/>
            <p:nvPr/>
          </p:nvSpPr>
          <p:spPr>
            <a:xfrm flipH="1">
              <a:off x="10826318" y="3743898"/>
              <a:ext cx="239376" cy="239376"/>
            </a:xfrm>
            <a:custGeom>
              <a:rect b="b" l="l" r="r" t="t"/>
              <a:pathLst>
                <a:path extrusionOk="0" h="3427" w="3427">
                  <a:moveTo>
                    <a:pt x="1686" y="1"/>
                  </a:moveTo>
                  <a:cubicBezTo>
                    <a:pt x="2640" y="1"/>
                    <a:pt x="3427" y="787"/>
                    <a:pt x="3427" y="1742"/>
                  </a:cubicBezTo>
                  <a:cubicBezTo>
                    <a:pt x="3427" y="2640"/>
                    <a:pt x="2640" y="3427"/>
                    <a:pt x="1686" y="3427"/>
                  </a:cubicBezTo>
                  <a:cubicBezTo>
                    <a:pt x="731" y="3427"/>
                    <a:pt x="1" y="2640"/>
                    <a:pt x="1" y="1742"/>
                  </a:cubicBezTo>
                  <a:cubicBezTo>
                    <a:pt x="1" y="787"/>
                    <a:pt x="731" y="1"/>
                    <a:pt x="1686" y="1"/>
                  </a:cubicBezTo>
                  <a:close/>
                </a:path>
              </a:pathLst>
            </a:custGeom>
            <a:solidFill>
              <a:srgbClr val="E65C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25"/>
            <p:cNvSpPr/>
            <p:nvPr/>
          </p:nvSpPr>
          <p:spPr>
            <a:xfrm flipH="1">
              <a:off x="10849857" y="3724271"/>
              <a:ext cx="239376" cy="239376"/>
            </a:xfrm>
            <a:custGeom>
              <a:rect b="b" l="l" r="r" t="t"/>
              <a:pathLst>
                <a:path extrusionOk="0" h="3427" w="3427">
                  <a:moveTo>
                    <a:pt x="1742" y="1"/>
                  </a:moveTo>
                  <a:cubicBezTo>
                    <a:pt x="2640" y="1"/>
                    <a:pt x="3427" y="787"/>
                    <a:pt x="3427" y="1742"/>
                  </a:cubicBezTo>
                  <a:cubicBezTo>
                    <a:pt x="3427" y="2697"/>
                    <a:pt x="2640" y="3427"/>
                    <a:pt x="1742" y="3427"/>
                  </a:cubicBezTo>
                  <a:cubicBezTo>
                    <a:pt x="787" y="3427"/>
                    <a:pt x="1" y="2697"/>
                    <a:pt x="1" y="1742"/>
                  </a:cubicBezTo>
                  <a:cubicBezTo>
                    <a:pt x="1" y="787"/>
                    <a:pt x="787" y="1"/>
                    <a:pt x="17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25"/>
            <p:cNvSpPr/>
            <p:nvPr/>
          </p:nvSpPr>
          <p:spPr>
            <a:xfrm flipH="1">
              <a:off x="10849857" y="3747810"/>
              <a:ext cx="215837" cy="215836"/>
            </a:xfrm>
            <a:custGeom>
              <a:rect b="b" l="l" r="r" t="t"/>
              <a:pathLst>
                <a:path extrusionOk="0" h="3090" w="3090">
                  <a:moveTo>
                    <a:pt x="2753" y="338"/>
                  </a:moveTo>
                  <a:cubicBezTo>
                    <a:pt x="2977" y="675"/>
                    <a:pt x="3090" y="1012"/>
                    <a:pt x="3090" y="1405"/>
                  </a:cubicBezTo>
                  <a:cubicBezTo>
                    <a:pt x="3090" y="2360"/>
                    <a:pt x="2303" y="3090"/>
                    <a:pt x="1405" y="3090"/>
                  </a:cubicBezTo>
                  <a:cubicBezTo>
                    <a:pt x="1012" y="3090"/>
                    <a:pt x="675" y="2978"/>
                    <a:pt x="338" y="2753"/>
                  </a:cubicBezTo>
                  <a:cubicBezTo>
                    <a:pt x="113" y="2472"/>
                    <a:pt x="1" y="2079"/>
                    <a:pt x="1" y="1742"/>
                  </a:cubicBezTo>
                  <a:cubicBezTo>
                    <a:pt x="1" y="787"/>
                    <a:pt x="787" y="1"/>
                    <a:pt x="1742" y="1"/>
                  </a:cubicBezTo>
                  <a:cubicBezTo>
                    <a:pt x="2079" y="1"/>
                    <a:pt x="2416" y="113"/>
                    <a:pt x="2753" y="338"/>
                  </a:cubicBezTo>
                  <a:close/>
                </a:path>
              </a:pathLst>
            </a:custGeom>
            <a:solidFill>
              <a:srgbClr val="9AB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25"/>
            <p:cNvSpPr/>
            <p:nvPr/>
          </p:nvSpPr>
          <p:spPr>
            <a:xfrm flipH="1">
              <a:off x="10865574" y="3747810"/>
              <a:ext cx="200120" cy="200190"/>
            </a:xfrm>
            <a:custGeom>
              <a:rect b="b" l="l" r="r" t="t"/>
              <a:pathLst>
                <a:path extrusionOk="0" h="2866" w="2865">
                  <a:moveTo>
                    <a:pt x="225" y="2584"/>
                  </a:moveTo>
                  <a:cubicBezTo>
                    <a:pt x="113" y="2304"/>
                    <a:pt x="1" y="2023"/>
                    <a:pt x="1" y="1742"/>
                  </a:cubicBezTo>
                  <a:cubicBezTo>
                    <a:pt x="1" y="787"/>
                    <a:pt x="787" y="1"/>
                    <a:pt x="1742" y="1"/>
                  </a:cubicBezTo>
                  <a:cubicBezTo>
                    <a:pt x="2023" y="1"/>
                    <a:pt x="2360" y="113"/>
                    <a:pt x="2640" y="282"/>
                  </a:cubicBezTo>
                  <a:cubicBezTo>
                    <a:pt x="2809" y="562"/>
                    <a:pt x="2865" y="843"/>
                    <a:pt x="2865" y="1124"/>
                  </a:cubicBezTo>
                  <a:cubicBezTo>
                    <a:pt x="2865" y="2079"/>
                    <a:pt x="2135" y="2865"/>
                    <a:pt x="1180" y="2865"/>
                  </a:cubicBezTo>
                  <a:cubicBezTo>
                    <a:pt x="843" y="2865"/>
                    <a:pt x="506" y="2753"/>
                    <a:pt x="225" y="2584"/>
                  </a:cubicBezTo>
                  <a:close/>
                </a:path>
              </a:pathLst>
            </a:custGeom>
            <a:solidFill>
              <a:srgbClr val="BDC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25"/>
            <p:cNvSpPr/>
            <p:nvPr/>
          </p:nvSpPr>
          <p:spPr>
            <a:xfrm flipH="1">
              <a:off x="10912583" y="4434354"/>
              <a:ext cx="106032" cy="106032"/>
            </a:xfrm>
            <a:custGeom>
              <a:rect b="b" l="l" r="r" t="t"/>
              <a:pathLst>
                <a:path extrusionOk="0" h="1518" w="1518">
                  <a:moveTo>
                    <a:pt x="787" y="1"/>
                  </a:moveTo>
                  <a:cubicBezTo>
                    <a:pt x="1180" y="1"/>
                    <a:pt x="1517" y="338"/>
                    <a:pt x="1517" y="787"/>
                  </a:cubicBezTo>
                  <a:cubicBezTo>
                    <a:pt x="1517" y="1180"/>
                    <a:pt x="1180" y="1517"/>
                    <a:pt x="787" y="1517"/>
                  </a:cubicBezTo>
                  <a:cubicBezTo>
                    <a:pt x="338" y="1517"/>
                    <a:pt x="1" y="1180"/>
                    <a:pt x="1" y="787"/>
                  </a:cubicBezTo>
                  <a:cubicBezTo>
                    <a:pt x="1" y="338"/>
                    <a:pt x="338" y="1"/>
                    <a:pt x="7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25"/>
            <p:cNvSpPr/>
            <p:nvPr/>
          </p:nvSpPr>
          <p:spPr>
            <a:xfrm flipH="1">
              <a:off x="10912584" y="4446158"/>
              <a:ext cx="94228" cy="94228"/>
            </a:xfrm>
            <a:custGeom>
              <a:rect b="b" l="l" r="r" t="t"/>
              <a:pathLst>
                <a:path extrusionOk="0" h="1349" w="1349">
                  <a:moveTo>
                    <a:pt x="1180" y="112"/>
                  </a:moveTo>
                  <a:cubicBezTo>
                    <a:pt x="1292" y="281"/>
                    <a:pt x="1348" y="449"/>
                    <a:pt x="1348" y="618"/>
                  </a:cubicBezTo>
                  <a:cubicBezTo>
                    <a:pt x="1348" y="1011"/>
                    <a:pt x="1011" y="1348"/>
                    <a:pt x="618" y="1348"/>
                  </a:cubicBezTo>
                  <a:cubicBezTo>
                    <a:pt x="449" y="1348"/>
                    <a:pt x="281" y="1292"/>
                    <a:pt x="112" y="1180"/>
                  </a:cubicBezTo>
                  <a:cubicBezTo>
                    <a:pt x="56" y="1067"/>
                    <a:pt x="0" y="899"/>
                    <a:pt x="0" y="730"/>
                  </a:cubicBezTo>
                  <a:cubicBezTo>
                    <a:pt x="0" y="337"/>
                    <a:pt x="337" y="0"/>
                    <a:pt x="730" y="0"/>
                  </a:cubicBezTo>
                  <a:cubicBezTo>
                    <a:pt x="899" y="0"/>
                    <a:pt x="1067" y="56"/>
                    <a:pt x="1180" y="112"/>
                  </a:cubicBezTo>
                  <a:close/>
                </a:path>
              </a:pathLst>
            </a:custGeom>
            <a:solidFill>
              <a:srgbClr val="9AB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25"/>
            <p:cNvSpPr/>
            <p:nvPr/>
          </p:nvSpPr>
          <p:spPr>
            <a:xfrm flipH="1">
              <a:off x="10920477" y="4446158"/>
              <a:ext cx="86335" cy="86335"/>
            </a:xfrm>
            <a:custGeom>
              <a:rect b="b" l="l" r="r" t="t"/>
              <a:pathLst>
                <a:path extrusionOk="0" h="1236" w="1236">
                  <a:moveTo>
                    <a:pt x="56" y="1123"/>
                  </a:moveTo>
                  <a:cubicBezTo>
                    <a:pt x="0" y="1011"/>
                    <a:pt x="0" y="843"/>
                    <a:pt x="0" y="730"/>
                  </a:cubicBezTo>
                  <a:cubicBezTo>
                    <a:pt x="0" y="337"/>
                    <a:pt x="337" y="0"/>
                    <a:pt x="730" y="0"/>
                  </a:cubicBezTo>
                  <a:cubicBezTo>
                    <a:pt x="843" y="0"/>
                    <a:pt x="1011" y="56"/>
                    <a:pt x="1123" y="112"/>
                  </a:cubicBezTo>
                  <a:cubicBezTo>
                    <a:pt x="1180" y="225"/>
                    <a:pt x="1236" y="337"/>
                    <a:pt x="1236" y="506"/>
                  </a:cubicBezTo>
                  <a:cubicBezTo>
                    <a:pt x="1236" y="899"/>
                    <a:pt x="899" y="1236"/>
                    <a:pt x="506" y="1236"/>
                  </a:cubicBezTo>
                  <a:cubicBezTo>
                    <a:pt x="337" y="1236"/>
                    <a:pt x="169" y="1180"/>
                    <a:pt x="56" y="1123"/>
                  </a:cubicBezTo>
                  <a:close/>
                </a:path>
              </a:pathLst>
            </a:custGeom>
            <a:solidFill>
              <a:srgbClr val="BDC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25"/>
            <p:cNvSpPr/>
            <p:nvPr/>
          </p:nvSpPr>
          <p:spPr>
            <a:xfrm flipH="1">
              <a:off x="10351625" y="3861593"/>
              <a:ext cx="274650" cy="431603"/>
            </a:xfrm>
            <a:custGeom>
              <a:rect b="b" l="l" r="r" t="t"/>
              <a:pathLst>
                <a:path extrusionOk="0" h="6179" w="3932">
                  <a:moveTo>
                    <a:pt x="3819" y="57"/>
                  </a:moveTo>
                  <a:lnTo>
                    <a:pt x="3819" y="6123"/>
                  </a:lnTo>
                  <a:lnTo>
                    <a:pt x="112" y="6123"/>
                  </a:lnTo>
                  <a:lnTo>
                    <a:pt x="112" y="57"/>
                  </a:lnTo>
                  <a:close/>
                  <a:moveTo>
                    <a:pt x="0" y="1"/>
                  </a:moveTo>
                  <a:lnTo>
                    <a:pt x="0" y="6179"/>
                  </a:lnTo>
                  <a:lnTo>
                    <a:pt x="3932" y="6179"/>
                  </a:lnTo>
                  <a:lnTo>
                    <a:pt x="3932" y="1"/>
                  </a:lnTo>
                  <a:close/>
                </a:path>
              </a:pathLst>
            </a:custGeom>
            <a:solidFill>
              <a:srgbClr val="375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25"/>
            <p:cNvSpPr/>
            <p:nvPr/>
          </p:nvSpPr>
          <p:spPr>
            <a:xfrm flipH="1">
              <a:off x="10532118" y="4124434"/>
              <a:ext cx="47149" cy="51060"/>
            </a:xfrm>
            <a:custGeom>
              <a:rect b="b" l="l" r="r" t="t"/>
              <a:pathLst>
                <a:path extrusionOk="0" h="731" w="675">
                  <a:moveTo>
                    <a:pt x="1" y="1"/>
                  </a:moveTo>
                  <a:lnTo>
                    <a:pt x="675" y="1"/>
                  </a:lnTo>
                  <a:lnTo>
                    <a:pt x="675" y="731"/>
                  </a:lnTo>
                  <a:lnTo>
                    <a:pt x="1" y="731"/>
                  </a:lnTo>
                  <a:close/>
                </a:path>
              </a:pathLst>
            </a:custGeom>
            <a:solidFill>
              <a:srgbClr val="BDC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25"/>
            <p:cNvSpPr/>
            <p:nvPr/>
          </p:nvSpPr>
          <p:spPr>
            <a:xfrm flipH="1">
              <a:off x="10461501" y="4124434"/>
              <a:ext cx="51060" cy="51060"/>
            </a:xfrm>
            <a:custGeom>
              <a:rect b="b" l="l" r="r" t="t"/>
              <a:pathLst>
                <a:path extrusionOk="0" h="731" w="731">
                  <a:moveTo>
                    <a:pt x="1" y="1"/>
                  </a:moveTo>
                  <a:lnTo>
                    <a:pt x="731" y="1"/>
                  </a:lnTo>
                  <a:lnTo>
                    <a:pt x="731" y="731"/>
                  </a:lnTo>
                  <a:lnTo>
                    <a:pt x="1" y="731"/>
                  </a:lnTo>
                  <a:close/>
                </a:path>
              </a:pathLst>
            </a:custGeom>
            <a:solidFill>
              <a:srgbClr val="BDC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25"/>
            <p:cNvSpPr/>
            <p:nvPr/>
          </p:nvSpPr>
          <p:spPr>
            <a:xfrm flipH="1">
              <a:off x="10394795" y="4124434"/>
              <a:ext cx="47149" cy="51060"/>
            </a:xfrm>
            <a:custGeom>
              <a:rect b="b" l="l" r="r" t="t"/>
              <a:pathLst>
                <a:path extrusionOk="0" h="731" w="675">
                  <a:moveTo>
                    <a:pt x="1" y="1"/>
                  </a:moveTo>
                  <a:lnTo>
                    <a:pt x="675" y="1"/>
                  </a:lnTo>
                  <a:lnTo>
                    <a:pt x="675" y="731"/>
                  </a:lnTo>
                  <a:lnTo>
                    <a:pt x="1" y="731"/>
                  </a:lnTo>
                  <a:close/>
                </a:path>
              </a:pathLst>
            </a:custGeom>
            <a:solidFill>
              <a:srgbClr val="BDC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25"/>
            <p:cNvSpPr/>
            <p:nvPr/>
          </p:nvSpPr>
          <p:spPr>
            <a:xfrm flipH="1">
              <a:off x="10532118" y="4195052"/>
              <a:ext cx="47149" cy="47149"/>
            </a:xfrm>
            <a:custGeom>
              <a:rect b="b" l="l" r="r" t="t"/>
              <a:pathLst>
                <a:path extrusionOk="0" h="675" w="675">
                  <a:moveTo>
                    <a:pt x="1" y="1"/>
                  </a:moveTo>
                  <a:lnTo>
                    <a:pt x="675" y="1"/>
                  </a:lnTo>
                  <a:lnTo>
                    <a:pt x="675" y="675"/>
                  </a:lnTo>
                  <a:lnTo>
                    <a:pt x="1" y="675"/>
                  </a:lnTo>
                  <a:close/>
                </a:path>
              </a:pathLst>
            </a:custGeom>
            <a:solidFill>
              <a:srgbClr val="BDC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25"/>
            <p:cNvSpPr/>
            <p:nvPr/>
          </p:nvSpPr>
          <p:spPr>
            <a:xfrm flipH="1">
              <a:off x="10461501" y="4195052"/>
              <a:ext cx="51060" cy="47149"/>
            </a:xfrm>
            <a:custGeom>
              <a:rect b="b" l="l" r="r" t="t"/>
              <a:pathLst>
                <a:path extrusionOk="0" h="675" w="731">
                  <a:moveTo>
                    <a:pt x="1" y="1"/>
                  </a:moveTo>
                  <a:lnTo>
                    <a:pt x="731" y="1"/>
                  </a:lnTo>
                  <a:lnTo>
                    <a:pt x="731" y="675"/>
                  </a:lnTo>
                  <a:lnTo>
                    <a:pt x="1" y="675"/>
                  </a:lnTo>
                  <a:close/>
                </a:path>
              </a:pathLst>
            </a:custGeom>
            <a:solidFill>
              <a:srgbClr val="BDC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25"/>
            <p:cNvSpPr/>
            <p:nvPr/>
          </p:nvSpPr>
          <p:spPr>
            <a:xfrm flipH="1">
              <a:off x="10394795" y="4195052"/>
              <a:ext cx="47149" cy="47149"/>
            </a:xfrm>
            <a:custGeom>
              <a:rect b="b" l="l" r="r" t="t"/>
              <a:pathLst>
                <a:path extrusionOk="0" h="675" w="675">
                  <a:moveTo>
                    <a:pt x="1" y="1"/>
                  </a:moveTo>
                  <a:lnTo>
                    <a:pt x="675" y="1"/>
                  </a:lnTo>
                  <a:lnTo>
                    <a:pt x="675" y="675"/>
                  </a:lnTo>
                  <a:lnTo>
                    <a:pt x="1" y="675"/>
                  </a:lnTo>
                  <a:close/>
                </a:path>
              </a:pathLst>
            </a:custGeom>
            <a:solidFill>
              <a:srgbClr val="BDC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25"/>
            <p:cNvSpPr/>
            <p:nvPr/>
          </p:nvSpPr>
          <p:spPr>
            <a:xfrm flipH="1">
              <a:off x="10532118" y="3987112"/>
              <a:ext cx="47149" cy="47149"/>
            </a:xfrm>
            <a:custGeom>
              <a:rect b="b" l="l" r="r" t="t"/>
              <a:pathLst>
                <a:path extrusionOk="0" h="675" w="675">
                  <a:moveTo>
                    <a:pt x="1" y="1"/>
                  </a:moveTo>
                  <a:lnTo>
                    <a:pt x="675" y="1"/>
                  </a:lnTo>
                  <a:lnTo>
                    <a:pt x="675" y="675"/>
                  </a:lnTo>
                  <a:lnTo>
                    <a:pt x="1" y="675"/>
                  </a:lnTo>
                  <a:close/>
                </a:path>
              </a:pathLst>
            </a:custGeom>
            <a:solidFill>
              <a:srgbClr val="BDC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25"/>
            <p:cNvSpPr/>
            <p:nvPr/>
          </p:nvSpPr>
          <p:spPr>
            <a:xfrm flipH="1">
              <a:off x="10461501" y="3987112"/>
              <a:ext cx="51060" cy="47149"/>
            </a:xfrm>
            <a:custGeom>
              <a:rect b="b" l="l" r="r" t="t"/>
              <a:pathLst>
                <a:path extrusionOk="0" h="675" w="731">
                  <a:moveTo>
                    <a:pt x="1" y="1"/>
                  </a:moveTo>
                  <a:lnTo>
                    <a:pt x="731" y="1"/>
                  </a:lnTo>
                  <a:lnTo>
                    <a:pt x="731" y="675"/>
                  </a:lnTo>
                  <a:lnTo>
                    <a:pt x="1" y="675"/>
                  </a:lnTo>
                  <a:close/>
                </a:path>
              </a:pathLst>
            </a:custGeom>
            <a:solidFill>
              <a:srgbClr val="BDC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25"/>
            <p:cNvSpPr/>
            <p:nvPr/>
          </p:nvSpPr>
          <p:spPr>
            <a:xfrm flipH="1">
              <a:off x="10394795" y="3987112"/>
              <a:ext cx="47149" cy="47149"/>
            </a:xfrm>
            <a:custGeom>
              <a:rect b="b" l="l" r="r" t="t"/>
              <a:pathLst>
                <a:path extrusionOk="0" h="675" w="675">
                  <a:moveTo>
                    <a:pt x="1" y="1"/>
                  </a:moveTo>
                  <a:lnTo>
                    <a:pt x="675" y="1"/>
                  </a:lnTo>
                  <a:lnTo>
                    <a:pt x="675" y="675"/>
                  </a:lnTo>
                  <a:lnTo>
                    <a:pt x="1" y="675"/>
                  </a:lnTo>
                  <a:close/>
                </a:path>
              </a:pathLst>
            </a:custGeom>
            <a:solidFill>
              <a:srgbClr val="E65C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25"/>
            <p:cNvSpPr/>
            <p:nvPr/>
          </p:nvSpPr>
          <p:spPr>
            <a:xfrm flipH="1">
              <a:off x="10532118" y="4053817"/>
              <a:ext cx="47149" cy="51060"/>
            </a:xfrm>
            <a:custGeom>
              <a:rect b="b" l="l" r="r" t="t"/>
              <a:pathLst>
                <a:path extrusionOk="0" h="731" w="675">
                  <a:moveTo>
                    <a:pt x="1" y="1"/>
                  </a:moveTo>
                  <a:lnTo>
                    <a:pt x="675" y="1"/>
                  </a:lnTo>
                  <a:lnTo>
                    <a:pt x="675" y="731"/>
                  </a:lnTo>
                  <a:lnTo>
                    <a:pt x="1" y="731"/>
                  </a:lnTo>
                  <a:close/>
                </a:path>
              </a:pathLst>
            </a:custGeom>
            <a:solidFill>
              <a:srgbClr val="BDC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25"/>
            <p:cNvSpPr/>
            <p:nvPr/>
          </p:nvSpPr>
          <p:spPr>
            <a:xfrm flipH="1">
              <a:off x="10461501" y="4053817"/>
              <a:ext cx="51060" cy="51060"/>
            </a:xfrm>
            <a:custGeom>
              <a:rect b="b" l="l" r="r" t="t"/>
              <a:pathLst>
                <a:path extrusionOk="0" h="731" w="731">
                  <a:moveTo>
                    <a:pt x="1" y="1"/>
                  </a:moveTo>
                  <a:lnTo>
                    <a:pt x="731" y="1"/>
                  </a:lnTo>
                  <a:lnTo>
                    <a:pt x="731" y="731"/>
                  </a:lnTo>
                  <a:lnTo>
                    <a:pt x="1" y="731"/>
                  </a:lnTo>
                  <a:close/>
                </a:path>
              </a:pathLst>
            </a:custGeom>
            <a:solidFill>
              <a:srgbClr val="BDC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25"/>
            <p:cNvSpPr/>
            <p:nvPr/>
          </p:nvSpPr>
          <p:spPr>
            <a:xfrm flipH="1">
              <a:off x="10394795" y="4053817"/>
              <a:ext cx="47149" cy="51060"/>
            </a:xfrm>
            <a:custGeom>
              <a:rect b="b" l="l" r="r" t="t"/>
              <a:pathLst>
                <a:path extrusionOk="0" h="731" w="675">
                  <a:moveTo>
                    <a:pt x="1" y="1"/>
                  </a:moveTo>
                  <a:lnTo>
                    <a:pt x="675" y="1"/>
                  </a:lnTo>
                  <a:lnTo>
                    <a:pt x="675" y="731"/>
                  </a:lnTo>
                  <a:lnTo>
                    <a:pt x="1" y="731"/>
                  </a:lnTo>
                  <a:close/>
                </a:path>
              </a:pathLst>
            </a:custGeom>
            <a:solidFill>
              <a:srgbClr val="BDC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25"/>
            <p:cNvSpPr/>
            <p:nvPr/>
          </p:nvSpPr>
          <p:spPr>
            <a:xfrm flipH="1">
              <a:off x="9304175" y="2551300"/>
              <a:ext cx="125590" cy="415957"/>
            </a:xfrm>
            <a:custGeom>
              <a:rect b="b" l="l" r="r" t="t"/>
              <a:pathLst>
                <a:path extrusionOk="0" h="5955" w="1798">
                  <a:moveTo>
                    <a:pt x="1797" y="1"/>
                  </a:moveTo>
                  <a:lnTo>
                    <a:pt x="1797" y="5954"/>
                  </a:lnTo>
                  <a:lnTo>
                    <a:pt x="0" y="5954"/>
                  </a:lnTo>
                  <a:lnTo>
                    <a:pt x="0" y="1"/>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25"/>
            <p:cNvSpPr/>
            <p:nvPr/>
          </p:nvSpPr>
          <p:spPr>
            <a:xfrm flipH="1">
              <a:off x="9304176" y="2551300"/>
              <a:ext cx="43237" cy="415957"/>
            </a:xfrm>
            <a:custGeom>
              <a:rect b="b" l="l" r="r" t="t"/>
              <a:pathLst>
                <a:path extrusionOk="0" h="5955" w="619">
                  <a:moveTo>
                    <a:pt x="618" y="1"/>
                  </a:moveTo>
                  <a:lnTo>
                    <a:pt x="618" y="5954"/>
                  </a:lnTo>
                  <a:lnTo>
                    <a:pt x="1" y="5954"/>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25"/>
            <p:cNvSpPr/>
            <p:nvPr/>
          </p:nvSpPr>
          <p:spPr>
            <a:xfrm flipH="1">
              <a:off x="9378705" y="2551300"/>
              <a:ext cx="27521" cy="415957"/>
            </a:xfrm>
            <a:custGeom>
              <a:rect b="b" l="l" r="r" t="t"/>
              <a:pathLst>
                <a:path extrusionOk="0" h="5955" w="394">
                  <a:moveTo>
                    <a:pt x="393" y="1"/>
                  </a:moveTo>
                  <a:lnTo>
                    <a:pt x="393" y="5954"/>
                  </a:lnTo>
                  <a:lnTo>
                    <a:pt x="0" y="5954"/>
                  </a:lnTo>
                  <a:lnTo>
                    <a:pt x="0" y="1"/>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25"/>
            <p:cNvSpPr/>
            <p:nvPr/>
          </p:nvSpPr>
          <p:spPr>
            <a:xfrm flipH="1">
              <a:off x="9304175" y="2967180"/>
              <a:ext cx="125590" cy="215837"/>
            </a:xfrm>
            <a:custGeom>
              <a:rect b="b" l="l" r="r" t="t"/>
              <a:pathLst>
                <a:path extrusionOk="0" h="3090" w="1798">
                  <a:moveTo>
                    <a:pt x="899" y="3089"/>
                  </a:moveTo>
                  <a:lnTo>
                    <a:pt x="1348" y="1573"/>
                  </a:lnTo>
                  <a:lnTo>
                    <a:pt x="1797" y="0"/>
                  </a:lnTo>
                  <a:lnTo>
                    <a:pt x="899" y="0"/>
                  </a:lnTo>
                  <a:lnTo>
                    <a:pt x="0" y="0"/>
                  </a:lnTo>
                  <a:lnTo>
                    <a:pt x="450" y="1573"/>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25"/>
            <p:cNvSpPr/>
            <p:nvPr/>
          </p:nvSpPr>
          <p:spPr>
            <a:xfrm flipH="1">
              <a:off x="9429693" y="2676818"/>
              <a:ext cx="125660" cy="153111"/>
            </a:xfrm>
            <a:custGeom>
              <a:rect b="b" l="l" r="r" t="t"/>
              <a:pathLst>
                <a:path extrusionOk="0" h="2192" w="1799">
                  <a:moveTo>
                    <a:pt x="1798" y="1"/>
                  </a:moveTo>
                  <a:lnTo>
                    <a:pt x="1798" y="2191"/>
                  </a:lnTo>
                  <a:lnTo>
                    <a:pt x="1" y="219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25"/>
            <p:cNvSpPr/>
            <p:nvPr/>
          </p:nvSpPr>
          <p:spPr>
            <a:xfrm flipH="1">
              <a:off x="9716065" y="3143688"/>
              <a:ext cx="588556" cy="521849"/>
            </a:xfrm>
            <a:custGeom>
              <a:rect b="b" l="l" r="r" t="t"/>
              <a:pathLst>
                <a:path extrusionOk="0" h="7471" w="8426">
                  <a:moveTo>
                    <a:pt x="1" y="6740"/>
                  </a:moveTo>
                  <a:lnTo>
                    <a:pt x="7807" y="0"/>
                  </a:lnTo>
                  <a:lnTo>
                    <a:pt x="8425" y="731"/>
                  </a:lnTo>
                  <a:lnTo>
                    <a:pt x="562" y="747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25"/>
            <p:cNvSpPr/>
            <p:nvPr/>
          </p:nvSpPr>
          <p:spPr>
            <a:xfrm flipH="1">
              <a:off x="9716075" y="3143688"/>
              <a:ext cx="55042" cy="58884"/>
            </a:xfrm>
            <a:custGeom>
              <a:rect b="b" l="l" r="r" t="t"/>
              <a:pathLst>
                <a:path extrusionOk="0" h="843" w="788">
                  <a:moveTo>
                    <a:pt x="1" y="169"/>
                  </a:moveTo>
                  <a:lnTo>
                    <a:pt x="169" y="0"/>
                  </a:lnTo>
                  <a:lnTo>
                    <a:pt x="787" y="731"/>
                  </a:lnTo>
                  <a:lnTo>
                    <a:pt x="619" y="843"/>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25"/>
            <p:cNvSpPr/>
            <p:nvPr/>
          </p:nvSpPr>
          <p:spPr>
            <a:xfrm flipH="1">
              <a:off x="10179031" y="3508508"/>
              <a:ext cx="125590" cy="157023"/>
            </a:xfrm>
            <a:custGeom>
              <a:rect b="b" l="l" r="r" t="t"/>
              <a:pathLst>
                <a:path extrusionOk="0" h="2248" w="1798">
                  <a:moveTo>
                    <a:pt x="1" y="1517"/>
                  </a:moveTo>
                  <a:lnTo>
                    <a:pt x="1798" y="1"/>
                  </a:lnTo>
                  <a:lnTo>
                    <a:pt x="1798" y="57"/>
                  </a:lnTo>
                  <a:cubicBezTo>
                    <a:pt x="1742" y="506"/>
                    <a:pt x="1685" y="956"/>
                    <a:pt x="1573" y="1349"/>
                  </a:cubicBezTo>
                  <a:lnTo>
                    <a:pt x="562" y="2247"/>
                  </a:lnTo>
                  <a:lnTo>
                    <a:pt x="1" y="1517"/>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25"/>
            <p:cNvSpPr/>
            <p:nvPr/>
          </p:nvSpPr>
          <p:spPr>
            <a:xfrm flipH="1">
              <a:off x="9543474" y="2971091"/>
              <a:ext cx="278632" cy="286455"/>
            </a:xfrm>
            <a:custGeom>
              <a:rect b="b" l="l" r="r" t="t"/>
              <a:pathLst>
                <a:path extrusionOk="0" h="4101" w="3989">
                  <a:moveTo>
                    <a:pt x="1" y="1460"/>
                  </a:moveTo>
                  <a:lnTo>
                    <a:pt x="1686" y="0"/>
                  </a:lnTo>
                  <a:lnTo>
                    <a:pt x="3258" y="1854"/>
                  </a:lnTo>
                  <a:cubicBezTo>
                    <a:pt x="3988" y="2696"/>
                    <a:pt x="2303" y="4100"/>
                    <a:pt x="1630" y="3258"/>
                  </a:cubicBezTo>
                  <a:lnTo>
                    <a:pt x="1" y="1404"/>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25"/>
            <p:cNvSpPr/>
            <p:nvPr/>
          </p:nvSpPr>
          <p:spPr>
            <a:xfrm flipH="1">
              <a:off x="9665083" y="2971091"/>
              <a:ext cx="157023" cy="145218"/>
            </a:xfrm>
            <a:custGeom>
              <a:rect b="b" l="l" r="r" t="t"/>
              <a:pathLst>
                <a:path extrusionOk="0" h="2079" w="2248">
                  <a:moveTo>
                    <a:pt x="1" y="1460"/>
                  </a:moveTo>
                  <a:lnTo>
                    <a:pt x="1686" y="0"/>
                  </a:lnTo>
                  <a:lnTo>
                    <a:pt x="2247" y="674"/>
                  </a:lnTo>
                  <a:lnTo>
                    <a:pt x="562" y="2078"/>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25"/>
            <p:cNvSpPr/>
            <p:nvPr/>
          </p:nvSpPr>
          <p:spPr>
            <a:xfrm flipH="1">
              <a:off x="10253553" y="3477146"/>
              <a:ext cx="525761" cy="1153433"/>
            </a:xfrm>
            <a:custGeom>
              <a:rect b="b" l="l" r="r" t="t"/>
              <a:pathLst>
                <a:path extrusionOk="0" h="16513" w="7527">
                  <a:moveTo>
                    <a:pt x="1" y="0"/>
                  </a:moveTo>
                  <a:lnTo>
                    <a:pt x="7527" y="0"/>
                  </a:lnTo>
                  <a:lnTo>
                    <a:pt x="7527" y="16513"/>
                  </a:lnTo>
                  <a:lnTo>
                    <a:pt x="1" y="16513"/>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25"/>
            <p:cNvSpPr/>
            <p:nvPr/>
          </p:nvSpPr>
          <p:spPr>
            <a:xfrm flipH="1">
              <a:off x="10253554" y="3532047"/>
              <a:ext cx="466877" cy="1098531"/>
            </a:xfrm>
            <a:custGeom>
              <a:rect b="b" l="l" r="r" t="t"/>
              <a:pathLst>
                <a:path extrusionOk="0" h="15727" w="6684">
                  <a:moveTo>
                    <a:pt x="6684" y="1"/>
                  </a:moveTo>
                  <a:lnTo>
                    <a:pt x="6684" y="15727"/>
                  </a:lnTo>
                  <a:lnTo>
                    <a:pt x="0" y="15727"/>
                  </a:lnTo>
                  <a:lnTo>
                    <a:pt x="0" y="1"/>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25"/>
            <p:cNvSpPr/>
            <p:nvPr/>
          </p:nvSpPr>
          <p:spPr>
            <a:xfrm flipH="1">
              <a:off x="10308456" y="3532047"/>
              <a:ext cx="411975" cy="1098531"/>
            </a:xfrm>
            <a:custGeom>
              <a:rect b="b" l="l" r="r" t="t"/>
              <a:pathLst>
                <a:path extrusionOk="0" h="15727" w="5898">
                  <a:moveTo>
                    <a:pt x="5897" y="15727"/>
                  </a:moveTo>
                  <a:lnTo>
                    <a:pt x="0" y="15727"/>
                  </a:lnTo>
                  <a:lnTo>
                    <a:pt x="0" y="1"/>
                  </a:lnTo>
                  <a:lnTo>
                    <a:pt x="58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25"/>
            <p:cNvSpPr/>
            <p:nvPr/>
          </p:nvSpPr>
          <p:spPr>
            <a:xfrm flipH="1">
              <a:off x="10084862" y="4579499"/>
              <a:ext cx="863136" cy="153111"/>
            </a:xfrm>
            <a:custGeom>
              <a:rect b="b" l="l" r="r" t="t"/>
              <a:pathLst>
                <a:path extrusionOk="0" h="2192" w="12357">
                  <a:moveTo>
                    <a:pt x="6179" y="1"/>
                  </a:moveTo>
                  <a:cubicBezTo>
                    <a:pt x="9268" y="1"/>
                    <a:pt x="11795" y="955"/>
                    <a:pt x="12357" y="2191"/>
                  </a:cubicBezTo>
                  <a:lnTo>
                    <a:pt x="1" y="2191"/>
                  </a:lnTo>
                  <a:cubicBezTo>
                    <a:pt x="562" y="955"/>
                    <a:pt x="3090" y="1"/>
                    <a:pt x="61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25"/>
            <p:cNvSpPr/>
            <p:nvPr/>
          </p:nvSpPr>
          <p:spPr>
            <a:xfrm flipH="1">
              <a:off x="10084864" y="4618754"/>
              <a:ext cx="761155" cy="113856"/>
            </a:xfrm>
            <a:custGeom>
              <a:rect b="b" l="l" r="r" t="t"/>
              <a:pathLst>
                <a:path extrusionOk="0" h="1630" w="10897">
                  <a:moveTo>
                    <a:pt x="10279" y="843"/>
                  </a:moveTo>
                  <a:cubicBezTo>
                    <a:pt x="10560" y="1067"/>
                    <a:pt x="10728" y="1348"/>
                    <a:pt x="10897" y="1629"/>
                  </a:cubicBezTo>
                  <a:lnTo>
                    <a:pt x="1" y="1629"/>
                  </a:lnTo>
                  <a:cubicBezTo>
                    <a:pt x="956" y="674"/>
                    <a:pt x="3146" y="56"/>
                    <a:pt x="5730" y="56"/>
                  </a:cubicBezTo>
                  <a:cubicBezTo>
                    <a:pt x="7302" y="0"/>
                    <a:pt x="8819" y="281"/>
                    <a:pt x="10279" y="84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25"/>
            <p:cNvSpPr/>
            <p:nvPr/>
          </p:nvSpPr>
          <p:spPr>
            <a:xfrm flipH="1">
              <a:off x="10084862" y="4732538"/>
              <a:ext cx="863136" cy="70688"/>
            </a:xfrm>
            <a:custGeom>
              <a:rect b="b" l="l" r="r" t="t"/>
              <a:pathLst>
                <a:path extrusionOk="0" h="1012" w="12357">
                  <a:moveTo>
                    <a:pt x="1" y="1011"/>
                  </a:moveTo>
                  <a:lnTo>
                    <a:pt x="12357" y="1011"/>
                  </a:lnTo>
                  <a:lnTo>
                    <a:pt x="12357" y="0"/>
                  </a:lnTo>
                  <a:lnTo>
                    <a:pt x="1" y="0"/>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25"/>
            <p:cNvSpPr/>
            <p:nvPr/>
          </p:nvSpPr>
          <p:spPr>
            <a:xfrm flipH="1">
              <a:off x="10155483" y="2982826"/>
              <a:ext cx="643458" cy="404152"/>
            </a:xfrm>
            <a:custGeom>
              <a:rect b="b" l="l" r="r" t="t"/>
              <a:pathLst>
                <a:path extrusionOk="0" h="5786" w="9212">
                  <a:moveTo>
                    <a:pt x="9043" y="1"/>
                  </a:moveTo>
                  <a:cubicBezTo>
                    <a:pt x="7583" y="675"/>
                    <a:pt x="6010" y="1012"/>
                    <a:pt x="4382" y="1012"/>
                  </a:cubicBezTo>
                  <a:cubicBezTo>
                    <a:pt x="2865" y="1068"/>
                    <a:pt x="1573" y="1124"/>
                    <a:pt x="843" y="2023"/>
                  </a:cubicBezTo>
                  <a:cubicBezTo>
                    <a:pt x="225" y="2753"/>
                    <a:pt x="1" y="3932"/>
                    <a:pt x="225" y="5786"/>
                  </a:cubicBezTo>
                  <a:lnTo>
                    <a:pt x="619" y="5729"/>
                  </a:lnTo>
                  <a:cubicBezTo>
                    <a:pt x="450" y="4045"/>
                    <a:pt x="562" y="2921"/>
                    <a:pt x="1124" y="2303"/>
                  </a:cubicBezTo>
                  <a:cubicBezTo>
                    <a:pt x="1798" y="1517"/>
                    <a:pt x="3034" y="1461"/>
                    <a:pt x="4438" y="1405"/>
                  </a:cubicBezTo>
                  <a:cubicBezTo>
                    <a:pt x="6067" y="1405"/>
                    <a:pt x="7695" y="1068"/>
                    <a:pt x="9212" y="394"/>
                  </a:cubicBezTo>
                  <a:lnTo>
                    <a:pt x="90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25"/>
            <p:cNvSpPr/>
            <p:nvPr/>
          </p:nvSpPr>
          <p:spPr>
            <a:xfrm flipH="1">
              <a:off x="9578797" y="2618006"/>
              <a:ext cx="1498632" cy="1353553"/>
            </a:xfrm>
            <a:custGeom>
              <a:rect b="b" l="l" r="r" t="t"/>
              <a:pathLst>
                <a:path extrusionOk="0" h="19378" w="21455">
                  <a:moveTo>
                    <a:pt x="21455" y="3707"/>
                  </a:moveTo>
                  <a:lnTo>
                    <a:pt x="18310" y="0"/>
                  </a:lnTo>
                  <a:lnTo>
                    <a:pt x="0" y="15670"/>
                  </a:lnTo>
                  <a:lnTo>
                    <a:pt x="3201" y="19377"/>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25"/>
            <p:cNvSpPr/>
            <p:nvPr/>
          </p:nvSpPr>
          <p:spPr>
            <a:xfrm flipH="1">
              <a:off x="9586620" y="2666786"/>
              <a:ext cx="1459446" cy="1306474"/>
            </a:xfrm>
            <a:custGeom>
              <a:rect b="b" l="l" r="r" t="t"/>
              <a:pathLst>
                <a:path extrusionOk="0" h="18704" w="20894">
                  <a:moveTo>
                    <a:pt x="0" y="15558"/>
                  </a:moveTo>
                  <a:lnTo>
                    <a:pt x="2752" y="18703"/>
                  </a:lnTo>
                  <a:lnTo>
                    <a:pt x="20894" y="3146"/>
                  </a:lnTo>
                  <a:lnTo>
                    <a:pt x="18198" y="0"/>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25"/>
            <p:cNvSpPr/>
            <p:nvPr/>
          </p:nvSpPr>
          <p:spPr>
            <a:xfrm flipH="1">
              <a:off x="9617983" y="2665084"/>
              <a:ext cx="1424172" cy="1271130"/>
            </a:xfrm>
            <a:custGeom>
              <a:rect b="b" l="l" r="r" t="t"/>
              <a:pathLst>
                <a:path extrusionOk="0" h="18198" w="20389">
                  <a:moveTo>
                    <a:pt x="20388" y="2640"/>
                  </a:moveTo>
                  <a:lnTo>
                    <a:pt x="18142" y="0"/>
                  </a:lnTo>
                  <a:lnTo>
                    <a:pt x="1" y="15558"/>
                  </a:lnTo>
                  <a:lnTo>
                    <a:pt x="2247" y="18198"/>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25"/>
            <p:cNvSpPr/>
            <p:nvPr/>
          </p:nvSpPr>
          <p:spPr>
            <a:xfrm flipH="1">
              <a:off x="10253554" y="3473234"/>
              <a:ext cx="466877" cy="329622"/>
            </a:xfrm>
            <a:custGeom>
              <a:rect b="b" l="l" r="r" t="t"/>
              <a:pathLst>
                <a:path extrusionOk="0" h="4719" w="6684">
                  <a:moveTo>
                    <a:pt x="6684" y="56"/>
                  </a:moveTo>
                  <a:lnTo>
                    <a:pt x="6684" y="3258"/>
                  </a:lnTo>
                  <a:cubicBezTo>
                    <a:pt x="5897" y="4156"/>
                    <a:pt x="4718" y="4718"/>
                    <a:pt x="3538" y="4718"/>
                  </a:cubicBezTo>
                  <a:cubicBezTo>
                    <a:pt x="2078" y="4718"/>
                    <a:pt x="786" y="3988"/>
                    <a:pt x="0" y="2808"/>
                  </a:cubicBezTo>
                  <a:lnTo>
                    <a:pt x="0" y="0"/>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25"/>
            <p:cNvSpPr/>
            <p:nvPr/>
          </p:nvSpPr>
          <p:spPr>
            <a:xfrm flipH="1">
              <a:off x="10222190" y="3151511"/>
              <a:ext cx="588486" cy="588556"/>
            </a:xfrm>
            <a:custGeom>
              <a:rect b="b" l="l" r="r" t="t"/>
              <a:pathLst>
                <a:path extrusionOk="0" h="8426" w="8425">
                  <a:moveTo>
                    <a:pt x="4213" y="1"/>
                  </a:moveTo>
                  <a:cubicBezTo>
                    <a:pt x="6572" y="1"/>
                    <a:pt x="8425" y="1854"/>
                    <a:pt x="8425" y="4213"/>
                  </a:cubicBezTo>
                  <a:cubicBezTo>
                    <a:pt x="8425" y="6516"/>
                    <a:pt x="6572" y="8425"/>
                    <a:pt x="4213" y="8425"/>
                  </a:cubicBezTo>
                  <a:cubicBezTo>
                    <a:pt x="1910" y="8425"/>
                    <a:pt x="0" y="6516"/>
                    <a:pt x="0" y="4213"/>
                  </a:cubicBezTo>
                  <a:cubicBezTo>
                    <a:pt x="0" y="1854"/>
                    <a:pt x="1910" y="1"/>
                    <a:pt x="42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25"/>
            <p:cNvSpPr/>
            <p:nvPr/>
          </p:nvSpPr>
          <p:spPr>
            <a:xfrm flipH="1">
              <a:off x="10223549" y="3189407"/>
              <a:ext cx="561035" cy="553212"/>
            </a:xfrm>
            <a:custGeom>
              <a:rect b="b" l="l" r="r" t="t"/>
              <a:pathLst>
                <a:path extrusionOk="0" h="7920" w="8032">
                  <a:moveTo>
                    <a:pt x="7526" y="1629"/>
                  </a:moveTo>
                  <a:cubicBezTo>
                    <a:pt x="7863" y="2247"/>
                    <a:pt x="8032" y="2977"/>
                    <a:pt x="8032" y="3707"/>
                  </a:cubicBezTo>
                  <a:cubicBezTo>
                    <a:pt x="8032" y="6010"/>
                    <a:pt x="6178" y="7919"/>
                    <a:pt x="3819" y="7919"/>
                  </a:cubicBezTo>
                  <a:cubicBezTo>
                    <a:pt x="2584" y="7863"/>
                    <a:pt x="1348" y="7302"/>
                    <a:pt x="562" y="6291"/>
                  </a:cubicBezTo>
                  <a:cubicBezTo>
                    <a:pt x="169" y="5673"/>
                    <a:pt x="0" y="4943"/>
                    <a:pt x="0" y="4213"/>
                  </a:cubicBezTo>
                  <a:cubicBezTo>
                    <a:pt x="0" y="1910"/>
                    <a:pt x="1910" y="0"/>
                    <a:pt x="4213" y="0"/>
                  </a:cubicBezTo>
                  <a:cubicBezTo>
                    <a:pt x="5504" y="0"/>
                    <a:pt x="6740" y="618"/>
                    <a:pt x="7526" y="162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25"/>
            <p:cNvSpPr/>
            <p:nvPr/>
          </p:nvSpPr>
          <p:spPr>
            <a:xfrm flipH="1">
              <a:off x="10316280" y="3300638"/>
              <a:ext cx="341427" cy="341357"/>
            </a:xfrm>
            <a:custGeom>
              <a:rect b="b" l="l" r="r" t="t"/>
              <a:pathLst>
                <a:path extrusionOk="0" h="4887" w="4888">
                  <a:moveTo>
                    <a:pt x="2472" y="0"/>
                  </a:moveTo>
                  <a:cubicBezTo>
                    <a:pt x="3820" y="0"/>
                    <a:pt x="4887" y="1123"/>
                    <a:pt x="4887" y="2471"/>
                  </a:cubicBezTo>
                  <a:cubicBezTo>
                    <a:pt x="4887" y="3763"/>
                    <a:pt x="3820" y="4886"/>
                    <a:pt x="2472" y="4886"/>
                  </a:cubicBezTo>
                  <a:cubicBezTo>
                    <a:pt x="1124" y="4886"/>
                    <a:pt x="57" y="3763"/>
                    <a:pt x="1" y="2471"/>
                  </a:cubicBezTo>
                  <a:cubicBezTo>
                    <a:pt x="1" y="1123"/>
                    <a:pt x="1124" y="0"/>
                    <a:pt x="24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25"/>
            <p:cNvSpPr/>
            <p:nvPr/>
          </p:nvSpPr>
          <p:spPr>
            <a:xfrm flipH="1">
              <a:off x="10343801" y="3273117"/>
              <a:ext cx="341357" cy="341427"/>
            </a:xfrm>
            <a:custGeom>
              <a:rect b="b" l="l" r="r" t="t"/>
              <a:pathLst>
                <a:path extrusionOk="0" h="4888" w="4887">
                  <a:moveTo>
                    <a:pt x="2416" y="57"/>
                  </a:moveTo>
                  <a:cubicBezTo>
                    <a:pt x="3764" y="1"/>
                    <a:pt x="4887" y="1124"/>
                    <a:pt x="4887" y="2472"/>
                  </a:cubicBezTo>
                  <a:cubicBezTo>
                    <a:pt x="4887" y="3764"/>
                    <a:pt x="3764" y="4887"/>
                    <a:pt x="2416" y="4887"/>
                  </a:cubicBezTo>
                  <a:cubicBezTo>
                    <a:pt x="1124" y="4887"/>
                    <a:pt x="1" y="3764"/>
                    <a:pt x="1" y="2472"/>
                  </a:cubicBezTo>
                  <a:cubicBezTo>
                    <a:pt x="1" y="1124"/>
                    <a:pt x="1124" y="1"/>
                    <a:pt x="2416" y="5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25"/>
            <p:cNvSpPr/>
            <p:nvPr/>
          </p:nvSpPr>
          <p:spPr>
            <a:xfrm flipH="1">
              <a:off x="10344309" y="3310163"/>
              <a:ext cx="302101" cy="306083"/>
            </a:xfrm>
            <a:custGeom>
              <a:rect b="b" l="l" r="r" t="t"/>
              <a:pathLst>
                <a:path extrusionOk="0" h="4382" w="4325">
                  <a:moveTo>
                    <a:pt x="3819" y="450"/>
                  </a:moveTo>
                  <a:cubicBezTo>
                    <a:pt x="4156" y="899"/>
                    <a:pt x="4325" y="1404"/>
                    <a:pt x="4325" y="1966"/>
                  </a:cubicBezTo>
                  <a:cubicBezTo>
                    <a:pt x="4325" y="3258"/>
                    <a:pt x="3258" y="4325"/>
                    <a:pt x="1910" y="4381"/>
                  </a:cubicBezTo>
                  <a:cubicBezTo>
                    <a:pt x="1404" y="4381"/>
                    <a:pt x="899" y="4213"/>
                    <a:pt x="506" y="3876"/>
                  </a:cubicBezTo>
                  <a:cubicBezTo>
                    <a:pt x="169" y="3483"/>
                    <a:pt x="0" y="2921"/>
                    <a:pt x="0" y="2415"/>
                  </a:cubicBezTo>
                  <a:cubicBezTo>
                    <a:pt x="0" y="1067"/>
                    <a:pt x="1067" y="0"/>
                    <a:pt x="2415" y="0"/>
                  </a:cubicBezTo>
                  <a:cubicBezTo>
                    <a:pt x="2921" y="0"/>
                    <a:pt x="3426" y="169"/>
                    <a:pt x="3875" y="450"/>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25"/>
            <p:cNvSpPr/>
            <p:nvPr/>
          </p:nvSpPr>
          <p:spPr>
            <a:xfrm flipH="1">
              <a:off x="10367341" y="3308461"/>
              <a:ext cx="286455" cy="282543"/>
            </a:xfrm>
            <a:custGeom>
              <a:rect b="b" l="l" r="r" t="t"/>
              <a:pathLst>
                <a:path extrusionOk="0" h="4045" w="4101">
                  <a:moveTo>
                    <a:pt x="338" y="3595"/>
                  </a:moveTo>
                  <a:cubicBezTo>
                    <a:pt x="113" y="3258"/>
                    <a:pt x="1" y="2809"/>
                    <a:pt x="1" y="2415"/>
                  </a:cubicBezTo>
                  <a:cubicBezTo>
                    <a:pt x="1" y="1067"/>
                    <a:pt x="1068" y="0"/>
                    <a:pt x="2416" y="0"/>
                  </a:cubicBezTo>
                  <a:cubicBezTo>
                    <a:pt x="2921" y="0"/>
                    <a:pt x="3371" y="113"/>
                    <a:pt x="3764" y="394"/>
                  </a:cubicBezTo>
                  <a:cubicBezTo>
                    <a:pt x="3989" y="730"/>
                    <a:pt x="4101" y="1180"/>
                    <a:pt x="4101" y="1573"/>
                  </a:cubicBezTo>
                  <a:cubicBezTo>
                    <a:pt x="4101" y="2921"/>
                    <a:pt x="2978" y="4044"/>
                    <a:pt x="1686" y="4044"/>
                  </a:cubicBezTo>
                  <a:cubicBezTo>
                    <a:pt x="1180" y="4044"/>
                    <a:pt x="731" y="3876"/>
                    <a:pt x="338" y="3595"/>
                  </a:cubicBezTo>
                  <a:close/>
                </a:path>
              </a:pathLst>
            </a:custGeom>
            <a:solidFill>
              <a:srgbClr val="EFF0F1">
                <a:alpha val="4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25"/>
            <p:cNvSpPr/>
            <p:nvPr/>
          </p:nvSpPr>
          <p:spPr>
            <a:xfrm flipH="1">
              <a:off x="9496395" y="2563104"/>
              <a:ext cx="372789" cy="372720"/>
            </a:xfrm>
            <a:custGeom>
              <a:rect b="b" l="l" r="r" t="t"/>
              <a:pathLst>
                <a:path extrusionOk="0" h="5336" w="5337">
                  <a:moveTo>
                    <a:pt x="2697" y="0"/>
                  </a:moveTo>
                  <a:cubicBezTo>
                    <a:pt x="4157" y="0"/>
                    <a:pt x="5336" y="1180"/>
                    <a:pt x="5336" y="2696"/>
                  </a:cubicBezTo>
                  <a:cubicBezTo>
                    <a:pt x="5336" y="4156"/>
                    <a:pt x="4157" y="5336"/>
                    <a:pt x="2697" y="5336"/>
                  </a:cubicBezTo>
                  <a:cubicBezTo>
                    <a:pt x="1236" y="5336"/>
                    <a:pt x="57" y="4156"/>
                    <a:pt x="57" y="2696"/>
                  </a:cubicBezTo>
                  <a:cubicBezTo>
                    <a:pt x="1" y="1180"/>
                    <a:pt x="1236" y="0"/>
                    <a:pt x="26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25"/>
            <p:cNvSpPr/>
            <p:nvPr/>
          </p:nvSpPr>
          <p:spPr>
            <a:xfrm flipH="1">
              <a:off x="9496395" y="2586643"/>
              <a:ext cx="357073" cy="349180"/>
            </a:xfrm>
            <a:custGeom>
              <a:rect b="b" l="l" r="r" t="t"/>
              <a:pathLst>
                <a:path extrusionOk="0" h="4999" w="5112">
                  <a:moveTo>
                    <a:pt x="4774" y="1011"/>
                  </a:moveTo>
                  <a:cubicBezTo>
                    <a:pt x="4999" y="1404"/>
                    <a:pt x="5111" y="1854"/>
                    <a:pt x="5111" y="2359"/>
                  </a:cubicBezTo>
                  <a:cubicBezTo>
                    <a:pt x="5111" y="3763"/>
                    <a:pt x="3932" y="4999"/>
                    <a:pt x="2472" y="4999"/>
                  </a:cubicBezTo>
                  <a:cubicBezTo>
                    <a:pt x="1629" y="4999"/>
                    <a:pt x="843" y="4606"/>
                    <a:pt x="337" y="3988"/>
                  </a:cubicBezTo>
                  <a:cubicBezTo>
                    <a:pt x="113" y="3595"/>
                    <a:pt x="0" y="3145"/>
                    <a:pt x="0" y="2696"/>
                  </a:cubicBezTo>
                  <a:cubicBezTo>
                    <a:pt x="0" y="1180"/>
                    <a:pt x="1236" y="0"/>
                    <a:pt x="2696" y="56"/>
                  </a:cubicBezTo>
                  <a:cubicBezTo>
                    <a:pt x="3483" y="0"/>
                    <a:pt x="4269" y="393"/>
                    <a:pt x="4774" y="106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25"/>
            <p:cNvSpPr/>
            <p:nvPr/>
          </p:nvSpPr>
          <p:spPr>
            <a:xfrm flipH="1">
              <a:off x="9555280" y="2657261"/>
              <a:ext cx="215837" cy="215837"/>
            </a:xfrm>
            <a:custGeom>
              <a:rect b="b" l="l" r="r" t="t"/>
              <a:pathLst>
                <a:path extrusionOk="0" h="3090" w="3090">
                  <a:moveTo>
                    <a:pt x="1573" y="0"/>
                  </a:moveTo>
                  <a:cubicBezTo>
                    <a:pt x="2416" y="0"/>
                    <a:pt x="3090" y="730"/>
                    <a:pt x="3090" y="1573"/>
                  </a:cubicBezTo>
                  <a:cubicBezTo>
                    <a:pt x="3090" y="2415"/>
                    <a:pt x="2416" y="3089"/>
                    <a:pt x="1573" y="3089"/>
                  </a:cubicBezTo>
                  <a:cubicBezTo>
                    <a:pt x="731" y="3089"/>
                    <a:pt x="1" y="2415"/>
                    <a:pt x="1" y="1573"/>
                  </a:cubicBezTo>
                  <a:cubicBezTo>
                    <a:pt x="1" y="730"/>
                    <a:pt x="731" y="0"/>
                    <a:pt x="1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25"/>
            <p:cNvSpPr/>
            <p:nvPr/>
          </p:nvSpPr>
          <p:spPr>
            <a:xfrm flipH="1">
              <a:off x="9574838" y="2641545"/>
              <a:ext cx="211925" cy="215837"/>
            </a:xfrm>
            <a:custGeom>
              <a:rect b="b" l="l" r="r" t="t"/>
              <a:pathLst>
                <a:path extrusionOk="0" h="3090" w="3034">
                  <a:moveTo>
                    <a:pt x="1517" y="0"/>
                  </a:moveTo>
                  <a:cubicBezTo>
                    <a:pt x="2359" y="0"/>
                    <a:pt x="3033" y="674"/>
                    <a:pt x="3033" y="1573"/>
                  </a:cubicBezTo>
                  <a:cubicBezTo>
                    <a:pt x="3033" y="2415"/>
                    <a:pt x="2359" y="3089"/>
                    <a:pt x="1517" y="3089"/>
                  </a:cubicBezTo>
                  <a:cubicBezTo>
                    <a:pt x="674" y="3089"/>
                    <a:pt x="0" y="2415"/>
                    <a:pt x="0" y="1573"/>
                  </a:cubicBezTo>
                  <a:cubicBezTo>
                    <a:pt x="0" y="674"/>
                    <a:pt x="674" y="0"/>
                    <a:pt x="15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25"/>
            <p:cNvSpPr/>
            <p:nvPr/>
          </p:nvSpPr>
          <p:spPr>
            <a:xfrm flipH="1">
              <a:off x="9574838" y="2661172"/>
              <a:ext cx="192297" cy="196209"/>
            </a:xfrm>
            <a:custGeom>
              <a:rect b="b" l="l" r="r" t="t"/>
              <a:pathLst>
                <a:path extrusionOk="0" h="2809" w="2753">
                  <a:moveTo>
                    <a:pt x="2415" y="393"/>
                  </a:moveTo>
                  <a:cubicBezTo>
                    <a:pt x="2640" y="618"/>
                    <a:pt x="2752" y="955"/>
                    <a:pt x="2752" y="1292"/>
                  </a:cubicBezTo>
                  <a:cubicBezTo>
                    <a:pt x="2752" y="2134"/>
                    <a:pt x="2078" y="2808"/>
                    <a:pt x="1236" y="2808"/>
                  </a:cubicBezTo>
                  <a:cubicBezTo>
                    <a:pt x="899" y="2808"/>
                    <a:pt x="562" y="2696"/>
                    <a:pt x="281" y="2471"/>
                  </a:cubicBezTo>
                  <a:cubicBezTo>
                    <a:pt x="112" y="2191"/>
                    <a:pt x="0" y="1854"/>
                    <a:pt x="0" y="1517"/>
                  </a:cubicBezTo>
                  <a:cubicBezTo>
                    <a:pt x="0" y="674"/>
                    <a:pt x="674" y="0"/>
                    <a:pt x="1516" y="0"/>
                  </a:cubicBezTo>
                  <a:cubicBezTo>
                    <a:pt x="1853" y="0"/>
                    <a:pt x="2190" y="113"/>
                    <a:pt x="2415" y="337"/>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25"/>
            <p:cNvSpPr/>
            <p:nvPr/>
          </p:nvSpPr>
          <p:spPr>
            <a:xfrm flipH="1">
              <a:off x="9586643" y="2661172"/>
              <a:ext cx="180492" cy="180492"/>
            </a:xfrm>
            <a:custGeom>
              <a:rect b="b" l="l" r="r" t="t"/>
              <a:pathLst>
                <a:path extrusionOk="0" h="2584" w="2584">
                  <a:moveTo>
                    <a:pt x="169" y="2303"/>
                  </a:moveTo>
                  <a:cubicBezTo>
                    <a:pt x="56" y="2078"/>
                    <a:pt x="0" y="1797"/>
                    <a:pt x="0" y="1573"/>
                  </a:cubicBezTo>
                  <a:cubicBezTo>
                    <a:pt x="0" y="730"/>
                    <a:pt x="674" y="0"/>
                    <a:pt x="1516" y="0"/>
                  </a:cubicBezTo>
                  <a:cubicBezTo>
                    <a:pt x="1797" y="0"/>
                    <a:pt x="2134" y="113"/>
                    <a:pt x="2359" y="281"/>
                  </a:cubicBezTo>
                  <a:cubicBezTo>
                    <a:pt x="2527" y="506"/>
                    <a:pt x="2584" y="787"/>
                    <a:pt x="2584" y="1067"/>
                  </a:cubicBezTo>
                  <a:cubicBezTo>
                    <a:pt x="2584" y="1910"/>
                    <a:pt x="1853" y="2584"/>
                    <a:pt x="1011" y="2584"/>
                  </a:cubicBezTo>
                  <a:cubicBezTo>
                    <a:pt x="730" y="2584"/>
                    <a:pt x="449" y="2528"/>
                    <a:pt x="169" y="2359"/>
                  </a:cubicBezTo>
                  <a:close/>
                </a:path>
              </a:pathLst>
            </a:custGeom>
            <a:solidFill>
              <a:srgbClr val="EFF0F1">
                <a:alpha val="4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25"/>
            <p:cNvSpPr/>
            <p:nvPr/>
          </p:nvSpPr>
          <p:spPr>
            <a:xfrm flipH="1">
              <a:off x="9629810" y="3069159"/>
              <a:ext cx="105962" cy="109874"/>
            </a:xfrm>
            <a:custGeom>
              <a:rect b="b" l="l" r="r" t="t"/>
              <a:pathLst>
                <a:path extrusionOk="0" h="1573" w="1517">
                  <a:moveTo>
                    <a:pt x="787" y="56"/>
                  </a:moveTo>
                  <a:cubicBezTo>
                    <a:pt x="1180" y="56"/>
                    <a:pt x="1517" y="337"/>
                    <a:pt x="1517" y="787"/>
                  </a:cubicBezTo>
                  <a:cubicBezTo>
                    <a:pt x="1517" y="1180"/>
                    <a:pt x="1180" y="1517"/>
                    <a:pt x="787" y="1573"/>
                  </a:cubicBezTo>
                  <a:cubicBezTo>
                    <a:pt x="337" y="1517"/>
                    <a:pt x="0" y="1180"/>
                    <a:pt x="57" y="787"/>
                  </a:cubicBezTo>
                  <a:cubicBezTo>
                    <a:pt x="0" y="393"/>
                    <a:pt x="337" y="0"/>
                    <a:pt x="787" y="5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25"/>
            <p:cNvSpPr/>
            <p:nvPr/>
          </p:nvSpPr>
          <p:spPr>
            <a:xfrm flipH="1">
              <a:off x="9629811" y="3080894"/>
              <a:ext cx="94228" cy="98139"/>
            </a:xfrm>
            <a:custGeom>
              <a:rect b="b" l="l" r="r" t="t"/>
              <a:pathLst>
                <a:path extrusionOk="0" h="1405" w="1349">
                  <a:moveTo>
                    <a:pt x="1236" y="169"/>
                  </a:moveTo>
                  <a:cubicBezTo>
                    <a:pt x="1293" y="282"/>
                    <a:pt x="1349" y="450"/>
                    <a:pt x="1349" y="619"/>
                  </a:cubicBezTo>
                  <a:cubicBezTo>
                    <a:pt x="1349" y="1012"/>
                    <a:pt x="1012" y="1405"/>
                    <a:pt x="619" y="1405"/>
                  </a:cubicBezTo>
                  <a:cubicBezTo>
                    <a:pt x="450" y="1405"/>
                    <a:pt x="282" y="1349"/>
                    <a:pt x="169" y="1236"/>
                  </a:cubicBezTo>
                  <a:cubicBezTo>
                    <a:pt x="57" y="1068"/>
                    <a:pt x="1" y="956"/>
                    <a:pt x="1" y="787"/>
                  </a:cubicBezTo>
                  <a:cubicBezTo>
                    <a:pt x="1" y="338"/>
                    <a:pt x="338" y="1"/>
                    <a:pt x="787" y="1"/>
                  </a:cubicBezTo>
                  <a:cubicBezTo>
                    <a:pt x="899" y="1"/>
                    <a:pt x="1068" y="57"/>
                    <a:pt x="1236" y="169"/>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25"/>
            <p:cNvSpPr/>
            <p:nvPr/>
          </p:nvSpPr>
          <p:spPr>
            <a:xfrm flipH="1">
              <a:off x="9633722" y="3080894"/>
              <a:ext cx="90316" cy="86404"/>
            </a:xfrm>
            <a:custGeom>
              <a:rect b="b" l="l" r="r" t="t"/>
              <a:pathLst>
                <a:path extrusionOk="0" h="1237" w="1293">
                  <a:moveTo>
                    <a:pt x="113" y="1124"/>
                  </a:moveTo>
                  <a:cubicBezTo>
                    <a:pt x="57" y="1012"/>
                    <a:pt x="1" y="899"/>
                    <a:pt x="1" y="787"/>
                  </a:cubicBezTo>
                  <a:cubicBezTo>
                    <a:pt x="1" y="338"/>
                    <a:pt x="338" y="1"/>
                    <a:pt x="787" y="1"/>
                  </a:cubicBezTo>
                  <a:cubicBezTo>
                    <a:pt x="899" y="1"/>
                    <a:pt x="1068" y="57"/>
                    <a:pt x="1180" y="113"/>
                  </a:cubicBezTo>
                  <a:cubicBezTo>
                    <a:pt x="1236" y="225"/>
                    <a:pt x="1293" y="394"/>
                    <a:pt x="1293" y="506"/>
                  </a:cubicBezTo>
                  <a:cubicBezTo>
                    <a:pt x="1293" y="899"/>
                    <a:pt x="956" y="1236"/>
                    <a:pt x="506" y="1236"/>
                  </a:cubicBezTo>
                  <a:cubicBezTo>
                    <a:pt x="394" y="1236"/>
                    <a:pt x="226" y="1236"/>
                    <a:pt x="113" y="1124"/>
                  </a:cubicBezTo>
                  <a:close/>
                </a:path>
              </a:pathLst>
            </a:custGeom>
            <a:solidFill>
              <a:srgbClr val="EFF0F1">
                <a:alpha val="4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25"/>
            <p:cNvSpPr/>
            <p:nvPr/>
          </p:nvSpPr>
          <p:spPr>
            <a:xfrm flipH="1">
              <a:off x="10936123" y="3685086"/>
              <a:ext cx="62865" cy="721900"/>
            </a:xfrm>
            <a:custGeom>
              <a:rect b="b" l="l" r="r" t="t"/>
              <a:pathLst>
                <a:path extrusionOk="0" h="10335" w="900">
                  <a:moveTo>
                    <a:pt x="899" y="0"/>
                  </a:moveTo>
                  <a:lnTo>
                    <a:pt x="899" y="10334"/>
                  </a:lnTo>
                  <a:lnTo>
                    <a:pt x="0" y="10334"/>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25"/>
            <p:cNvSpPr/>
            <p:nvPr/>
          </p:nvSpPr>
          <p:spPr>
            <a:xfrm flipH="1">
              <a:off x="10936123" y="3696820"/>
              <a:ext cx="62865" cy="388436"/>
            </a:xfrm>
            <a:custGeom>
              <a:rect b="b" l="l" r="r" t="t"/>
              <a:pathLst>
                <a:path extrusionOk="0" h="5561" w="900">
                  <a:moveTo>
                    <a:pt x="899" y="1"/>
                  </a:moveTo>
                  <a:lnTo>
                    <a:pt x="899" y="5561"/>
                  </a:lnTo>
                  <a:lnTo>
                    <a:pt x="618" y="5561"/>
                  </a:lnTo>
                  <a:cubicBezTo>
                    <a:pt x="450" y="5505"/>
                    <a:pt x="225" y="5505"/>
                    <a:pt x="0" y="5449"/>
                  </a:cubicBezTo>
                  <a:lnTo>
                    <a:pt x="0" y="169"/>
                  </a:lnTo>
                  <a:cubicBezTo>
                    <a:pt x="281" y="57"/>
                    <a:pt x="562" y="1"/>
                    <a:pt x="899" y="1"/>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25"/>
            <p:cNvSpPr/>
            <p:nvPr/>
          </p:nvSpPr>
          <p:spPr>
            <a:xfrm flipH="1">
              <a:off x="10779239" y="4406903"/>
              <a:ext cx="309994" cy="153041"/>
            </a:xfrm>
            <a:custGeom>
              <a:rect b="b" l="l" r="r" t="t"/>
              <a:pathLst>
                <a:path extrusionOk="0" h="2191" w="4438">
                  <a:moveTo>
                    <a:pt x="4438" y="0"/>
                  </a:moveTo>
                  <a:lnTo>
                    <a:pt x="4438" y="2191"/>
                  </a:lnTo>
                  <a:lnTo>
                    <a:pt x="1124" y="2191"/>
                  </a:lnTo>
                  <a:cubicBezTo>
                    <a:pt x="1" y="2191"/>
                    <a:pt x="57" y="0"/>
                    <a:pt x="11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25"/>
            <p:cNvSpPr/>
            <p:nvPr/>
          </p:nvSpPr>
          <p:spPr>
            <a:xfrm flipH="1">
              <a:off x="10779239" y="4414726"/>
              <a:ext cx="294278" cy="149200"/>
            </a:xfrm>
            <a:custGeom>
              <a:rect b="b" l="l" r="r" t="t"/>
              <a:pathLst>
                <a:path extrusionOk="0" h="2136" w="4213">
                  <a:moveTo>
                    <a:pt x="4213" y="1"/>
                  </a:moveTo>
                  <a:lnTo>
                    <a:pt x="4213" y="2135"/>
                  </a:lnTo>
                  <a:lnTo>
                    <a:pt x="899" y="2135"/>
                  </a:lnTo>
                  <a:cubicBezTo>
                    <a:pt x="674" y="2135"/>
                    <a:pt x="506" y="2023"/>
                    <a:pt x="337" y="1910"/>
                  </a:cubicBezTo>
                  <a:cubicBezTo>
                    <a:pt x="0" y="1236"/>
                    <a:pt x="225" y="57"/>
                    <a:pt x="1011" y="5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25"/>
            <p:cNvSpPr/>
            <p:nvPr/>
          </p:nvSpPr>
          <p:spPr>
            <a:xfrm flipH="1">
              <a:off x="10763521" y="3638007"/>
              <a:ext cx="411975" cy="411975"/>
            </a:xfrm>
            <a:custGeom>
              <a:rect b="b" l="l" r="r" t="t"/>
              <a:pathLst>
                <a:path extrusionOk="0" h="5898" w="5898">
                  <a:moveTo>
                    <a:pt x="2977" y="0"/>
                  </a:moveTo>
                  <a:cubicBezTo>
                    <a:pt x="4605" y="0"/>
                    <a:pt x="5897" y="1348"/>
                    <a:pt x="5897" y="2977"/>
                  </a:cubicBezTo>
                  <a:cubicBezTo>
                    <a:pt x="5897" y="4606"/>
                    <a:pt x="4605" y="5897"/>
                    <a:pt x="2977" y="5897"/>
                  </a:cubicBezTo>
                  <a:cubicBezTo>
                    <a:pt x="1348" y="5897"/>
                    <a:pt x="0" y="4606"/>
                    <a:pt x="0" y="2977"/>
                  </a:cubicBezTo>
                  <a:cubicBezTo>
                    <a:pt x="0" y="1348"/>
                    <a:pt x="1348" y="0"/>
                    <a:pt x="29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25"/>
            <p:cNvSpPr/>
            <p:nvPr/>
          </p:nvSpPr>
          <p:spPr>
            <a:xfrm flipH="1">
              <a:off x="10763521" y="3665458"/>
              <a:ext cx="396329" cy="384524"/>
            </a:xfrm>
            <a:custGeom>
              <a:rect b="b" l="l" r="r" t="t"/>
              <a:pathLst>
                <a:path extrusionOk="0" h="5505" w="5674">
                  <a:moveTo>
                    <a:pt x="5280" y="1124"/>
                  </a:moveTo>
                  <a:cubicBezTo>
                    <a:pt x="5561" y="1573"/>
                    <a:pt x="5673" y="2078"/>
                    <a:pt x="5673" y="2584"/>
                  </a:cubicBezTo>
                  <a:cubicBezTo>
                    <a:pt x="5673" y="4213"/>
                    <a:pt x="4381" y="5504"/>
                    <a:pt x="2753" y="5504"/>
                  </a:cubicBezTo>
                  <a:cubicBezTo>
                    <a:pt x="1798" y="5504"/>
                    <a:pt x="955" y="5111"/>
                    <a:pt x="394" y="4381"/>
                  </a:cubicBezTo>
                  <a:cubicBezTo>
                    <a:pt x="169" y="3932"/>
                    <a:pt x="57" y="3483"/>
                    <a:pt x="1" y="2921"/>
                  </a:cubicBezTo>
                  <a:cubicBezTo>
                    <a:pt x="57" y="1348"/>
                    <a:pt x="1349" y="0"/>
                    <a:pt x="2977" y="0"/>
                  </a:cubicBezTo>
                  <a:cubicBezTo>
                    <a:pt x="3876" y="0"/>
                    <a:pt x="4718" y="393"/>
                    <a:pt x="5280" y="112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25"/>
            <p:cNvSpPr/>
            <p:nvPr/>
          </p:nvSpPr>
          <p:spPr>
            <a:xfrm flipH="1">
              <a:off x="10826318" y="3743898"/>
              <a:ext cx="239376" cy="239376"/>
            </a:xfrm>
            <a:custGeom>
              <a:rect b="b" l="l" r="r" t="t"/>
              <a:pathLst>
                <a:path extrusionOk="0" h="3427" w="3427">
                  <a:moveTo>
                    <a:pt x="1686" y="1"/>
                  </a:moveTo>
                  <a:cubicBezTo>
                    <a:pt x="2640" y="1"/>
                    <a:pt x="3427" y="787"/>
                    <a:pt x="3427" y="1742"/>
                  </a:cubicBezTo>
                  <a:cubicBezTo>
                    <a:pt x="3427" y="2640"/>
                    <a:pt x="2640" y="3427"/>
                    <a:pt x="1686" y="3427"/>
                  </a:cubicBezTo>
                  <a:cubicBezTo>
                    <a:pt x="731" y="3427"/>
                    <a:pt x="1" y="2640"/>
                    <a:pt x="1" y="1742"/>
                  </a:cubicBezTo>
                  <a:cubicBezTo>
                    <a:pt x="1" y="787"/>
                    <a:pt x="731" y="1"/>
                    <a:pt x="16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25"/>
            <p:cNvSpPr/>
            <p:nvPr/>
          </p:nvSpPr>
          <p:spPr>
            <a:xfrm flipH="1">
              <a:off x="10849857" y="3724271"/>
              <a:ext cx="239376" cy="239376"/>
            </a:xfrm>
            <a:custGeom>
              <a:rect b="b" l="l" r="r" t="t"/>
              <a:pathLst>
                <a:path extrusionOk="0" h="3427" w="3427">
                  <a:moveTo>
                    <a:pt x="1742" y="1"/>
                  </a:moveTo>
                  <a:cubicBezTo>
                    <a:pt x="2640" y="1"/>
                    <a:pt x="3427" y="787"/>
                    <a:pt x="3427" y="1742"/>
                  </a:cubicBezTo>
                  <a:cubicBezTo>
                    <a:pt x="3427" y="2697"/>
                    <a:pt x="2640" y="3427"/>
                    <a:pt x="1742" y="3427"/>
                  </a:cubicBezTo>
                  <a:cubicBezTo>
                    <a:pt x="787" y="3427"/>
                    <a:pt x="1" y="2697"/>
                    <a:pt x="1" y="1742"/>
                  </a:cubicBezTo>
                  <a:cubicBezTo>
                    <a:pt x="1" y="787"/>
                    <a:pt x="787" y="1"/>
                    <a:pt x="17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25"/>
            <p:cNvSpPr/>
            <p:nvPr/>
          </p:nvSpPr>
          <p:spPr>
            <a:xfrm flipH="1">
              <a:off x="10849857" y="3747810"/>
              <a:ext cx="215837" cy="215836"/>
            </a:xfrm>
            <a:custGeom>
              <a:rect b="b" l="l" r="r" t="t"/>
              <a:pathLst>
                <a:path extrusionOk="0" h="3090" w="3090">
                  <a:moveTo>
                    <a:pt x="2753" y="338"/>
                  </a:moveTo>
                  <a:cubicBezTo>
                    <a:pt x="2977" y="675"/>
                    <a:pt x="3090" y="1012"/>
                    <a:pt x="3090" y="1405"/>
                  </a:cubicBezTo>
                  <a:cubicBezTo>
                    <a:pt x="3090" y="2360"/>
                    <a:pt x="2303" y="3090"/>
                    <a:pt x="1405" y="3090"/>
                  </a:cubicBezTo>
                  <a:cubicBezTo>
                    <a:pt x="1012" y="3090"/>
                    <a:pt x="675" y="2978"/>
                    <a:pt x="338" y="2753"/>
                  </a:cubicBezTo>
                  <a:cubicBezTo>
                    <a:pt x="113" y="2472"/>
                    <a:pt x="1" y="2079"/>
                    <a:pt x="1" y="1742"/>
                  </a:cubicBezTo>
                  <a:cubicBezTo>
                    <a:pt x="1" y="787"/>
                    <a:pt x="787" y="1"/>
                    <a:pt x="1742" y="1"/>
                  </a:cubicBezTo>
                  <a:cubicBezTo>
                    <a:pt x="2079" y="1"/>
                    <a:pt x="2416" y="113"/>
                    <a:pt x="2753" y="338"/>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25"/>
            <p:cNvSpPr/>
            <p:nvPr/>
          </p:nvSpPr>
          <p:spPr>
            <a:xfrm flipH="1">
              <a:off x="10865574" y="3747810"/>
              <a:ext cx="200120" cy="200190"/>
            </a:xfrm>
            <a:custGeom>
              <a:rect b="b" l="l" r="r" t="t"/>
              <a:pathLst>
                <a:path extrusionOk="0" h="2866" w="2865">
                  <a:moveTo>
                    <a:pt x="225" y="2584"/>
                  </a:moveTo>
                  <a:cubicBezTo>
                    <a:pt x="113" y="2304"/>
                    <a:pt x="1" y="2023"/>
                    <a:pt x="1" y="1742"/>
                  </a:cubicBezTo>
                  <a:cubicBezTo>
                    <a:pt x="1" y="787"/>
                    <a:pt x="787" y="1"/>
                    <a:pt x="1742" y="1"/>
                  </a:cubicBezTo>
                  <a:cubicBezTo>
                    <a:pt x="2023" y="1"/>
                    <a:pt x="2360" y="113"/>
                    <a:pt x="2640" y="282"/>
                  </a:cubicBezTo>
                  <a:cubicBezTo>
                    <a:pt x="2809" y="562"/>
                    <a:pt x="2865" y="843"/>
                    <a:pt x="2865" y="1124"/>
                  </a:cubicBezTo>
                  <a:cubicBezTo>
                    <a:pt x="2865" y="2079"/>
                    <a:pt x="2135" y="2865"/>
                    <a:pt x="1180" y="2865"/>
                  </a:cubicBezTo>
                  <a:cubicBezTo>
                    <a:pt x="843" y="2865"/>
                    <a:pt x="506" y="2753"/>
                    <a:pt x="225" y="2584"/>
                  </a:cubicBezTo>
                  <a:close/>
                </a:path>
              </a:pathLst>
            </a:custGeom>
            <a:solidFill>
              <a:srgbClr val="EFF0F1">
                <a:alpha val="4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25"/>
            <p:cNvSpPr/>
            <p:nvPr/>
          </p:nvSpPr>
          <p:spPr>
            <a:xfrm flipH="1">
              <a:off x="10912583" y="4434354"/>
              <a:ext cx="106032" cy="106032"/>
            </a:xfrm>
            <a:custGeom>
              <a:rect b="b" l="l" r="r" t="t"/>
              <a:pathLst>
                <a:path extrusionOk="0" h="1518" w="1518">
                  <a:moveTo>
                    <a:pt x="787" y="1"/>
                  </a:moveTo>
                  <a:cubicBezTo>
                    <a:pt x="1180" y="1"/>
                    <a:pt x="1517" y="338"/>
                    <a:pt x="1517" y="787"/>
                  </a:cubicBezTo>
                  <a:cubicBezTo>
                    <a:pt x="1517" y="1180"/>
                    <a:pt x="1180" y="1517"/>
                    <a:pt x="787" y="1517"/>
                  </a:cubicBezTo>
                  <a:cubicBezTo>
                    <a:pt x="338" y="1517"/>
                    <a:pt x="1" y="1180"/>
                    <a:pt x="1" y="787"/>
                  </a:cubicBezTo>
                  <a:cubicBezTo>
                    <a:pt x="1" y="338"/>
                    <a:pt x="338" y="1"/>
                    <a:pt x="7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25"/>
            <p:cNvSpPr/>
            <p:nvPr/>
          </p:nvSpPr>
          <p:spPr>
            <a:xfrm flipH="1">
              <a:off x="10912584" y="4446158"/>
              <a:ext cx="94228" cy="94228"/>
            </a:xfrm>
            <a:custGeom>
              <a:rect b="b" l="l" r="r" t="t"/>
              <a:pathLst>
                <a:path extrusionOk="0" h="1349" w="1349">
                  <a:moveTo>
                    <a:pt x="1180" y="112"/>
                  </a:moveTo>
                  <a:cubicBezTo>
                    <a:pt x="1292" y="281"/>
                    <a:pt x="1348" y="449"/>
                    <a:pt x="1348" y="618"/>
                  </a:cubicBezTo>
                  <a:cubicBezTo>
                    <a:pt x="1348" y="1011"/>
                    <a:pt x="1011" y="1348"/>
                    <a:pt x="618" y="1348"/>
                  </a:cubicBezTo>
                  <a:cubicBezTo>
                    <a:pt x="449" y="1348"/>
                    <a:pt x="281" y="1292"/>
                    <a:pt x="112" y="1180"/>
                  </a:cubicBezTo>
                  <a:cubicBezTo>
                    <a:pt x="56" y="1067"/>
                    <a:pt x="0" y="899"/>
                    <a:pt x="0" y="730"/>
                  </a:cubicBezTo>
                  <a:cubicBezTo>
                    <a:pt x="0" y="337"/>
                    <a:pt x="337" y="0"/>
                    <a:pt x="730" y="0"/>
                  </a:cubicBezTo>
                  <a:cubicBezTo>
                    <a:pt x="899" y="0"/>
                    <a:pt x="1067" y="56"/>
                    <a:pt x="1180" y="112"/>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25"/>
            <p:cNvSpPr/>
            <p:nvPr/>
          </p:nvSpPr>
          <p:spPr>
            <a:xfrm flipH="1">
              <a:off x="10920477" y="4446158"/>
              <a:ext cx="86335" cy="86335"/>
            </a:xfrm>
            <a:custGeom>
              <a:rect b="b" l="l" r="r" t="t"/>
              <a:pathLst>
                <a:path extrusionOk="0" h="1236" w="1236">
                  <a:moveTo>
                    <a:pt x="56" y="1123"/>
                  </a:moveTo>
                  <a:cubicBezTo>
                    <a:pt x="0" y="1011"/>
                    <a:pt x="0" y="843"/>
                    <a:pt x="0" y="730"/>
                  </a:cubicBezTo>
                  <a:cubicBezTo>
                    <a:pt x="0" y="337"/>
                    <a:pt x="337" y="0"/>
                    <a:pt x="730" y="0"/>
                  </a:cubicBezTo>
                  <a:cubicBezTo>
                    <a:pt x="843" y="0"/>
                    <a:pt x="1011" y="56"/>
                    <a:pt x="1123" y="112"/>
                  </a:cubicBezTo>
                  <a:cubicBezTo>
                    <a:pt x="1180" y="225"/>
                    <a:pt x="1236" y="337"/>
                    <a:pt x="1236" y="506"/>
                  </a:cubicBezTo>
                  <a:cubicBezTo>
                    <a:pt x="1236" y="899"/>
                    <a:pt x="899" y="1236"/>
                    <a:pt x="506" y="1236"/>
                  </a:cubicBezTo>
                  <a:cubicBezTo>
                    <a:pt x="337" y="1236"/>
                    <a:pt x="169" y="1180"/>
                    <a:pt x="56" y="1123"/>
                  </a:cubicBezTo>
                  <a:close/>
                </a:path>
              </a:pathLst>
            </a:custGeom>
            <a:solidFill>
              <a:srgbClr val="EFF0F1">
                <a:alpha val="4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25"/>
            <p:cNvSpPr/>
            <p:nvPr/>
          </p:nvSpPr>
          <p:spPr>
            <a:xfrm flipH="1">
              <a:off x="10351625" y="3861593"/>
              <a:ext cx="274650" cy="431603"/>
            </a:xfrm>
            <a:custGeom>
              <a:rect b="b" l="l" r="r" t="t"/>
              <a:pathLst>
                <a:path extrusionOk="0" h="6179" w="3932">
                  <a:moveTo>
                    <a:pt x="3819" y="57"/>
                  </a:moveTo>
                  <a:lnTo>
                    <a:pt x="3819" y="6123"/>
                  </a:lnTo>
                  <a:lnTo>
                    <a:pt x="112" y="6123"/>
                  </a:lnTo>
                  <a:lnTo>
                    <a:pt x="112" y="57"/>
                  </a:lnTo>
                  <a:close/>
                  <a:moveTo>
                    <a:pt x="0" y="1"/>
                  </a:moveTo>
                  <a:lnTo>
                    <a:pt x="0" y="6179"/>
                  </a:lnTo>
                  <a:lnTo>
                    <a:pt x="3932" y="6179"/>
                  </a:lnTo>
                  <a:lnTo>
                    <a:pt x="393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25"/>
            <p:cNvSpPr/>
            <p:nvPr/>
          </p:nvSpPr>
          <p:spPr>
            <a:xfrm flipH="1">
              <a:off x="10532118" y="4124434"/>
              <a:ext cx="47149" cy="51060"/>
            </a:xfrm>
            <a:custGeom>
              <a:rect b="b" l="l" r="r" t="t"/>
              <a:pathLst>
                <a:path extrusionOk="0" h="731" w="675">
                  <a:moveTo>
                    <a:pt x="1" y="1"/>
                  </a:moveTo>
                  <a:lnTo>
                    <a:pt x="675" y="1"/>
                  </a:lnTo>
                  <a:lnTo>
                    <a:pt x="675" y="731"/>
                  </a:lnTo>
                  <a:lnTo>
                    <a:pt x="1" y="73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25"/>
            <p:cNvSpPr/>
            <p:nvPr/>
          </p:nvSpPr>
          <p:spPr>
            <a:xfrm flipH="1">
              <a:off x="10461501" y="4124434"/>
              <a:ext cx="51060" cy="51060"/>
            </a:xfrm>
            <a:custGeom>
              <a:rect b="b" l="l" r="r" t="t"/>
              <a:pathLst>
                <a:path extrusionOk="0" h="731" w="731">
                  <a:moveTo>
                    <a:pt x="1" y="1"/>
                  </a:moveTo>
                  <a:lnTo>
                    <a:pt x="731" y="1"/>
                  </a:lnTo>
                  <a:lnTo>
                    <a:pt x="731" y="731"/>
                  </a:lnTo>
                  <a:lnTo>
                    <a:pt x="1" y="73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25"/>
            <p:cNvSpPr/>
            <p:nvPr/>
          </p:nvSpPr>
          <p:spPr>
            <a:xfrm flipH="1">
              <a:off x="10394795" y="4124434"/>
              <a:ext cx="47149" cy="51060"/>
            </a:xfrm>
            <a:custGeom>
              <a:rect b="b" l="l" r="r" t="t"/>
              <a:pathLst>
                <a:path extrusionOk="0" h="731" w="675">
                  <a:moveTo>
                    <a:pt x="1" y="1"/>
                  </a:moveTo>
                  <a:lnTo>
                    <a:pt x="675" y="1"/>
                  </a:lnTo>
                  <a:lnTo>
                    <a:pt x="675" y="731"/>
                  </a:lnTo>
                  <a:lnTo>
                    <a:pt x="1" y="73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25"/>
            <p:cNvSpPr/>
            <p:nvPr/>
          </p:nvSpPr>
          <p:spPr>
            <a:xfrm flipH="1">
              <a:off x="10532118" y="4195052"/>
              <a:ext cx="47149" cy="47149"/>
            </a:xfrm>
            <a:custGeom>
              <a:rect b="b" l="l" r="r" t="t"/>
              <a:pathLst>
                <a:path extrusionOk="0" h="675" w="675">
                  <a:moveTo>
                    <a:pt x="1" y="1"/>
                  </a:moveTo>
                  <a:lnTo>
                    <a:pt x="675" y="1"/>
                  </a:lnTo>
                  <a:lnTo>
                    <a:pt x="675" y="675"/>
                  </a:lnTo>
                  <a:lnTo>
                    <a:pt x="1" y="675"/>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25"/>
            <p:cNvSpPr/>
            <p:nvPr/>
          </p:nvSpPr>
          <p:spPr>
            <a:xfrm flipH="1">
              <a:off x="10461501" y="4195052"/>
              <a:ext cx="51060" cy="47149"/>
            </a:xfrm>
            <a:custGeom>
              <a:rect b="b" l="l" r="r" t="t"/>
              <a:pathLst>
                <a:path extrusionOk="0" h="675" w="731">
                  <a:moveTo>
                    <a:pt x="1" y="1"/>
                  </a:moveTo>
                  <a:lnTo>
                    <a:pt x="731" y="1"/>
                  </a:lnTo>
                  <a:lnTo>
                    <a:pt x="731" y="675"/>
                  </a:lnTo>
                  <a:lnTo>
                    <a:pt x="1" y="675"/>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25"/>
            <p:cNvSpPr/>
            <p:nvPr/>
          </p:nvSpPr>
          <p:spPr>
            <a:xfrm flipH="1">
              <a:off x="10394795" y="4195052"/>
              <a:ext cx="47149" cy="47149"/>
            </a:xfrm>
            <a:custGeom>
              <a:rect b="b" l="l" r="r" t="t"/>
              <a:pathLst>
                <a:path extrusionOk="0" h="675" w="675">
                  <a:moveTo>
                    <a:pt x="1" y="1"/>
                  </a:moveTo>
                  <a:lnTo>
                    <a:pt x="675" y="1"/>
                  </a:lnTo>
                  <a:lnTo>
                    <a:pt x="675" y="675"/>
                  </a:lnTo>
                  <a:lnTo>
                    <a:pt x="1" y="675"/>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25"/>
            <p:cNvSpPr/>
            <p:nvPr/>
          </p:nvSpPr>
          <p:spPr>
            <a:xfrm flipH="1">
              <a:off x="10532118" y="3987112"/>
              <a:ext cx="47149" cy="47149"/>
            </a:xfrm>
            <a:custGeom>
              <a:rect b="b" l="l" r="r" t="t"/>
              <a:pathLst>
                <a:path extrusionOk="0" h="675" w="675">
                  <a:moveTo>
                    <a:pt x="1" y="1"/>
                  </a:moveTo>
                  <a:lnTo>
                    <a:pt x="675" y="1"/>
                  </a:lnTo>
                  <a:lnTo>
                    <a:pt x="675" y="675"/>
                  </a:lnTo>
                  <a:lnTo>
                    <a:pt x="1" y="675"/>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25"/>
            <p:cNvSpPr/>
            <p:nvPr/>
          </p:nvSpPr>
          <p:spPr>
            <a:xfrm flipH="1">
              <a:off x="10461501" y="3987112"/>
              <a:ext cx="51060" cy="47149"/>
            </a:xfrm>
            <a:custGeom>
              <a:rect b="b" l="l" r="r" t="t"/>
              <a:pathLst>
                <a:path extrusionOk="0" h="675" w="731">
                  <a:moveTo>
                    <a:pt x="1" y="1"/>
                  </a:moveTo>
                  <a:lnTo>
                    <a:pt x="731" y="1"/>
                  </a:lnTo>
                  <a:lnTo>
                    <a:pt x="731" y="675"/>
                  </a:lnTo>
                  <a:lnTo>
                    <a:pt x="1" y="675"/>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25"/>
            <p:cNvSpPr/>
            <p:nvPr/>
          </p:nvSpPr>
          <p:spPr>
            <a:xfrm flipH="1">
              <a:off x="10394795" y="3987112"/>
              <a:ext cx="47149" cy="47149"/>
            </a:xfrm>
            <a:custGeom>
              <a:rect b="b" l="l" r="r" t="t"/>
              <a:pathLst>
                <a:path extrusionOk="0" h="675" w="675">
                  <a:moveTo>
                    <a:pt x="1" y="1"/>
                  </a:moveTo>
                  <a:lnTo>
                    <a:pt x="675" y="1"/>
                  </a:lnTo>
                  <a:lnTo>
                    <a:pt x="675" y="675"/>
                  </a:lnTo>
                  <a:lnTo>
                    <a:pt x="1" y="67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25"/>
            <p:cNvSpPr/>
            <p:nvPr/>
          </p:nvSpPr>
          <p:spPr>
            <a:xfrm flipH="1">
              <a:off x="10532118" y="4053817"/>
              <a:ext cx="47149" cy="51060"/>
            </a:xfrm>
            <a:custGeom>
              <a:rect b="b" l="l" r="r" t="t"/>
              <a:pathLst>
                <a:path extrusionOk="0" h="731" w="675">
                  <a:moveTo>
                    <a:pt x="1" y="1"/>
                  </a:moveTo>
                  <a:lnTo>
                    <a:pt x="675" y="1"/>
                  </a:lnTo>
                  <a:lnTo>
                    <a:pt x="675" y="731"/>
                  </a:lnTo>
                  <a:lnTo>
                    <a:pt x="1" y="73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25"/>
            <p:cNvSpPr/>
            <p:nvPr/>
          </p:nvSpPr>
          <p:spPr>
            <a:xfrm flipH="1">
              <a:off x="10461501" y="4053817"/>
              <a:ext cx="51060" cy="51060"/>
            </a:xfrm>
            <a:custGeom>
              <a:rect b="b" l="l" r="r" t="t"/>
              <a:pathLst>
                <a:path extrusionOk="0" h="731" w="731">
                  <a:moveTo>
                    <a:pt x="1" y="1"/>
                  </a:moveTo>
                  <a:lnTo>
                    <a:pt x="731" y="1"/>
                  </a:lnTo>
                  <a:lnTo>
                    <a:pt x="731" y="731"/>
                  </a:lnTo>
                  <a:lnTo>
                    <a:pt x="1" y="73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25"/>
            <p:cNvSpPr/>
            <p:nvPr/>
          </p:nvSpPr>
          <p:spPr>
            <a:xfrm flipH="1">
              <a:off x="10394795" y="4053817"/>
              <a:ext cx="47149" cy="51060"/>
            </a:xfrm>
            <a:custGeom>
              <a:rect b="b" l="l" r="r" t="t"/>
              <a:pathLst>
                <a:path extrusionOk="0" h="731" w="675">
                  <a:moveTo>
                    <a:pt x="1" y="1"/>
                  </a:moveTo>
                  <a:lnTo>
                    <a:pt x="675" y="1"/>
                  </a:lnTo>
                  <a:lnTo>
                    <a:pt x="675" y="731"/>
                  </a:lnTo>
                  <a:lnTo>
                    <a:pt x="1" y="73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2" name="Google Shape;6492;p25"/>
          <p:cNvGrpSpPr/>
          <p:nvPr/>
        </p:nvGrpSpPr>
        <p:grpSpPr>
          <a:xfrm>
            <a:off x="278650" y="0"/>
            <a:ext cx="2828515" cy="1907662"/>
            <a:chOff x="126250" y="0"/>
            <a:chExt cx="2828515" cy="1907662"/>
          </a:xfrm>
        </p:grpSpPr>
        <p:sp>
          <p:nvSpPr>
            <p:cNvPr id="6493" name="Google Shape;6493;p25"/>
            <p:cNvSpPr/>
            <p:nvPr/>
          </p:nvSpPr>
          <p:spPr>
            <a:xfrm rot="1793316">
              <a:off x="1946350" y="1299243"/>
              <a:ext cx="578549" cy="112748"/>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25"/>
            <p:cNvSpPr/>
            <p:nvPr/>
          </p:nvSpPr>
          <p:spPr>
            <a:xfrm rot="-781044">
              <a:off x="2485436" y="1463120"/>
              <a:ext cx="383362" cy="287535"/>
            </a:xfrm>
            <a:custGeom>
              <a:rect b="b" l="l" r="r" t="t"/>
              <a:pathLst>
                <a:path extrusionOk="0" h="2865" w="3820">
                  <a:moveTo>
                    <a:pt x="0" y="0"/>
                  </a:moveTo>
                  <a:lnTo>
                    <a:pt x="2135" y="2022"/>
                  </a:lnTo>
                  <a:lnTo>
                    <a:pt x="3763" y="2864"/>
                  </a:lnTo>
                  <a:lnTo>
                    <a:pt x="3819" y="2640"/>
                  </a:lnTo>
                  <a:lnTo>
                    <a:pt x="2415" y="1741"/>
                  </a:lnTo>
                  <a:lnTo>
                    <a:pt x="2303" y="1629"/>
                  </a:lnTo>
                  <a:lnTo>
                    <a:pt x="2303" y="1629"/>
                  </a:lnTo>
                  <a:lnTo>
                    <a:pt x="955" y="168"/>
                  </a:lnTo>
                  <a:close/>
                </a:path>
              </a:pathLst>
            </a:custGeom>
            <a:solidFill>
              <a:srgbClr val="BDC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25"/>
            <p:cNvSpPr/>
            <p:nvPr/>
          </p:nvSpPr>
          <p:spPr>
            <a:xfrm rot="-781044">
              <a:off x="2504051" y="1478498"/>
              <a:ext cx="360882" cy="270675"/>
            </a:xfrm>
            <a:custGeom>
              <a:rect b="b" l="l" r="r" t="t"/>
              <a:pathLst>
                <a:path extrusionOk="0" h="2697" w="3596">
                  <a:moveTo>
                    <a:pt x="1" y="0"/>
                  </a:moveTo>
                  <a:lnTo>
                    <a:pt x="1967" y="1854"/>
                  </a:lnTo>
                  <a:lnTo>
                    <a:pt x="3595" y="2696"/>
                  </a:lnTo>
                  <a:lnTo>
                    <a:pt x="3595" y="2640"/>
                  </a:lnTo>
                  <a:lnTo>
                    <a:pt x="2191" y="1742"/>
                  </a:lnTo>
                  <a:lnTo>
                    <a:pt x="2079" y="1573"/>
                  </a:lnTo>
                  <a:lnTo>
                    <a:pt x="2079" y="1573"/>
                  </a:lnTo>
                  <a:lnTo>
                    <a:pt x="731" y="113"/>
                  </a:lnTo>
                  <a:close/>
                </a:path>
              </a:pathLst>
            </a:custGeom>
            <a:solidFill>
              <a:srgbClr val="9CB7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25"/>
            <p:cNvSpPr/>
            <p:nvPr/>
          </p:nvSpPr>
          <p:spPr>
            <a:xfrm rot="-1579503">
              <a:off x="1556192" y="888026"/>
              <a:ext cx="574950" cy="586304"/>
            </a:xfrm>
            <a:custGeom>
              <a:rect b="b" l="l" r="r" t="t"/>
              <a:pathLst>
                <a:path extrusionOk="0" h="5842" w="5729">
                  <a:moveTo>
                    <a:pt x="3819" y="5841"/>
                  </a:moveTo>
                  <a:lnTo>
                    <a:pt x="5729" y="4100"/>
                  </a:lnTo>
                  <a:lnTo>
                    <a:pt x="1910" y="0"/>
                  </a:lnTo>
                  <a:lnTo>
                    <a:pt x="0" y="168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25"/>
            <p:cNvSpPr/>
            <p:nvPr/>
          </p:nvSpPr>
          <p:spPr>
            <a:xfrm rot="-1579503">
              <a:off x="1576678" y="883235"/>
              <a:ext cx="546750" cy="558102"/>
            </a:xfrm>
            <a:custGeom>
              <a:rect b="b" l="l" r="r" t="t"/>
              <a:pathLst>
                <a:path extrusionOk="0" h="5561" w="5448">
                  <a:moveTo>
                    <a:pt x="5448" y="4100"/>
                  </a:moveTo>
                  <a:lnTo>
                    <a:pt x="1629" y="0"/>
                  </a:lnTo>
                  <a:lnTo>
                    <a:pt x="0" y="1404"/>
                  </a:lnTo>
                  <a:lnTo>
                    <a:pt x="3819" y="5561"/>
                  </a:lnTo>
                  <a:close/>
                </a:path>
              </a:pathLst>
            </a:custGeom>
            <a:solidFill>
              <a:srgbClr val="5EC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25"/>
            <p:cNvSpPr/>
            <p:nvPr/>
          </p:nvSpPr>
          <p:spPr>
            <a:xfrm rot="-1579503">
              <a:off x="1609442" y="927206"/>
              <a:ext cx="496169" cy="513041"/>
            </a:xfrm>
            <a:custGeom>
              <a:rect b="b" l="l" r="r" t="t"/>
              <a:pathLst>
                <a:path extrusionOk="0" h="5112" w="4944">
                  <a:moveTo>
                    <a:pt x="1" y="1180"/>
                  </a:moveTo>
                  <a:lnTo>
                    <a:pt x="3595" y="5112"/>
                  </a:lnTo>
                  <a:lnTo>
                    <a:pt x="4943" y="3876"/>
                  </a:lnTo>
                  <a:lnTo>
                    <a:pt x="1292" y="1"/>
                  </a:lnTo>
                  <a:close/>
                </a:path>
              </a:pathLst>
            </a:custGeom>
            <a:solidFill>
              <a:srgbClr val="0086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25"/>
            <p:cNvSpPr/>
            <p:nvPr/>
          </p:nvSpPr>
          <p:spPr>
            <a:xfrm rot="-781044">
              <a:off x="2441088" y="1287913"/>
              <a:ext cx="479202" cy="360799"/>
            </a:xfrm>
            <a:custGeom>
              <a:rect b="b" l="l" r="r" t="t"/>
              <a:pathLst>
                <a:path extrusionOk="0" h="3595" w="4775">
                  <a:moveTo>
                    <a:pt x="1741" y="0"/>
                  </a:moveTo>
                  <a:lnTo>
                    <a:pt x="3932" y="1629"/>
                  </a:lnTo>
                  <a:lnTo>
                    <a:pt x="4774" y="3482"/>
                  </a:lnTo>
                  <a:lnTo>
                    <a:pt x="4606" y="3595"/>
                  </a:lnTo>
                  <a:lnTo>
                    <a:pt x="3707" y="1966"/>
                  </a:lnTo>
                  <a:lnTo>
                    <a:pt x="1910" y="843"/>
                  </a:lnTo>
                  <a:lnTo>
                    <a:pt x="1067" y="2191"/>
                  </a:lnTo>
                  <a:lnTo>
                    <a:pt x="0" y="1348"/>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25"/>
            <p:cNvSpPr/>
            <p:nvPr/>
          </p:nvSpPr>
          <p:spPr>
            <a:xfrm rot="-781044">
              <a:off x="2379852" y="1448836"/>
              <a:ext cx="417182" cy="417202"/>
            </a:xfrm>
            <a:custGeom>
              <a:rect b="b" l="l" r="r" t="t"/>
              <a:pathLst>
                <a:path extrusionOk="0" h="4157" w="4157">
                  <a:moveTo>
                    <a:pt x="0" y="1741"/>
                  </a:moveTo>
                  <a:lnTo>
                    <a:pt x="1910" y="3651"/>
                  </a:lnTo>
                  <a:lnTo>
                    <a:pt x="4100" y="4156"/>
                  </a:lnTo>
                  <a:lnTo>
                    <a:pt x="4156" y="3932"/>
                  </a:lnTo>
                  <a:lnTo>
                    <a:pt x="2191" y="3426"/>
                  </a:lnTo>
                  <a:lnTo>
                    <a:pt x="2078" y="3314"/>
                  </a:lnTo>
                  <a:lnTo>
                    <a:pt x="2078" y="3314"/>
                  </a:lnTo>
                  <a:lnTo>
                    <a:pt x="843" y="1797"/>
                  </a:lnTo>
                  <a:lnTo>
                    <a:pt x="2022" y="786"/>
                  </a:lnTo>
                  <a:lnTo>
                    <a:pt x="9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25"/>
            <p:cNvSpPr/>
            <p:nvPr/>
          </p:nvSpPr>
          <p:spPr>
            <a:xfrm rot="-781044">
              <a:off x="2414004" y="1421646"/>
              <a:ext cx="152241" cy="146728"/>
            </a:xfrm>
            <a:custGeom>
              <a:rect b="b" l="l" r="r" t="t"/>
              <a:pathLst>
                <a:path extrusionOk="0" h="1462" w="1517">
                  <a:moveTo>
                    <a:pt x="0" y="731"/>
                  </a:moveTo>
                  <a:cubicBezTo>
                    <a:pt x="0" y="338"/>
                    <a:pt x="393" y="1"/>
                    <a:pt x="787" y="1"/>
                  </a:cubicBezTo>
                  <a:cubicBezTo>
                    <a:pt x="1180" y="1"/>
                    <a:pt x="1517" y="338"/>
                    <a:pt x="1517" y="731"/>
                  </a:cubicBezTo>
                  <a:cubicBezTo>
                    <a:pt x="1517" y="1124"/>
                    <a:pt x="1180" y="1461"/>
                    <a:pt x="787" y="1461"/>
                  </a:cubicBezTo>
                  <a:cubicBezTo>
                    <a:pt x="337" y="1461"/>
                    <a:pt x="0" y="1124"/>
                    <a:pt x="0" y="73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25"/>
            <p:cNvSpPr/>
            <p:nvPr/>
          </p:nvSpPr>
          <p:spPr>
            <a:xfrm rot="-781044">
              <a:off x="2443615" y="1456589"/>
              <a:ext cx="84601" cy="90325"/>
            </a:xfrm>
            <a:custGeom>
              <a:rect b="b" l="l" r="r" t="t"/>
              <a:pathLst>
                <a:path extrusionOk="0" h="900" w="843">
                  <a:moveTo>
                    <a:pt x="0" y="450"/>
                  </a:moveTo>
                  <a:cubicBezTo>
                    <a:pt x="0" y="226"/>
                    <a:pt x="169" y="1"/>
                    <a:pt x="449" y="57"/>
                  </a:cubicBezTo>
                  <a:cubicBezTo>
                    <a:pt x="674" y="57"/>
                    <a:pt x="843" y="226"/>
                    <a:pt x="843" y="506"/>
                  </a:cubicBezTo>
                  <a:cubicBezTo>
                    <a:pt x="843" y="731"/>
                    <a:pt x="674" y="899"/>
                    <a:pt x="449" y="899"/>
                  </a:cubicBezTo>
                  <a:cubicBezTo>
                    <a:pt x="169" y="899"/>
                    <a:pt x="0" y="731"/>
                    <a:pt x="0" y="450"/>
                  </a:cubicBezTo>
                  <a:close/>
                </a:path>
              </a:pathLst>
            </a:custGeom>
            <a:solidFill>
              <a:srgbClr val="9AB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25"/>
            <p:cNvSpPr/>
            <p:nvPr/>
          </p:nvSpPr>
          <p:spPr>
            <a:xfrm rot="-781044">
              <a:off x="2364180" y="1613795"/>
              <a:ext cx="84701" cy="90325"/>
            </a:xfrm>
            <a:custGeom>
              <a:rect b="b" l="l" r="r" t="t"/>
              <a:pathLst>
                <a:path extrusionOk="0" h="900" w="844">
                  <a:moveTo>
                    <a:pt x="1" y="450"/>
                  </a:moveTo>
                  <a:cubicBezTo>
                    <a:pt x="1" y="225"/>
                    <a:pt x="169" y="1"/>
                    <a:pt x="450" y="57"/>
                  </a:cubicBezTo>
                  <a:cubicBezTo>
                    <a:pt x="675" y="57"/>
                    <a:pt x="843" y="225"/>
                    <a:pt x="843" y="506"/>
                  </a:cubicBezTo>
                  <a:cubicBezTo>
                    <a:pt x="843" y="731"/>
                    <a:pt x="619" y="899"/>
                    <a:pt x="394" y="899"/>
                  </a:cubicBezTo>
                  <a:cubicBezTo>
                    <a:pt x="169" y="899"/>
                    <a:pt x="1" y="675"/>
                    <a:pt x="1" y="45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25"/>
            <p:cNvSpPr/>
            <p:nvPr/>
          </p:nvSpPr>
          <p:spPr>
            <a:xfrm rot="-781044">
              <a:off x="2367052" y="1600945"/>
              <a:ext cx="90321" cy="90325"/>
            </a:xfrm>
            <a:custGeom>
              <a:rect b="b" l="l" r="r" t="t"/>
              <a:pathLst>
                <a:path extrusionOk="0" h="900" w="900">
                  <a:moveTo>
                    <a:pt x="1" y="450"/>
                  </a:moveTo>
                  <a:cubicBezTo>
                    <a:pt x="1" y="225"/>
                    <a:pt x="226" y="0"/>
                    <a:pt x="450" y="57"/>
                  </a:cubicBezTo>
                  <a:cubicBezTo>
                    <a:pt x="675" y="57"/>
                    <a:pt x="900" y="225"/>
                    <a:pt x="843" y="506"/>
                  </a:cubicBezTo>
                  <a:cubicBezTo>
                    <a:pt x="843" y="731"/>
                    <a:pt x="675" y="899"/>
                    <a:pt x="394" y="899"/>
                  </a:cubicBezTo>
                  <a:cubicBezTo>
                    <a:pt x="169" y="899"/>
                    <a:pt x="1" y="674"/>
                    <a:pt x="1" y="45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25"/>
            <p:cNvSpPr/>
            <p:nvPr/>
          </p:nvSpPr>
          <p:spPr>
            <a:xfrm rot="-1579503">
              <a:off x="1707198" y="1011361"/>
              <a:ext cx="293246" cy="304392"/>
            </a:xfrm>
            <a:custGeom>
              <a:rect b="b" l="l" r="r" t="t"/>
              <a:pathLst>
                <a:path extrusionOk="0" h="3033" w="2922">
                  <a:moveTo>
                    <a:pt x="2921" y="2696"/>
                  </a:moveTo>
                  <a:lnTo>
                    <a:pt x="394" y="0"/>
                  </a:lnTo>
                  <a:lnTo>
                    <a:pt x="1" y="337"/>
                  </a:lnTo>
                  <a:lnTo>
                    <a:pt x="2528" y="3033"/>
                  </a:lnTo>
                  <a:close/>
                </a:path>
              </a:pathLst>
            </a:custGeom>
            <a:solidFill>
              <a:srgbClr val="375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25"/>
            <p:cNvSpPr/>
            <p:nvPr/>
          </p:nvSpPr>
          <p:spPr>
            <a:xfrm rot="-1579503">
              <a:off x="1695852" y="1023601"/>
              <a:ext cx="293145" cy="310113"/>
            </a:xfrm>
            <a:custGeom>
              <a:rect b="b" l="l" r="r" t="t"/>
              <a:pathLst>
                <a:path extrusionOk="0" h="3090" w="2921">
                  <a:moveTo>
                    <a:pt x="2921" y="2696"/>
                  </a:moveTo>
                  <a:lnTo>
                    <a:pt x="393" y="0"/>
                  </a:lnTo>
                  <a:lnTo>
                    <a:pt x="0" y="393"/>
                  </a:lnTo>
                  <a:lnTo>
                    <a:pt x="2472" y="3089"/>
                  </a:lnTo>
                  <a:close/>
                </a:path>
              </a:pathLst>
            </a:custGeom>
            <a:solidFill>
              <a:srgbClr val="FDD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25"/>
            <p:cNvSpPr/>
            <p:nvPr/>
          </p:nvSpPr>
          <p:spPr>
            <a:xfrm rot="-1579503">
              <a:off x="1961877" y="1144599"/>
              <a:ext cx="282006" cy="282012"/>
            </a:xfrm>
            <a:custGeom>
              <a:rect b="b" l="l" r="r" t="t"/>
              <a:pathLst>
                <a:path extrusionOk="0" h="2810" w="2810">
                  <a:moveTo>
                    <a:pt x="1405" y="1"/>
                  </a:moveTo>
                  <a:cubicBezTo>
                    <a:pt x="619" y="1"/>
                    <a:pt x="1" y="619"/>
                    <a:pt x="1" y="1405"/>
                  </a:cubicBezTo>
                  <a:cubicBezTo>
                    <a:pt x="1" y="2135"/>
                    <a:pt x="619" y="2753"/>
                    <a:pt x="1405" y="2809"/>
                  </a:cubicBezTo>
                  <a:cubicBezTo>
                    <a:pt x="2135" y="2809"/>
                    <a:pt x="2809" y="2135"/>
                    <a:pt x="2809" y="1405"/>
                  </a:cubicBezTo>
                  <a:cubicBezTo>
                    <a:pt x="2809" y="619"/>
                    <a:pt x="2135" y="1"/>
                    <a:pt x="1405" y="1"/>
                  </a:cubicBezTo>
                  <a:close/>
                </a:path>
              </a:pathLst>
            </a:custGeom>
            <a:solidFill>
              <a:srgbClr val="FCB2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25"/>
            <p:cNvSpPr/>
            <p:nvPr/>
          </p:nvSpPr>
          <p:spPr>
            <a:xfrm rot="-1579503">
              <a:off x="1971650" y="1161927"/>
              <a:ext cx="264945" cy="265051"/>
            </a:xfrm>
            <a:custGeom>
              <a:rect b="b" l="l" r="r" t="t"/>
              <a:pathLst>
                <a:path extrusionOk="0" h="2641" w="2640">
                  <a:moveTo>
                    <a:pt x="169" y="506"/>
                  </a:moveTo>
                  <a:cubicBezTo>
                    <a:pt x="56" y="730"/>
                    <a:pt x="0" y="955"/>
                    <a:pt x="0" y="1236"/>
                  </a:cubicBezTo>
                  <a:cubicBezTo>
                    <a:pt x="0" y="1966"/>
                    <a:pt x="618" y="2584"/>
                    <a:pt x="1348" y="2640"/>
                  </a:cubicBezTo>
                  <a:cubicBezTo>
                    <a:pt x="1797" y="2640"/>
                    <a:pt x="2190" y="2415"/>
                    <a:pt x="2415" y="2078"/>
                  </a:cubicBezTo>
                  <a:cubicBezTo>
                    <a:pt x="2584" y="1854"/>
                    <a:pt x="2640" y="1629"/>
                    <a:pt x="2584" y="1404"/>
                  </a:cubicBezTo>
                  <a:cubicBezTo>
                    <a:pt x="2584" y="618"/>
                    <a:pt x="1966" y="0"/>
                    <a:pt x="1180" y="0"/>
                  </a:cubicBezTo>
                  <a:cubicBezTo>
                    <a:pt x="786" y="0"/>
                    <a:pt x="393" y="169"/>
                    <a:pt x="169" y="506"/>
                  </a:cubicBezTo>
                  <a:close/>
                </a:path>
              </a:pathLst>
            </a:custGeom>
            <a:solidFill>
              <a:srgbClr val="F476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25"/>
            <p:cNvSpPr/>
            <p:nvPr/>
          </p:nvSpPr>
          <p:spPr>
            <a:xfrm rot="-1579503">
              <a:off x="2011285" y="1219158"/>
              <a:ext cx="157863" cy="157967"/>
            </a:xfrm>
            <a:custGeom>
              <a:rect b="b" l="l" r="r" t="t"/>
              <a:pathLst>
                <a:path extrusionOk="0" h="1574" w="1573">
                  <a:moveTo>
                    <a:pt x="787" y="1"/>
                  </a:moveTo>
                  <a:cubicBezTo>
                    <a:pt x="337" y="1"/>
                    <a:pt x="0" y="338"/>
                    <a:pt x="0" y="787"/>
                  </a:cubicBezTo>
                  <a:cubicBezTo>
                    <a:pt x="0" y="1236"/>
                    <a:pt x="337" y="1573"/>
                    <a:pt x="787" y="1573"/>
                  </a:cubicBezTo>
                  <a:cubicBezTo>
                    <a:pt x="1236" y="1573"/>
                    <a:pt x="1573" y="1236"/>
                    <a:pt x="1573" y="787"/>
                  </a:cubicBezTo>
                  <a:cubicBezTo>
                    <a:pt x="1573" y="338"/>
                    <a:pt x="1236" y="1"/>
                    <a:pt x="787" y="1"/>
                  </a:cubicBezTo>
                  <a:close/>
                </a:path>
              </a:pathLst>
            </a:custGeom>
            <a:solidFill>
              <a:srgbClr val="E65C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25"/>
            <p:cNvSpPr/>
            <p:nvPr/>
          </p:nvSpPr>
          <p:spPr>
            <a:xfrm rot="-1579503">
              <a:off x="2014832" y="1197501"/>
              <a:ext cx="163583" cy="163587"/>
            </a:xfrm>
            <a:custGeom>
              <a:rect b="b" l="l" r="r" t="t"/>
              <a:pathLst>
                <a:path extrusionOk="0" h="1630" w="1630">
                  <a:moveTo>
                    <a:pt x="843" y="0"/>
                  </a:moveTo>
                  <a:cubicBezTo>
                    <a:pt x="394" y="0"/>
                    <a:pt x="1" y="393"/>
                    <a:pt x="1" y="843"/>
                  </a:cubicBezTo>
                  <a:cubicBezTo>
                    <a:pt x="1" y="1236"/>
                    <a:pt x="394" y="1629"/>
                    <a:pt x="843" y="1629"/>
                  </a:cubicBezTo>
                  <a:cubicBezTo>
                    <a:pt x="1236" y="1629"/>
                    <a:pt x="1629" y="1236"/>
                    <a:pt x="1629" y="843"/>
                  </a:cubicBezTo>
                  <a:cubicBezTo>
                    <a:pt x="1629" y="393"/>
                    <a:pt x="1236" y="0"/>
                    <a:pt x="8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25"/>
            <p:cNvSpPr/>
            <p:nvPr/>
          </p:nvSpPr>
          <p:spPr>
            <a:xfrm rot="-1579503">
              <a:off x="2019450" y="1217248"/>
              <a:ext cx="146623" cy="146726"/>
            </a:xfrm>
            <a:custGeom>
              <a:rect b="b" l="l" r="r" t="t"/>
              <a:pathLst>
                <a:path extrusionOk="0" h="1462" w="1461">
                  <a:moveTo>
                    <a:pt x="169" y="169"/>
                  </a:moveTo>
                  <a:cubicBezTo>
                    <a:pt x="57" y="282"/>
                    <a:pt x="1" y="450"/>
                    <a:pt x="1" y="675"/>
                  </a:cubicBezTo>
                  <a:cubicBezTo>
                    <a:pt x="1" y="1068"/>
                    <a:pt x="394" y="1461"/>
                    <a:pt x="843" y="1461"/>
                  </a:cubicBezTo>
                  <a:cubicBezTo>
                    <a:pt x="1011" y="1461"/>
                    <a:pt x="1180" y="1405"/>
                    <a:pt x="1292" y="1293"/>
                  </a:cubicBezTo>
                  <a:cubicBezTo>
                    <a:pt x="1405" y="1124"/>
                    <a:pt x="1461" y="956"/>
                    <a:pt x="1461" y="787"/>
                  </a:cubicBezTo>
                  <a:cubicBezTo>
                    <a:pt x="1461" y="338"/>
                    <a:pt x="1124" y="1"/>
                    <a:pt x="675" y="1"/>
                  </a:cubicBezTo>
                  <a:cubicBezTo>
                    <a:pt x="506" y="1"/>
                    <a:pt x="338" y="57"/>
                    <a:pt x="169" y="169"/>
                  </a:cubicBezTo>
                  <a:close/>
                </a:path>
              </a:pathLst>
            </a:custGeom>
            <a:solidFill>
              <a:srgbClr val="9AB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25"/>
            <p:cNvSpPr/>
            <p:nvPr/>
          </p:nvSpPr>
          <p:spPr>
            <a:xfrm rot="-1579503">
              <a:off x="2027593" y="1215344"/>
              <a:ext cx="135383" cy="135386"/>
            </a:xfrm>
            <a:custGeom>
              <a:rect b="b" l="l" r="r" t="t"/>
              <a:pathLst>
                <a:path extrusionOk="0" h="1349" w="1349">
                  <a:moveTo>
                    <a:pt x="1236" y="1180"/>
                  </a:moveTo>
                  <a:cubicBezTo>
                    <a:pt x="1293" y="1068"/>
                    <a:pt x="1349" y="956"/>
                    <a:pt x="1349" y="787"/>
                  </a:cubicBezTo>
                  <a:cubicBezTo>
                    <a:pt x="1349" y="338"/>
                    <a:pt x="1012" y="1"/>
                    <a:pt x="563" y="1"/>
                  </a:cubicBezTo>
                  <a:cubicBezTo>
                    <a:pt x="394" y="1"/>
                    <a:pt x="226" y="57"/>
                    <a:pt x="113" y="113"/>
                  </a:cubicBezTo>
                  <a:cubicBezTo>
                    <a:pt x="57" y="225"/>
                    <a:pt x="1" y="394"/>
                    <a:pt x="1" y="506"/>
                  </a:cubicBezTo>
                  <a:cubicBezTo>
                    <a:pt x="1" y="956"/>
                    <a:pt x="338" y="1293"/>
                    <a:pt x="787" y="1349"/>
                  </a:cubicBezTo>
                  <a:cubicBezTo>
                    <a:pt x="956" y="1293"/>
                    <a:pt x="1124" y="1293"/>
                    <a:pt x="1236" y="1180"/>
                  </a:cubicBezTo>
                  <a:close/>
                </a:path>
              </a:pathLst>
            </a:custGeom>
            <a:solidFill>
              <a:srgbClr val="BDC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25"/>
            <p:cNvSpPr/>
            <p:nvPr/>
          </p:nvSpPr>
          <p:spPr>
            <a:xfrm rot="-781044">
              <a:off x="2398842" y="1464200"/>
              <a:ext cx="163581" cy="129667"/>
            </a:xfrm>
            <a:custGeom>
              <a:rect b="b" l="l" r="r" t="t"/>
              <a:pathLst>
                <a:path extrusionOk="0" h="1292" w="1630">
                  <a:moveTo>
                    <a:pt x="1629" y="730"/>
                  </a:moveTo>
                  <a:cubicBezTo>
                    <a:pt x="1517" y="1067"/>
                    <a:pt x="1236" y="1292"/>
                    <a:pt x="899" y="1292"/>
                  </a:cubicBezTo>
                  <a:cubicBezTo>
                    <a:pt x="562" y="1236"/>
                    <a:pt x="225" y="1067"/>
                    <a:pt x="1" y="842"/>
                  </a:cubicBezTo>
                  <a:lnTo>
                    <a:pt x="506" y="0"/>
                  </a:lnTo>
                  <a:lnTo>
                    <a:pt x="1629" y="730"/>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25"/>
            <p:cNvSpPr/>
            <p:nvPr/>
          </p:nvSpPr>
          <p:spPr>
            <a:xfrm rot="-781044">
              <a:off x="2414637" y="1421574"/>
              <a:ext cx="152241" cy="152349"/>
            </a:xfrm>
            <a:custGeom>
              <a:rect b="b" l="l" r="r" t="t"/>
              <a:pathLst>
                <a:path extrusionOk="0" h="1518" w="1517">
                  <a:moveTo>
                    <a:pt x="0" y="731"/>
                  </a:moveTo>
                  <a:cubicBezTo>
                    <a:pt x="0" y="563"/>
                    <a:pt x="56" y="394"/>
                    <a:pt x="169" y="282"/>
                  </a:cubicBezTo>
                  <a:cubicBezTo>
                    <a:pt x="337" y="113"/>
                    <a:pt x="506" y="1"/>
                    <a:pt x="730" y="57"/>
                  </a:cubicBezTo>
                  <a:cubicBezTo>
                    <a:pt x="1180" y="57"/>
                    <a:pt x="1517" y="394"/>
                    <a:pt x="1517" y="787"/>
                  </a:cubicBezTo>
                  <a:cubicBezTo>
                    <a:pt x="1517" y="956"/>
                    <a:pt x="1461" y="1124"/>
                    <a:pt x="1348" y="1236"/>
                  </a:cubicBezTo>
                  <a:cubicBezTo>
                    <a:pt x="1180" y="1405"/>
                    <a:pt x="1011" y="1517"/>
                    <a:pt x="787" y="1517"/>
                  </a:cubicBezTo>
                  <a:cubicBezTo>
                    <a:pt x="337" y="1517"/>
                    <a:pt x="0" y="1180"/>
                    <a:pt x="0" y="731"/>
                  </a:cubicBezTo>
                  <a:close/>
                </a:path>
              </a:pathLst>
            </a:custGeom>
            <a:solidFill>
              <a:srgbClr val="BDC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25"/>
            <p:cNvSpPr/>
            <p:nvPr/>
          </p:nvSpPr>
          <p:spPr>
            <a:xfrm rot="-781044">
              <a:off x="2447825" y="1449847"/>
              <a:ext cx="84601" cy="90325"/>
            </a:xfrm>
            <a:custGeom>
              <a:rect b="b" l="l" r="r" t="t"/>
              <a:pathLst>
                <a:path extrusionOk="0" h="900" w="843">
                  <a:moveTo>
                    <a:pt x="0" y="450"/>
                  </a:moveTo>
                  <a:cubicBezTo>
                    <a:pt x="0" y="225"/>
                    <a:pt x="225" y="1"/>
                    <a:pt x="450" y="1"/>
                  </a:cubicBezTo>
                  <a:cubicBezTo>
                    <a:pt x="674" y="1"/>
                    <a:pt x="843" y="225"/>
                    <a:pt x="843" y="450"/>
                  </a:cubicBezTo>
                  <a:cubicBezTo>
                    <a:pt x="843" y="675"/>
                    <a:pt x="674" y="899"/>
                    <a:pt x="393" y="899"/>
                  </a:cubicBezTo>
                  <a:cubicBezTo>
                    <a:pt x="169" y="899"/>
                    <a:pt x="0" y="675"/>
                    <a:pt x="0" y="450"/>
                  </a:cubicBezTo>
                  <a:close/>
                </a:path>
              </a:pathLst>
            </a:custGeom>
            <a:solidFill>
              <a:srgbClr val="D6DD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25"/>
            <p:cNvSpPr/>
            <p:nvPr/>
          </p:nvSpPr>
          <p:spPr>
            <a:xfrm rot="-781044">
              <a:off x="2384085" y="1624159"/>
              <a:ext cx="50780" cy="45163"/>
            </a:xfrm>
            <a:custGeom>
              <a:rect b="b" l="l" r="r" t="t"/>
              <a:pathLst>
                <a:path extrusionOk="0" h="450" w="506">
                  <a:moveTo>
                    <a:pt x="57" y="225"/>
                  </a:moveTo>
                  <a:cubicBezTo>
                    <a:pt x="57" y="112"/>
                    <a:pt x="169" y="0"/>
                    <a:pt x="281" y="0"/>
                  </a:cubicBezTo>
                  <a:cubicBezTo>
                    <a:pt x="394" y="0"/>
                    <a:pt x="506" y="112"/>
                    <a:pt x="506" y="225"/>
                  </a:cubicBezTo>
                  <a:cubicBezTo>
                    <a:pt x="506" y="393"/>
                    <a:pt x="394" y="449"/>
                    <a:pt x="225" y="449"/>
                  </a:cubicBezTo>
                  <a:cubicBezTo>
                    <a:pt x="113" y="449"/>
                    <a:pt x="0" y="337"/>
                    <a:pt x="57" y="225"/>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25"/>
            <p:cNvSpPr/>
            <p:nvPr/>
          </p:nvSpPr>
          <p:spPr>
            <a:xfrm rot="-781044">
              <a:off x="2788113" y="1407544"/>
              <a:ext cx="67741" cy="67744"/>
            </a:xfrm>
            <a:custGeom>
              <a:rect b="b" l="l" r="r" t="t"/>
              <a:pathLst>
                <a:path extrusionOk="0" h="675" w="675">
                  <a:moveTo>
                    <a:pt x="0" y="338"/>
                  </a:moveTo>
                  <a:cubicBezTo>
                    <a:pt x="0" y="169"/>
                    <a:pt x="169" y="1"/>
                    <a:pt x="337" y="1"/>
                  </a:cubicBezTo>
                  <a:cubicBezTo>
                    <a:pt x="506" y="1"/>
                    <a:pt x="674" y="169"/>
                    <a:pt x="674" y="338"/>
                  </a:cubicBezTo>
                  <a:cubicBezTo>
                    <a:pt x="674" y="506"/>
                    <a:pt x="506" y="675"/>
                    <a:pt x="337" y="675"/>
                  </a:cubicBezTo>
                  <a:cubicBezTo>
                    <a:pt x="169" y="675"/>
                    <a:pt x="0" y="506"/>
                    <a:pt x="0" y="33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25"/>
            <p:cNvSpPr/>
            <p:nvPr/>
          </p:nvSpPr>
          <p:spPr>
            <a:xfrm rot="-781044">
              <a:off x="2792323" y="1400802"/>
              <a:ext cx="67741" cy="67744"/>
            </a:xfrm>
            <a:custGeom>
              <a:rect b="b" l="l" r="r" t="t"/>
              <a:pathLst>
                <a:path extrusionOk="0" h="675" w="675">
                  <a:moveTo>
                    <a:pt x="0" y="338"/>
                  </a:moveTo>
                  <a:cubicBezTo>
                    <a:pt x="0" y="113"/>
                    <a:pt x="169" y="1"/>
                    <a:pt x="337" y="1"/>
                  </a:cubicBezTo>
                  <a:cubicBezTo>
                    <a:pt x="506" y="1"/>
                    <a:pt x="674" y="169"/>
                    <a:pt x="674" y="338"/>
                  </a:cubicBezTo>
                  <a:cubicBezTo>
                    <a:pt x="674" y="506"/>
                    <a:pt x="506" y="674"/>
                    <a:pt x="337" y="674"/>
                  </a:cubicBezTo>
                  <a:cubicBezTo>
                    <a:pt x="169" y="674"/>
                    <a:pt x="0" y="506"/>
                    <a:pt x="0" y="33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25"/>
            <p:cNvSpPr/>
            <p:nvPr/>
          </p:nvSpPr>
          <p:spPr>
            <a:xfrm rot="-781044">
              <a:off x="2576533" y="1768878"/>
              <a:ext cx="67741" cy="67744"/>
            </a:xfrm>
            <a:custGeom>
              <a:rect b="b" l="l" r="r" t="t"/>
              <a:pathLst>
                <a:path extrusionOk="0" h="675" w="675">
                  <a:moveTo>
                    <a:pt x="57" y="338"/>
                  </a:moveTo>
                  <a:cubicBezTo>
                    <a:pt x="57" y="169"/>
                    <a:pt x="169" y="1"/>
                    <a:pt x="394" y="1"/>
                  </a:cubicBezTo>
                  <a:cubicBezTo>
                    <a:pt x="563" y="1"/>
                    <a:pt x="675" y="169"/>
                    <a:pt x="675" y="338"/>
                  </a:cubicBezTo>
                  <a:cubicBezTo>
                    <a:pt x="675" y="506"/>
                    <a:pt x="506" y="675"/>
                    <a:pt x="338" y="675"/>
                  </a:cubicBezTo>
                  <a:cubicBezTo>
                    <a:pt x="169" y="675"/>
                    <a:pt x="1" y="506"/>
                    <a:pt x="57" y="33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25"/>
            <p:cNvSpPr/>
            <p:nvPr/>
          </p:nvSpPr>
          <p:spPr>
            <a:xfrm rot="-781044">
              <a:off x="2580841" y="1762113"/>
              <a:ext cx="67741" cy="67744"/>
            </a:xfrm>
            <a:custGeom>
              <a:rect b="b" l="l" r="r" t="t"/>
              <a:pathLst>
                <a:path extrusionOk="0" h="675" w="675">
                  <a:moveTo>
                    <a:pt x="0" y="337"/>
                  </a:moveTo>
                  <a:cubicBezTo>
                    <a:pt x="56" y="113"/>
                    <a:pt x="169" y="0"/>
                    <a:pt x="393" y="0"/>
                  </a:cubicBezTo>
                  <a:cubicBezTo>
                    <a:pt x="562" y="0"/>
                    <a:pt x="674" y="169"/>
                    <a:pt x="674" y="337"/>
                  </a:cubicBezTo>
                  <a:cubicBezTo>
                    <a:pt x="674" y="506"/>
                    <a:pt x="506" y="674"/>
                    <a:pt x="337" y="674"/>
                  </a:cubicBezTo>
                  <a:cubicBezTo>
                    <a:pt x="169" y="618"/>
                    <a:pt x="0" y="506"/>
                    <a:pt x="0" y="33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25"/>
            <p:cNvSpPr/>
            <p:nvPr/>
          </p:nvSpPr>
          <p:spPr>
            <a:xfrm rot="-781044">
              <a:off x="2597691" y="1778987"/>
              <a:ext cx="33920" cy="33922"/>
            </a:xfrm>
            <a:custGeom>
              <a:rect b="b" l="l" r="r" t="t"/>
              <a:pathLst>
                <a:path extrusionOk="0" h="338" w="338">
                  <a:moveTo>
                    <a:pt x="1" y="169"/>
                  </a:moveTo>
                  <a:cubicBezTo>
                    <a:pt x="1" y="57"/>
                    <a:pt x="113" y="1"/>
                    <a:pt x="169" y="1"/>
                  </a:cubicBezTo>
                  <a:cubicBezTo>
                    <a:pt x="281" y="1"/>
                    <a:pt x="338" y="57"/>
                    <a:pt x="338" y="169"/>
                  </a:cubicBezTo>
                  <a:cubicBezTo>
                    <a:pt x="338" y="282"/>
                    <a:pt x="281" y="338"/>
                    <a:pt x="169" y="338"/>
                  </a:cubicBezTo>
                  <a:cubicBezTo>
                    <a:pt x="57" y="338"/>
                    <a:pt x="1" y="226"/>
                    <a:pt x="1" y="169"/>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25"/>
            <p:cNvSpPr/>
            <p:nvPr/>
          </p:nvSpPr>
          <p:spPr>
            <a:xfrm rot="-781044">
              <a:off x="2674087" y="1609177"/>
              <a:ext cx="67741" cy="62124"/>
            </a:xfrm>
            <a:custGeom>
              <a:rect b="b" l="l" r="r" t="t"/>
              <a:pathLst>
                <a:path extrusionOk="0" h="619" w="675">
                  <a:moveTo>
                    <a:pt x="1" y="281"/>
                  </a:moveTo>
                  <a:cubicBezTo>
                    <a:pt x="1" y="113"/>
                    <a:pt x="169" y="0"/>
                    <a:pt x="338" y="0"/>
                  </a:cubicBezTo>
                  <a:cubicBezTo>
                    <a:pt x="506" y="0"/>
                    <a:pt x="675" y="113"/>
                    <a:pt x="675" y="337"/>
                  </a:cubicBezTo>
                  <a:cubicBezTo>
                    <a:pt x="675" y="506"/>
                    <a:pt x="506" y="618"/>
                    <a:pt x="338" y="618"/>
                  </a:cubicBezTo>
                  <a:cubicBezTo>
                    <a:pt x="169" y="618"/>
                    <a:pt x="1" y="506"/>
                    <a:pt x="1" y="281"/>
                  </a:cubicBezTo>
                  <a:close/>
                </a:path>
              </a:pathLst>
            </a:custGeom>
            <a:solidFill>
              <a:srgbClr val="9AB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25"/>
            <p:cNvSpPr/>
            <p:nvPr/>
          </p:nvSpPr>
          <p:spPr>
            <a:xfrm rot="-781044">
              <a:off x="2678297" y="1602436"/>
              <a:ext cx="67741" cy="62124"/>
            </a:xfrm>
            <a:custGeom>
              <a:rect b="b" l="l" r="r" t="t"/>
              <a:pathLst>
                <a:path extrusionOk="0" h="619" w="675">
                  <a:moveTo>
                    <a:pt x="1" y="337"/>
                  </a:moveTo>
                  <a:cubicBezTo>
                    <a:pt x="1" y="113"/>
                    <a:pt x="169" y="0"/>
                    <a:pt x="338" y="0"/>
                  </a:cubicBezTo>
                  <a:cubicBezTo>
                    <a:pt x="506" y="0"/>
                    <a:pt x="675" y="113"/>
                    <a:pt x="675" y="337"/>
                  </a:cubicBezTo>
                  <a:cubicBezTo>
                    <a:pt x="675" y="506"/>
                    <a:pt x="506" y="618"/>
                    <a:pt x="338" y="618"/>
                  </a:cubicBezTo>
                  <a:cubicBezTo>
                    <a:pt x="113" y="618"/>
                    <a:pt x="1" y="506"/>
                    <a:pt x="1" y="337"/>
                  </a:cubicBezTo>
                  <a:close/>
                </a:path>
              </a:pathLst>
            </a:custGeom>
            <a:solidFill>
              <a:srgbClr val="D6DD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25"/>
            <p:cNvSpPr/>
            <p:nvPr/>
          </p:nvSpPr>
          <p:spPr>
            <a:xfrm rot="-781044">
              <a:off x="2695245" y="1613666"/>
              <a:ext cx="33920" cy="39542"/>
            </a:xfrm>
            <a:custGeom>
              <a:rect b="b" l="l" r="r" t="t"/>
              <a:pathLst>
                <a:path extrusionOk="0" h="394" w="338">
                  <a:moveTo>
                    <a:pt x="0" y="225"/>
                  </a:moveTo>
                  <a:cubicBezTo>
                    <a:pt x="0" y="113"/>
                    <a:pt x="56" y="1"/>
                    <a:pt x="169" y="57"/>
                  </a:cubicBezTo>
                  <a:cubicBezTo>
                    <a:pt x="225" y="57"/>
                    <a:pt x="337" y="113"/>
                    <a:pt x="337" y="225"/>
                  </a:cubicBezTo>
                  <a:cubicBezTo>
                    <a:pt x="337" y="281"/>
                    <a:pt x="225" y="394"/>
                    <a:pt x="169" y="394"/>
                  </a:cubicBezTo>
                  <a:cubicBezTo>
                    <a:pt x="56" y="394"/>
                    <a:pt x="0" y="281"/>
                    <a:pt x="0" y="225"/>
                  </a:cubicBezTo>
                  <a:close/>
                </a:path>
              </a:pathLst>
            </a:custGeom>
            <a:solidFill>
              <a:srgbClr val="A5BF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25"/>
            <p:cNvSpPr/>
            <p:nvPr/>
          </p:nvSpPr>
          <p:spPr>
            <a:xfrm rot="-781044">
              <a:off x="2485436" y="1463120"/>
              <a:ext cx="383362" cy="287535"/>
            </a:xfrm>
            <a:custGeom>
              <a:rect b="b" l="l" r="r" t="t"/>
              <a:pathLst>
                <a:path extrusionOk="0" h="2865" w="3820">
                  <a:moveTo>
                    <a:pt x="0" y="0"/>
                  </a:moveTo>
                  <a:lnTo>
                    <a:pt x="2135" y="2022"/>
                  </a:lnTo>
                  <a:lnTo>
                    <a:pt x="3763" y="2864"/>
                  </a:lnTo>
                  <a:lnTo>
                    <a:pt x="3819" y="2640"/>
                  </a:lnTo>
                  <a:lnTo>
                    <a:pt x="2415" y="1741"/>
                  </a:lnTo>
                  <a:lnTo>
                    <a:pt x="2303" y="1629"/>
                  </a:lnTo>
                  <a:lnTo>
                    <a:pt x="2303" y="1629"/>
                  </a:lnTo>
                  <a:lnTo>
                    <a:pt x="955" y="168"/>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25"/>
            <p:cNvSpPr/>
            <p:nvPr/>
          </p:nvSpPr>
          <p:spPr>
            <a:xfrm rot="-781044">
              <a:off x="2504051" y="1478498"/>
              <a:ext cx="360882" cy="270675"/>
            </a:xfrm>
            <a:custGeom>
              <a:rect b="b" l="l" r="r" t="t"/>
              <a:pathLst>
                <a:path extrusionOk="0" h="2697" w="3596">
                  <a:moveTo>
                    <a:pt x="1" y="0"/>
                  </a:moveTo>
                  <a:lnTo>
                    <a:pt x="1967" y="1854"/>
                  </a:lnTo>
                  <a:lnTo>
                    <a:pt x="3595" y="2696"/>
                  </a:lnTo>
                  <a:lnTo>
                    <a:pt x="3595" y="2640"/>
                  </a:lnTo>
                  <a:lnTo>
                    <a:pt x="2191" y="1742"/>
                  </a:lnTo>
                  <a:lnTo>
                    <a:pt x="2079" y="1573"/>
                  </a:lnTo>
                  <a:lnTo>
                    <a:pt x="2079" y="1573"/>
                  </a:lnTo>
                  <a:lnTo>
                    <a:pt x="731" y="113"/>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25"/>
            <p:cNvSpPr/>
            <p:nvPr/>
          </p:nvSpPr>
          <p:spPr>
            <a:xfrm rot="-1579503">
              <a:off x="1556192" y="888026"/>
              <a:ext cx="574950" cy="586304"/>
            </a:xfrm>
            <a:custGeom>
              <a:rect b="b" l="l" r="r" t="t"/>
              <a:pathLst>
                <a:path extrusionOk="0" h="5842" w="5729">
                  <a:moveTo>
                    <a:pt x="3819" y="5841"/>
                  </a:moveTo>
                  <a:lnTo>
                    <a:pt x="5729" y="4100"/>
                  </a:lnTo>
                  <a:lnTo>
                    <a:pt x="1910" y="0"/>
                  </a:lnTo>
                  <a:lnTo>
                    <a:pt x="0" y="1685"/>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25"/>
            <p:cNvSpPr/>
            <p:nvPr/>
          </p:nvSpPr>
          <p:spPr>
            <a:xfrm rot="-1579503">
              <a:off x="1576678" y="883235"/>
              <a:ext cx="546750" cy="558102"/>
            </a:xfrm>
            <a:custGeom>
              <a:rect b="b" l="l" r="r" t="t"/>
              <a:pathLst>
                <a:path extrusionOk="0" h="5561" w="5448">
                  <a:moveTo>
                    <a:pt x="5448" y="4100"/>
                  </a:moveTo>
                  <a:lnTo>
                    <a:pt x="1629" y="0"/>
                  </a:lnTo>
                  <a:lnTo>
                    <a:pt x="0" y="1404"/>
                  </a:lnTo>
                  <a:lnTo>
                    <a:pt x="3819" y="556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25"/>
            <p:cNvSpPr/>
            <p:nvPr/>
          </p:nvSpPr>
          <p:spPr>
            <a:xfrm rot="-1579503">
              <a:off x="1609442" y="927206"/>
              <a:ext cx="496169" cy="513041"/>
            </a:xfrm>
            <a:custGeom>
              <a:rect b="b" l="l" r="r" t="t"/>
              <a:pathLst>
                <a:path extrusionOk="0" h="5112" w="4944">
                  <a:moveTo>
                    <a:pt x="1" y="1180"/>
                  </a:moveTo>
                  <a:lnTo>
                    <a:pt x="3595" y="5112"/>
                  </a:lnTo>
                  <a:lnTo>
                    <a:pt x="4943" y="3876"/>
                  </a:lnTo>
                  <a:lnTo>
                    <a:pt x="129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25"/>
            <p:cNvSpPr/>
            <p:nvPr/>
          </p:nvSpPr>
          <p:spPr>
            <a:xfrm rot="-781044">
              <a:off x="2414004" y="1421646"/>
              <a:ext cx="152241" cy="146728"/>
            </a:xfrm>
            <a:custGeom>
              <a:rect b="b" l="l" r="r" t="t"/>
              <a:pathLst>
                <a:path extrusionOk="0" h="1462" w="1517">
                  <a:moveTo>
                    <a:pt x="0" y="731"/>
                  </a:moveTo>
                  <a:cubicBezTo>
                    <a:pt x="0" y="338"/>
                    <a:pt x="393" y="1"/>
                    <a:pt x="787" y="1"/>
                  </a:cubicBezTo>
                  <a:cubicBezTo>
                    <a:pt x="1180" y="1"/>
                    <a:pt x="1517" y="338"/>
                    <a:pt x="1517" y="731"/>
                  </a:cubicBezTo>
                  <a:cubicBezTo>
                    <a:pt x="1517" y="1124"/>
                    <a:pt x="1180" y="1461"/>
                    <a:pt x="787" y="1461"/>
                  </a:cubicBezTo>
                  <a:cubicBezTo>
                    <a:pt x="337" y="1461"/>
                    <a:pt x="0" y="1124"/>
                    <a:pt x="0" y="73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25"/>
            <p:cNvSpPr/>
            <p:nvPr/>
          </p:nvSpPr>
          <p:spPr>
            <a:xfrm rot="-781044">
              <a:off x="2443615" y="1456589"/>
              <a:ext cx="84601" cy="90325"/>
            </a:xfrm>
            <a:custGeom>
              <a:rect b="b" l="l" r="r" t="t"/>
              <a:pathLst>
                <a:path extrusionOk="0" h="900" w="843">
                  <a:moveTo>
                    <a:pt x="0" y="450"/>
                  </a:moveTo>
                  <a:cubicBezTo>
                    <a:pt x="0" y="226"/>
                    <a:pt x="169" y="1"/>
                    <a:pt x="449" y="57"/>
                  </a:cubicBezTo>
                  <a:cubicBezTo>
                    <a:pt x="674" y="57"/>
                    <a:pt x="843" y="226"/>
                    <a:pt x="843" y="506"/>
                  </a:cubicBezTo>
                  <a:cubicBezTo>
                    <a:pt x="843" y="731"/>
                    <a:pt x="674" y="899"/>
                    <a:pt x="449" y="899"/>
                  </a:cubicBezTo>
                  <a:cubicBezTo>
                    <a:pt x="169" y="899"/>
                    <a:pt x="0" y="731"/>
                    <a:pt x="0" y="450"/>
                  </a:cubicBezTo>
                  <a:close/>
                </a:path>
              </a:pathLst>
            </a:custGeom>
            <a:solidFill>
              <a:srgbClr val="9AB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25"/>
            <p:cNvSpPr/>
            <p:nvPr/>
          </p:nvSpPr>
          <p:spPr>
            <a:xfrm rot="-781044">
              <a:off x="2544463" y="1317586"/>
              <a:ext cx="84701" cy="90325"/>
            </a:xfrm>
            <a:custGeom>
              <a:rect b="b" l="l" r="r" t="t"/>
              <a:pathLst>
                <a:path extrusionOk="0" h="900" w="844">
                  <a:moveTo>
                    <a:pt x="1" y="450"/>
                  </a:moveTo>
                  <a:cubicBezTo>
                    <a:pt x="1" y="169"/>
                    <a:pt x="169" y="1"/>
                    <a:pt x="450" y="1"/>
                  </a:cubicBezTo>
                  <a:cubicBezTo>
                    <a:pt x="675" y="1"/>
                    <a:pt x="843" y="225"/>
                    <a:pt x="843" y="450"/>
                  </a:cubicBezTo>
                  <a:cubicBezTo>
                    <a:pt x="843" y="675"/>
                    <a:pt x="675" y="899"/>
                    <a:pt x="394" y="843"/>
                  </a:cubicBezTo>
                  <a:cubicBezTo>
                    <a:pt x="169" y="843"/>
                    <a:pt x="1" y="675"/>
                    <a:pt x="1" y="45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25"/>
            <p:cNvSpPr/>
            <p:nvPr/>
          </p:nvSpPr>
          <p:spPr>
            <a:xfrm rot="-781044">
              <a:off x="2547423" y="1304726"/>
              <a:ext cx="90220" cy="90225"/>
            </a:xfrm>
            <a:custGeom>
              <a:rect b="b" l="l" r="r" t="t"/>
              <a:pathLst>
                <a:path extrusionOk="0" h="899" w="899">
                  <a:moveTo>
                    <a:pt x="0" y="450"/>
                  </a:moveTo>
                  <a:cubicBezTo>
                    <a:pt x="0" y="225"/>
                    <a:pt x="225" y="0"/>
                    <a:pt x="449" y="0"/>
                  </a:cubicBezTo>
                  <a:cubicBezTo>
                    <a:pt x="674" y="56"/>
                    <a:pt x="899" y="225"/>
                    <a:pt x="899" y="450"/>
                  </a:cubicBezTo>
                  <a:cubicBezTo>
                    <a:pt x="843" y="730"/>
                    <a:pt x="674" y="899"/>
                    <a:pt x="449" y="899"/>
                  </a:cubicBezTo>
                  <a:cubicBezTo>
                    <a:pt x="169" y="899"/>
                    <a:pt x="0" y="674"/>
                    <a:pt x="0" y="45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25"/>
            <p:cNvSpPr/>
            <p:nvPr/>
          </p:nvSpPr>
          <p:spPr>
            <a:xfrm rot="-1579503">
              <a:off x="1707198" y="1011361"/>
              <a:ext cx="293246" cy="304392"/>
            </a:xfrm>
            <a:custGeom>
              <a:rect b="b" l="l" r="r" t="t"/>
              <a:pathLst>
                <a:path extrusionOk="0" h="3033" w="2922">
                  <a:moveTo>
                    <a:pt x="2921" y="2696"/>
                  </a:moveTo>
                  <a:lnTo>
                    <a:pt x="394" y="0"/>
                  </a:lnTo>
                  <a:lnTo>
                    <a:pt x="1" y="337"/>
                  </a:lnTo>
                  <a:lnTo>
                    <a:pt x="2528" y="3033"/>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25"/>
            <p:cNvSpPr/>
            <p:nvPr/>
          </p:nvSpPr>
          <p:spPr>
            <a:xfrm rot="-1579503">
              <a:off x="1705452" y="1050408"/>
              <a:ext cx="253805" cy="253811"/>
            </a:xfrm>
            <a:custGeom>
              <a:rect b="b" l="l" r="r" t="t"/>
              <a:pathLst>
                <a:path extrusionOk="0" h="2529" w="2529">
                  <a:moveTo>
                    <a:pt x="2472" y="2191"/>
                  </a:moveTo>
                  <a:lnTo>
                    <a:pt x="450" y="1"/>
                  </a:lnTo>
                  <a:cubicBezTo>
                    <a:pt x="338" y="113"/>
                    <a:pt x="169" y="169"/>
                    <a:pt x="1" y="282"/>
                  </a:cubicBezTo>
                  <a:lnTo>
                    <a:pt x="2135" y="2528"/>
                  </a:lnTo>
                  <a:cubicBezTo>
                    <a:pt x="2191" y="2360"/>
                    <a:pt x="2360" y="2247"/>
                    <a:pt x="2528" y="2191"/>
                  </a:cubicBezTo>
                  <a:close/>
                </a:path>
              </a:pathLst>
            </a:custGeom>
            <a:solidFill>
              <a:srgbClr val="EFF0F1">
                <a:alpha val="21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25"/>
            <p:cNvSpPr/>
            <p:nvPr/>
          </p:nvSpPr>
          <p:spPr>
            <a:xfrm rot="-781044">
              <a:off x="2414637" y="1421574"/>
              <a:ext cx="152241" cy="152349"/>
            </a:xfrm>
            <a:custGeom>
              <a:rect b="b" l="l" r="r" t="t"/>
              <a:pathLst>
                <a:path extrusionOk="0" h="1518" w="1517">
                  <a:moveTo>
                    <a:pt x="0" y="731"/>
                  </a:moveTo>
                  <a:cubicBezTo>
                    <a:pt x="0" y="563"/>
                    <a:pt x="56" y="394"/>
                    <a:pt x="169" y="282"/>
                  </a:cubicBezTo>
                  <a:cubicBezTo>
                    <a:pt x="337" y="113"/>
                    <a:pt x="506" y="1"/>
                    <a:pt x="730" y="57"/>
                  </a:cubicBezTo>
                  <a:cubicBezTo>
                    <a:pt x="1180" y="57"/>
                    <a:pt x="1517" y="394"/>
                    <a:pt x="1517" y="787"/>
                  </a:cubicBezTo>
                  <a:cubicBezTo>
                    <a:pt x="1517" y="956"/>
                    <a:pt x="1461" y="1124"/>
                    <a:pt x="1348" y="1236"/>
                  </a:cubicBezTo>
                  <a:cubicBezTo>
                    <a:pt x="1180" y="1405"/>
                    <a:pt x="1011" y="1517"/>
                    <a:pt x="787" y="1517"/>
                  </a:cubicBezTo>
                  <a:cubicBezTo>
                    <a:pt x="337" y="1517"/>
                    <a:pt x="0" y="1180"/>
                    <a:pt x="0" y="73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25"/>
            <p:cNvSpPr/>
            <p:nvPr/>
          </p:nvSpPr>
          <p:spPr>
            <a:xfrm rot="-781044">
              <a:off x="2447825" y="1449847"/>
              <a:ext cx="84601" cy="90325"/>
            </a:xfrm>
            <a:custGeom>
              <a:rect b="b" l="l" r="r" t="t"/>
              <a:pathLst>
                <a:path extrusionOk="0" h="900" w="843">
                  <a:moveTo>
                    <a:pt x="0" y="450"/>
                  </a:moveTo>
                  <a:cubicBezTo>
                    <a:pt x="0" y="225"/>
                    <a:pt x="225" y="1"/>
                    <a:pt x="450" y="1"/>
                  </a:cubicBezTo>
                  <a:cubicBezTo>
                    <a:pt x="674" y="1"/>
                    <a:pt x="843" y="225"/>
                    <a:pt x="843" y="450"/>
                  </a:cubicBezTo>
                  <a:cubicBezTo>
                    <a:pt x="843" y="675"/>
                    <a:pt x="674" y="899"/>
                    <a:pt x="393" y="899"/>
                  </a:cubicBezTo>
                  <a:cubicBezTo>
                    <a:pt x="169" y="899"/>
                    <a:pt x="0" y="675"/>
                    <a:pt x="0" y="450"/>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25"/>
            <p:cNvSpPr/>
            <p:nvPr/>
          </p:nvSpPr>
          <p:spPr>
            <a:xfrm rot="-781044">
              <a:off x="2569903" y="1327207"/>
              <a:ext cx="45261" cy="45263"/>
            </a:xfrm>
            <a:custGeom>
              <a:rect b="b" l="l" r="r" t="t"/>
              <a:pathLst>
                <a:path extrusionOk="0" h="451" w="451">
                  <a:moveTo>
                    <a:pt x="1" y="226"/>
                  </a:moveTo>
                  <a:cubicBezTo>
                    <a:pt x="1" y="57"/>
                    <a:pt x="113" y="1"/>
                    <a:pt x="225" y="1"/>
                  </a:cubicBezTo>
                  <a:cubicBezTo>
                    <a:pt x="338" y="1"/>
                    <a:pt x="450" y="57"/>
                    <a:pt x="450" y="226"/>
                  </a:cubicBezTo>
                  <a:cubicBezTo>
                    <a:pt x="450" y="338"/>
                    <a:pt x="338" y="450"/>
                    <a:pt x="225" y="450"/>
                  </a:cubicBezTo>
                  <a:cubicBezTo>
                    <a:pt x="57" y="450"/>
                    <a:pt x="1" y="338"/>
                    <a:pt x="1" y="226"/>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25"/>
            <p:cNvSpPr/>
            <p:nvPr/>
          </p:nvSpPr>
          <p:spPr>
            <a:xfrm rot="-781044">
              <a:off x="2809184" y="1417774"/>
              <a:ext cx="33920" cy="33822"/>
            </a:xfrm>
            <a:custGeom>
              <a:rect b="b" l="l" r="r" t="t"/>
              <a:pathLst>
                <a:path extrusionOk="0" h="337" w="338">
                  <a:moveTo>
                    <a:pt x="1" y="169"/>
                  </a:moveTo>
                  <a:cubicBezTo>
                    <a:pt x="57" y="56"/>
                    <a:pt x="113" y="0"/>
                    <a:pt x="169" y="0"/>
                  </a:cubicBezTo>
                  <a:cubicBezTo>
                    <a:pt x="282" y="0"/>
                    <a:pt x="338" y="56"/>
                    <a:pt x="338" y="169"/>
                  </a:cubicBezTo>
                  <a:cubicBezTo>
                    <a:pt x="338" y="281"/>
                    <a:pt x="226" y="337"/>
                    <a:pt x="169" y="337"/>
                  </a:cubicBezTo>
                  <a:cubicBezTo>
                    <a:pt x="57" y="337"/>
                    <a:pt x="1" y="281"/>
                    <a:pt x="1" y="169"/>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25"/>
            <p:cNvSpPr/>
            <p:nvPr/>
          </p:nvSpPr>
          <p:spPr>
            <a:xfrm rot="-781044">
              <a:off x="2674087" y="1609177"/>
              <a:ext cx="67741" cy="62124"/>
            </a:xfrm>
            <a:custGeom>
              <a:rect b="b" l="l" r="r" t="t"/>
              <a:pathLst>
                <a:path extrusionOk="0" h="619" w="675">
                  <a:moveTo>
                    <a:pt x="1" y="281"/>
                  </a:moveTo>
                  <a:cubicBezTo>
                    <a:pt x="1" y="113"/>
                    <a:pt x="169" y="0"/>
                    <a:pt x="338" y="0"/>
                  </a:cubicBezTo>
                  <a:cubicBezTo>
                    <a:pt x="506" y="0"/>
                    <a:pt x="675" y="113"/>
                    <a:pt x="675" y="337"/>
                  </a:cubicBezTo>
                  <a:cubicBezTo>
                    <a:pt x="675" y="506"/>
                    <a:pt x="506" y="618"/>
                    <a:pt x="338" y="618"/>
                  </a:cubicBezTo>
                  <a:cubicBezTo>
                    <a:pt x="169" y="618"/>
                    <a:pt x="1" y="506"/>
                    <a:pt x="1" y="28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25"/>
            <p:cNvSpPr/>
            <p:nvPr/>
          </p:nvSpPr>
          <p:spPr>
            <a:xfrm rot="-781044">
              <a:off x="2678297" y="1602436"/>
              <a:ext cx="67741" cy="62124"/>
            </a:xfrm>
            <a:custGeom>
              <a:rect b="b" l="l" r="r" t="t"/>
              <a:pathLst>
                <a:path extrusionOk="0" h="619" w="675">
                  <a:moveTo>
                    <a:pt x="1" y="337"/>
                  </a:moveTo>
                  <a:cubicBezTo>
                    <a:pt x="1" y="113"/>
                    <a:pt x="169" y="0"/>
                    <a:pt x="338" y="0"/>
                  </a:cubicBezTo>
                  <a:cubicBezTo>
                    <a:pt x="506" y="0"/>
                    <a:pt x="675" y="113"/>
                    <a:pt x="675" y="337"/>
                  </a:cubicBezTo>
                  <a:cubicBezTo>
                    <a:pt x="675" y="506"/>
                    <a:pt x="506" y="618"/>
                    <a:pt x="338" y="618"/>
                  </a:cubicBezTo>
                  <a:cubicBezTo>
                    <a:pt x="113" y="618"/>
                    <a:pt x="1" y="506"/>
                    <a:pt x="1" y="33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25"/>
            <p:cNvSpPr/>
            <p:nvPr/>
          </p:nvSpPr>
          <p:spPr>
            <a:xfrm rot="-781044">
              <a:off x="2695245" y="1613666"/>
              <a:ext cx="33920" cy="39542"/>
            </a:xfrm>
            <a:custGeom>
              <a:rect b="b" l="l" r="r" t="t"/>
              <a:pathLst>
                <a:path extrusionOk="0" h="394" w="338">
                  <a:moveTo>
                    <a:pt x="0" y="225"/>
                  </a:moveTo>
                  <a:cubicBezTo>
                    <a:pt x="0" y="113"/>
                    <a:pt x="56" y="1"/>
                    <a:pt x="169" y="57"/>
                  </a:cubicBezTo>
                  <a:cubicBezTo>
                    <a:pt x="225" y="57"/>
                    <a:pt x="337" y="113"/>
                    <a:pt x="337" y="225"/>
                  </a:cubicBezTo>
                  <a:cubicBezTo>
                    <a:pt x="337" y="281"/>
                    <a:pt x="225" y="394"/>
                    <a:pt x="169" y="394"/>
                  </a:cubicBezTo>
                  <a:cubicBezTo>
                    <a:pt x="56" y="394"/>
                    <a:pt x="0" y="281"/>
                    <a:pt x="0" y="225"/>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25"/>
            <p:cNvSpPr/>
            <p:nvPr/>
          </p:nvSpPr>
          <p:spPr>
            <a:xfrm rot="-1579488">
              <a:off x="1706737" y="1125724"/>
              <a:ext cx="256245" cy="260229"/>
            </a:xfrm>
            <a:custGeom>
              <a:rect b="b" l="l" r="r" t="t"/>
              <a:pathLst>
                <a:path extrusionOk="0" h="2529" w="2529">
                  <a:moveTo>
                    <a:pt x="2472" y="2191"/>
                  </a:moveTo>
                  <a:lnTo>
                    <a:pt x="450" y="1"/>
                  </a:lnTo>
                  <a:cubicBezTo>
                    <a:pt x="338" y="113"/>
                    <a:pt x="169" y="169"/>
                    <a:pt x="1" y="282"/>
                  </a:cubicBezTo>
                  <a:lnTo>
                    <a:pt x="2135" y="2528"/>
                  </a:lnTo>
                  <a:cubicBezTo>
                    <a:pt x="2191" y="2360"/>
                    <a:pt x="2360" y="2247"/>
                    <a:pt x="2528" y="2191"/>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25"/>
            <p:cNvSpPr/>
            <p:nvPr/>
          </p:nvSpPr>
          <p:spPr>
            <a:xfrm>
              <a:off x="272875" y="67643"/>
              <a:ext cx="721570" cy="1381054"/>
            </a:xfrm>
            <a:custGeom>
              <a:rect b="b" l="l" r="r" t="t"/>
              <a:pathLst>
                <a:path extrusionOk="0" h="13761" w="7190">
                  <a:moveTo>
                    <a:pt x="0" y="13760"/>
                  </a:moveTo>
                  <a:lnTo>
                    <a:pt x="7189" y="13760"/>
                  </a:lnTo>
                  <a:lnTo>
                    <a:pt x="7189" y="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25"/>
            <p:cNvSpPr/>
            <p:nvPr/>
          </p:nvSpPr>
          <p:spPr>
            <a:xfrm>
              <a:off x="357378" y="67643"/>
              <a:ext cx="637069" cy="1313411"/>
            </a:xfrm>
            <a:custGeom>
              <a:rect b="b" l="l" r="r" t="t"/>
              <a:pathLst>
                <a:path extrusionOk="0" h="13087" w="6348">
                  <a:moveTo>
                    <a:pt x="6347" y="13086"/>
                  </a:moveTo>
                  <a:lnTo>
                    <a:pt x="6347" y="0"/>
                  </a:lnTo>
                  <a:lnTo>
                    <a:pt x="1" y="0"/>
                  </a:lnTo>
                  <a:lnTo>
                    <a:pt x="1" y="13086"/>
                  </a:lnTo>
                  <a:close/>
                </a:path>
              </a:pathLst>
            </a:custGeom>
            <a:solidFill>
              <a:srgbClr val="5EC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25"/>
            <p:cNvSpPr/>
            <p:nvPr/>
          </p:nvSpPr>
          <p:spPr>
            <a:xfrm>
              <a:off x="357378" y="67643"/>
              <a:ext cx="563808" cy="1313411"/>
            </a:xfrm>
            <a:custGeom>
              <a:rect b="b" l="l" r="r" t="t"/>
              <a:pathLst>
                <a:path extrusionOk="0" h="13087" w="5618">
                  <a:moveTo>
                    <a:pt x="5617" y="0"/>
                  </a:moveTo>
                  <a:lnTo>
                    <a:pt x="1" y="0"/>
                  </a:lnTo>
                  <a:lnTo>
                    <a:pt x="1" y="13086"/>
                  </a:lnTo>
                  <a:lnTo>
                    <a:pt x="5617" y="13086"/>
                  </a:lnTo>
                  <a:close/>
                </a:path>
              </a:pathLst>
            </a:custGeom>
            <a:solidFill>
              <a:srgbClr val="0086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25"/>
            <p:cNvSpPr/>
            <p:nvPr/>
          </p:nvSpPr>
          <p:spPr>
            <a:xfrm rot="1029073">
              <a:off x="787340" y="877336"/>
              <a:ext cx="794835" cy="744172"/>
            </a:xfrm>
            <a:custGeom>
              <a:rect b="b" l="l" r="r" t="t"/>
              <a:pathLst>
                <a:path extrusionOk="0" h="7415" w="7920">
                  <a:moveTo>
                    <a:pt x="7920" y="2585"/>
                  </a:moveTo>
                  <a:lnTo>
                    <a:pt x="5842" y="1"/>
                  </a:lnTo>
                  <a:lnTo>
                    <a:pt x="0" y="4831"/>
                  </a:lnTo>
                  <a:lnTo>
                    <a:pt x="2079" y="7415"/>
                  </a:lnTo>
                  <a:close/>
                </a:path>
              </a:pathLst>
            </a:custGeom>
            <a:solidFill>
              <a:srgbClr val="5EC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25"/>
            <p:cNvSpPr/>
            <p:nvPr/>
          </p:nvSpPr>
          <p:spPr>
            <a:xfrm rot="1029073">
              <a:off x="808380" y="924823"/>
              <a:ext cx="761014" cy="699010"/>
            </a:xfrm>
            <a:custGeom>
              <a:rect b="b" l="l" r="r" t="t"/>
              <a:pathLst>
                <a:path extrusionOk="0" h="6965" w="7583">
                  <a:moveTo>
                    <a:pt x="0" y="4774"/>
                  </a:moveTo>
                  <a:lnTo>
                    <a:pt x="1798" y="6965"/>
                  </a:lnTo>
                  <a:lnTo>
                    <a:pt x="7582" y="2191"/>
                  </a:lnTo>
                  <a:lnTo>
                    <a:pt x="5785" y="0"/>
                  </a:lnTo>
                  <a:close/>
                </a:path>
              </a:pathLst>
            </a:custGeom>
            <a:solidFill>
              <a:srgbClr val="375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25"/>
            <p:cNvSpPr/>
            <p:nvPr/>
          </p:nvSpPr>
          <p:spPr>
            <a:xfrm rot="1029073">
              <a:off x="820317" y="922371"/>
              <a:ext cx="727194" cy="659568"/>
            </a:xfrm>
            <a:custGeom>
              <a:rect b="b" l="l" r="r" t="t"/>
              <a:pathLst>
                <a:path extrusionOk="0" h="6572" w="7246">
                  <a:moveTo>
                    <a:pt x="7246" y="1854"/>
                  </a:moveTo>
                  <a:lnTo>
                    <a:pt x="5729" y="0"/>
                  </a:lnTo>
                  <a:lnTo>
                    <a:pt x="0" y="4774"/>
                  </a:lnTo>
                  <a:lnTo>
                    <a:pt x="1461" y="6572"/>
                  </a:lnTo>
                  <a:close/>
                </a:path>
              </a:pathLst>
            </a:custGeom>
            <a:solidFill>
              <a:srgbClr val="0086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25"/>
            <p:cNvSpPr/>
            <p:nvPr/>
          </p:nvSpPr>
          <p:spPr>
            <a:xfrm>
              <a:off x="255914" y="1031502"/>
              <a:ext cx="755391" cy="761030"/>
            </a:xfrm>
            <a:custGeom>
              <a:rect b="b" l="l" r="r" t="t"/>
              <a:pathLst>
                <a:path extrusionOk="0" h="7583" w="7527">
                  <a:moveTo>
                    <a:pt x="3820" y="0"/>
                  </a:moveTo>
                  <a:cubicBezTo>
                    <a:pt x="1742" y="0"/>
                    <a:pt x="57" y="1685"/>
                    <a:pt x="57" y="3763"/>
                  </a:cubicBezTo>
                  <a:cubicBezTo>
                    <a:pt x="1" y="5841"/>
                    <a:pt x="1686" y="7526"/>
                    <a:pt x="3820" y="7582"/>
                  </a:cubicBezTo>
                  <a:cubicBezTo>
                    <a:pt x="5842" y="7582"/>
                    <a:pt x="7527" y="5897"/>
                    <a:pt x="7527" y="3819"/>
                  </a:cubicBezTo>
                  <a:cubicBezTo>
                    <a:pt x="7527" y="1741"/>
                    <a:pt x="5842" y="56"/>
                    <a:pt x="3820" y="56"/>
                  </a:cubicBezTo>
                  <a:close/>
                </a:path>
              </a:pathLst>
            </a:custGeom>
            <a:solidFill>
              <a:srgbClr val="FCB2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25"/>
            <p:cNvSpPr/>
            <p:nvPr/>
          </p:nvSpPr>
          <p:spPr>
            <a:xfrm>
              <a:off x="255914" y="1082184"/>
              <a:ext cx="727190" cy="710348"/>
            </a:xfrm>
            <a:custGeom>
              <a:rect b="b" l="l" r="r" t="t"/>
              <a:pathLst>
                <a:path extrusionOk="0" h="7078" w="7246">
                  <a:moveTo>
                    <a:pt x="506" y="1461"/>
                  </a:moveTo>
                  <a:cubicBezTo>
                    <a:pt x="225" y="1966"/>
                    <a:pt x="57" y="2640"/>
                    <a:pt x="57" y="3258"/>
                  </a:cubicBezTo>
                  <a:cubicBezTo>
                    <a:pt x="1" y="5336"/>
                    <a:pt x="1686" y="7021"/>
                    <a:pt x="3820" y="7077"/>
                  </a:cubicBezTo>
                  <a:cubicBezTo>
                    <a:pt x="4943" y="7077"/>
                    <a:pt x="6066" y="6516"/>
                    <a:pt x="6740" y="5617"/>
                  </a:cubicBezTo>
                  <a:cubicBezTo>
                    <a:pt x="7077" y="5055"/>
                    <a:pt x="7246" y="4438"/>
                    <a:pt x="7246" y="3764"/>
                  </a:cubicBezTo>
                  <a:cubicBezTo>
                    <a:pt x="7246" y="1686"/>
                    <a:pt x="5561" y="1"/>
                    <a:pt x="3483" y="1"/>
                  </a:cubicBezTo>
                  <a:cubicBezTo>
                    <a:pt x="2303" y="1"/>
                    <a:pt x="1236" y="506"/>
                    <a:pt x="506" y="1461"/>
                  </a:cubicBezTo>
                  <a:close/>
                </a:path>
              </a:pathLst>
            </a:custGeom>
            <a:solidFill>
              <a:srgbClr val="F476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25"/>
            <p:cNvSpPr/>
            <p:nvPr/>
          </p:nvSpPr>
          <p:spPr>
            <a:xfrm>
              <a:off x="379959" y="1228710"/>
              <a:ext cx="439767" cy="434157"/>
            </a:xfrm>
            <a:custGeom>
              <a:rect b="b" l="l" r="r" t="t"/>
              <a:pathLst>
                <a:path extrusionOk="0" h="4326" w="4382">
                  <a:moveTo>
                    <a:pt x="2191" y="1"/>
                  </a:moveTo>
                  <a:cubicBezTo>
                    <a:pt x="955" y="1"/>
                    <a:pt x="0" y="956"/>
                    <a:pt x="0" y="2135"/>
                  </a:cubicBezTo>
                  <a:cubicBezTo>
                    <a:pt x="0" y="3371"/>
                    <a:pt x="1011" y="4326"/>
                    <a:pt x="2191" y="4326"/>
                  </a:cubicBezTo>
                  <a:cubicBezTo>
                    <a:pt x="3370" y="4326"/>
                    <a:pt x="4381" y="3315"/>
                    <a:pt x="4381" y="2135"/>
                  </a:cubicBezTo>
                  <a:cubicBezTo>
                    <a:pt x="4381" y="956"/>
                    <a:pt x="3370" y="1"/>
                    <a:pt x="2191" y="1"/>
                  </a:cubicBezTo>
                  <a:close/>
                </a:path>
              </a:pathLst>
            </a:custGeom>
            <a:solidFill>
              <a:srgbClr val="E65C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25"/>
            <p:cNvSpPr/>
            <p:nvPr/>
          </p:nvSpPr>
          <p:spPr>
            <a:xfrm>
              <a:off x="419400" y="1189268"/>
              <a:ext cx="434147" cy="439778"/>
            </a:xfrm>
            <a:custGeom>
              <a:rect b="b" l="l" r="r" t="t"/>
              <a:pathLst>
                <a:path extrusionOk="0" h="4382" w="4326">
                  <a:moveTo>
                    <a:pt x="2191" y="1"/>
                  </a:moveTo>
                  <a:cubicBezTo>
                    <a:pt x="955" y="1"/>
                    <a:pt x="0" y="1012"/>
                    <a:pt x="0" y="2191"/>
                  </a:cubicBezTo>
                  <a:cubicBezTo>
                    <a:pt x="0" y="3371"/>
                    <a:pt x="955" y="4382"/>
                    <a:pt x="2191" y="4382"/>
                  </a:cubicBezTo>
                  <a:cubicBezTo>
                    <a:pt x="3370" y="4382"/>
                    <a:pt x="4325" y="3371"/>
                    <a:pt x="4325" y="2191"/>
                  </a:cubicBezTo>
                  <a:cubicBezTo>
                    <a:pt x="4325" y="1012"/>
                    <a:pt x="3370" y="1"/>
                    <a:pt x="21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25"/>
            <p:cNvSpPr/>
            <p:nvPr/>
          </p:nvSpPr>
          <p:spPr>
            <a:xfrm>
              <a:off x="419400" y="1234430"/>
              <a:ext cx="394606" cy="394616"/>
            </a:xfrm>
            <a:custGeom>
              <a:rect b="b" l="l" r="r" t="t"/>
              <a:pathLst>
                <a:path extrusionOk="0" h="3932" w="3932">
                  <a:moveTo>
                    <a:pt x="450" y="449"/>
                  </a:moveTo>
                  <a:cubicBezTo>
                    <a:pt x="169" y="786"/>
                    <a:pt x="0" y="1292"/>
                    <a:pt x="0" y="1741"/>
                  </a:cubicBezTo>
                  <a:cubicBezTo>
                    <a:pt x="0" y="2921"/>
                    <a:pt x="955" y="3932"/>
                    <a:pt x="2191" y="3932"/>
                  </a:cubicBezTo>
                  <a:cubicBezTo>
                    <a:pt x="2640" y="3932"/>
                    <a:pt x="3089" y="3763"/>
                    <a:pt x="3483" y="3482"/>
                  </a:cubicBezTo>
                  <a:cubicBezTo>
                    <a:pt x="3763" y="3089"/>
                    <a:pt x="3932" y="2640"/>
                    <a:pt x="3876" y="2191"/>
                  </a:cubicBezTo>
                  <a:cubicBezTo>
                    <a:pt x="3876" y="955"/>
                    <a:pt x="2921" y="0"/>
                    <a:pt x="1741" y="0"/>
                  </a:cubicBezTo>
                  <a:cubicBezTo>
                    <a:pt x="1236" y="0"/>
                    <a:pt x="787" y="169"/>
                    <a:pt x="394" y="449"/>
                  </a:cubicBezTo>
                  <a:close/>
                </a:path>
              </a:pathLst>
            </a:custGeom>
            <a:solidFill>
              <a:srgbClr val="9AB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25"/>
            <p:cNvSpPr/>
            <p:nvPr/>
          </p:nvSpPr>
          <p:spPr>
            <a:xfrm>
              <a:off x="441981" y="1234430"/>
              <a:ext cx="372025" cy="360794"/>
            </a:xfrm>
            <a:custGeom>
              <a:rect b="b" l="l" r="r" t="t"/>
              <a:pathLst>
                <a:path extrusionOk="0" h="3595" w="3707">
                  <a:moveTo>
                    <a:pt x="3426" y="3258"/>
                  </a:moveTo>
                  <a:cubicBezTo>
                    <a:pt x="3595" y="2921"/>
                    <a:pt x="3707" y="2527"/>
                    <a:pt x="3651" y="2191"/>
                  </a:cubicBezTo>
                  <a:cubicBezTo>
                    <a:pt x="3651" y="955"/>
                    <a:pt x="2696" y="0"/>
                    <a:pt x="1516" y="0"/>
                  </a:cubicBezTo>
                  <a:cubicBezTo>
                    <a:pt x="1067" y="0"/>
                    <a:pt x="674" y="112"/>
                    <a:pt x="281" y="337"/>
                  </a:cubicBezTo>
                  <a:cubicBezTo>
                    <a:pt x="112" y="674"/>
                    <a:pt x="0" y="1067"/>
                    <a:pt x="0" y="1404"/>
                  </a:cubicBezTo>
                  <a:cubicBezTo>
                    <a:pt x="0" y="2640"/>
                    <a:pt x="1011" y="3595"/>
                    <a:pt x="2190" y="3595"/>
                  </a:cubicBezTo>
                  <a:cubicBezTo>
                    <a:pt x="2640" y="3595"/>
                    <a:pt x="3033" y="3482"/>
                    <a:pt x="3370" y="3258"/>
                  </a:cubicBezTo>
                  <a:close/>
                </a:path>
              </a:pathLst>
            </a:custGeom>
            <a:solidFill>
              <a:srgbClr val="BDC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25"/>
            <p:cNvSpPr/>
            <p:nvPr/>
          </p:nvSpPr>
          <p:spPr>
            <a:xfrm>
              <a:off x="272875" y="123945"/>
              <a:ext cx="721570" cy="186168"/>
            </a:xfrm>
            <a:custGeom>
              <a:rect b="b" l="l" r="r" t="t"/>
              <a:pathLst>
                <a:path extrusionOk="0" h="1855" w="7190">
                  <a:moveTo>
                    <a:pt x="2640" y="1854"/>
                  </a:moveTo>
                  <a:cubicBezTo>
                    <a:pt x="4886" y="1854"/>
                    <a:pt x="6852" y="1068"/>
                    <a:pt x="7189" y="1"/>
                  </a:cubicBezTo>
                  <a:lnTo>
                    <a:pt x="0" y="1"/>
                  </a:lnTo>
                  <a:lnTo>
                    <a:pt x="0" y="1461"/>
                  </a:lnTo>
                  <a:cubicBezTo>
                    <a:pt x="843" y="1686"/>
                    <a:pt x="1741" y="1854"/>
                    <a:pt x="2640" y="1854"/>
                  </a:cubicBezTo>
                  <a:close/>
                </a:path>
              </a:pathLst>
            </a:custGeom>
            <a:solidFill>
              <a:srgbClr val="375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25"/>
            <p:cNvSpPr/>
            <p:nvPr/>
          </p:nvSpPr>
          <p:spPr>
            <a:xfrm>
              <a:off x="126250" y="67643"/>
              <a:ext cx="1020335" cy="152246"/>
            </a:xfrm>
            <a:custGeom>
              <a:rect b="b" l="l" r="r" t="t"/>
              <a:pathLst>
                <a:path extrusionOk="0" h="1517" w="10167">
                  <a:moveTo>
                    <a:pt x="5112" y="1516"/>
                  </a:moveTo>
                  <a:cubicBezTo>
                    <a:pt x="7639" y="1516"/>
                    <a:pt x="9717" y="842"/>
                    <a:pt x="10167" y="0"/>
                  </a:cubicBezTo>
                  <a:lnTo>
                    <a:pt x="1" y="0"/>
                  </a:lnTo>
                  <a:cubicBezTo>
                    <a:pt x="450" y="842"/>
                    <a:pt x="2528" y="1516"/>
                    <a:pt x="5112" y="1516"/>
                  </a:cubicBezTo>
                  <a:close/>
                </a:path>
              </a:pathLst>
            </a:custGeom>
            <a:solidFill>
              <a:srgbClr val="E65C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25"/>
            <p:cNvSpPr/>
            <p:nvPr/>
          </p:nvSpPr>
          <p:spPr>
            <a:xfrm>
              <a:off x="244674" y="67643"/>
              <a:ext cx="901913" cy="112805"/>
            </a:xfrm>
            <a:custGeom>
              <a:rect b="b" l="l" r="r" t="t"/>
              <a:pathLst>
                <a:path extrusionOk="0" h="1124" w="8987">
                  <a:moveTo>
                    <a:pt x="8481" y="506"/>
                  </a:moveTo>
                  <a:cubicBezTo>
                    <a:pt x="8706" y="393"/>
                    <a:pt x="8874" y="225"/>
                    <a:pt x="8987" y="0"/>
                  </a:cubicBezTo>
                  <a:lnTo>
                    <a:pt x="0" y="0"/>
                  </a:lnTo>
                  <a:cubicBezTo>
                    <a:pt x="843" y="674"/>
                    <a:pt x="2640" y="1123"/>
                    <a:pt x="4774" y="1123"/>
                  </a:cubicBezTo>
                  <a:cubicBezTo>
                    <a:pt x="6010" y="1123"/>
                    <a:pt x="7302" y="955"/>
                    <a:pt x="8537" y="506"/>
                  </a:cubicBezTo>
                  <a:close/>
                </a:path>
              </a:pathLst>
            </a:custGeom>
            <a:solidFill>
              <a:srgbClr val="F476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25"/>
            <p:cNvSpPr/>
            <p:nvPr/>
          </p:nvSpPr>
          <p:spPr>
            <a:xfrm>
              <a:off x="126250" y="0"/>
              <a:ext cx="1025955" cy="67743"/>
            </a:xfrm>
            <a:custGeom>
              <a:rect b="b" l="l" r="r" t="t"/>
              <a:pathLst>
                <a:path extrusionOk="0" h="675" w="10223">
                  <a:moveTo>
                    <a:pt x="1" y="0"/>
                  </a:moveTo>
                  <a:lnTo>
                    <a:pt x="10223" y="0"/>
                  </a:lnTo>
                  <a:lnTo>
                    <a:pt x="10223" y="674"/>
                  </a:lnTo>
                  <a:lnTo>
                    <a:pt x="1" y="67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25"/>
            <p:cNvSpPr/>
            <p:nvPr/>
          </p:nvSpPr>
          <p:spPr>
            <a:xfrm rot="1029073">
              <a:off x="1334601" y="965584"/>
              <a:ext cx="298866" cy="310113"/>
            </a:xfrm>
            <a:custGeom>
              <a:rect b="b" l="l" r="r" t="t"/>
              <a:pathLst>
                <a:path extrusionOk="0" h="3090" w="2978">
                  <a:moveTo>
                    <a:pt x="169" y="562"/>
                  </a:moveTo>
                  <a:cubicBezTo>
                    <a:pt x="57" y="786"/>
                    <a:pt x="1" y="1011"/>
                    <a:pt x="1" y="1292"/>
                  </a:cubicBezTo>
                  <a:cubicBezTo>
                    <a:pt x="1" y="2303"/>
                    <a:pt x="843" y="3089"/>
                    <a:pt x="1854" y="3089"/>
                  </a:cubicBezTo>
                  <a:cubicBezTo>
                    <a:pt x="2079" y="3089"/>
                    <a:pt x="2304" y="3033"/>
                    <a:pt x="2528" y="2921"/>
                  </a:cubicBezTo>
                  <a:lnTo>
                    <a:pt x="2978" y="2584"/>
                  </a:lnTo>
                  <a:lnTo>
                    <a:pt x="843" y="0"/>
                  </a:lnTo>
                  <a:lnTo>
                    <a:pt x="113" y="618"/>
                  </a:lnTo>
                  <a:close/>
                </a:path>
              </a:pathLst>
            </a:custGeom>
            <a:solidFill>
              <a:srgbClr val="375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25"/>
            <p:cNvSpPr/>
            <p:nvPr/>
          </p:nvSpPr>
          <p:spPr>
            <a:xfrm rot="1029073">
              <a:off x="1446861" y="989828"/>
              <a:ext cx="208644" cy="208649"/>
            </a:xfrm>
            <a:custGeom>
              <a:rect b="b" l="l" r="r" t="t"/>
              <a:pathLst>
                <a:path extrusionOk="0" h="2079" w="2079">
                  <a:moveTo>
                    <a:pt x="1012" y="0"/>
                  </a:moveTo>
                  <a:cubicBezTo>
                    <a:pt x="450" y="0"/>
                    <a:pt x="1" y="450"/>
                    <a:pt x="1" y="1011"/>
                  </a:cubicBezTo>
                  <a:cubicBezTo>
                    <a:pt x="1" y="1629"/>
                    <a:pt x="450" y="2078"/>
                    <a:pt x="1012" y="2078"/>
                  </a:cubicBezTo>
                  <a:cubicBezTo>
                    <a:pt x="1630" y="2078"/>
                    <a:pt x="2079" y="1629"/>
                    <a:pt x="2079" y="1011"/>
                  </a:cubicBezTo>
                  <a:cubicBezTo>
                    <a:pt x="2079" y="450"/>
                    <a:pt x="1630" y="0"/>
                    <a:pt x="1012" y="0"/>
                  </a:cubicBezTo>
                  <a:close/>
                </a:path>
              </a:pathLst>
            </a:custGeom>
            <a:solidFill>
              <a:srgbClr val="E65C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25"/>
            <p:cNvSpPr/>
            <p:nvPr/>
          </p:nvSpPr>
          <p:spPr>
            <a:xfrm rot="1029073">
              <a:off x="1389173" y="899738"/>
              <a:ext cx="366407" cy="366516"/>
            </a:xfrm>
            <a:custGeom>
              <a:rect b="b" l="l" r="r" t="t"/>
              <a:pathLst>
                <a:path extrusionOk="0" h="3652" w="3651">
                  <a:moveTo>
                    <a:pt x="1853" y="1"/>
                  </a:moveTo>
                  <a:cubicBezTo>
                    <a:pt x="843" y="1"/>
                    <a:pt x="56" y="787"/>
                    <a:pt x="56" y="1798"/>
                  </a:cubicBezTo>
                  <a:cubicBezTo>
                    <a:pt x="0" y="2809"/>
                    <a:pt x="843" y="3651"/>
                    <a:pt x="1853" y="3651"/>
                  </a:cubicBezTo>
                  <a:cubicBezTo>
                    <a:pt x="2864" y="3651"/>
                    <a:pt x="3651" y="2809"/>
                    <a:pt x="3651" y="1798"/>
                  </a:cubicBezTo>
                  <a:cubicBezTo>
                    <a:pt x="3651" y="787"/>
                    <a:pt x="2864" y="1"/>
                    <a:pt x="1853" y="1"/>
                  </a:cubicBezTo>
                  <a:close/>
                </a:path>
              </a:pathLst>
            </a:custGeom>
            <a:solidFill>
              <a:srgbClr val="FCB2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25"/>
            <p:cNvSpPr/>
            <p:nvPr/>
          </p:nvSpPr>
          <p:spPr>
            <a:xfrm rot="1029073">
              <a:off x="1386218" y="919331"/>
              <a:ext cx="349547" cy="343935"/>
            </a:xfrm>
            <a:custGeom>
              <a:rect b="b" l="l" r="r" t="t"/>
              <a:pathLst>
                <a:path extrusionOk="0" h="3427" w="3483">
                  <a:moveTo>
                    <a:pt x="281" y="730"/>
                  </a:moveTo>
                  <a:cubicBezTo>
                    <a:pt x="112" y="955"/>
                    <a:pt x="56" y="1292"/>
                    <a:pt x="56" y="1573"/>
                  </a:cubicBezTo>
                  <a:cubicBezTo>
                    <a:pt x="0" y="2584"/>
                    <a:pt x="843" y="3426"/>
                    <a:pt x="1853" y="3426"/>
                  </a:cubicBezTo>
                  <a:cubicBezTo>
                    <a:pt x="2415" y="3370"/>
                    <a:pt x="2921" y="3145"/>
                    <a:pt x="3258" y="2696"/>
                  </a:cubicBezTo>
                  <a:cubicBezTo>
                    <a:pt x="3370" y="2415"/>
                    <a:pt x="3482" y="2134"/>
                    <a:pt x="3482" y="1797"/>
                  </a:cubicBezTo>
                  <a:cubicBezTo>
                    <a:pt x="3482" y="786"/>
                    <a:pt x="2640" y="0"/>
                    <a:pt x="1685" y="0"/>
                  </a:cubicBezTo>
                  <a:cubicBezTo>
                    <a:pt x="1123" y="0"/>
                    <a:pt x="618" y="281"/>
                    <a:pt x="281" y="730"/>
                  </a:cubicBezTo>
                  <a:close/>
                </a:path>
              </a:pathLst>
            </a:custGeom>
            <a:solidFill>
              <a:srgbClr val="F476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25"/>
            <p:cNvSpPr/>
            <p:nvPr/>
          </p:nvSpPr>
          <p:spPr>
            <a:xfrm rot="1029073">
              <a:off x="1467944" y="979452"/>
              <a:ext cx="214264" cy="208649"/>
            </a:xfrm>
            <a:custGeom>
              <a:rect b="b" l="l" r="r" t="t"/>
              <a:pathLst>
                <a:path extrusionOk="0" h="2079" w="2135">
                  <a:moveTo>
                    <a:pt x="1067" y="1"/>
                  </a:moveTo>
                  <a:cubicBezTo>
                    <a:pt x="450" y="1"/>
                    <a:pt x="0" y="450"/>
                    <a:pt x="0" y="1012"/>
                  </a:cubicBezTo>
                  <a:cubicBezTo>
                    <a:pt x="0" y="1630"/>
                    <a:pt x="450" y="2079"/>
                    <a:pt x="1067" y="2079"/>
                  </a:cubicBezTo>
                  <a:cubicBezTo>
                    <a:pt x="1629" y="2079"/>
                    <a:pt x="2135" y="1630"/>
                    <a:pt x="2135" y="1012"/>
                  </a:cubicBezTo>
                  <a:cubicBezTo>
                    <a:pt x="2078" y="450"/>
                    <a:pt x="1629" y="1"/>
                    <a:pt x="10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25"/>
            <p:cNvSpPr/>
            <p:nvPr/>
          </p:nvSpPr>
          <p:spPr>
            <a:xfrm rot="1029073">
              <a:off x="1465946" y="992706"/>
              <a:ext cx="191684" cy="191688"/>
            </a:xfrm>
            <a:custGeom>
              <a:rect b="b" l="l" r="r" t="t"/>
              <a:pathLst>
                <a:path extrusionOk="0" h="1910" w="1910">
                  <a:moveTo>
                    <a:pt x="225" y="225"/>
                  </a:moveTo>
                  <a:cubicBezTo>
                    <a:pt x="57" y="393"/>
                    <a:pt x="0" y="618"/>
                    <a:pt x="0" y="843"/>
                  </a:cubicBezTo>
                  <a:cubicBezTo>
                    <a:pt x="0" y="1461"/>
                    <a:pt x="450" y="1910"/>
                    <a:pt x="1067" y="1910"/>
                  </a:cubicBezTo>
                  <a:cubicBezTo>
                    <a:pt x="1292" y="1910"/>
                    <a:pt x="1517" y="1854"/>
                    <a:pt x="1685" y="1685"/>
                  </a:cubicBezTo>
                  <a:cubicBezTo>
                    <a:pt x="1798" y="1517"/>
                    <a:pt x="1910" y="1292"/>
                    <a:pt x="1910" y="1067"/>
                  </a:cubicBezTo>
                  <a:cubicBezTo>
                    <a:pt x="1910" y="506"/>
                    <a:pt x="1404" y="0"/>
                    <a:pt x="843" y="56"/>
                  </a:cubicBezTo>
                  <a:cubicBezTo>
                    <a:pt x="618" y="0"/>
                    <a:pt x="394" y="113"/>
                    <a:pt x="225" y="225"/>
                  </a:cubicBezTo>
                  <a:close/>
                </a:path>
              </a:pathLst>
            </a:custGeom>
            <a:solidFill>
              <a:srgbClr val="9AB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25"/>
            <p:cNvSpPr/>
            <p:nvPr/>
          </p:nvSpPr>
          <p:spPr>
            <a:xfrm rot="1029073">
              <a:off x="1478593" y="994614"/>
              <a:ext cx="180444" cy="180448"/>
            </a:xfrm>
            <a:custGeom>
              <a:rect b="b" l="l" r="r" t="t"/>
              <a:pathLst>
                <a:path extrusionOk="0" h="1798" w="1798">
                  <a:moveTo>
                    <a:pt x="1629" y="1573"/>
                  </a:moveTo>
                  <a:cubicBezTo>
                    <a:pt x="1742" y="1404"/>
                    <a:pt x="1798" y="1236"/>
                    <a:pt x="1798" y="1067"/>
                  </a:cubicBezTo>
                  <a:cubicBezTo>
                    <a:pt x="1798" y="506"/>
                    <a:pt x="1292" y="0"/>
                    <a:pt x="731" y="56"/>
                  </a:cubicBezTo>
                  <a:cubicBezTo>
                    <a:pt x="506" y="0"/>
                    <a:pt x="338" y="113"/>
                    <a:pt x="169" y="225"/>
                  </a:cubicBezTo>
                  <a:cubicBezTo>
                    <a:pt x="57" y="337"/>
                    <a:pt x="1" y="562"/>
                    <a:pt x="1" y="730"/>
                  </a:cubicBezTo>
                  <a:cubicBezTo>
                    <a:pt x="1" y="1292"/>
                    <a:pt x="506" y="1798"/>
                    <a:pt x="1068" y="1798"/>
                  </a:cubicBezTo>
                  <a:cubicBezTo>
                    <a:pt x="1292" y="1798"/>
                    <a:pt x="1461" y="1685"/>
                    <a:pt x="1629" y="1573"/>
                  </a:cubicBezTo>
                  <a:close/>
                </a:path>
              </a:pathLst>
            </a:custGeom>
            <a:solidFill>
              <a:srgbClr val="BDC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25"/>
            <p:cNvSpPr/>
            <p:nvPr/>
          </p:nvSpPr>
          <p:spPr>
            <a:xfrm>
              <a:off x="464462" y="287432"/>
              <a:ext cx="332685" cy="749790"/>
            </a:xfrm>
            <a:custGeom>
              <a:rect b="b" l="l" r="r" t="t"/>
              <a:pathLst>
                <a:path extrusionOk="0" h="7471" w="3315">
                  <a:moveTo>
                    <a:pt x="3314" y="1629"/>
                  </a:moveTo>
                  <a:lnTo>
                    <a:pt x="1" y="0"/>
                  </a:lnTo>
                  <a:lnTo>
                    <a:pt x="1" y="955"/>
                  </a:lnTo>
                  <a:lnTo>
                    <a:pt x="3314" y="2584"/>
                  </a:lnTo>
                  <a:close/>
                  <a:moveTo>
                    <a:pt x="3314" y="6459"/>
                  </a:moveTo>
                  <a:lnTo>
                    <a:pt x="1" y="4831"/>
                  </a:lnTo>
                  <a:lnTo>
                    <a:pt x="1" y="5842"/>
                  </a:lnTo>
                  <a:lnTo>
                    <a:pt x="3314" y="7470"/>
                  </a:lnTo>
                  <a:lnTo>
                    <a:pt x="3314" y="6459"/>
                  </a:lnTo>
                  <a:close/>
                  <a:moveTo>
                    <a:pt x="3314" y="4831"/>
                  </a:moveTo>
                  <a:lnTo>
                    <a:pt x="1" y="3258"/>
                  </a:lnTo>
                  <a:lnTo>
                    <a:pt x="1" y="4213"/>
                  </a:lnTo>
                  <a:lnTo>
                    <a:pt x="3314" y="5785"/>
                  </a:lnTo>
                  <a:lnTo>
                    <a:pt x="3314" y="4887"/>
                  </a:lnTo>
                  <a:close/>
                  <a:moveTo>
                    <a:pt x="3314" y="3258"/>
                  </a:moveTo>
                  <a:lnTo>
                    <a:pt x="1" y="1629"/>
                  </a:lnTo>
                  <a:lnTo>
                    <a:pt x="1" y="2584"/>
                  </a:lnTo>
                  <a:lnTo>
                    <a:pt x="3314" y="4213"/>
                  </a:lnTo>
                  <a:lnTo>
                    <a:pt x="3314" y="3258"/>
                  </a:lnTo>
                  <a:close/>
                </a:path>
              </a:pathLst>
            </a:custGeom>
            <a:solidFill>
              <a:srgbClr val="F476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25"/>
            <p:cNvSpPr/>
            <p:nvPr/>
          </p:nvSpPr>
          <p:spPr>
            <a:xfrm>
              <a:off x="272875" y="67643"/>
              <a:ext cx="721570" cy="1381054"/>
            </a:xfrm>
            <a:custGeom>
              <a:rect b="b" l="l" r="r" t="t"/>
              <a:pathLst>
                <a:path extrusionOk="0" h="13761" w="7190">
                  <a:moveTo>
                    <a:pt x="0" y="13760"/>
                  </a:moveTo>
                  <a:lnTo>
                    <a:pt x="7189" y="13760"/>
                  </a:lnTo>
                  <a:lnTo>
                    <a:pt x="7189" y="0"/>
                  </a:lnTo>
                  <a:lnTo>
                    <a:pt x="0" y="0"/>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25"/>
            <p:cNvSpPr/>
            <p:nvPr/>
          </p:nvSpPr>
          <p:spPr>
            <a:xfrm>
              <a:off x="357378" y="67643"/>
              <a:ext cx="637069" cy="1313411"/>
            </a:xfrm>
            <a:custGeom>
              <a:rect b="b" l="l" r="r" t="t"/>
              <a:pathLst>
                <a:path extrusionOk="0" h="13087" w="6348">
                  <a:moveTo>
                    <a:pt x="6347" y="13086"/>
                  </a:moveTo>
                  <a:lnTo>
                    <a:pt x="6347" y="0"/>
                  </a:lnTo>
                  <a:lnTo>
                    <a:pt x="1" y="0"/>
                  </a:lnTo>
                  <a:lnTo>
                    <a:pt x="1" y="1308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25"/>
            <p:cNvSpPr/>
            <p:nvPr/>
          </p:nvSpPr>
          <p:spPr>
            <a:xfrm>
              <a:off x="357378" y="67643"/>
              <a:ext cx="563808" cy="1313411"/>
            </a:xfrm>
            <a:custGeom>
              <a:rect b="b" l="l" r="r" t="t"/>
              <a:pathLst>
                <a:path extrusionOk="0" h="13087" w="5618">
                  <a:moveTo>
                    <a:pt x="5617" y="0"/>
                  </a:moveTo>
                  <a:lnTo>
                    <a:pt x="1" y="0"/>
                  </a:lnTo>
                  <a:lnTo>
                    <a:pt x="1" y="13086"/>
                  </a:lnTo>
                  <a:lnTo>
                    <a:pt x="5617" y="1308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25"/>
            <p:cNvSpPr/>
            <p:nvPr/>
          </p:nvSpPr>
          <p:spPr>
            <a:xfrm rot="1029073">
              <a:off x="787340" y="877336"/>
              <a:ext cx="794835" cy="744172"/>
            </a:xfrm>
            <a:custGeom>
              <a:rect b="b" l="l" r="r" t="t"/>
              <a:pathLst>
                <a:path extrusionOk="0" h="7415" w="7920">
                  <a:moveTo>
                    <a:pt x="7920" y="2585"/>
                  </a:moveTo>
                  <a:lnTo>
                    <a:pt x="5842" y="1"/>
                  </a:lnTo>
                  <a:lnTo>
                    <a:pt x="0" y="4831"/>
                  </a:lnTo>
                  <a:lnTo>
                    <a:pt x="2079" y="741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25"/>
            <p:cNvSpPr/>
            <p:nvPr/>
          </p:nvSpPr>
          <p:spPr>
            <a:xfrm rot="1029073">
              <a:off x="808380" y="924823"/>
              <a:ext cx="761014" cy="699010"/>
            </a:xfrm>
            <a:custGeom>
              <a:rect b="b" l="l" r="r" t="t"/>
              <a:pathLst>
                <a:path extrusionOk="0" h="6965" w="7583">
                  <a:moveTo>
                    <a:pt x="0" y="4774"/>
                  </a:moveTo>
                  <a:lnTo>
                    <a:pt x="1798" y="6965"/>
                  </a:lnTo>
                  <a:lnTo>
                    <a:pt x="7582" y="2191"/>
                  </a:lnTo>
                  <a:lnTo>
                    <a:pt x="5785" y="0"/>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25"/>
            <p:cNvSpPr/>
            <p:nvPr/>
          </p:nvSpPr>
          <p:spPr>
            <a:xfrm rot="1029073">
              <a:off x="815844" y="920990"/>
              <a:ext cx="727194" cy="659568"/>
            </a:xfrm>
            <a:custGeom>
              <a:rect b="b" l="l" r="r" t="t"/>
              <a:pathLst>
                <a:path extrusionOk="0" h="6572" w="7246">
                  <a:moveTo>
                    <a:pt x="7246" y="1854"/>
                  </a:moveTo>
                  <a:lnTo>
                    <a:pt x="5729" y="0"/>
                  </a:lnTo>
                  <a:lnTo>
                    <a:pt x="0" y="4774"/>
                  </a:lnTo>
                  <a:lnTo>
                    <a:pt x="1461" y="6572"/>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25"/>
            <p:cNvSpPr/>
            <p:nvPr/>
          </p:nvSpPr>
          <p:spPr>
            <a:xfrm>
              <a:off x="255914" y="1031502"/>
              <a:ext cx="755391" cy="761030"/>
            </a:xfrm>
            <a:custGeom>
              <a:rect b="b" l="l" r="r" t="t"/>
              <a:pathLst>
                <a:path extrusionOk="0" h="7583" w="7527">
                  <a:moveTo>
                    <a:pt x="3820" y="0"/>
                  </a:moveTo>
                  <a:cubicBezTo>
                    <a:pt x="1742" y="0"/>
                    <a:pt x="57" y="1685"/>
                    <a:pt x="57" y="3763"/>
                  </a:cubicBezTo>
                  <a:cubicBezTo>
                    <a:pt x="1" y="5841"/>
                    <a:pt x="1686" y="7526"/>
                    <a:pt x="3820" y="7582"/>
                  </a:cubicBezTo>
                  <a:cubicBezTo>
                    <a:pt x="5842" y="7582"/>
                    <a:pt x="7527" y="5897"/>
                    <a:pt x="7527" y="3819"/>
                  </a:cubicBezTo>
                  <a:cubicBezTo>
                    <a:pt x="7527" y="1741"/>
                    <a:pt x="5842" y="56"/>
                    <a:pt x="3820" y="5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25"/>
            <p:cNvSpPr/>
            <p:nvPr/>
          </p:nvSpPr>
          <p:spPr>
            <a:xfrm>
              <a:off x="255914" y="1082184"/>
              <a:ext cx="727190" cy="710348"/>
            </a:xfrm>
            <a:custGeom>
              <a:rect b="b" l="l" r="r" t="t"/>
              <a:pathLst>
                <a:path extrusionOk="0" h="7078" w="7246">
                  <a:moveTo>
                    <a:pt x="506" y="1461"/>
                  </a:moveTo>
                  <a:cubicBezTo>
                    <a:pt x="225" y="1966"/>
                    <a:pt x="57" y="2640"/>
                    <a:pt x="57" y="3258"/>
                  </a:cubicBezTo>
                  <a:cubicBezTo>
                    <a:pt x="1" y="5336"/>
                    <a:pt x="1686" y="7021"/>
                    <a:pt x="3820" y="7077"/>
                  </a:cubicBezTo>
                  <a:cubicBezTo>
                    <a:pt x="4943" y="7077"/>
                    <a:pt x="6066" y="6516"/>
                    <a:pt x="6740" y="5617"/>
                  </a:cubicBezTo>
                  <a:cubicBezTo>
                    <a:pt x="7077" y="5055"/>
                    <a:pt x="7246" y="4438"/>
                    <a:pt x="7246" y="3764"/>
                  </a:cubicBezTo>
                  <a:cubicBezTo>
                    <a:pt x="7246" y="1686"/>
                    <a:pt x="5561" y="1"/>
                    <a:pt x="3483" y="1"/>
                  </a:cubicBezTo>
                  <a:cubicBezTo>
                    <a:pt x="2303" y="1"/>
                    <a:pt x="1236" y="506"/>
                    <a:pt x="506" y="146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25"/>
            <p:cNvSpPr/>
            <p:nvPr/>
          </p:nvSpPr>
          <p:spPr>
            <a:xfrm>
              <a:off x="379959" y="1228710"/>
              <a:ext cx="439767" cy="434157"/>
            </a:xfrm>
            <a:custGeom>
              <a:rect b="b" l="l" r="r" t="t"/>
              <a:pathLst>
                <a:path extrusionOk="0" h="4326" w="4382">
                  <a:moveTo>
                    <a:pt x="2191" y="1"/>
                  </a:moveTo>
                  <a:cubicBezTo>
                    <a:pt x="955" y="1"/>
                    <a:pt x="0" y="956"/>
                    <a:pt x="0" y="2135"/>
                  </a:cubicBezTo>
                  <a:cubicBezTo>
                    <a:pt x="0" y="3371"/>
                    <a:pt x="1011" y="4326"/>
                    <a:pt x="2191" y="4326"/>
                  </a:cubicBezTo>
                  <a:cubicBezTo>
                    <a:pt x="3370" y="4326"/>
                    <a:pt x="4381" y="3315"/>
                    <a:pt x="4381" y="2135"/>
                  </a:cubicBezTo>
                  <a:cubicBezTo>
                    <a:pt x="4381" y="956"/>
                    <a:pt x="3370" y="1"/>
                    <a:pt x="2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25"/>
            <p:cNvSpPr/>
            <p:nvPr/>
          </p:nvSpPr>
          <p:spPr>
            <a:xfrm>
              <a:off x="419400" y="1189268"/>
              <a:ext cx="434147" cy="439778"/>
            </a:xfrm>
            <a:custGeom>
              <a:rect b="b" l="l" r="r" t="t"/>
              <a:pathLst>
                <a:path extrusionOk="0" h="4382" w="4326">
                  <a:moveTo>
                    <a:pt x="2191" y="1"/>
                  </a:moveTo>
                  <a:cubicBezTo>
                    <a:pt x="955" y="1"/>
                    <a:pt x="0" y="1012"/>
                    <a:pt x="0" y="2191"/>
                  </a:cubicBezTo>
                  <a:cubicBezTo>
                    <a:pt x="0" y="3371"/>
                    <a:pt x="955" y="4382"/>
                    <a:pt x="2191" y="4382"/>
                  </a:cubicBezTo>
                  <a:cubicBezTo>
                    <a:pt x="3370" y="4382"/>
                    <a:pt x="4325" y="3371"/>
                    <a:pt x="4325" y="2191"/>
                  </a:cubicBezTo>
                  <a:cubicBezTo>
                    <a:pt x="4325" y="1012"/>
                    <a:pt x="3370" y="1"/>
                    <a:pt x="2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25"/>
            <p:cNvSpPr/>
            <p:nvPr/>
          </p:nvSpPr>
          <p:spPr>
            <a:xfrm>
              <a:off x="419400" y="1234430"/>
              <a:ext cx="394606" cy="394616"/>
            </a:xfrm>
            <a:custGeom>
              <a:rect b="b" l="l" r="r" t="t"/>
              <a:pathLst>
                <a:path extrusionOk="0" h="3932" w="3932">
                  <a:moveTo>
                    <a:pt x="450" y="449"/>
                  </a:moveTo>
                  <a:cubicBezTo>
                    <a:pt x="169" y="786"/>
                    <a:pt x="0" y="1292"/>
                    <a:pt x="0" y="1741"/>
                  </a:cubicBezTo>
                  <a:cubicBezTo>
                    <a:pt x="0" y="2921"/>
                    <a:pt x="955" y="3932"/>
                    <a:pt x="2191" y="3932"/>
                  </a:cubicBezTo>
                  <a:cubicBezTo>
                    <a:pt x="2640" y="3932"/>
                    <a:pt x="3089" y="3763"/>
                    <a:pt x="3483" y="3482"/>
                  </a:cubicBezTo>
                  <a:cubicBezTo>
                    <a:pt x="3763" y="3089"/>
                    <a:pt x="3932" y="2640"/>
                    <a:pt x="3876" y="2191"/>
                  </a:cubicBezTo>
                  <a:cubicBezTo>
                    <a:pt x="3876" y="955"/>
                    <a:pt x="2921" y="0"/>
                    <a:pt x="1741" y="0"/>
                  </a:cubicBezTo>
                  <a:cubicBezTo>
                    <a:pt x="1236" y="0"/>
                    <a:pt x="787" y="169"/>
                    <a:pt x="394" y="449"/>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25"/>
            <p:cNvSpPr/>
            <p:nvPr/>
          </p:nvSpPr>
          <p:spPr>
            <a:xfrm>
              <a:off x="441981" y="1234430"/>
              <a:ext cx="372025" cy="360794"/>
            </a:xfrm>
            <a:custGeom>
              <a:rect b="b" l="l" r="r" t="t"/>
              <a:pathLst>
                <a:path extrusionOk="0" h="3595" w="3707">
                  <a:moveTo>
                    <a:pt x="3426" y="3258"/>
                  </a:moveTo>
                  <a:cubicBezTo>
                    <a:pt x="3595" y="2921"/>
                    <a:pt x="3707" y="2527"/>
                    <a:pt x="3651" y="2191"/>
                  </a:cubicBezTo>
                  <a:cubicBezTo>
                    <a:pt x="3651" y="955"/>
                    <a:pt x="2696" y="0"/>
                    <a:pt x="1516" y="0"/>
                  </a:cubicBezTo>
                  <a:cubicBezTo>
                    <a:pt x="1067" y="0"/>
                    <a:pt x="674" y="112"/>
                    <a:pt x="281" y="337"/>
                  </a:cubicBezTo>
                  <a:cubicBezTo>
                    <a:pt x="112" y="674"/>
                    <a:pt x="0" y="1067"/>
                    <a:pt x="0" y="1404"/>
                  </a:cubicBezTo>
                  <a:cubicBezTo>
                    <a:pt x="0" y="2640"/>
                    <a:pt x="1011" y="3595"/>
                    <a:pt x="2190" y="3595"/>
                  </a:cubicBezTo>
                  <a:cubicBezTo>
                    <a:pt x="2640" y="3595"/>
                    <a:pt x="3033" y="3482"/>
                    <a:pt x="3370" y="3258"/>
                  </a:cubicBezTo>
                  <a:close/>
                </a:path>
              </a:pathLst>
            </a:custGeom>
            <a:solidFill>
              <a:srgbClr val="EFF0F1">
                <a:alpha val="4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25"/>
            <p:cNvSpPr/>
            <p:nvPr/>
          </p:nvSpPr>
          <p:spPr>
            <a:xfrm>
              <a:off x="272875" y="123945"/>
              <a:ext cx="721570" cy="186168"/>
            </a:xfrm>
            <a:custGeom>
              <a:rect b="b" l="l" r="r" t="t"/>
              <a:pathLst>
                <a:path extrusionOk="0" h="1855" w="7190">
                  <a:moveTo>
                    <a:pt x="2640" y="1854"/>
                  </a:moveTo>
                  <a:cubicBezTo>
                    <a:pt x="4886" y="1854"/>
                    <a:pt x="6852" y="1068"/>
                    <a:pt x="7189" y="1"/>
                  </a:cubicBezTo>
                  <a:lnTo>
                    <a:pt x="0" y="1"/>
                  </a:lnTo>
                  <a:lnTo>
                    <a:pt x="0" y="1461"/>
                  </a:lnTo>
                  <a:cubicBezTo>
                    <a:pt x="843" y="1686"/>
                    <a:pt x="1741" y="1854"/>
                    <a:pt x="2640" y="1854"/>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25"/>
            <p:cNvSpPr/>
            <p:nvPr/>
          </p:nvSpPr>
          <p:spPr>
            <a:xfrm>
              <a:off x="126250" y="67643"/>
              <a:ext cx="1020335" cy="152246"/>
            </a:xfrm>
            <a:custGeom>
              <a:rect b="b" l="l" r="r" t="t"/>
              <a:pathLst>
                <a:path extrusionOk="0" h="1517" w="10167">
                  <a:moveTo>
                    <a:pt x="5112" y="1516"/>
                  </a:moveTo>
                  <a:cubicBezTo>
                    <a:pt x="7639" y="1516"/>
                    <a:pt x="9717" y="842"/>
                    <a:pt x="10167" y="0"/>
                  </a:cubicBezTo>
                  <a:lnTo>
                    <a:pt x="1" y="0"/>
                  </a:lnTo>
                  <a:cubicBezTo>
                    <a:pt x="450" y="842"/>
                    <a:pt x="2528" y="1516"/>
                    <a:pt x="5112" y="151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25"/>
            <p:cNvSpPr/>
            <p:nvPr/>
          </p:nvSpPr>
          <p:spPr>
            <a:xfrm>
              <a:off x="244674" y="67643"/>
              <a:ext cx="901913" cy="112805"/>
            </a:xfrm>
            <a:custGeom>
              <a:rect b="b" l="l" r="r" t="t"/>
              <a:pathLst>
                <a:path extrusionOk="0" h="1124" w="8987">
                  <a:moveTo>
                    <a:pt x="8481" y="506"/>
                  </a:moveTo>
                  <a:cubicBezTo>
                    <a:pt x="8706" y="393"/>
                    <a:pt x="8874" y="225"/>
                    <a:pt x="8987" y="0"/>
                  </a:cubicBezTo>
                  <a:lnTo>
                    <a:pt x="0" y="0"/>
                  </a:lnTo>
                  <a:cubicBezTo>
                    <a:pt x="843" y="674"/>
                    <a:pt x="2640" y="1123"/>
                    <a:pt x="4774" y="1123"/>
                  </a:cubicBezTo>
                  <a:cubicBezTo>
                    <a:pt x="6010" y="1123"/>
                    <a:pt x="7302" y="955"/>
                    <a:pt x="8537" y="506"/>
                  </a:cubicBezTo>
                  <a:close/>
                </a:path>
              </a:pathLst>
            </a:custGeom>
            <a:solidFill>
              <a:srgbClr val="F476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25"/>
            <p:cNvSpPr/>
            <p:nvPr/>
          </p:nvSpPr>
          <p:spPr>
            <a:xfrm>
              <a:off x="126250" y="0"/>
              <a:ext cx="1025955" cy="67743"/>
            </a:xfrm>
            <a:custGeom>
              <a:rect b="b" l="l" r="r" t="t"/>
              <a:pathLst>
                <a:path extrusionOk="0" h="675" w="10223">
                  <a:moveTo>
                    <a:pt x="1" y="0"/>
                  </a:moveTo>
                  <a:lnTo>
                    <a:pt x="10223" y="0"/>
                  </a:lnTo>
                  <a:lnTo>
                    <a:pt x="10223" y="674"/>
                  </a:lnTo>
                  <a:lnTo>
                    <a:pt x="1" y="674"/>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25"/>
            <p:cNvSpPr/>
            <p:nvPr/>
          </p:nvSpPr>
          <p:spPr>
            <a:xfrm rot="1029073">
              <a:off x="1334601" y="965584"/>
              <a:ext cx="298866" cy="310113"/>
            </a:xfrm>
            <a:custGeom>
              <a:rect b="b" l="l" r="r" t="t"/>
              <a:pathLst>
                <a:path extrusionOk="0" h="3090" w="2978">
                  <a:moveTo>
                    <a:pt x="169" y="562"/>
                  </a:moveTo>
                  <a:cubicBezTo>
                    <a:pt x="57" y="786"/>
                    <a:pt x="1" y="1011"/>
                    <a:pt x="1" y="1292"/>
                  </a:cubicBezTo>
                  <a:cubicBezTo>
                    <a:pt x="1" y="2303"/>
                    <a:pt x="843" y="3089"/>
                    <a:pt x="1854" y="3089"/>
                  </a:cubicBezTo>
                  <a:cubicBezTo>
                    <a:pt x="2079" y="3089"/>
                    <a:pt x="2304" y="3033"/>
                    <a:pt x="2528" y="2921"/>
                  </a:cubicBezTo>
                  <a:lnTo>
                    <a:pt x="2978" y="2584"/>
                  </a:lnTo>
                  <a:lnTo>
                    <a:pt x="843" y="0"/>
                  </a:lnTo>
                  <a:lnTo>
                    <a:pt x="113" y="618"/>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25"/>
            <p:cNvSpPr/>
            <p:nvPr/>
          </p:nvSpPr>
          <p:spPr>
            <a:xfrm rot="1029073">
              <a:off x="1446861" y="989828"/>
              <a:ext cx="208644" cy="208649"/>
            </a:xfrm>
            <a:custGeom>
              <a:rect b="b" l="l" r="r" t="t"/>
              <a:pathLst>
                <a:path extrusionOk="0" h="2079" w="2079">
                  <a:moveTo>
                    <a:pt x="1012" y="0"/>
                  </a:moveTo>
                  <a:cubicBezTo>
                    <a:pt x="450" y="0"/>
                    <a:pt x="1" y="450"/>
                    <a:pt x="1" y="1011"/>
                  </a:cubicBezTo>
                  <a:cubicBezTo>
                    <a:pt x="1" y="1629"/>
                    <a:pt x="450" y="2078"/>
                    <a:pt x="1012" y="2078"/>
                  </a:cubicBezTo>
                  <a:cubicBezTo>
                    <a:pt x="1630" y="2078"/>
                    <a:pt x="2079" y="1629"/>
                    <a:pt x="2079" y="1011"/>
                  </a:cubicBezTo>
                  <a:cubicBezTo>
                    <a:pt x="2079" y="450"/>
                    <a:pt x="1630" y="0"/>
                    <a:pt x="1012" y="0"/>
                  </a:cubicBezTo>
                  <a:close/>
                </a:path>
              </a:pathLst>
            </a:custGeom>
            <a:solidFill>
              <a:srgbClr val="E65C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25"/>
            <p:cNvSpPr/>
            <p:nvPr/>
          </p:nvSpPr>
          <p:spPr>
            <a:xfrm rot="1029073">
              <a:off x="1389173" y="899738"/>
              <a:ext cx="366407" cy="366516"/>
            </a:xfrm>
            <a:custGeom>
              <a:rect b="b" l="l" r="r" t="t"/>
              <a:pathLst>
                <a:path extrusionOk="0" h="3652" w="3651">
                  <a:moveTo>
                    <a:pt x="1853" y="1"/>
                  </a:moveTo>
                  <a:cubicBezTo>
                    <a:pt x="843" y="1"/>
                    <a:pt x="56" y="787"/>
                    <a:pt x="56" y="1798"/>
                  </a:cubicBezTo>
                  <a:cubicBezTo>
                    <a:pt x="0" y="2809"/>
                    <a:pt x="843" y="3651"/>
                    <a:pt x="1853" y="3651"/>
                  </a:cubicBezTo>
                  <a:cubicBezTo>
                    <a:pt x="2864" y="3651"/>
                    <a:pt x="3651" y="2809"/>
                    <a:pt x="3651" y="1798"/>
                  </a:cubicBezTo>
                  <a:cubicBezTo>
                    <a:pt x="3651" y="787"/>
                    <a:pt x="2864" y="1"/>
                    <a:pt x="18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25"/>
            <p:cNvSpPr/>
            <p:nvPr/>
          </p:nvSpPr>
          <p:spPr>
            <a:xfrm rot="1029073">
              <a:off x="1386218" y="919331"/>
              <a:ext cx="349547" cy="343935"/>
            </a:xfrm>
            <a:custGeom>
              <a:rect b="b" l="l" r="r" t="t"/>
              <a:pathLst>
                <a:path extrusionOk="0" h="3427" w="3483">
                  <a:moveTo>
                    <a:pt x="281" y="730"/>
                  </a:moveTo>
                  <a:cubicBezTo>
                    <a:pt x="112" y="955"/>
                    <a:pt x="56" y="1292"/>
                    <a:pt x="56" y="1573"/>
                  </a:cubicBezTo>
                  <a:cubicBezTo>
                    <a:pt x="0" y="2584"/>
                    <a:pt x="843" y="3426"/>
                    <a:pt x="1853" y="3426"/>
                  </a:cubicBezTo>
                  <a:cubicBezTo>
                    <a:pt x="2415" y="3370"/>
                    <a:pt x="2921" y="3145"/>
                    <a:pt x="3258" y="2696"/>
                  </a:cubicBezTo>
                  <a:cubicBezTo>
                    <a:pt x="3370" y="2415"/>
                    <a:pt x="3482" y="2134"/>
                    <a:pt x="3482" y="1797"/>
                  </a:cubicBezTo>
                  <a:cubicBezTo>
                    <a:pt x="3482" y="786"/>
                    <a:pt x="2640" y="0"/>
                    <a:pt x="1685" y="0"/>
                  </a:cubicBezTo>
                  <a:cubicBezTo>
                    <a:pt x="1123" y="0"/>
                    <a:pt x="618" y="281"/>
                    <a:pt x="281" y="73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25"/>
            <p:cNvSpPr/>
            <p:nvPr/>
          </p:nvSpPr>
          <p:spPr>
            <a:xfrm rot="1029073">
              <a:off x="1467944" y="979452"/>
              <a:ext cx="214264" cy="208649"/>
            </a:xfrm>
            <a:custGeom>
              <a:rect b="b" l="l" r="r" t="t"/>
              <a:pathLst>
                <a:path extrusionOk="0" h="2079" w="2135">
                  <a:moveTo>
                    <a:pt x="1067" y="1"/>
                  </a:moveTo>
                  <a:cubicBezTo>
                    <a:pt x="450" y="1"/>
                    <a:pt x="0" y="450"/>
                    <a:pt x="0" y="1012"/>
                  </a:cubicBezTo>
                  <a:cubicBezTo>
                    <a:pt x="0" y="1630"/>
                    <a:pt x="450" y="2079"/>
                    <a:pt x="1067" y="2079"/>
                  </a:cubicBezTo>
                  <a:cubicBezTo>
                    <a:pt x="1629" y="2079"/>
                    <a:pt x="2135" y="1630"/>
                    <a:pt x="2135" y="1012"/>
                  </a:cubicBezTo>
                  <a:cubicBezTo>
                    <a:pt x="2078" y="450"/>
                    <a:pt x="1629" y="1"/>
                    <a:pt x="10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25"/>
            <p:cNvSpPr/>
            <p:nvPr/>
          </p:nvSpPr>
          <p:spPr>
            <a:xfrm rot="1029073">
              <a:off x="1465946" y="992706"/>
              <a:ext cx="191684" cy="191688"/>
            </a:xfrm>
            <a:custGeom>
              <a:rect b="b" l="l" r="r" t="t"/>
              <a:pathLst>
                <a:path extrusionOk="0" h="1910" w="1910">
                  <a:moveTo>
                    <a:pt x="225" y="225"/>
                  </a:moveTo>
                  <a:cubicBezTo>
                    <a:pt x="57" y="393"/>
                    <a:pt x="0" y="618"/>
                    <a:pt x="0" y="843"/>
                  </a:cubicBezTo>
                  <a:cubicBezTo>
                    <a:pt x="0" y="1461"/>
                    <a:pt x="450" y="1910"/>
                    <a:pt x="1067" y="1910"/>
                  </a:cubicBezTo>
                  <a:cubicBezTo>
                    <a:pt x="1292" y="1910"/>
                    <a:pt x="1517" y="1854"/>
                    <a:pt x="1685" y="1685"/>
                  </a:cubicBezTo>
                  <a:cubicBezTo>
                    <a:pt x="1798" y="1517"/>
                    <a:pt x="1910" y="1292"/>
                    <a:pt x="1910" y="1067"/>
                  </a:cubicBezTo>
                  <a:cubicBezTo>
                    <a:pt x="1910" y="506"/>
                    <a:pt x="1404" y="0"/>
                    <a:pt x="843" y="56"/>
                  </a:cubicBezTo>
                  <a:cubicBezTo>
                    <a:pt x="618" y="0"/>
                    <a:pt x="394" y="113"/>
                    <a:pt x="225" y="225"/>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25"/>
            <p:cNvSpPr/>
            <p:nvPr/>
          </p:nvSpPr>
          <p:spPr>
            <a:xfrm rot="1029073">
              <a:off x="1478593" y="994614"/>
              <a:ext cx="180444" cy="180448"/>
            </a:xfrm>
            <a:custGeom>
              <a:rect b="b" l="l" r="r" t="t"/>
              <a:pathLst>
                <a:path extrusionOk="0" h="1798" w="1798">
                  <a:moveTo>
                    <a:pt x="1629" y="1573"/>
                  </a:moveTo>
                  <a:cubicBezTo>
                    <a:pt x="1742" y="1404"/>
                    <a:pt x="1798" y="1236"/>
                    <a:pt x="1798" y="1067"/>
                  </a:cubicBezTo>
                  <a:cubicBezTo>
                    <a:pt x="1798" y="506"/>
                    <a:pt x="1292" y="0"/>
                    <a:pt x="731" y="56"/>
                  </a:cubicBezTo>
                  <a:cubicBezTo>
                    <a:pt x="506" y="0"/>
                    <a:pt x="338" y="113"/>
                    <a:pt x="169" y="225"/>
                  </a:cubicBezTo>
                  <a:cubicBezTo>
                    <a:pt x="57" y="337"/>
                    <a:pt x="1" y="562"/>
                    <a:pt x="1" y="730"/>
                  </a:cubicBezTo>
                  <a:cubicBezTo>
                    <a:pt x="1" y="1292"/>
                    <a:pt x="506" y="1798"/>
                    <a:pt x="1068" y="1798"/>
                  </a:cubicBezTo>
                  <a:cubicBezTo>
                    <a:pt x="1292" y="1798"/>
                    <a:pt x="1461" y="1685"/>
                    <a:pt x="1629" y="1573"/>
                  </a:cubicBezTo>
                  <a:close/>
                </a:path>
              </a:pathLst>
            </a:custGeom>
            <a:solidFill>
              <a:srgbClr val="EFF0F1">
                <a:alpha val="4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25"/>
            <p:cNvSpPr/>
            <p:nvPr/>
          </p:nvSpPr>
          <p:spPr>
            <a:xfrm>
              <a:off x="464462" y="287432"/>
              <a:ext cx="332685" cy="749790"/>
            </a:xfrm>
            <a:custGeom>
              <a:rect b="b" l="l" r="r" t="t"/>
              <a:pathLst>
                <a:path extrusionOk="0" h="7471" w="3315">
                  <a:moveTo>
                    <a:pt x="3314" y="1629"/>
                  </a:moveTo>
                  <a:lnTo>
                    <a:pt x="1" y="0"/>
                  </a:lnTo>
                  <a:lnTo>
                    <a:pt x="1" y="955"/>
                  </a:lnTo>
                  <a:lnTo>
                    <a:pt x="3314" y="2584"/>
                  </a:lnTo>
                  <a:close/>
                  <a:moveTo>
                    <a:pt x="3314" y="6459"/>
                  </a:moveTo>
                  <a:lnTo>
                    <a:pt x="1" y="4831"/>
                  </a:lnTo>
                  <a:lnTo>
                    <a:pt x="1" y="5842"/>
                  </a:lnTo>
                  <a:lnTo>
                    <a:pt x="3314" y="7470"/>
                  </a:lnTo>
                  <a:lnTo>
                    <a:pt x="3314" y="6459"/>
                  </a:lnTo>
                  <a:close/>
                  <a:moveTo>
                    <a:pt x="3314" y="4831"/>
                  </a:moveTo>
                  <a:lnTo>
                    <a:pt x="1" y="3258"/>
                  </a:lnTo>
                  <a:lnTo>
                    <a:pt x="1" y="4213"/>
                  </a:lnTo>
                  <a:lnTo>
                    <a:pt x="3314" y="5785"/>
                  </a:lnTo>
                  <a:lnTo>
                    <a:pt x="3314" y="4887"/>
                  </a:lnTo>
                  <a:close/>
                  <a:moveTo>
                    <a:pt x="3314" y="3258"/>
                  </a:moveTo>
                  <a:lnTo>
                    <a:pt x="1" y="1629"/>
                  </a:lnTo>
                  <a:lnTo>
                    <a:pt x="1" y="2584"/>
                  </a:lnTo>
                  <a:lnTo>
                    <a:pt x="3314" y="4213"/>
                  </a:lnTo>
                  <a:lnTo>
                    <a:pt x="3314" y="3258"/>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25"/>
            <p:cNvSpPr/>
            <p:nvPr/>
          </p:nvSpPr>
          <p:spPr>
            <a:xfrm>
              <a:off x="244674" y="67643"/>
              <a:ext cx="901913" cy="112805"/>
            </a:xfrm>
            <a:custGeom>
              <a:rect b="b" l="l" r="r" t="t"/>
              <a:pathLst>
                <a:path extrusionOk="0" h="1124" w="8987">
                  <a:moveTo>
                    <a:pt x="8481" y="506"/>
                  </a:moveTo>
                  <a:cubicBezTo>
                    <a:pt x="8706" y="393"/>
                    <a:pt x="8874" y="225"/>
                    <a:pt x="8987" y="0"/>
                  </a:cubicBezTo>
                  <a:lnTo>
                    <a:pt x="0" y="0"/>
                  </a:lnTo>
                  <a:cubicBezTo>
                    <a:pt x="843" y="674"/>
                    <a:pt x="2640" y="1123"/>
                    <a:pt x="4774" y="1123"/>
                  </a:cubicBezTo>
                  <a:cubicBezTo>
                    <a:pt x="6010" y="1123"/>
                    <a:pt x="7302" y="955"/>
                    <a:pt x="8537" y="50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25"/>
            <p:cNvSpPr/>
            <p:nvPr/>
          </p:nvSpPr>
          <p:spPr>
            <a:xfrm rot="-1579503">
              <a:off x="1961877" y="1144599"/>
              <a:ext cx="282006" cy="282012"/>
            </a:xfrm>
            <a:custGeom>
              <a:rect b="b" l="l" r="r" t="t"/>
              <a:pathLst>
                <a:path extrusionOk="0" h="2810" w="2810">
                  <a:moveTo>
                    <a:pt x="1405" y="1"/>
                  </a:moveTo>
                  <a:cubicBezTo>
                    <a:pt x="619" y="1"/>
                    <a:pt x="1" y="619"/>
                    <a:pt x="1" y="1405"/>
                  </a:cubicBezTo>
                  <a:cubicBezTo>
                    <a:pt x="1" y="2135"/>
                    <a:pt x="619" y="2753"/>
                    <a:pt x="1405" y="2809"/>
                  </a:cubicBezTo>
                  <a:cubicBezTo>
                    <a:pt x="2135" y="2809"/>
                    <a:pt x="2809" y="2135"/>
                    <a:pt x="2809" y="1405"/>
                  </a:cubicBezTo>
                  <a:cubicBezTo>
                    <a:pt x="2809" y="619"/>
                    <a:pt x="2135" y="1"/>
                    <a:pt x="14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25"/>
            <p:cNvSpPr/>
            <p:nvPr/>
          </p:nvSpPr>
          <p:spPr>
            <a:xfrm rot="-1579503">
              <a:off x="1971650" y="1161927"/>
              <a:ext cx="264945" cy="265051"/>
            </a:xfrm>
            <a:custGeom>
              <a:rect b="b" l="l" r="r" t="t"/>
              <a:pathLst>
                <a:path extrusionOk="0" h="2641" w="2640">
                  <a:moveTo>
                    <a:pt x="169" y="506"/>
                  </a:moveTo>
                  <a:cubicBezTo>
                    <a:pt x="56" y="730"/>
                    <a:pt x="0" y="955"/>
                    <a:pt x="0" y="1236"/>
                  </a:cubicBezTo>
                  <a:cubicBezTo>
                    <a:pt x="0" y="1966"/>
                    <a:pt x="618" y="2584"/>
                    <a:pt x="1348" y="2640"/>
                  </a:cubicBezTo>
                  <a:cubicBezTo>
                    <a:pt x="1797" y="2640"/>
                    <a:pt x="2190" y="2415"/>
                    <a:pt x="2415" y="2078"/>
                  </a:cubicBezTo>
                  <a:cubicBezTo>
                    <a:pt x="2584" y="1854"/>
                    <a:pt x="2640" y="1629"/>
                    <a:pt x="2584" y="1404"/>
                  </a:cubicBezTo>
                  <a:cubicBezTo>
                    <a:pt x="2584" y="618"/>
                    <a:pt x="1966" y="0"/>
                    <a:pt x="1180" y="0"/>
                  </a:cubicBezTo>
                  <a:cubicBezTo>
                    <a:pt x="786" y="0"/>
                    <a:pt x="393" y="169"/>
                    <a:pt x="169" y="50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25"/>
            <p:cNvSpPr/>
            <p:nvPr/>
          </p:nvSpPr>
          <p:spPr>
            <a:xfrm rot="-1579503">
              <a:off x="2011285" y="1219158"/>
              <a:ext cx="157863" cy="157967"/>
            </a:xfrm>
            <a:custGeom>
              <a:rect b="b" l="l" r="r" t="t"/>
              <a:pathLst>
                <a:path extrusionOk="0" h="1574" w="1573">
                  <a:moveTo>
                    <a:pt x="787" y="1"/>
                  </a:moveTo>
                  <a:cubicBezTo>
                    <a:pt x="337" y="1"/>
                    <a:pt x="0" y="338"/>
                    <a:pt x="0" y="787"/>
                  </a:cubicBezTo>
                  <a:cubicBezTo>
                    <a:pt x="0" y="1236"/>
                    <a:pt x="337" y="1573"/>
                    <a:pt x="787" y="1573"/>
                  </a:cubicBezTo>
                  <a:cubicBezTo>
                    <a:pt x="1236" y="1573"/>
                    <a:pt x="1573" y="1236"/>
                    <a:pt x="1573" y="787"/>
                  </a:cubicBezTo>
                  <a:cubicBezTo>
                    <a:pt x="1573" y="338"/>
                    <a:pt x="1236" y="1"/>
                    <a:pt x="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25"/>
            <p:cNvSpPr/>
            <p:nvPr/>
          </p:nvSpPr>
          <p:spPr>
            <a:xfrm rot="-1579503">
              <a:off x="2014832" y="1197501"/>
              <a:ext cx="163583" cy="163587"/>
            </a:xfrm>
            <a:custGeom>
              <a:rect b="b" l="l" r="r" t="t"/>
              <a:pathLst>
                <a:path extrusionOk="0" h="1630" w="1630">
                  <a:moveTo>
                    <a:pt x="843" y="0"/>
                  </a:moveTo>
                  <a:cubicBezTo>
                    <a:pt x="394" y="0"/>
                    <a:pt x="1" y="393"/>
                    <a:pt x="1" y="843"/>
                  </a:cubicBezTo>
                  <a:cubicBezTo>
                    <a:pt x="1" y="1236"/>
                    <a:pt x="394" y="1629"/>
                    <a:pt x="843" y="1629"/>
                  </a:cubicBezTo>
                  <a:cubicBezTo>
                    <a:pt x="1236" y="1629"/>
                    <a:pt x="1629" y="1236"/>
                    <a:pt x="1629" y="843"/>
                  </a:cubicBezTo>
                  <a:cubicBezTo>
                    <a:pt x="1629" y="393"/>
                    <a:pt x="1236" y="0"/>
                    <a:pt x="8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25"/>
            <p:cNvSpPr/>
            <p:nvPr/>
          </p:nvSpPr>
          <p:spPr>
            <a:xfrm rot="-1579503">
              <a:off x="2019450" y="1217248"/>
              <a:ext cx="146623" cy="146726"/>
            </a:xfrm>
            <a:custGeom>
              <a:rect b="b" l="l" r="r" t="t"/>
              <a:pathLst>
                <a:path extrusionOk="0" h="1462" w="1461">
                  <a:moveTo>
                    <a:pt x="169" y="169"/>
                  </a:moveTo>
                  <a:cubicBezTo>
                    <a:pt x="57" y="282"/>
                    <a:pt x="1" y="450"/>
                    <a:pt x="1" y="675"/>
                  </a:cubicBezTo>
                  <a:cubicBezTo>
                    <a:pt x="1" y="1068"/>
                    <a:pt x="394" y="1461"/>
                    <a:pt x="843" y="1461"/>
                  </a:cubicBezTo>
                  <a:cubicBezTo>
                    <a:pt x="1011" y="1461"/>
                    <a:pt x="1180" y="1405"/>
                    <a:pt x="1292" y="1293"/>
                  </a:cubicBezTo>
                  <a:cubicBezTo>
                    <a:pt x="1405" y="1124"/>
                    <a:pt x="1461" y="956"/>
                    <a:pt x="1461" y="787"/>
                  </a:cubicBezTo>
                  <a:cubicBezTo>
                    <a:pt x="1461" y="338"/>
                    <a:pt x="1124" y="1"/>
                    <a:pt x="675" y="1"/>
                  </a:cubicBezTo>
                  <a:cubicBezTo>
                    <a:pt x="506" y="1"/>
                    <a:pt x="338" y="57"/>
                    <a:pt x="169" y="169"/>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25"/>
            <p:cNvSpPr/>
            <p:nvPr/>
          </p:nvSpPr>
          <p:spPr>
            <a:xfrm rot="-1579503">
              <a:off x="2027593" y="1215344"/>
              <a:ext cx="135383" cy="135386"/>
            </a:xfrm>
            <a:custGeom>
              <a:rect b="b" l="l" r="r" t="t"/>
              <a:pathLst>
                <a:path extrusionOk="0" h="1349" w="1349">
                  <a:moveTo>
                    <a:pt x="1236" y="1180"/>
                  </a:moveTo>
                  <a:cubicBezTo>
                    <a:pt x="1293" y="1068"/>
                    <a:pt x="1349" y="956"/>
                    <a:pt x="1349" y="787"/>
                  </a:cubicBezTo>
                  <a:cubicBezTo>
                    <a:pt x="1349" y="338"/>
                    <a:pt x="1012" y="1"/>
                    <a:pt x="563" y="1"/>
                  </a:cubicBezTo>
                  <a:cubicBezTo>
                    <a:pt x="394" y="1"/>
                    <a:pt x="226" y="57"/>
                    <a:pt x="113" y="113"/>
                  </a:cubicBezTo>
                  <a:cubicBezTo>
                    <a:pt x="57" y="225"/>
                    <a:pt x="1" y="394"/>
                    <a:pt x="1" y="506"/>
                  </a:cubicBezTo>
                  <a:cubicBezTo>
                    <a:pt x="1" y="956"/>
                    <a:pt x="338" y="1293"/>
                    <a:pt x="787" y="1349"/>
                  </a:cubicBezTo>
                  <a:cubicBezTo>
                    <a:pt x="956" y="1293"/>
                    <a:pt x="1124" y="1293"/>
                    <a:pt x="1236" y="1180"/>
                  </a:cubicBezTo>
                  <a:close/>
                </a:path>
              </a:pathLst>
            </a:custGeom>
            <a:solidFill>
              <a:srgbClr val="EFF0F1">
                <a:alpha val="4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9" name="Google Shape;6599;p25"/>
          <p:cNvSpPr txBox="1"/>
          <p:nvPr>
            <p:ph idx="1" type="subTitle"/>
          </p:nvPr>
        </p:nvSpPr>
        <p:spPr>
          <a:xfrm>
            <a:off x="885800" y="4059727"/>
            <a:ext cx="6192900" cy="3567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Clr>
                <a:schemeClr val="dk1"/>
              </a:buClr>
              <a:buSzPct val="68750"/>
              <a:buFont typeface="Arial"/>
              <a:buNone/>
            </a:pPr>
            <a:r>
              <a:rPr lang="en"/>
              <a:t>CS4850 - Sections 03 &amp; 04</a:t>
            </a:r>
            <a:endParaRPr/>
          </a:p>
        </p:txBody>
      </p:sp>
      <p:sp>
        <p:nvSpPr>
          <p:cNvPr id="6600" name="Google Shape;6600;p25"/>
          <p:cNvSpPr txBox="1"/>
          <p:nvPr>
            <p:ph idx="1" type="subTitle"/>
          </p:nvPr>
        </p:nvSpPr>
        <p:spPr>
          <a:xfrm>
            <a:off x="885800" y="4369002"/>
            <a:ext cx="6192900" cy="3567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Clr>
                <a:schemeClr val="dk1"/>
              </a:buClr>
              <a:buSzPct val="68750"/>
              <a:buFont typeface="Arial"/>
              <a:buNone/>
            </a:pPr>
            <a:r>
              <a:rPr lang="en"/>
              <a:t>Prototype Presentation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9" name="Shape 6989"/>
        <p:cNvGrpSpPr/>
        <p:nvPr/>
      </p:nvGrpSpPr>
      <p:grpSpPr>
        <a:xfrm>
          <a:off x="0" y="0"/>
          <a:ext cx="0" cy="0"/>
          <a:chOff x="0" y="0"/>
          <a:chExt cx="0" cy="0"/>
        </a:xfrm>
      </p:grpSpPr>
      <p:sp>
        <p:nvSpPr>
          <p:cNvPr id="6990" name="Google Shape;6990;p34"/>
          <p:cNvSpPr txBox="1"/>
          <p:nvPr>
            <p:ph type="title"/>
          </p:nvPr>
        </p:nvSpPr>
        <p:spPr>
          <a:xfrm>
            <a:off x="714675" y="794075"/>
            <a:ext cx="4238400" cy="111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NVIDIA Isaac</a:t>
            </a:r>
            <a:endParaRPr/>
          </a:p>
        </p:txBody>
      </p:sp>
      <p:sp>
        <p:nvSpPr>
          <p:cNvPr id="6991" name="Google Shape;6991;p34"/>
          <p:cNvSpPr txBox="1"/>
          <p:nvPr>
            <p:ph idx="1" type="body"/>
          </p:nvPr>
        </p:nvSpPr>
        <p:spPr>
          <a:xfrm>
            <a:off x="714675" y="1980025"/>
            <a:ext cx="4238400" cy="22932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chemeClr val="lt1"/>
              </a:buClr>
              <a:buSzPts val="1200"/>
              <a:buAutoNum type="arabicPeriod"/>
            </a:pPr>
            <a:r>
              <a:rPr lang="en">
                <a:solidFill>
                  <a:schemeClr val="lt1"/>
                </a:solidFill>
              </a:rPr>
              <a:t>Isaac Sim is a software platform built by Nvidia.</a:t>
            </a:r>
            <a:endParaRPr>
              <a:solidFill>
                <a:schemeClr val="lt1"/>
              </a:solidFill>
            </a:endParaRPr>
          </a:p>
          <a:p>
            <a:pPr indent="-304800" lvl="0" marL="457200" rtl="0" algn="l">
              <a:spcBef>
                <a:spcPts val="1000"/>
              </a:spcBef>
              <a:spcAft>
                <a:spcPts val="0"/>
              </a:spcAft>
              <a:buClr>
                <a:schemeClr val="lt1"/>
              </a:buClr>
              <a:buSzPts val="1200"/>
              <a:buAutoNum type="arabicPeriod"/>
            </a:pPr>
            <a:r>
              <a:rPr lang="en">
                <a:solidFill>
                  <a:schemeClr val="lt1"/>
                </a:solidFill>
              </a:rPr>
              <a:t>C</a:t>
            </a:r>
            <a:r>
              <a:rPr lang="en">
                <a:solidFill>
                  <a:schemeClr val="lt1"/>
                </a:solidFill>
              </a:rPr>
              <a:t>omes with a collection of workflows for importing and tuning mechanical systems designed in the most common formats</a:t>
            </a:r>
            <a:endParaRPr>
              <a:solidFill>
                <a:schemeClr val="lt1"/>
              </a:solidFill>
            </a:endParaRPr>
          </a:p>
          <a:p>
            <a:pPr indent="-304800" lvl="0" marL="457200" rtl="0" algn="l">
              <a:spcBef>
                <a:spcPts val="1000"/>
              </a:spcBef>
              <a:spcAft>
                <a:spcPts val="0"/>
              </a:spcAft>
              <a:buClr>
                <a:schemeClr val="lt1"/>
              </a:buClr>
              <a:buSzPts val="1200"/>
              <a:buAutoNum type="arabicPeriod"/>
            </a:pPr>
            <a:r>
              <a:rPr lang="en">
                <a:solidFill>
                  <a:schemeClr val="lt1"/>
                </a:solidFill>
              </a:rPr>
              <a:t>Can directly access to Nvidia </a:t>
            </a:r>
            <a:r>
              <a:rPr lang="en">
                <a:solidFill>
                  <a:schemeClr val="lt1"/>
                </a:solidFill>
              </a:rPr>
              <a:t>Geforce</a:t>
            </a:r>
            <a:r>
              <a:rPr lang="en">
                <a:solidFill>
                  <a:schemeClr val="lt1"/>
                </a:solidFill>
              </a:rPr>
              <a:t> RTX GPU to support the simulation of various kinds of sensors (cameras, LiDAR, and contact sensors)</a:t>
            </a:r>
            <a:endParaRPr>
              <a:solidFill>
                <a:schemeClr val="lt1"/>
              </a:solidFill>
            </a:endParaRPr>
          </a:p>
        </p:txBody>
      </p:sp>
      <p:grpSp>
        <p:nvGrpSpPr>
          <p:cNvPr id="6992" name="Google Shape;6992;p34"/>
          <p:cNvGrpSpPr/>
          <p:nvPr/>
        </p:nvGrpSpPr>
        <p:grpSpPr>
          <a:xfrm>
            <a:off x="4854416" y="1872200"/>
            <a:ext cx="3739091" cy="2293105"/>
            <a:chOff x="5861053" y="1577864"/>
            <a:chExt cx="1614600" cy="2946300"/>
          </a:xfrm>
        </p:grpSpPr>
        <p:sp>
          <p:nvSpPr>
            <p:cNvPr id="6993" name="Google Shape;6993;p34"/>
            <p:cNvSpPr/>
            <p:nvPr/>
          </p:nvSpPr>
          <p:spPr>
            <a:xfrm>
              <a:off x="5861053" y="1577864"/>
              <a:ext cx="1614600" cy="2946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34"/>
            <p:cNvSpPr/>
            <p:nvPr/>
          </p:nvSpPr>
          <p:spPr>
            <a:xfrm>
              <a:off x="6427900" y="4333875"/>
              <a:ext cx="480900" cy="120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5" name="Google Shape;6995;p34"/>
          <p:cNvGrpSpPr/>
          <p:nvPr/>
        </p:nvGrpSpPr>
        <p:grpSpPr>
          <a:xfrm>
            <a:off x="1292105" y="4511988"/>
            <a:ext cx="300557" cy="283270"/>
            <a:chOff x="1292105" y="4511988"/>
            <a:chExt cx="300557" cy="283270"/>
          </a:xfrm>
        </p:grpSpPr>
        <p:sp>
          <p:nvSpPr>
            <p:cNvPr id="6996" name="Google Shape;6996;p34"/>
            <p:cNvSpPr/>
            <p:nvPr/>
          </p:nvSpPr>
          <p:spPr>
            <a:xfrm>
              <a:off x="1292105" y="4511988"/>
              <a:ext cx="300556" cy="283270"/>
            </a:xfrm>
            <a:custGeom>
              <a:rect b="b" l="l" r="r" t="t"/>
              <a:pathLst>
                <a:path extrusionOk="0" h="2753" w="2921">
                  <a:moveTo>
                    <a:pt x="450" y="1910"/>
                  </a:moveTo>
                  <a:cubicBezTo>
                    <a:pt x="0" y="955"/>
                    <a:pt x="955" y="1"/>
                    <a:pt x="1910" y="338"/>
                  </a:cubicBezTo>
                  <a:cubicBezTo>
                    <a:pt x="2921" y="731"/>
                    <a:pt x="2921" y="2079"/>
                    <a:pt x="1966" y="2528"/>
                  </a:cubicBezTo>
                  <a:cubicBezTo>
                    <a:pt x="1404" y="2753"/>
                    <a:pt x="730" y="2528"/>
                    <a:pt x="450" y="191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34"/>
            <p:cNvSpPr/>
            <p:nvPr/>
          </p:nvSpPr>
          <p:spPr>
            <a:xfrm>
              <a:off x="1349830" y="4535140"/>
              <a:ext cx="242832" cy="225443"/>
            </a:xfrm>
            <a:custGeom>
              <a:rect b="b" l="l" r="r" t="t"/>
              <a:pathLst>
                <a:path extrusionOk="0" h="2191" w="2360">
                  <a:moveTo>
                    <a:pt x="169" y="1573"/>
                  </a:moveTo>
                  <a:cubicBezTo>
                    <a:pt x="1" y="1124"/>
                    <a:pt x="226" y="618"/>
                    <a:pt x="619" y="450"/>
                  </a:cubicBezTo>
                  <a:cubicBezTo>
                    <a:pt x="1630" y="0"/>
                    <a:pt x="2360" y="1517"/>
                    <a:pt x="1349" y="2022"/>
                  </a:cubicBezTo>
                  <a:cubicBezTo>
                    <a:pt x="900" y="2191"/>
                    <a:pt x="394" y="2022"/>
                    <a:pt x="169" y="157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34"/>
            <p:cNvSpPr/>
            <p:nvPr/>
          </p:nvSpPr>
          <p:spPr>
            <a:xfrm>
              <a:off x="1355695" y="4581340"/>
              <a:ext cx="167616" cy="179243"/>
            </a:xfrm>
            <a:custGeom>
              <a:rect b="b" l="l" r="r" t="t"/>
              <a:pathLst>
                <a:path extrusionOk="0" h="1742" w="1629">
                  <a:moveTo>
                    <a:pt x="112" y="1124"/>
                  </a:moveTo>
                  <a:cubicBezTo>
                    <a:pt x="0" y="843"/>
                    <a:pt x="56" y="562"/>
                    <a:pt x="225" y="281"/>
                  </a:cubicBezTo>
                  <a:cubicBezTo>
                    <a:pt x="281" y="225"/>
                    <a:pt x="337" y="169"/>
                    <a:pt x="449" y="169"/>
                  </a:cubicBezTo>
                  <a:cubicBezTo>
                    <a:pt x="843" y="1"/>
                    <a:pt x="1348" y="169"/>
                    <a:pt x="1517" y="562"/>
                  </a:cubicBezTo>
                  <a:cubicBezTo>
                    <a:pt x="1629" y="843"/>
                    <a:pt x="1629" y="1124"/>
                    <a:pt x="1460" y="1405"/>
                  </a:cubicBezTo>
                  <a:cubicBezTo>
                    <a:pt x="1404" y="1461"/>
                    <a:pt x="1292" y="1517"/>
                    <a:pt x="1236" y="1573"/>
                  </a:cubicBezTo>
                  <a:cubicBezTo>
                    <a:pt x="786" y="1742"/>
                    <a:pt x="337" y="1517"/>
                    <a:pt x="112" y="1124"/>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34"/>
            <p:cNvSpPr/>
            <p:nvPr/>
          </p:nvSpPr>
          <p:spPr>
            <a:xfrm>
              <a:off x="1384506" y="4610254"/>
              <a:ext cx="115757" cy="109892"/>
            </a:xfrm>
            <a:custGeom>
              <a:rect b="b" l="l" r="r" t="t"/>
              <a:pathLst>
                <a:path extrusionOk="0" h="1068" w="1125">
                  <a:moveTo>
                    <a:pt x="563" y="1068"/>
                  </a:moveTo>
                  <a:cubicBezTo>
                    <a:pt x="226" y="1011"/>
                    <a:pt x="1" y="674"/>
                    <a:pt x="57" y="337"/>
                  </a:cubicBezTo>
                  <a:cubicBezTo>
                    <a:pt x="57" y="225"/>
                    <a:pt x="113" y="113"/>
                    <a:pt x="226" y="0"/>
                  </a:cubicBezTo>
                  <a:cubicBezTo>
                    <a:pt x="169" y="57"/>
                    <a:pt x="169" y="169"/>
                    <a:pt x="113" y="225"/>
                  </a:cubicBezTo>
                  <a:cubicBezTo>
                    <a:pt x="57" y="562"/>
                    <a:pt x="282" y="899"/>
                    <a:pt x="675" y="955"/>
                  </a:cubicBezTo>
                  <a:cubicBezTo>
                    <a:pt x="843" y="955"/>
                    <a:pt x="1012" y="899"/>
                    <a:pt x="1124" y="787"/>
                  </a:cubicBezTo>
                  <a:cubicBezTo>
                    <a:pt x="1012" y="955"/>
                    <a:pt x="787" y="1068"/>
                    <a:pt x="563" y="106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0" name="Google Shape;7000;p34"/>
          <p:cNvGrpSpPr/>
          <p:nvPr/>
        </p:nvGrpSpPr>
        <p:grpSpPr>
          <a:xfrm>
            <a:off x="1823769" y="4475313"/>
            <a:ext cx="156092" cy="306422"/>
            <a:chOff x="474406" y="2974600"/>
            <a:chExt cx="106759" cy="209577"/>
          </a:xfrm>
        </p:grpSpPr>
        <p:sp>
          <p:nvSpPr>
            <p:cNvPr id="7001" name="Google Shape;7001;p34"/>
            <p:cNvSpPr/>
            <p:nvPr/>
          </p:nvSpPr>
          <p:spPr>
            <a:xfrm>
              <a:off x="474406" y="2974600"/>
              <a:ext cx="106759" cy="209577"/>
            </a:xfrm>
            <a:custGeom>
              <a:rect b="b" l="l" r="r" t="t"/>
              <a:pathLst>
                <a:path extrusionOk="0" h="2978" w="1517">
                  <a:moveTo>
                    <a:pt x="1517" y="2977"/>
                  </a:moveTo>
                  <a:lnTo>
                    <a:pt x="0" y="2977"/>
                  </a:lnTo>
                  <a:lnTo>
                    <a:pt x="0" y="731"/>
                  </a:lnTo>
                  <a:cubicBezTo>
                    <a:pt x="0" y="0"/>
                    <a:pt x="1517" y="0"/>
                    <a:pt x="1517" y="73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34"/>
            <p:cNvSpPr/>
            <p:nvPr/>
          </p:nvSpPr>
          <p:spPr>
            <a:xfrm>
              <a:off x="474406" y="2982482"/>
              <a:ext cx="98877" cy="201695"/>
            </a:xfrm>
            <a:custGeom>
              <a:rect b="b" l="l" r="r" t="t"/>
              <a:pathLst>
                <a:path extrusionOk="0" h="2866" w="1405">
                  <a:moveTo>
                    <a:pt x="1405" y="2865"/>
                  </a:moveTo>
                  <a:lnTo>
                    <a:pt x="0" y="2865"/>
                  </a:lnTo>
                  <a:lnTo>
                    <a:pt x="0" y="619"/>
                  </a:lnTo>
                  <a:cubicBezTo>
                    <a:pt x="0" y="506"/>
                    <a:pt x="57" y="338"/>
                    <a:pt x="169" y="282"/>
                  </a:cubicBezTo>
                  <a:cubicBezTo>
                    <a:pt x="618" y="1"/>
                    <a:pt x="1405" y="169"/>
                    <a:pt x="1405" y="675"/>
                  </a:cubicBezTo>
                  <a:lnTo>
                    <a:pt x="1405" y="2865"/>
                  </a:lnTo>
                  <a:close/>
                </a:path>
              </a:pathLst>
            </a:custGeom>
            <a:solidFill>
              <a:srgbClr val="7A7A7A">
                <a:alpha val="6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34"/>
            <p:cNvSpPr/>
            <p:nvPr/>
          </p:nvSpPr>
          <p:spPr>
            <a:xfrm>
              <a:off x="482288" y="3014151"/>
              <a:ext cx="83113" cy="98877"/>
            </a:xfrm>
            <a:custGeom>
              <a:rect b="b" l="l" r="r" t="t"/>
              <a:pathLst>
                <a:path extrusionOk="0" h="1405" w="1181">
                  <a:moveTo>
                    <a:pt x="1068" y="618"/>
                  </a:moveTo>
                  <a:cubicBezTo>
                    <a:pt x="1180" y="1404"/>
                    <a:pt x="1" y="1404"/>
                    <a:pt x="57" y="618"/>
                  </a:cubicBezTo>
                  <a:cubicBezTo>
                    <a:pt x="169" y="0"/>
                    <a:pt x="1012" y="0"/>
                    <a:pt x="1068" y="61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34"/>
            <p:cNvSpPr/>
            <p:nvPr/>
          </p:nvSpPr>
          <p:spPr>
            <a:xfrm>
              <a:off x="482288" y="3029915"/>
              <a:ext cx="79172" cy="59397"/>
            </a:xfrm>
            <a:custGeom>
              <a:rect b="b" l="l" r="r" t="t"/>
              <a:pathLst>
                <a:path extrusionOk="0" h="844" w="1125">
                  <a:moveTo>
                    <a:pt x="225" y="57"/>
                  </a:moveTo>
                  <a:cubicBezTo>
                    <a:pt x="338" y="1"/>
                    <a:pt x="394" y="1"/>
                    <a:pt x="506" y="1"/>
                  </a:cubicBezTo>
                  <a:cubicBezTo>
                    <a:pt x="899" y="1"/>
                    <a:pt x="1124" y="450"/>
                    <a:pt x="956" y="787"/>
                  </a:cubicBezTo>
                  <a:cubicBezTo>
                    <a:pt x="843" y="843"/>
                    <a:pt x="787" y="843"/>
                    <a:pt x="675" y="843"/>
                  </a:cubicBezTo>
                  <a:cubicBezTo>
                    <a:pt x="282" y="843"/>
                    <a:pt x="1" y="394"/>
                    <a:pt x="225" y="57"/>
                  </a:cubicBezTo>
                  <a:close/>
                </a:path>
              </a:pathLst>
            </a:custGeom>
            <a:solidFill>
              <a:srgbClr val="7A7A7A">
                <a:alpha val="6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5" name="Google Shape;7005;p34"/>
          <p:cNvGrpSpPr/>
          <p:nvPr/>
        </p:nvGrpSpPr>
        <p:grpSpPr>
          <a:xfrm>
            <a:off x="8231129" y="4410538"/>
            <a:ext cx="230087" cy="393387"/>
            <a:chOff x="1267792" y="5309150"/>
            <a:chExt cx="230087" cy="393387"/>
          </a:xfrm>
        </p:grpSpPr>
        <p:sp>
          <p:nvSpPr>
            <p:cNvPr id="7006" name="Google Shape;7006;p34"/>
            <p:cNvSpPr/>
            <p:nvPr/>
          </p:nvSpPr>
          <p:spPr>
            <a:xfrm>
              <a:off x="1267792" y="5309150"/>
              <a:ext cx="230087" cy="393387"/>
            </a:xfrm>
            <a:custGeom>
              <a:rect b="b" l="l" r="r" t="t"/>
              <a:pathLst>
                <a:path extrusionOk="0" h="5955" w="3483">
                  <a:moveTo>
                    <a:pt x="3483" y="1"/>
                  </a:moveTo>
                  <a:lnTo>
                    <a:pt x="3483" y="5954"/>
                  </a:lnTo>
                  <a:lnTo>
                    <a:pt x="0" y="5954"/>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34"/>
            <p:cNvSpPr/>
            <p:nvPr/>
          </p:nvSpPr>
          <p:spPr>
            <a:xfrm>
              <a:off x="1416227" y="5309150"/>
              <a:ext cx="81650" cy="393387"/>
            </a:xfrm>
            <a:custGeom>
              <a:rect b="b" l="l" r="r" t="t"/>
              <a:pathLst>
                <a:path extrusionOk="0" h="5955" w="1236">
                  <a:moveTo>
                    <a:pt x="1236" y="1"/>
                  </a:moveTo>
                  <a:lnTo>
                    <a:pt x="1236" y="5954"/>
                  </a:lnTo>
                  <a:lnTo>
                    <a:pt x="0" y="5954"/>
                  </a:lnTo>
                  <a:lnTo>
                    <a:pt x="0" y="1"/>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34"/>
            <p:cNvSpPr/>
            <p:nvPr/>
          </p:nvSpPr>
          <p:spPr>
            <a:xfrm>
              <a:off x="1312316" y="5309150"/>
              <a:ext cx="44591" cy="393387"/>
            </a:xfrm>
            <a:custGeom>
              <a:rect b="b" l="l" r="r" t="t"/>
              <a:pathLst>
                <a:path extrusionOk="0" h="5955" w="675">
                  <a:moveTo>
                    <a:pt x="674" y="1"/>
                  </a:moveTo>
                  <a:lnTo>
                    <a:pt x="674" y="5954"/>
                  </a:lnTo>
                  <a:lnTo>
                    <a:pt x="0" y="5954"/>
                  </a:lnTo>
                  <a:lnTo>
                    <a:pt x="0" y="1"/>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9" name="Google Shape;7009;p34"/>
          <p:cNvGrpSpPr/>
          <p:nvPr/>
        </p:nvGrpSpPr>
        <p:grpSpPr>
          <a:xfrm>
            <a:off x="5904950" y="12813"/>
            <a:ext cx="1826977" cy="1978320"/>
            <a:chOff x="6900550" y="0"/>
            <a:chExt cx="1826977" cy="1978320"/>
          </a:xfrm>
        </p:grpSpPr>
        <p:sp>
          <p:nvSpPr>
            <p:cNvPr id="7010" name="Google Shape;7010;p34"/>
            <p:cNvSpPr/>
            <p:nvPr/>
          </p:nvSpPr>
          <p:spPr>
            <a:xfrm>
              <a:off x="7560428" y="392485"/>
              <a:ext cx="241041" cy="38227"/>
            </a:xfrm>
            <a:custGeom>
              <a:rect b="b" l="l" r="r" t="t"/>
              <a:pathLst>
                <a:path extrusionOk="0" h="625" w="3941">
                  <a:moveTo>
                    <a:pt x="0" y="625"/>
                  </a:moveTo>
                  <a:lnTo>
                    <a:pt x="3941" y="625"/>
                  </a:lnTo>
                  <a:lnTo>
                    <a:pt x="3769" y="0"/>
                  </a:lnTo>
                  <a:lnTo>
                    <a:pt x="1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34"/>
            <p:cNvSpPr/>
            <p:nvPr/>
          </p:nvSpPr>
          <p:spPr>
            <a:xfrm>
              <a:off x="7560428" y="240983"/>
              <a:ext cx="241041" cy="36942"/>
            </a:xfrm>
            <a:custGeom>
              <a:rect b="b" l="l" r="r" t="t"/>
              <a:pathLst>
                <a:path extrusionOk="0" h="604" w="3941">
                  <a:moveTo>
                    <a:pt x="0" y="604"/>
                  </a:moveTo>
                  <a:lnTo>
                    <a:pt x="3941" y="604"/>
                  </a:lnTo>
                  <a:lnTo>
                    <a:pt x="3769" y="1"/>
                  </a:lnTo>
                  <a:lnTo>
                    <a:pt x="17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34"/>
            <p:cNvSpPr/>
            <p:nvPr/>
          </p:nvSpPr>
          <p:spPr>
            <a:xfrm>
              <a:off x="7560428" y="354257"/>
              <a:ext cx="241041" cy="38288"/>
            </a:xfrm>
            <a:custGeom>
              <a:rect b="b" l="l" r="r" t="t"/>
              <a:pathLst>
                <a:path extrusionOk="0" h="626" w="3941">
                  <a:moveTo>
                    <a:pt x="0" y="1"/>
                  </a:moveTo>
                  <a:lnTo>
                    <a:pt x="3941" y="1"/>
                  </a:lnTo>
                  <a:lnTo>
                    <a:pt x="3769" y="625"/>
                  </a:lnTo>
                  <a:lnTo>
                    <a:pt x="172" y="625"/>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34"/>
            <p:cNvSpPr/>
            <p:nvPr/>
          </p:nvSpPr>
          <p:spPr>
            <a:xfrm>
              <a:off x="7560428" y="277865"/>
              <a:ext cx="241041" cy="38288"/>
            </a:xfrm>
            <a:custGeom>
              <a:rect b="b" l="l" r="r" t="t"/>
              <a:pathLst>
                <a:path extrusionOk="0" h="626" w="3941">
                  <a:moveTo>
                    <a:pt x="0" y="1"/>
                  </a:moveTo>
                  <a:lnTo>
                    <a:pt x="3941" y="1"/>
                  </a:lnTo>
                  <a:lnTo>
                    <a:pt x="3769" y="625"/>
                  </a:lnTo>
                  <a:lnTo>
                    <a:pt x="172" y="625"/>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34"/>
            <p:cNvSpPr/>
            <p:nvPr/>
          </p:nvSpPr>
          <p:spPr>
            <a:xfrm>
              <a:off x="7560428" y="202817"/>
              <a:ext cx="241041" cy="38227"/>
            </a:xfrm>
            <a:custGeom>
              <a:rect b="b" l="l" r="r" t="t"/>
              <a:pathLst>
                <a:path extrusionOk="0" h="625" w="3941">
                  <a:moveTo>
                    <a:pt x="0" y="0"/>
                  </a:moveTo>
                  <a:lnTo>
                    <a:pt x="3941" y="0"/>
                  </a:lnTo>
                  <a:lnTo>
                    <a:pt x="3769" y="625"/>
                  </a:lnTo>
                  <a:lnTo>
                    <a:pt x="172" y="625"/>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34"/>
            <p:cNvSpPr/>
            <p:nvPr/>
          </p:nvSpPr>
          <p:spPr>
            <a:xfrm>
              <a:off x="7560428" y="316092"/>
              <a:ext cx="241041" cy="38227"/>
            </a:xfrm>
            <a:custGeom>
              <a:rect b="b" l="l" r="r" t="t"/>
              <a:pathLst>
                <a:path extrusionOk="0" h="625" w="3941">
                  <a:moveTo>
                    <a:pt x="0" y="625"/>
                  </a:moveTo>
                  <a:lnTo>
                    <a:pt x="3941" y="625"/>
                  </a:lnTo>
                  <a:lnTo>
                    <a:pt x="3769" y="0"/>
                  </a:lnTo>
                  <a:lnTo>
                    <a:pt x="1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34"/>
            <p:cNvSpPr/>
            <p:nvPr/>
          </p:nvSpPr>
          <p:spPr>
            <a:xfrm>
              <a:off x="7913401" y="392485"/>
              <a:ext cx="241041" cy="38227"/>
            </a:xfrm>
            <a:custGeom>
              <a:rect b="b" l="l" r="r" t="t"/>
              <a:pathLst>
                <a:path extrusionOk="0" h="625" w="3941">
                  <a:moveTo>
                    <a:pt x="0" y="625"/>
                  </a:moveTo>
                  <a:lnTo>
                    <a:pt x="3941" y="625"/>
                  </a:lnTo>
                  <a:lnTo>
                    <a:pt x="3790" y="0"/>
                  </a:lnTo>
                  <a:lnTo>
                    <a:pt x="19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34"/>
            <p:cNvSpPr/>
            <p:nvPr/>
          </p:nvSpPr>
          <p:spPr>
            <a:xfrm>
              <a:off x="7913401" y="240983"/>
              <a:ext cx="241041" cy="36942"/>
            </a:xfrm>
            <a:custGeom>
              <a:rect b="b" l="l" r="r" t="t"/>
              <a:pathLst>
                <a:path extrusionOk="0" h="604" w="3941">
                  <a:moveTo>
                    <a:pt x="0" y="604"/>
                  </a:moveTo>
                  <a:lnTo>
                    <a:pt x="3941" y="604"/>
                  </a:lnTo>
                  <a:lnTo>
                    <a:pt x="3790" y="1"/>
                  </a:lnTo>
                  <a:lnTo>
                    <a:pt x="19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34"/>
            <p:cNvSpPr/>
            <p:nvPr/>
          </p:nvSpPr>
          <p:spPr>
            <a:xfrm>
              <a:off x="7913401" y="354257"/>
              <a:ext cx="241041" cy="38288"/>
            </a:xfrm>
            <a:custGeom>
              <a:rect b="b" l="l" r="r" t="t"/>
              <a:pathLst>
                <a:path extrusionOk="0" h="626" w="3941">
                  <a:moveTo>
                    <a:pt x="0" y="1"/>
                  </a:moveTo>
                  <a:lnTo>
                    <a:pt x="3941" y="1"/>
                  </a:lnTo>
                  <a:lnTo>
                    <a:pt x="3790" y="625"/>
                  </a:lnTo>
                  <a:lnTo>
                    <a:pt x="194" y="625"/>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34"/>
            <p:cNvSpPr/>
            <p:nvPr/>
          </p:nvSpPr>
          <p:spPr>
            <a:xfrm>
              <a:off x="7913401" y="277865"/>
              <a:ext cx="241041" cy="38288"/>
            </a:xfrm>
            <a:custGeom>
              <a:rect b="b" l="l" r="r" t="t"/>
              <a:pathLst>
                <a:path extrusionOk="0" h="626" w="3941">
                  <a:moveTo>
                    <a:pt x="0" y="1"/>
                  </a:moveTo>
                  <a:lnTo>
                    <a:pt x="3941" y="1"/>
                  </a:lnTo>
                  <a:lnTo>
                    <a:pt x="3790" y="625"/>
                  </a:lnTo>
                  <a:lnTo>
                    <a:pt x="194" y="625"/>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34"/>
            <p:cNvSpPr/>
            <p:nvPr/>
          </p:nvSpPr>
          <p:spPr>
            <a:xfrm>
              <a:off x="7913401" y="202817"/>
              <a:ext cx="241041" cy="38227"/>
            </a:xfrm>
            <a:custGeom>
              <a:rect b="b" l="l" r="r" t="t"/>
              <a:pathLst>
                <a:path extrusionOk="0" h="625" w="3941">
                  <a:moveTo>
                    <a:pt x="0" y="0"/>
                  </a:moveTo>
                  <a:lnTo>
                    <a:pt x="3941" y="0"/>
                  </a:lnTo>
                  <a:lnTo>
                    <a:pt x="3790" y="625"/>
                  </a:lnTo>
                  <a:lnTo>
                    <a:pt x="194" y="625"/>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34"/>
            <p:cNvSpPr/>
            <p:nvPr/>
          </p:nvSpPr>
          <p:spPr>
            <a:xfrm>
              <a:off x="7914686" y="316092"/>
              <a:ext cx="241103" cy="38227"/>
            </a:xfrm>
            <a:custGeom>
              <a:rect b="b" l="l" r="r" t="t"/>
              <a:pathLst>
                <a:path extrusionOk="0" h="625" w="3942">
                  <a:moveTo>
                    <a:pt x="1" y="625"/>
                  </a:moveTo>
                  <a:lnTo>
                    <a:pt x="3941" y="625"/>
                  </a:lnTo>
                  <a:lnTo>
                    <a:pt x="3791" y="0"/>
                  </a:lnTo>
                  <a:lnTo>
                    <a:pt x="19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34"/>
            <p:cNvSpPr/>
            <p:nvPr/>
          </p:nvSpPr>
          <p:spPr>
            <a:xfrm>
              <a:off x="7310148" y="68442"/>
              <a:ext cx="1102454" cy="163426"/>
            </a:xfrm>
            <a:custGeom>
              <a:rect b="b" l="l" r="r" t="t"/>
              <a:pathLst>
                <a:path extrusionOk="0" h="2672" w="18025">
                  <a:moveTo>
                    <a:pt x="9023" y="2671"/>
                  </a:moveTo>
                  <a:cubicBezTo>
                    <a:pt x="4523" y="2671"/>
                    <a:pt x="776" y="1530"/>
                    <a:pt x="1" y="1"/>
                  </a:cubicBezTo>
                  <a:lnTo>
                    <a:pt x="18025" y="1"/>
                  </a:lnTo>
                  <a:cubicBezTo>
                    <a:pt x="17249" y="1530"/>
                    <a:pt x="13502" y="2671"/>
                    <a:pt x="9023" y="26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34"/>
            <p:cNvSpPr/>
            <p:nvPr/>
          </p:nvSpPr>
          <p:spPr>
            <a:xfrm>
              <a:off x="7310148" y="68442"/>
              <a:ext cx="974686" cy="118594"/>
            </a:xfrm>
            <a:custGeom>
              <a:rect b="b" l="l" r="r" t="t"/>
              <a:pathLst>
                <a:path extrusionOk="0" h="1939" w="15936">
                  <a:moveTo>
                    <a:pt x="905" y="927"/>
                  </a:moveTo>
                  <a:cubicBezTo>
                    <a:pt x="517" y="690"/>
                    <a:pt x="216" y="388"/>
                    <a:pt x="1" y="1"/>
                  </a:cubicBezTo>
                  <a:lnTo>
                    <a:pt x="15936" y="1"/>
                  </a:lnTo>
                  <a:cubicBezTo>
                    <a:pt x="14493" y="1142"/>
                    <a:pt x="11284" y="1939"/>
                    <a:pt x="7537" y="1939"/>
                  </a:cubicBezTo>
                  <a:cubicBezTo>
                    <a:pt x="4932" y="1939"/>
                    <a:pt x="2563" y="1551"/>
                    <a:pt x="905" y="9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34"/>
            <p:cNvSpPr/>
            <p:nvPr/>
          </p:nvSpPr>
          <p:spPr>
            <a:xfrm>
              <a:off x="7308803" y="0"/>
              <a:ext cx="1103800" cy="68502"/>
            </a:xfrm>
            <a:custGeom>
              <a:rect b="b" l="l" r="r" t="t"/>
              <a:pathLst>
                <a:path extrusionOk="0" h="1120" w="18047">
                  <a:moveTo>
                    <a:pt x="1" y="0"/>
                  </a:moveTo>
                  <a:lnTo>
                    <a:pt x="1" y="1120"/>
                  </a:lnTo>
                  <a:lnTo>
                    <a:pt x="18047" y="1120"/>
                  </a:lnTo>
                  <a:lnTo>
                    <a:pt x="180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34"/>
            <p:cNvSpPr/>
            <p:nvPr/>
          </p:nvSpPr>
          <p:spPr>
            <a:xfrm>
              <a:off x="7462934" y="429366"/>
              <a:ext cx="795602" cy="359636"/>
            </a:xfrm>
            <a:custGeom>
              <a:rect b="b" l="l" r="r" t="t"/>
              <a:pathLst>
                <a:path extrusionOk="0" h="5880" w="13008">
                  <a:moveTo>
                    <a:pt x="1357" y="0"/>
                  </a:moveTo>
                  <a:lnTo>
                    <a:pt x="11672" y="0"/>
                  </a:lnTo>
                  <a:cubicBezTo>
                    <a:pt x="12404" y="0"/>
                    <a:pt x="13007" y="1314"/>
                    <a:pt x="13007" y="2950"/>
                  </a:cubicBezTo>
                  <a:lnTo>
                    <a:pt x="13007" y="2950"/>
                  </a:lnTo>
                  <a:cubicBezTo>
                    <a:pt x="13007" y="4565"/>
                    <a:pt x="12404" y="5879"/>
                    <a:pt x="11672" y="5879"/>
                  </a:cubicBezTo>
                  <a:lnTo>
                    <a:pt x="1357" y="5879"/>
                  </a:lnTo>
                  <a:cubicBezTo>
                    <a:pt x="625" y="5879"/>
                    <a:pt x="0" y="4565"/>
                    <a:pt x="0" y="2950"/>
                  </a:cubicBezTo>
                  <a:lnTo>
                    <a:pt x="0" y="2950"/>
                  </a:lnTo>
                  <a:cubicBezTo>
                    <a:pt x="0" y="1335"/>
                    <a:pt x="603" y="0"/>
                    <a:pt x="13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34"/>
            <p:cNvSpPr/>
            <p:nvPr/>
          </p:nvSpPr>
          <p:spPr>
            <a:xfrm>
              <a:off x="7506421" y="476767"/>
              <a:ext cx="752115" cy="312235"/>
            </a:xfrm>
            <a:custGeom>
              <a:rect b="b" l="l" r="r" t="t"/>
              <a:pathLst>
                <a:path extrusionOk="0" h="5105" w="12297">
                  <a:moveTo>
                    <a:pt x="11865" y="22"/>
                  </a:moveTo>
                  <a:cubicBezTo>
                    <a:pt x="12167" y="711"/>
                    <a:pt x="12296" y="1422"/>
                    <a:pt x="12296" y="2154"/>
                  </a:cubicBezTo>
                  <a:lnTo>
                    <a:pt x="12296" y="2154"/>
                  </a:lnTo>
                  <a:cubicBezTo>
                    <a:pt x="12296" y="3769"/>
                    <a:pt x="11693" y="5104"/>
                    <a:pt x="10939" y="5104"/>
                  </a:cubicBezTo>
                  <a:lnTo>
                    <a:pt x="646" y="5104"/>
                  </a:lnTo>
                  <a:cubicBezTo>
                    <a:pt x="560" y="5104"/>
                    <a:pt x="495" y="5104"/>
                    <a:pt x="431" y="5061"/>
                  </a:cubicBezTo>
                  <a:cubicBezTo>
                    <a:pt x="129" y="4393"/>
                    <a:pt x="0" y="3661"/>
                    <a:pt x="22" y="2929"/>
                  </a:cubicBezTo>
                  <a:lnTo>
                    <a:pt x="22" y="2929"/>
                  </a:lnTo>
                  <a:cubicBezTo>
                    <a:pt x="22" y="1314"/>
                    <a:pt x="603" y="0"/>
                    <a:pt x="1357" y="0"/>
                  </a:cubicBezTo>
                  <a:lnTo>
                    <a:pt x="11672" y="0"/>
                  </a:lnTo>
                  <a:cubicBezTo>
                    <a:pt x="11736" y="0"/>
                    <a:pt x="11822" y="0"/>
                    <a:pt x="11887" y="22"/>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34"/>
            <p:cNvSpPr/>
            <p:nvPr/>
          </p:nvSpPr>
          <p:spPr>
            <a:xfrm>
              <a:off x="7506421" y="476767"/>
              <a:ext cx="729730" cy="280614"/>
            </a:xfrm>
            <a:custGeom>
              <a:rect b="b" l="l" r="r" t="t"/>
              <a:pathLst>
                <a:path extrusionOk="0" h="4588" w="11931">
                  <a:moveTo>
                    <a:pt x="237" y="4587"/>
                  </a:moveTo>
                  <a:cubicBezTo>
                    <a:pt x="86" y="4049"/>
                    <a:pt x="0" y="3489"/>
                    <a:pt x="22" y="2929"/>
                  </a:cubicBezTo>
                  <a:lnTo>
                    <a:pt x="22" y="2929"/>
                  </a:lnTo>
                  <a:cubicBezTo>
                    <a:pt x="22" y="1314"/>
                    <a:pt x="603" y="0"/>
                    <a:pt x="1357" y="0"/>
                  </a:cubicBezTo>
                  <a:lnTo>
                    <a:pt x="11693" y="0"/>
                  </a:lnTo>
                  <a:cubicBezTo>
                    <a:pt x="11844" y="539"/>
                    <a:pt x="11930" y="1077"/>
                    <a:pt x="11930" y="1637"/>
                  </a:cubicBezTo>
                  <a:lnTo>
                    <a:pt x="11930" y="1637"/>
                  </a:lnTo>
                  <a:cubicBezTo>
                    <a:pt x="11930" y="3252"/>
                    <a:pt x="11327" y="4587"/>
                    <a:pt x="10573" y="4587"/>
                  </a:cubicBezTo>
                  <a:lnTo>
                    <a:pt x="237" y="4587"/>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34"/>
            <p:cNvSpPr/>
            <p:nvPr/>
          </p:nvSpPr>
          <p:spPr>
            <a:xfrm>
              <a:off x="6900550" y="1552813"/>
              <a:ext cx="795612" cy="425508"/>
            </a:xfrm>
            <a:custGeom>
              <a:rect b="b" l="l" r="r" t="t"/>
              <a:pathLst>
                <a:path extrusionOk="0" h="6957" w="10424">
                  <a:moveTo>
                    <a:pt x="10423" y="1"/>
                  </a:moveTo>
                  <a:lnTo>
                    <a:pt x="0" y="3834"/>
                  </a:lnTo>
                  <a:lnTo>
                    <a:pt x="0" y="6181"/>
                  </a:lnTo>
                  <a:lnTo>
                    <a:pt x="1056" y="6913"/>
                  </a:lnTo>
                  <a:cubicBezTo>
                    <a:pt x="1099" y="6956"/>
                    <a:pt x="1185" y="6956"/>
                    <a:pt x="1228" y="6913"/>
                  </a:cubicBezTo>
                  <a:cubicBezTo>
                    <a:pt x="1293" y="6870"/>
                    <a:pt x="1293" y="6806"/>
                    <a:pt x="1271" y="6741"/>
                  </a:cubicBezTo>
                  <a:lnTo>
                    <a:pt x="819" y="6009"/>
                  </a:lnTo>
                  <a:lnTo>
                    <a:pt x="819" y="4932"/>
                  </a:lnTo>
                  <a:lnTo>
                    <a:pt x="10402" y="2090"/>
                  </a:lnTo>
                  <a:lnTo>
                    <a:pt x="10402" y="22"/>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34"/>
            <p:cNvSpPr/>
            <p:nvPr/>
          </p:nvSpPr>
          <p:spPr>
            <a:xfrm>
              <a:off x="6925204" y="1577888"/>
              <a:ext cx="770959" cy="400431"/>
            </a:xfrm>
            <a:custGeom>
              <a:rect b="b" l="l" r="r" t="t"/>
              <a:pathLst>
                <a:path extrusionOk="0" h="6547" w="10101">
                  <a:moveTo>
                    <a:pt x="1" y="5987"/>
                  </a:moveTo>
                  <a:lnTo>
                    <a:pt x="733" y="6503"/>
                  </a:lnTo>
                  <a:cubicBezTo>
                    <a:pt x="797" y="6546"/>
                    <a:pt x="862" y="6546"/>
                    <a:pt x="926" y="6503"/>
                  </a:cubicBezTo>
                  <a:cubicBezTo>
                    <a:pt x="970" y="6460"/>
                    <a:pt x="991" y="6396"/>
                    <a:pt x="948" y="6331"/>
                  </a:cubicBezTo>
                  <a:lnTo>
                    <a:pt x="517" y="5599"/>
                  </a:lnTo>
                  <a:lnTo>
                    <a:pt x="517" y="4522"/>
                  </a:lnTo>
                  <a:lnTo>
                    <a:pt x="10100" y="1680"/>
                  </a:lnTo>
                  <a:lnTo>
                    <a:pt x="10100" y="0"/>
                  </a:lnTo>
                  <a:lnTo>
                    <a:pt x="1" y="3704"/>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34"/>
            <p:cNvSpPr/>
            <p:nvPr/>
          </p:nvSpPr>
          <p:spPr>
            <a:xfrm>
              <a:off x="8010825" y="1552813"/>
              <a:ext cx="716702" cy="425508"/>
            </a:xfrm>
            <a:custGeom>
              <a:rect b="b" l="l" r="r" t="t"/>
              <a:pathLst>
                <a:path extrusionOk="0" h="6957" w="10424">
                  <a:moveTo>
                    <a:pt x="1" y="1"/>
                  </a:moveTo>
                  <a:lnTo>
                    <a:pt x="10423" y="3834"/>
                  </a:lnTo>
                  <a:lnTo>
                    <a:pt x="10423" y="6181"/>
                  </a:lnTo>
                  <a:lnTo>
                    <a:pt x="9368" y="6913"/>
                  </a:lnTo>
                  <a:cubicBezTo>
                    <a:pt x="9303" y="6956"/>
                    <a:pt x="9239" y="6956"/>
                    <a:pt x="9174" y="6913"/>
                  </a:cubicBezTo>
                  <a:cubicBezTo>
                    <a:pt x="9131" y="6870"/>
                    <a:pt x="9110" y="6806"/>
                    <a:pt x="9153" y="6741"/>
                  </a:cubicBezTo>
                  <a:lnTo>
                    <a:pt x="9583" y="6009"/>
                  </a:lnTo>
                  <a:lnTo>
                    <a:pt x="9583" y="4932"/>
                  </a:lnTo>
                  <a:lnTo>
                    <a:pt x="1" y="2068"/>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34"/>
            <p:cNvSpPr/>
            <p:nvPr/>
          </p:nvSpPr>
          <p:spPr>
            <a:xfrm>
              <a:off x="8010825" y="1579172"/>
              <a:ext cx="716702" cy="396516"/>
            </a:xfrm>
            <a:custGeom>
              <a:rect b="b" l="l" r="r" t="t"/>
              <a:pathLst>
                <a:path extrusionOk="0" h="6483" w="10424">
                  <a:moveTo>
                    <a:pt x="10423" y="3726"/>
                  </a:moveTo>
                  <a:lnTo>
                    <a:pt x="10423" y="5750"/>
                  </a:lnTo>
                  <a:lnTo>
                    <a:pt x="9368" y="6482"/>
                  </a:lnTo>
                  <a:lnTo>
                    <a:pt x="9777" y="5793"/>
                  </a:lnTo>
                  <a:lnTo>
                    <a:pt x="9777" y="4889"/>
                  </a:lnTo>
                  <a:lnTo>
                    <a:pt x="9583" y="4738"/>
                  </a:lnTo>
                  <a:lnTo>
                    <a:pt x="9583" y="4480"/>
                  </a:lnTo>
                  <a:lnTo>
                    <a:pt x="1" y="1637"/>
                  </a:lnTo>
                  <a:lnTo>
                    <a:pt x="1" y="1"/>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34"/>
            <p:cNvSpPr/>
            <p:nvPr/>
          </p:nvSpPr>
          <p:spPr>
            <a:xfrm>
              <a:off x="7694743" y="1521252"/>
              <a:ext cx="317495" cy="172601"/>
            </a:xfrm>
            <a:custGeom>
              <a:rect b="b" l="l" r="r" t="t"/>
              <a:pathLst>
                <a:path extrusionOk="0" h="2822" w="5191">
                  <a:moveTo>
                    <a:pt x="1" y="0"/>
                  </a:moveTo>
                  <a:lnTo>
                    <a:pt x="5190" y="0"/>
                  </a:lnTo>
                  <a:lnTo>
                    <a:pt x="5190" y="2821"/>
                  </a:lnTo>
                  <a:lnTo>
                    <a:pt x="1" y="282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34"/>
            <p:cNvSpPr/>
            <p:nvPr/>
          </p:nvSpPr>
          <p:spPr>
            <a:xfrm>
              <a:off x="7709238" y="1533057"/>
              <a:ext cx="302999" cy="160796"/>
            </a:xfrm>
            <a:custGeom>
              <a:rect b="b" l="l" r="r" t="t"/>
              <a:pathLst>
                <a:path extrusionOk="0" h="2629" w="4954">
                  <a:moveTo>
                    <a:pt x="4953" y="1"/>
                  </a:moveTo>
                  <a:lnTo>
                    <a:pt x="4953" y="2628"/>
                  </a:lnTo>
                  <a:lnTo>
                    <a:pt x="0" y="2628"/>
                  </a:lnTo>
                  <a:lnTo>
                    <a:pt x="0" y="1"/>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34"/>
            <p:cNvSpPr/>
            <p:nvPr/>
          </p:nvSpPr>
          <p:spPr>
            <a:xfrm>
              <a:off x="7748750" y="1293358"/>
              <a:ext cx="210766" cy="227953"/>
            </a:xfrm>
            <a:custGeom>
              <a:rect b="b" l="l" r="r" t="t"/>
              <a:pathLst>
                <a:path extrusionOk="0" h="3727" w="3446">
                  <a:moveTo>
                    <a:pt x="0" y="1"/>
                  </a:moveTo>
                  <a:lnTo>
                    <a:pt x="3446" y="1"/>
                  </a:lnTo>
                  <a:lnTo>
                    <a:pt x="3446" y="3726"/>
                  </a:lnTo>
                  <a:lnTo>
                    <a:pt x="0" y="372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34"/>
            <p:cNvSpPr/>
            <p:nvPr/>
          </p:nvSpPr>
          <p:spPr>
            <a:xfrm>
              <a:off x="7804041" y="770473"/>
              <a:ext cx="100184" cy="522939"/>
            </a:xfrm>
            <a:custGeom>
              <a:rect b="b" l="l" r="r" t="t"/>
              <a:pathLst>
                <a:path extrusionOk="0" h="8550" w="1638">
                  <a:moveTo>
                    <a:pt x="1" y="1"/>
                  </a:moveTo>
                  <a:lnTo>
                    <a:pt x="1637" y="1"/>
                  </a:lnTo>
                  <a:lnTo>
                    <a:pt x="1637" y="8550"/>
                  </a:lnTo>
                  <a:lnTo>
                    <a:pt x="1" y="855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34"/>
            <p:cNvSpPr/>
            <p:nvPr/>
          </p:nvSpPr>
          <p:spPr>
            <a:xfrm>
              <a:off x="7804041" y="770473"/>
              <a:ext cx="100184" cy="425508"/>
            </a:xfrm>
            <a:custGeom>
              <a:rect b="b" l="l" r="r" t="t"/>
              <a:pathLst>
                <a:path extrusionOk="0" h="6957" w="1638">
                  <a:moveTo>
                    <a:pt x="1" y="1"/>
                  </a:moveTo>
                  <a:lnTo>
                    <a:pt x="1637" y="1"/>
                  </a:lnTo>
                  <a:lnTo>
                    <a:pt x="1637" y="6956"/>
                  </a:lnTo>
                  <a:cubicBezTo>
                    <a:pt x="1551" y="6956"/>
                    <a:pt x="1465" y="6956"/>
                    <a:pt x="1379" y="6956"/>
                  </a:cubicBezTo>
                  <a:lnTo>
                    <a:pt x="1379" y="6956"/>
                  </a:lnTo>
                  <a:cubicBezTo>
                    <a:pt x="884" y="6956"/>
                    <a:pt x="388" y="6762"/>
                    <a:pt x="1" y="6439"/>
                  </a:cubicBezTo>
                  <a:lnTo>
                    <a:pt x="1" y="1"/>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34"/>
            <p:cNvSpPr/>
            <p:nvPr/>
          </p:nvSpPr>
          <p:spPr>
            <a:xfrm>
              <a:off x="7680247" y="412240"/>
              <a:ext cx="384651" cy="734990"/>
            </a:xfrm>
            <a:custGeom>
              <a:rect b="b" l="l" r="r" t="t"/>
              <a:pathLst>
                <a:path extrusionOk="0" h="12017" w="6289">
                  <a:moveTo>
                    <a:pt x="6267" y="3166"/>
                  </a:moveTo>
                  <a:lnTo>
                    <a:pt x="5427" y="9691"/>
                  </a:lnTo>
                  <a:cubicBezTo>
                    <a:pt x="5277" y="10961"/>
                    <a:pt x="4351" y="12016"/>
                    <a:pt x="3080" y="12016"/>
                  </a:cubicBezTo>
                  <a:lnTo>
                    <a:pt x="3080" y="12016"/>
                  </a:lnTo>
                  <a:cubicBezTo>
                    <a:pt x="1788" y="12016"/>
                    <a:pt x="905" y="10940"/>
                    <a:pt x="754" y="9669"/>
                  </a:cubicBezTo>
                  <a:lnTo>
                    <a:pt x="1" y="3123"/>
                  </a:lnTo>
                  <a:cubicBezTo>
                    <a:pt x="22" y="1400"/>
                    <a:pt x="1443" y="0"/>
                    <a:pt x="3166" y="0"/>
                  </a:cubicBezTo>
                  <a:lnTo>
                    <a:pt x="3166" y="0"/>
                  </a:lnTo>
                  <a:cubicBezTo>
                    <a:pt x="4889" y="22"/>
                    <a:pt x="6289" y="1443"/>
                    <a:pt x="6267" y="316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34"/>
            <p:cNvSpPr/>
            <p:nvPr/>
          </p:nvSpPr>
          <p:spPr>
            <a:xfrm>
              <a:off x="7663121" y="417500"/>
              <a:ext cx="383367" cy="734990"/>
            </a:xfrm>
            <a:custGeom>
              <a:rect b="b" l="l" r="r" t="t"/>
              <a:pathLst>
                <a:path extrusionOk="0" h="12017" w="6268">
                  <a:moveTo>
                    <a:pt x="6267" y="3166"/>
                  </a:moveTo>
                  <a:lnTo>
                    <a:pt x="5427" y="9691"/>
                  </a:lnTo>
                  <a:cubicBezTo>
                    <a:pt x="5255" y="10961"/>
                    <a:pt x="4351" y="12016"/>
                    <a:pt x="3059" y="12016"/>
                  </a:cubicBezTo>
                  <a:lnTo>
                    <a:pt x="3059" y="12016"/>
                  </a:lnTo>
                  <a:cubicBezTo>
                    <a:pt x="1788" y="12016"/>
                    <a:pt x="884" y="10940"/>
                    <a:pt x="754" y="9669"/>
                  </a:cubicBezTo>
                  <a:lnTo>
                    <a:pt x="1" y="3123"/>
                  </a:lnTo>
                  <a:cubicBezTo>
                    <a:pt x="22" y="1400"/>
                    <a:pt x="1422" y="0"/>
                    <a:pt x="3145" y="0"/>
                  </a:cubicBezTo>
                  <a:lnTo>
                    <a:pt x="3145" y="0"/>
                  </a:lnTo>
                  <a:cubicBezTo>
                    <a:pt x="4889" y="22"/>
                    <a:pt x="6267" y="1443"/>
                    <a:pt x="6267" y="316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34"/>
            <p:cNvSpPr/>
            <p:nvPr/>
          </p:nvSpPr>
          <p:spPr>
            <a:xfrm>
              <a:off x="7680247" y="428020"/>
              <a:ext cx="366241" cy="724470"/>
            </a:xfrm>
            <a:custGeom>
              <a:rect b="b" l="l" r="r" t="t"/>
              <a:pathLst>
                <a:path extrusionOk="0" h="11845" w="5988">
                  <a:moveTo>
                    <a:pt x="5987" y="2994"/>
                  </a:moveTo>
                  <a:lnTo>
                    <a:pt x="5147" y="9519"/>
                  </a:lnTo>
                  <a:cubicBezTo>
                    <a:pt x="4975" y="10789"/>
                    <a:pt x="4071" y="11844"/>
                    <a:pt x="2779" y="11844"/>
                  </a:cubicBezTo>
                  <a:lnTo>
                    <a:pt x="2779" y="11844"/>
                  </a:lnTo>
                  <a:cubicBezTo>
                    <a:pt x="2434" y="11844"/>
                    <a:pt x="2111" y="11758"/>
                    <a:pt x="1810" y="11608"/>
                  </a:cubicBezTo>
                  <a:cubicBezTo>
                    <a:pt x="1207" y="11134"/>
                    <a:pt x="819" y="10423"/>
                    <a:pt x="754" y="9670"/>
                  </a:cubicBezTo>
                  <a:lnTo>
                    <a:pt x="1" y="3123"/>
                  </a:lnTo>
                  <a:cubicBezTo>
                    <a:pt x="22" y="1400"/>
                    <a:pt x="1443" y="1"/>
                    <a:pt x="3166" y="22"/>
                  </a:cubicBezTo>
                  <a:lnTo>
                    <a:pt x="3166" y="22"/>
                  </a:lnTo>
                  <a:cubicBezTo>
                    <a:pt x="3683" y="22"/>
                    <a:pt x="4200" y="151"/>
                    <a:pt x="4652" y="410"/>
                  </a:cubicBezTo>
                  <a:cubicBezTo>
                    <a:pt x="5492" y="991"/>
                    <a:pt x="5987" y="1960"/>
                    <a:pt x="5987" y="2994"/>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34"/>
            <p:cNvSpPr/>
            <p:nvPr/>
          </p:nvSpPr>
          <p:spPr>
            <a:xfrm>
              <a:off x="7731624" y="479397"/>
              <a:ext cx="293763" cy="293763"/>
            </a:xfrm>
            <a:custGeom>
              <a:rect b="b" l="l" r="r" t="t"/>
              <a:pathLst>
                <a:path extrusionOk="0" h="4803" w="4803">
                  <a:moveTo>
                    <a:pt x="539" y="3360"/>
                  </a:moveTo>
                  <a:cubicBezTo>
                    <a:pt x="1056" y="4393"/>
                    <a:pt x="2326" y="4803"/>
                    <a:pt x="3360" y="4286"/>
                  </a:cubicBezTo>
                  <a:cubicBezTo>
                    <a:pt x="4393" y="3747"/>
                    <a:pt x="4803" y="2477"/>
                    <a:pt x="4264" y="1443"/>
                  </a:cubicBezTo>
                  <a:cubicBezTo>
                    <a:pt x="3747" y="410"/>
                    <a:pt x="2477" y="0"/>
                    <a:pt x="1443" y="539"/>
                  </a:cubicBezTo>
                  <a:cubicBezTo>
                    <a:pt x="410" y="1056"/>
                    <a:pt x="0" y="2326"/>
                    <a:pt x="539" y="3360"/>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34"/>
            <p:cNvSpPr/>
            <p:nvPr/>
          </p:nvSpPr>
          <p:spPr>
            <a:xfrm>
              <a:off x="7727649" y="474137"/>
              <a:ext cx="262204" cy="262142"/>
            </a:xfrm>
            <a:custGeom>
              <a:rect b="b" l="l" r="r" t="t"/>
              <a:pathLst>
                <a:path extrusionOk="0" h="4286" w="4287">
                  <a:moveTo>
                    <a:pt x="44" y="2068"/>
                  </a:moveTo>
                  <a:cubicBezTo>
                    <a:pt x="1" y="3230"/>
                    <a:pt x="905" y="4200"/>
                    <a:pt x="2068" y="4243"/>
                  </a:cubicBezTo>
                  <a:cubicBezTo>
                    <a:pt x="3231" y="4286"/>
                    <a:pt x="4200" y="3360"/>
                    <a:pt x="4243" y="2218"/>
                  </a:cubicBezTo>
                  <a:cubicBezTo>
                    <a:pt x="4286" y="1056"/>
                    <a:pt x="3360" y="86"/>
                    <a:pt x="2219" y="43"/>
                  </a:cubicBezTo>
                  <a:cubicBezTo>
                    <a:pt x="1056" y="0"/>
                    <a:pt x="87" y="905"/>
                    <a:pt x="44" y="206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34"/>
            <p:cNvSpPr/>
            <p:nvPr/>
          </p:nvSpPr>
          <p:spPr>
            <a:xfrm>
              <a:off x="7744774" y="486003"/>
              <a:ext cx="243733" cy="250277"/>
            </a:xfrm>
            <a:custGeom>
              <a:rect b="b" l="l" r="r" t="t"/>
              <a:pathLst>
                <a:path extrusionOk="0" h="4092" w="3985">
                  <a:moveTo>
                    <a:pt x="776" y="3747"/>
                  </a:moveTo>
                  <a:cubicBezTo>
                    <a:pt x="1078" y="3919"/>
                    <a:pt x="1422" y="4027"/>
                    <a:pt x="1788" y="4049"/>
                  </a:cubicBezTo>
                  <a:cubicBezTo>
                    <a:pt x="2951" y="4092"/>
                    <a:pt x="3920" y="3166"/>
                    <a:pt x="3963" y="2024"/>
                  </a:cubicBezTo>
                  <a:cubicBezTo>
                    <a:pt x="3985" y="1378"/>
                    <a:pt x="3705" y="754"/>
                    <a:pt x="3209" y="323"/>
                  </a:cubicBezTo>
                  <a:cubicBezTo>
                    <a:pt x="2908" y="151"/>
                    <a:pt x="2542" y="43"/>
                    <a:pt x="2197" y="22"/>
                  </a:cubicBezTo>
                  <a:cubicBezTo>
                    <a:pt x="1034" y="0"/>
                    <a:pt x="65" y="905"/>
                    <a:pt x="22" y="2067"/>
                  </a:cubicBezTo>
                  <a:cubicBezTo>
                    <a:pt x="1" y="2713"/>
                    <a:pt x="281" y="3316"/>
                    <a:pt x="776" y="374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34"/>
            <p:cNvSpPr/>
            <p:nvPr/>
          </p:nvSpPr>
          <p:spPr>
            <a:xfrm>
              <a:off x="7783001" y="529429"/>
              <a:ext cx="151500" cy="151561"/>
            </a:xfrm>
            <a:custGeom>
              <a:rect b="b" l="l" r="r" t="t"/>
              <a:pathLst>
                <a:path extrusionOk="0" h="2478" w="2477">
                  <a:moveTo>
                    <a:pt x="22" y="1185"/>
                  </a:moveTo>
                  <a:cubicBezTo>
                    <a:pt x="0" y="1853"/>
                    <a:pt x="517" y="2413"/>
                    <a:pt x="1185" y="2456"/>
                  </a:cubicBezTo>
                  <a:cubicBezTo>
                    <a:pt x="1852" y="2477"/>
                    <a:pt x="2434" y="1939"/>
                    <a:pt x="2455" y="1271"/>
                  </a:cubicBezTo>
                  <a:cubicBezTo>
                    <a:pt x="2477" y="604"/>
                    <a:pt x="1938" y="44"/>
                    <a:pt x="1271" y="22"/>
                  </a:cubicBezTo>
                  <a:cubicBezTo>
                    <a:pt x="603" y="1"/>
                    <a:pt x="43" y="518"/>
                    <a:pt x="22" y="118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34"/>
            <p:cNvSpPr/>
            <p:nvPr/>
          </p:nvSpPr>
          <p:spPr>
            <a:xfrm>
              <a:off x="7797497" y="544520"/>
              <a:ext cx="135720" cy="135720"/>
            </a:xfrm>
            <a:custGeom>
              <a:rect b="b" l="l" r="r" t="t"/>
              <a:pathLst>
                <a:path extrusionOk="0" h="2219" w="2219">
                  <a:moveTo>
                    <a:pt x="237" y="1939"/>
                  </a:moveTo>
                  <a:cubicBezTo>
                    <a:pt x="431" y="2111"/>
                    <a:pt x="689" y="2197"/>
                    <a:pt x="948" y="2197"/>
                  </a:cubicBezTo>
                  <a:cubicBezTo>
                    <a:pt x="1615" y="2219"/>
                    <a:pt x="2197" y="1702"/>
                    <a:pt x="2218" y="1034"/>
                  </a:cubicBezTo>
                  <a:cubicBezTo>
                    <a:pt x="2218" y="776"/>
                    <a:pt x="2154" y="517"/>
                    <a:pt x="2003" y="302"/>
                  </a:cubicBezTo>
                  <a:cubicBezTo>
                    <a:pt x="1788" y="130"/>
                    <a:pt x="1529" y="44"/>
                    <a:pt x="1271" y="22"/>
                  </a:cubicBezTo>
                  <a:cubicBezTo>
                    <a:pt x="603" y="1"/>
                    <a:pt x="22" y="539"/>
                    <a:pt x="0" y="1207"/>
                  </a:cubicBezTo>
                  <a:cubicBezTo>
                    <a:pt x="0" y="1465"/>
                    <a:pt x="86" y="1723"/>
                    <a:pt x="237" y="1939"/>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34"/>
            <p:cNvSpPr/>
            <p:nvPr/>
          </p:nvSpPr>
          <p:spPr>
            <a:xfrm>
              <a:off x="7797497" y="543925"/>
              <a:ext cx="125138" cy="127830"/>
            </a:xfrm>
            <a:custGeom>
              <a:rect b="b" l="l" r="r" t="t"/>
              <a:pathLst>
                <a:path extrusionOk="0" h="2090" w="2046">
                  <a:moveTo>
                    <a:pt x="1852" y="216"/>
                  </a:moveTo>
                  <a:cubicBezTo>
                    <a:pt x="1680" y="87"/>
                    <a:pt x="1486" y="44"/>
                    <a:pt x="1271" y="22"/>
                  </a:cubicBezTo>
                  <a:cubicBezTo>
                    <a:pt x="603" y="1"/>
                    <a:pt x="22" y="539"/>
                    <a:pt x="0" y="1207"/>
                  </a:cubicBezTo>
                  <a:cubicBezTo>
                    <a:pt x="0" y="1443"/>
                    <a:pt x="65" y="1680"/>
                    <a:pt x="194" y="1874"/>
                  </a:cubicBezTo>
                  <a:cubicBezTo>
                    <a:pt x="366" y="1982"/>
                    <a:pt x="582" y="2046"/>
                    <a:pt x="775" y="2068"/>
                  </a:cubicBezTo>
                  <a:cubicBezTo>
                    <a:pt x="1465" y="2089"/>
                    <a:pt x="2024" y="1551"/>
                    <a:pt x="2046" y="884"/>
                  </a:cubicBezTo>
                  <a:cubicBezTo>
                    <a:pt x="2046" y="647"/>
                    <a:pt x="1981" y="410"/>
                    <a:pt x="1852" y="216"/>
                  </a:cubicBezTo>
                  <a:close/>
                </a:path>
              </a:pathLst>
            </a:custGeom>
            <a:solidFill>
              <a:srgbClr val="EFF0F1">
                <a:alpha val="4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34"/>
            <p:cNvSpPr/>
            <p:nvPr/>
          </p:nvSpPr>
          <p:spPr>
            <a:xfrm>
              <a:off x="7780371" y="941730"/>
              <a:ext cx="185751" cy="185751"/>
            </a:xfrm>
            <a:custGeom>
              <a:rect b="b" l="l" r="r" t="t"/>
              <a:pathLst>
                <a:path extrusionOk="0" h="3037" w="3037">
                  <a:moveTo>
                    <a:pt x="323" y="2132"/>
                  </a:moveTo>
                  <a:cubicBezTo>
                    <a:pt x="668" y="2778"/>
                    <a:pt x="1465" y="3036"/>
                    <a:pt x="2132" y="2713"/>
                  </a:cubicBezTo>
                  <a:cubicBezTo>
                    <a:pt x="2778" y="2369"/>
                    <a:pt x="3037" y="1572"/>
                    <a:pt x="2692" y="904"/>
                  </a:cubicBezTo>
                  <a:cubicBezTo>
                    <a:pt x="2369" y="258"/>
                    <a:pt x="1572" y="0"/>
                    <a:pt x="905" y="345"/>
                  </a:cubicBezTo>
                  <a:cubicBezTo>
                    <a:pt x="259" y="668"/>
                    <a:pt x="0" y="1464"/>
                    <a:pt x="323" y="2132"/>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34"/>
            <p:cNvSpPr/>
            <p:nvPr/>
          </p:nvSpPr>
          <p:spPr>
            <a:xfrm>
              <a:off x="7763246" y="924605"/>
              <a:ext cx="189726" cy="188381"/>
            </a:xfrm>
            <a:custGeom>
              <a:rect b="b" l="l" r="r" t="t"/>
              <a:pathLst>
                <a:path extrusionOk="0" h="3080" w="3102">
                  <a:moveTo>
                    <a:pt x="237" y="1960"/>
                  </a:moveTo>
                  <a:cubicBezTo>
                    <a:pt x="474" y="2692"/>
                    <a:pt x="1249" y="3079"/>
                    <a:pt x="1981" y="2843"/>
                  </a:cubicBezTo>
                  <a:cubicBezTo>
                    <a:pt x="2692" y="2606"/>
                    <a:pt x="3101" y="1830"/>
                    <a:pt x="2864" y="1120"/>
                  </a:cubicBezTo>
                  <a:cubicBezTo>
                    <a:pt x="2627" y="388"/>
                    <a:pt x="1831" y="0"/>
                    <a:pt x="1120" y="237"/>
                  </a:cubicBezTo>
                  <a:cubicBezTo>
                    <a:pt x="388" y="474"/>
                    <a:pt x="0" y="1249"/>
                    <a:pt x="237" y="196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34"/>
            <p:cNvSpPr/>
            <p:nvPr/>
          </p:nvSpPr>
          <p:spPr>
            <a:xfrm>
              <a:off x="7775111" y="936409"/>
              <a:ext cx="177861" cy="168686"/>
            </a:xfrm>
            <a:custGeom>
              <a:rect b="b" l="l" r="r" t="t"/>
              <a:pathLst>
                <a:path extrusionOk="0" h="2758" w="2908">
                  <a:moveTo>
                    <a:pt x="1077" y="2693"/>
                  </a:moveTo>
                  <a:cubicBezTo>
                    <a:pt x="1314" y="2757"/>
                    <a:pt x="1551" y="2736"/>
                    <a:pt x="1787" y="2650"/>
                  </a:cubicBezTo>
                  <a:cubicBezTo>
                    <a:pt x="2498" y="2413"/>
                    <a:pt x="2907" y="1637"/>
                    <a:pt x="2670" y="927"/>
                  </a:cubicBezTo>
                  <a:cubicBezTo>
                    <a:pt x="2541" y="518"/>
                    <a:pt x="2218" y="195"/>
                    <a:pt x="1831" y="44"/>
                  </a:cubicBezTo>
                  <a:cubicBezTo>
                    <a:pt x="1594" y="1"/>
                    <a:pt x="1357" y="22"/>
                    <a:pt x="1120" y="87"/>
                  </a:cubicBezTo>
                  <a:cubicBezTo>
                    <a:pt x="409" y="324"/>
                    <a:pt x="0" y="1099"/>
                    <a:pt x="237" y="1831"/>
                  </a:cubicBezTo>
                  <a:cubicBezTo>
                    <a:pt x="366" y="2240"/>
                    <a:pt x="689" y="2563"/>
                    <a:pt x="1077" y="269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34"/>
            <p:cNvSpPr/>
            <p:nvPr/>
          </p:nvSpPr>
          <p:spPr>
            <a:xfrm>
              <a:off x="7802757" y="964116"/>
              <a:ext cx="109359" cy="109359"/>
            </a:xfrm>
            <a:custGeom>
              <a:rect b="b" l="l" r="r" t="t"/>
              <a:pathLst>
                <a:path extrusionOk="0" h="1788" w="1788">
                  <a:moveTo>
                    <a:pt x="151" y="1141"/>
                  </a:moveTo>
                  <a:cubicBezTo>
                    <a:pt x="280" y="1551"/>
                    <a:pt x="732" y="1787"/>
                    <a:pt x="1142" y="1658"/>
                  </a:cubicBezTo>
                  <a:cubicBezTo>
                    <a:pt x="1572" y="1507"/>
                    <a:pt x="1788" y="1055"/>
                    <a:pt x="1658" y="646"/>
                  </a:cubicBezTo>
                  <a:cubicBezTo>
                    <a:pt x="1508" y="237"/>
                    <a:pt x="1077" y="0"/>
                    <a:pt x="646" y="129"/>
                  </a:cubicBezTo>
                  <a:cubicBezTo>
                    <a:pt x="237" y="280"/>
                    <a:pt x="0" y="732"/>
                    <a:pt x="151" y="114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34"/>
            <p:cNvSpPr/>
            <p:nvPr/>
          </p:nvSpPr>
          <p:spPr>
            <a:xfrm>
              <a:off x="7815907" y="975921"/>
              <a:ext cx="96209" cy="92294"/>
            </a:xfrm>
            <a:custGeom>
              <a:rect b="b" l="l" r="r" t="t"/>
              <a:pathLst>
                <a:path extrusionOk="0" h="1509" w="1573">
                  <a:moveTo>
                    <a:pt x="431" y="1465"/>
                  </a:moveTo>
                  <a:cubicBezTo>
                    <a:pt x="582" y="1508"/>
                    <a:pt x="776" y="1508"/>
                    <a:pt x="927" y="1465"/>
                  </a:cubicBezTo>
                  <a:cubicBezTo>
                    <a:pt x="1357" y="1314"/>
                    <a:pt x="1573" y="862"/>
                    <a:pt x="1443" y="453"/>
                  </a:cubicBezTo>
                  <a:cubicBezTo>
                    <a:pt x="1400" y="281"/>
                    <a:pt x="1293" y="152"/>
                    <a:pt x="1142" y="44"/>
                  </a:cubicBezTo>
                  <a:cubicBezTo>
                    <a:pt x="970" y="1"/>
                    <a:pt x="797" y="1"/>
                    <a:pt x="625" y="44"/>
                  </a:cubicBezTo>
                  <a:cubicBezTo>
                    <a:pt x="216" y="195"/>
                    <a:pt x="1" y="647"/>
                    <a:pt x="130" y="1056"/>
                  </a:cubicBezTo>
                  <a:cubicBezTo>
                    <a:pt x="173" y="1228"/>
                    <a:pt x="281" y="1358"/>
                    <a:pt x="431" y="1465"/>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34"/>
            <p:cNvSpPr/>
            <p:nvPr/>
          </p:nvSpPr>
          <p:spPr>
            <a:xfrm>
              <a:off x="7815907" y="975921"/>
              <a:ext cx="88319" cy="89664"/>
            </a:xfrm>
            <a:custGeom>
              <a:rect b="b" l="l" r="r" t="t"/>
              <a:pathLst>
                <a:path extrusionOk="0" h="1466" w="1444">
                  <a:moveTo>
                    <a:pt x="1034" y="22"/>
                  </a:moveTo>
                  <a:cubicBezTo>
                    <a:pt x="905" y="1"/>
                    <a:pt x="754" y="1"/>
                    <a:pt x="625" y="44"/>
                  </a:cubicBezTo>
                  <a:cubicBezTo>
                    <a:pt x="216" y="195"/>
                    <a:pt x="1" y="625"/>
                    <a:pt x="130" y="1056"/>
                  </a:cubicBezTo>
                  <a:cubicBezTo>
                    <a:pt x="173" y="1207"/>
                    <a:pt x="259" y="1336"/>
                    <a:pt x="388" y="1422"/>
                  </a:cubicBezTo>
                  <a:cubicBezTo>
                    <a:pt x="517" y="1465"/>
                    <a:pt x="668" y="1444"/>
                    <a:pt x="797" y="1401"/>
                  </a:cubicBezTo>
                  <a:cubicBezTo>
                    <a:pt x="1207" y="1271"/>
                    <a:pt x="1443" y="819"/>
                    <a:pt x="1314" y="389"/>
                  </a:cubicBezTo>
                  <a:cubicBezTo>
                    <a:pt x="1250" y="238"/>
                    <a:pt x="1164" y="109"/>
                    <a:pt x="1034" y="22"/>
                  </a:cubicBezTo>
                  <a:close/>
                </a:path>
              </a:pathLst>
            </a:custGeom>
            <a:solidFill>
              <a:srgbClr val="EFF0F1">
                <a:alpha val="4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34"/>
            <p:cNvSpPr/>
            <p:nvPr/>
          </p:nvSpPr>
          <p:spPr>
            <a:xfrm>
              <a:off x="7769790" y="1293358"/>
              <a:ext cx="40918" cy="227953"/>
            </a:xfrm>
            <a:custGeom>
              <a:rect b="b" l="l" r="r" t="t"/>
              <a:pathLst>
                <a:path extrusionOk="0" h="3727" w="669">
                  <a:moveTo>
                    <a:pt x="1" y="1"/>
                  </a:moveTo>
                  <a:lnTo>
                    <a:pt x="669" y="1"/>
                  </a:lnTo>
                  <a:lnTo>
                    <a:pt x="669" y="3726"/>
                  </a:lnTo>
                  <a:lnTo>
                    <a:pt x="1" y="3726"/>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053" name="Google Shape;7053;p34"/>
          <p:cNvPicPr preferRelativeResize="0"/>
          <p:nvPr/>
        </p:nvPicPr>
        <p:blipFill>
          <a:blip r:embed="rId3">
            <a:alphaModFix/>
          </a:blip>
          <a:stretch>
            <a:fillRect/>
          </a:stretch>
        </p:blipFill>
        <p:spPr>
          <a:xfrm>
            <a:off x="4953086" y="1980025"/>
            <a:ext cx="3516989" cy="19783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7" name="Shape 7057"/>
        <p:cNvGrpSpPr/>
        <p:nvPr/>
      </p:nvGrpSpPr>
      <p:grpSpPr>
        <a:xfrm>
          <a:off x="0" y="0"/>
          <a:ext cx="0" cy="0"/>
          <a:chOff x="0" y="0"/>
          <a:chExt cx="0" cy="0"/>
        </a:xfrm>
      </p:grpSpPr>
      <p:sp>
        <p:nvSpPr>
          <p:cNvPr id="7058" name="Google Shape;7058;p35"/>
          <p:cNvSpPr txBox="1"/>
          <p:nvPr>
            <p:ph type="title"/>
          </p:nvPr>
        </p:nvSpPr>
        <p:spPr>
          <a:xfrm>
            <a:off x="796925" y="1861775"/>
            <a:ext cx="4435200" cy="1498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Model Simulation</a:t>
            </a:r>
            <a:endParaRPr/>
          </a:p>
        </p:txBody>
      </p:sp>
      <p:grpSp>
        <p:nvGrpSpPr>
          <p:cNvPr id="7059" name="Google Shape;7059;p35"/>
          <p:cNvGrpSpPr/>
          <p:nvPr/>
        </p:nvGrpSpPr>
        <p:grpSpPr>
          <a:xfrm>
            <a:off x="5232122" y="-9900"/>
            <a:ext cx="3133064" cy="3297197"/>
            <a:chOff x="5218575" y="-9900"/>
            <a:chExt cx="3451271" cy="3632074"/>
          </a:xfrm>
        </p:grpSpPr>
        <p:sp>
          <p:nvSpPr>
            <p:cNvPr id="7060" name="Google Shape;7060;p35"/>
            <p:cNvSpPr/>
            <p:nvPr/>
          </p:nvSpPr>
          <p:spPr>
            <a:xfrm>
              <a:off x="5218575" y="3333897"/>
              <a:ext cx="250705" cy="288278"/>
            </a:xfrm>
            <a:custGeom>
              <a:rect b="b" l="l" r="r" t="t"/>
              <a:pathLst>
                <a:path extrusionOk="0" h="3468" w="3016">
                  <a:moveTo>
                    <a:pt x="3015" y="841"/>
                  </a:moveTo>
                  <a:lnTo>
                    <a:pt x="1314" y="3468"/>
                  </a:lnTo>
                  <a:lnTo>
                    <a:pt x="1" y="2628"/>
                  </a:lnTo>
                  <a:lnTo>
                    <a:pt x="17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35"/>
            <p:cNvSpPr/>
            <p:nvPr/>
          </p:nvSpPr>
          <p:spPr>
            <a:xfrm>
              <a:off x="5290146" y="3378701"/>
              <a:ext cx="179134" cy="243473"/>
            </a:xfrm>
            <a:custGeom>
              <a:rect b="b" l="l" r="r" t="t"/>
              <a:pathLst>
                <a:path extrusionOk="0" h="2929" w="2155">
                  <a:moveTo>
                    <a:pt x="2154" y="302"/>
                  </a:moveTo>
                  <a:lnTo>
                    <a:pt x="453" y="2929"/>
                  </a:lnTo>
                  <a:lnTo>
                    <a:pt x="1" y="2649"/>
                  </a:lnTo>
                  <a:lnTo>
                    <a:pt x="1702" y="0"/>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35"/>
            <p:cNvSpPr/>
            <p:nvPr/>
          </p:nvSpPr>
          <p:spPr>
            <a:xfrm>
              <a:off x="5241850" y="3348277"/>
              <a:ext cx="163008" cy="230921"/>
            </a:xfrm>
            <a:custGeom>
              <a:rect b="b" l="l" r="r" t="t"/>
              <a:pathLst>
                <a:path extrusionOk="0" h="2778" w="1961">
                  <a:moveTo>
                    <a:pt x="1960" y="151"/>
                  </a:moveTo>
                  <a:lnTo>
                    <a:pt x="237" y="2778"/>
                  </a:lnTo>
                  <a:lnTo>
                    <a:pt x="1" y="2627"/>
                  </a:lnTo>
                  <a:lnTo>
                    <a:pt x="1702" y="0"/>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35"/>
            <p:cNvSpPr/>
            <p:nvPr/>
          </p:nvSpPr>
          <p:spPr>
            <a:xfrm>
              <a:off x="5372523" y="2875627"/>
              <a:ext cx="553197" cy="519199"/>
            </a:xfrm>
            <a:custGeom>
              <a:rect b="b" l="l" r="r" t="t"/>
              <a:pathLst>
                <a:path extrusionOk="0" h="6246" w="6655">
                  <a:moveTo>
                    <a:pt x="6655" y="1"/>
                  </a:moveTo>
                  <a:lnTo>
                    <a:pt x="3101" y="4265"/>
                  </a:lnTo>
                  <a:lnTo>
                    <a:pt x="173" y="6246"/>
                  </a:lnTo>
                  <a:lnTo>
                    <a:pt x="1" y="5901"/>
                  </a:lnTo>
                  <a:lnTo>
                    <a:pt x="2499" y="3856"/>
                  </a:lnTo>
                  <a:lnTo>
                    <a:pt x="2692" y="3576"/>
                  </a:lnTo>
                  <a:lnTo>
                    <a:pt x="2714" y="3554"/>
                  </a:lnTo>
                  <a:lnTo>
                    <a:pt x="4846" y="539"/>
                  </a:lnTo>
                  <a:close/>
                </a:path>
              </a:pathLst>
            </a:custGeom>
            <a:solidFill>
              <a:srgbClr val="BDC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35"/>
            <p:cNvSpPr/>
            <p:nvPr/>
          </p:nvSpPr>
          <p:spPr>
            <a:xfrm>
              <a:off x="5383246" y="2904305"/>
              <a:ext cx="519199" cy="490521"/>
            </a:xfrm>
            <a:custGeom>
              <a:rect b="b" l="l" r="r" t="t"/>
              <a:pathLst>
                <a:path extrusionOk="0" h="5901" w="6246">
                  <a:moveTo>
                    <a:pt x="6246" y="1"/>
                  </a:moveTo>
                  <a:lnTo>
                    <a:pt x="2972" y="3920"/>
                  </a:lnTo>
                  <a:lnTo>
                    <a:pt x="44" y="5901"/>
                  </a:lnTo>
                  <a:lnTo>
                    <a:pt x="1" y="5836"/>
                  </a:lnTo>
                  <a:lnTo>
                    <a:pt x="2477" y="3791"/>
                  </a:lnTo>
                  <a:lnTo>
                    <a:pt x="2693" y="3511"/>
                  </a:lnTo>
                  <a:lnTo>
                    <a:pt x="2693" y="3489"/>
                  </a:lnTo>
                  <a:lnTo>
                    <a:pt x="4889" y="388"/>
                  </a:lnTo>
                  <a:close/>
                </a:path>
              </a:pathLst>
            </a:custGeom>
            <a:solidFill>
              <a:srgbClr val="9CB7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35"/>
            <p:cNvSpPr/>
            <p:nvPr/>
          </p:nvSpPr>
          <p:spPr>
            <a:xfrm>
              <a:off x="7287894" y="95752"/>
              <a:ext cx="1143883" cy="2183943"/>
            </a:xfrm>
            <a:custGeom>
              <a:rect b="b" l="l" r="r" t="t"/>
              <a:pathLst>
                <a:path extrusionOk="0" h="26273" w="13761">
                  <a:moveTo>
                    <a:pt x="13760" y="26272"/>
                  </a:moveTo>
                  <a:lnTo>
                    <a:pt x="0" y="26272"/>
                  </a:lnTo>
                  <a:lnTo>
                    <a:pt x="0" y="0"/>
                  </a:lnTo>
                  <a:lnTo>
                    <a:pt x="137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35"/>
            <p:cNvSpPr/>
            <p:nvPr/>
          </p:nvSpPr>
          <p:spPr>
            <a:xfrm>
              <a:off x="7287894" y="95752"/>
              <a:ext cx="1014956" cy="2080120"/>
            </a:xfrm>
            <a:custGeom>
              <a:rect b="b" l="l" r="r" t="t"/>
              <a:pathLst>
                <a:path extrusionOk="0" h="25024" w="12210">
                  <a:moveTo>
                    <a:pt x="0" y="25023"/>
                  </a:moveTo>
                  <a:lnTo>
                    <a:pt x="0" y="0"/>
                  </a:lnTo>
                  <a:lnTo>
                    <a:pt x="12210" y="0"/>
                  </a:lnTo>
                  <a:lnTo>
                    <a:pt x="12210" y="25023"/>
                  </a:lnTo>
                  <a:close/>
                </a:path>
              </a:pathLst>
            </a:custGeom>
            <a:solidFill>
              <a:srgbClr val="5EC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35"/>
            <p:cNvSpPr/>
            <p:nvPr/>
          </p:nvSpPr>
          <p:spPr>
            <a:xfrm>
              <a:off x="7409589" y="95752"/>
              <a:ext cx="893261" cy="2080120"/>
            </a:xfrm>
            <a:custGeom>
              <a:rect b="b" l="l" r="r" t="t"/>
              <a:pathLst>
                <a:path extrusionOk="0" h="25024" w="10746">
                  <a:moveTo>
                    <a:pt x="0" y="0"/>
                  </a:moveTo>
                  <a:lnTo>
                    <a:pt x="10746" y="0"/>
                  </a:lnTo>
                  <a:lnTo>
                    <a:pt x="10746" y="25023"/>
                  </a:lnTo>
                  <a:lnTo>
                    <a:pt x="0" y="25023"/>
                  </a:lnTo>
                  <a:close/>
                </a:path>
              </a:pathLst>
            </a:custGeom>
            <a:solidFill>
              <a:srgbClr val="0086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35"/>
            <p:cNvSpPr/>
            <p:nvPr/>
          </p:nvSpPr>
          <p:spPr>
            <a:xfrm>
              <a:off x="6553981" y="1459755"/>
              <a:ext cx="1297831" cy="1099162"/>
            </a:xfrm>
            <a:custGeom>
              <a:rect b="b" l="l" r="r" t="t"/>
              <a:pathLst>
                <a:path extrusionOk="0" h="13223" w="15613">
                  <a:moveTo>
                    <a:pt x="0" y="5384"/>
                  </a:moveTo>
                  <a:lnTo>
                    <a:pt x="3403" y="0"/>
                  </a:lnTo>
                  <a:lnTo>
                    <a:pt x="15612" y="7839"/>
                  </a:lnTo>
                  <a:lnTo>
                    <a:pt x="12188" y="13222"/>
                  </a:lnTo>
                  <a:close/>
                </a:path>
              </a:pathLst>
            </a:custGeom>
            <a:solidFill>
              <a:srgbClr val="5EC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35"/>
            <p:cNvSpPr/>
            <p:nvPr/>
          </p:nvSpPr>
          <p:spPr>
            <a:xfrm>
              <a:off x="6564704" y="1533154"/>
              <a:ext cx="1244132" cy="1025763"/>
            </a:xfrm>
            <a:custGeom>
              <a:rect b="b" l="l" r="r" t="t"/>
              <a:pathLst>
                <a:path extrusionOk="0" h="12340" w="14967">
                  <a:moveTo>
                    <a:pt x="14967" y="7731"/>
                  </a:moveTo>
                  <a:lnTo>
                    <a:pt x="12059" y="12339"/>
                  </a:lnTo>
                  <a:lnTo>
                    <a:pt x="0" y="4587"/>
                  </a:lnTo>
                  <a:lnTo>
                    <a:pt x="2907" y="0"/>
                  </a:lnTo>
                  <a:close/>
                </a:path>
              </a:pathLst>
            </a:custGeom>
            <a:solidFill>
              <a:srgbClr val="375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35"/>
            <p:cNvSpPr/>
            <p:nvPr/>
          </p:nvSpPr>
          <p:spPr>
            <a:xfrm>
              <a:off x="6604106" y="1533154"/>
              <a:ext cx="1202985" cy="961341"/>
            </a:xfrm>
            <a:custGeom>
              <a:rect b="b" l="l" r="r" t="t"/>
              <a:pathLst>
                <a:path extrusionOk="0" h="11565" w="14472">
                  <a:moveTo>
                    <a:pt x="0" y="3833"/>
                  </a:moveTo>
                  <a:lnTo>
                    <a:pt x="2433" y="0"/>
                  </a:lnTo>
                  <a:lnTo>
                    <a:pt x="14471" y="7710"/>
                  </a:lnTo>
                  <a:lnTo>
                    <a:pt x="12038" y="11564"/>
                  </a:lnTo>
                  <a:close/>
                </a:path>
              </a:pathLst>
            </a:custGeom>
            <a:solidFill>
              <a:srgbClr val="0086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35"/>
            <p:cNvSpPr/>
            <p:nvPr/>
          </p:nvSpPr>
          <p:spPr>
            <a:xfrm>
              <a:off x="5939935" y="1624426"/>
              <a:ext cx="853943" cy="955938"/>
            </a:xfrm>
            <a:custGeom>
              <a:rect b="b" l="l" r="r" t="t"/>
              <a:pathLst>
                <a:path extrusionOk="0" h="11500" w="10273">
                  <a:moveTo>
                    <a:pt x="3942" y="11500"/>
                  </a:moveTo>
                  <a:lnTo>
                    <a:pt x="1" y="8679"/>
                  </a:lnTo>
                  <a:lnTo>
                    <a:pt x="6332" y="1"/>
                  </a:lnTo>
                  <a:lnTo>
                    <a:pt x="10273" y="2800"/>
                  </a:lnTo>
                  <a:close/>
                </a:path>
              </a:pathLst>
            </a:custGeom>
            <a:solidFill>
              <a:srgbClr val="375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35"/>
            <p:cNvSpPr/>
            <p:nvPr/>
          </p:nvSpPr>
          <p:spPr>
            <a:xfrm>
              <a:off x="5939935" y="1624426"/>
              <a:ext cx="802073" cy="918365"/>
            </a:xfrm>
            <a:custGeom>
              <a:rect b="b" l="l" r="r" t="t"/>
              <a:pathLst>
                <a:path extrusionOk="0" h="11048" w="9649">
                  <a:moveTo>
                    <a:pt x="1" y="8679"/>
                  </a:moveTo>
                  <a:lnTo>
                    <a:pt x="6332" y="1"/>
                  </a:lnTo>
                  <a:lnTo>
                    <a:pt x="9648" y="2348"/>
                  </a:lnTo>
                  <a:lnTo>
                    <a:pt x="3317" y="11048"/>
                  </a:lnTo>
                  <a:close/>
                </a:path>
              </a:pathLst>
            </a:custGeom>
            <a:solidFill>
              <a:srgbClr val="5EC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35"/>
            <p:cNvSpPr/>
            <p:nvPr/>
          </p:nvSpPr>
          <p:spPr>
            <a:xfrm>
              <a:off x="5984740" y="1692422"/>
              <a:ext cx="732165" cy="850369"/>
            </a:xfrm>
            <a:custGeom>
              <a:rect b="b" l="l" r="r" t="t"/>
              <a:pathLst>
                <a:path extrusionOk="0" h="10230" w="8808">
                  <a:moveTo>
                    <a:pt x="8808" y="1960"/>
                  </a:moveTo>
                  <a:lnTo>
                    <a:pt x="2778" y="10230"/>
                  </a:lnTo>
                  <a:lnTo>
                    <a:pt x="0" y="8248"/>
                  </a:lnTo>
                  <a:lnTo>
                    <a:pt x="6030" y="1"/>
                  </a:lnTo>
                  <a:close/>
                </a:path>
              </a:pathLst>
            </a:custGeom>
            <a:solidFill>
              <a:srgbClr val="0086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35"/>
            <p:cNvSpPr/>
            <p:nvPr/>
          </p:nvSpPr>
          <p:spPr>
            <a:xfrm>
              <a:off x="5313421" y="2687681"/>
              <a:ext cx="569323" cy="699996"/>
            </a:xfrm>
            <a:custGeom>
              <a:rect b="b" l="l" r="r" t="t"/>
              <a:pathLst>
                <a:path extrusionOk="0" h="8421" w="6849">
                  <a:moveTo>
                    <a:pt x="2886" y="1"/>
                  </a:moveTo>
                  <a:lnTo>
                    <a:pt x="195" y="4437"/>
                  </a:lnTo>
                  <a:lnTo>
                    <a:pt x="1" y="8356"/>
                  </a:lnTo>
                  <a:lnTo>
                    <a:pt x="367" y="8421"/>
                  </a:lnTo>
                  <a:lnTo>
                    <a:pt x="776" y="4868"/>
                  </a:lnTo>
                  <a:lnTo>
                    <a:pt x="3123" y="1551"/>
                  </a:lnTo>
                  <a:lnTo>
                    <a:pt x="5600" y="3317"/>
                  </a:lnTo>
                  <a:lnTo>
                    <a:pt x="6849" y="1056"/>
                  </a:lnTo>
                  <a:close/>
                </a:path>
              </a:pathLst>
            </a:custGeom>
            <a:solidFill>
              <a:srgbClr val="BDC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35"/>
            <p:cNvSpPr/>
            <p:nvPr/>
          </p:nvSpPr>
          <p:spPr>
            <a:xfrm>
              <a:off x="5436945" y="2789759"/>
              <a:ext cx="633745" cy="701741"/>
            </a:xfrm>
            <a:custGeom>
              <a:rect b="b" l="l" r="r" t="t"/>
              <a:pathLst>
                <a:path extrusionOk="0" h="8442" w="7624">
                  <a:moveTo>
                    <a:pt x="7624" y="3166"/>
                  </a:moveTo>
                  <a:lnTo>
                    <a:pt x="4265" y="7171"/>
                  </a:lnTo>
                  <a:lnTo>
                    <a:pt x="173" y="8442"/>
                  </a:lnTo>
                  <a:lnTo>
                    <a:pt x="1" y="8097"/>
                  </a:lnTo>
                  <a:lnTo>
                    <a:pt x="3662" y="6762"/>
                  </a:lnTo>
                  <a:lnTo>
                    <a:pt x="3855" y="6482"/>
                  </a:lnTo>
                  <a:lnTo>
                    <a:pt x="3877" y="6461"/>
                  </a:lnTo>
                  <a:lnTo>
                    <a:pt x="6009" y="3446"/>
                  </a:lnTo>
                  <a:lnTo>
                    <a:pt x="3511" y="1702"/>
                  </a:lnTo>
                  <a:lnTo>
                    <a:pt x="5427" y="0"/>
                  </a:lnTo>
                  <a:close/>
                </a:path>
              </a:pathLst>
            </a:custGeom>
            <a:solidFill>
              <a:srgbClr val="BDC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35"/>
            <p:cNvSpPr/>
            <p:nvPr/>
          </p:nvSpPr>
          <p:spPr>
            <a:xfrm>
              <a:off x="5782413" y="2478288"/>
              <a:ext cx="345551" cy="383123"/>
            </a:xfrm>
            <a:custGeom>
              <a:rect b="b" l="l" r="r" t="t"/>
              <a:pathLst>
                <a:path extrusionOk="0" h="4609" w="4157">
                  <a:moveTo>
                    <a:pt x="1702" y="4609"/>
                  </a:moveTo>
                  <a:lnTo>
                    <a:pt x="1" y="3381"/>
                  </a:lnTo>
                  <a:lnTo>
                    <a:pt x="2434" y="0"/>
                  </a:lnTo>
                  <a:lnTo>
                    <a:pt x="4157" y="1206"/>
                  </a:lnTo>
                  <a:close/>
                </a:path>
              </a:pathLst>
            </a:custGeom>
            <a:solidFill>
              <a:srgbClr val="BDC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35"/>
            <p:cNvSpPr/>
            <p:nvPr/>
          </p:nvSpPr>
          <p:spPr>
            <a:xfrm>
              <a:off x="7262790" y="1620851"/>
              <a:ext cx="1192262" cy="1194008"/>
            </a:xfrm>
            <a:custGeom>
              <a:rect b="b" l="l" r="r" t="t"/>
              <a:pathLst>
                <a:path extrusionOk="0" h="14364" w="14343">
                  <a:moveTo>
                    <a:pt x="7172" y="0"/>
                  </a:moveTo>
                  <a:cubicBezTo>
                    <a:pt x="11134" y="22"/>
                    <a:pt x="14342" y="3231"/>
                    <a:pt x="14342" y="7193"/>
                  </a:cubicBezTo>
                  <a:cubicBezTo>
                    <a:pt x="14342" y="11155"/>
                    <a:pt x="11134" y="14364"/>
                    <a:pt x="7172" y="14364"/>
                  </a:cubicBezTo>
                  <a:cubicBezTo>
                    <a:pt x="3209" y="14364"/>
                    <a:pt x="1" y="11155"/>
                    <a:pt x="1" y="7193"/>
                  </a:cubicBezTo>
                  <a:cubicBezTo>
                    <a:pt x="1" y="3231"/>
                    <a:pt x="3209" y="0"/>
                    <a:pt x="7172" y="0"/>
                  </a:cubicBezTo>
                  <a:close/>
                </a:path>
              </a:pathLst>
            </a:custGeom>
            <a:solidFill>
              <a:srgbClr val="FCB2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35"/>
            <p:cNvSpPr/>
            <p:nvPr/>
          </p:nvSpPr>
          <p:spPr>
            <a:xfrm>
              <a:off x="7312914" y="1697825"/>
              <a:ext cx="1142138" cy="1115288"/>
            </a:xfrm>
            <a:custGeom>
              <a:rect b="b" l="l" r="r" t="t"/>
              <a:pathLst>
                <a:path extrusionOk="0" h="13417" w="13740">
                  <a:moveTo>
                    <a:pt x="12835" y="2757"/>
                  </a:moveTo>
                  <a:cubicBezTo>
                    <a:pt x="13416" y="3812"/>
                    <a:pt x="13739" y="5018"/>
                    <a:pt x="13739" y="6245"/>
                  </a:cubicBezTo>
                  <a:cubicBezTo>
                    <a:pt x="13739" y="10208"/>
                    <a:pt x="10531" y="13416"/>
                    <a:pt x="6569" y="13416"/>
                  </a:cubicBezTo>
                  <a:cubicBezTo>
                    <a:pt x="4351" y="13416"/>
                    <a:pt x="2283" y="12404"/>
                    <a:pt x="905" y="10681"/>
                  </a:cubicBezTo>
                  <a:cubicBezTo>
                    <a:pt x="302" y="9605"/>
                    <a:pt x="1" y="8399"/>
                    <a:pt x="1" y="7171"/>
                  </a:cubicBezTo>
                  <a:cubicBezTo>
                    <a:pt x="1" y="3209"/>
                    <a:pt x="3209" y="0"/>
                    <a:pt x="7171" y="0"/>
                  </a:cubicBezTo>
                  <a:cubicBezTo>
                    <a:pt x="9368" y="0"/>
                    <a:pt x="11457" y="1013"/>
                    <a:pt x="12835" y="2757"/>
                  </a:cubicBezTo>
                  <a:close/>
                </a:path>
              </a:pathLst>
            </a:custGeom>
            <a:solidFill>
              <a:srgbClr val="F476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35"/>
            <p:cNvSpPr/>
            <p:nvPr/>
          </p:nvSpPr>
          <p:spPr>
            <a:xfrm>
              <a:off x="5723394" y="2700233"/>
              <a:ext cx="254279" cy="254279"/>
            </a:xfrm>
            <a:custGeom>
              <a:rect b="b" l="l" r="r" t="t"/>
              <a:pathLst>
                <a:path extrusionOk="0" h="3059" w="3059">
                  <a:moveTo>
                    <a:pt x="2972" y="1357"/>
                  </a:moveTo>
                  <a:cubicBezTo>
                    <a:pt x="2864" y="561"/>
                    <a:pt x="2154" y="1"/>
                    <a:pt x="1357" y="108"/>
                  </a:cubicBezTo>
                  <a:cubicBezTo>
                    <a:pt x="560" y="216"/>
                    <a:pt x="0" y="927"/>
                    <a:pt x="108" y="1723"/>
                  </a:cubicBezTo>
                  <a:cubicBezTo>
                    <a:pt x="216" y="2499"/>
                    <a:pt x="926" y="3059"/>
                    <a:pt x="1723" y="2972"/>
                  </a:cubicBezTo>
                  <a:cubicBezTo>
                    <a:pt x="2520" y="2865"/>
                    <a:pt x="3058" y="2133"/>
                    <a:pt x="2972" y="135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35"/>
            <p:cNvSpPr/>
            <p:nvPr/>
          </p:nvSpPr>
          <p:spPr>
            <a:xfrm>
              <a:off x="7576089" y="1926919"/>
              <a:ext cx="691018" cy="691101"/>
            </a:xfrm>
            <a:custGeom>
              <a:rect b="b" l="l" r="r" t="t"/>
              <a:pathLst>
                <a:path extrusionOk="0" h="8314" w="8313">
                  <a:moveTo>
                    <a:pt x="4156" y="1"/>
                  </a:moveTo>
                  <a:cubicBezTo>
                    <a:pt x="6460" y="1"/>
                    <a:pt x="8312" y="1853"/>
                    <a:pt x="8312" y="4157"/>
                  </a:cubicBezTo>
                  <a:cubicBezTo>
                    <a:pt x="8312" y="6440"/>
                    <a:pt x="6460" y="8313"/>
                    <a:pt x="4156" y="8313"/>
                  </a:cubicBezTo>
                  <a:cubicBezTo>
                    <a:pt x="1874" y="8313"/>
                    <a:pt x="22" y="6440"/>
                    <a:pt x="22" y="4157"/>
                  </a:cubicBezTo>
                  <a:cubicBezTo>
                    <a:pt x="0" y="1853"/>
                    <a:pt x="1874" y="1"/>
                    <a:pt x="4156" y="1"/>
                  </a:cubicBezTo>
                  <a:close/>
                </a:path>
              </a:pathLst>
            </a:custGeom>
            <a:solidFill>
              <a:srgbClr val="E65C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35"/>
            <p:cNvSpPr/>
            <p:nvPr/>
          </p:nvSpPr>
          <p:spPr>
            <a:xfrm>
              <a:off x="7513412" y="1873220"/>
              <a:ext cx="691018" cy="691101"/>
            </a:xfrm>
            <a:custGeom>
              <a:rect b="b" l="l" r="r" t="t"/>
              <a:pathLst>
                <a:path extrusionOk="0" h="8314" w="8313">
                  <a:moveTo>
                    <a:pt x="4157" y="1"/>
                  </a:moveTo>
                  <a:cubicBezTo>
                    <a:pt x="6439" y="1"/>
                    <a:pt x="8313" y="1853"/>
                    <a:pt x="8313" y="4157"/>
                  </a:cubicBezTo>
                  <a:cubicBezTo>
                    <a:pt x="8313" y="6440"/>
                    <a:pt x="6439" y="8291"/>
                    <a:pt x="4157" y="8291"/>
                  </a:cubicBezTo>
                  <a:cubicBezTo>
                    <a:pt x="1852" y="8313"/>
                    <a:pt x="0" y="6440"/>
                    <a:pt x="0" y="4157"/>
                  </a:cubicBezTo>
                  <a:cubicBezTo>
                    <a:pt x="0" y="1853"/>
                    <a:pt x="1852" y="1"/>
                    <a:pt x="41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35"/>
            <p:cNvSpPr/>
            <p:nvPr/>
          </p:nvSpPr>
          <p:spPr>
            <a:xfrm>
              <a:off x="7581409" y="1939470"/>
              <a:ext cx="623022" cy="624851"/>
            </a:xfrm>
            <a:custGeom>
              <a:rect b="b" l="l" r="r" t="t"/>
              <a:pathLst>
                <a:path extrusionOk="0" h="7517" w="7495">
                  <a:moveTo>
                    <a:pt x="6633" y="840"/>
                  </a:moveTo>
                  <a:cubicBezTo>
                    <a:pt x="7193" y="1573"/>
                    <a:pt x="7495" y="2455"/>
                    <a:pt x="7495" y="3360"/>
                  </a:cubicBezTo>
                  <a:cubicBezTo>
                    <a:pt x="7495" y="5643"/>
                    <a:pt x="5621" y="7494"/>
                    <a:pt x="3339" y="7494"/>
                  </a:cubicBezTo>
                  <a:cubicBezTo>
                    <a:pt x="2434" y="7516"/>
                    <a:pt x="1573" y="7215"/>
                    <a:pt x="841" y="6676"/>
                  </a:cubicBezTo>
                  <a:cubicBezTo>
                    <a:pt x="302" y="5944"/>
                    <a:pt x="1" y="5061"/>
                    <a:pt x="1" y="4157"/>
                  </a:cubicBezTo>
                  <a:cubicBezTo>
                    <a:pt x="1" y="1874"/>
                    <a:pt x="1853" y="1"/>
                    <a:pt x="4157" y="1"/>
                  </a:cubicBezTo>
                  <a:cubicBezTo>
                    <a:pt x="5040" y="1"/>
                    <a:pt x="5923" y="302"/>
                    <a:pt x="6633" y="840"/>
                  </a:cubicBezTo>
                  <a:close/>
                </a:path>
              </a:pathLst>
            </a:custGeom>
            <a:solidFill>
              <a:srgbClr val="9AB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35"/>
            <p:cNvSpPr/>
            <p:nvPr/>
          </p:nvSpPr>
          <p:spPr>
            <a:xfrm>
              <a:off x="7581409" y="1939470"/>
              <a:ext cx="580046" cy="574726"/>
            </a:xfrm>
            <a:custGeom>
              <a:rect b="b" l="l" r="r" t="t"/>
              <a:pathLst>
                <a:path extrusionOk="0" h="6914" w="6978">
                  <a:moveTo>
                    <a:pt x="539" y="6224"/>
                  </a:moveTo>
                  <a:cubicBezTo>
                    <a:pt x="195" y="5578"/>
                    <a:pt x="1" y="4889"/>
                    <a:pt x="1" y="4157"/>
                  </a:cubicBezTo>
                  <a:cubicBezTo>
                    <a:pt x="1" y="1874"/>
                    <a:pt x="1853" y="1"/>
                    <a:pt x="4157" y="1"/>
                  </a:cubicBezTo>
                  <a:cubicBezTo>
                    <a:pt x="4975" y="22"/>
                    <a:pt x="5750" y="259"/>
                    <a:pt x="6439" y="711"/>
                  </a:cubicBezTo>
                  <a:cubicBezTo>
                    <a:pt x="6784" y="1336"/>
                    <a:pt x="6978" y="2046"/>
                    <a:pt x="6978" y="2757"/>
                  </a:cubicBezTo>
                  <a:cubicBezTo>
                    <a:pt x="6956" y="5040"/>
                    <a:pt x="5126" y="6892"/>
                    <a:pt x="2843" y="6913"/>
                  </a:cubicBezTo>
                  <a:cubicBezTo>
                    <a:pt x="2025" y="6913"/>
                    <a:pt x="1228" y="6676"/>
                    <a:pt x="539" y="6224"/>
                  </a:cubicBezTo>
                  <a:close/>
                </a:path>
              </a:pathLst>
            </a:custGeom>
            <a:solidFill>
              <a:srgbClr val="BDC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35"/>
            <p:cNvSpPr/>
            <p:nvPr/>
          </p:nvSpPr>
          <p:spPr>
            <a:xfrm>
              <a:off x="7287894" y="181621"/>
              <a:ext cx="1143883" cy="293681"/>
            </a:xfrm>
            <a:custGeom>
              <a:rect b="b" l="l" r="r" t="t"/>
              <a:pathLst>
                <a:path extrusionOk="0" h="3533" w="13761">
                  <a:moveTo>
                    <a:pt x="8765" y="3511"/>
                  </a:moveTo>
                  <a:cubicBezTo>
                    <a:pt x="4393" y="3511"/>
                    <a:pt x="754" y="2004"/>
                    <a:pt x="0" y="1"/>
                  </a:cubicBezTo>
                  <a:lnTo>
                    <a:pt x="13760" y="1"/>
                  </a:lnTo>
                  <a:lnTo>
                    <a:pt x="13760" y="2779"/>
                  </a:lnTo>
                  <a:cubicBezTo>
                    <a:pt x="12145" y="3274"/>
                    <a:pt x="10466" y="3533"/>
                    <a:pt x="8765" y="3511"/>
                  </a:cubicBezTo>
                  <a:close/>
                </a:path>
              </a:pathLst>
            </a:custGeom>
            <a:solidFill>
              <a:srgbClr val="375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35"/>
            <p:cNvSpPr/>
            <p:nvPr/>
          </p:nvSpPr>
          <p:spPr>
            <a:xfrm>
              <a:off x="7049823" y="95752"/>
              <a:ext cx="1620023" cy="238153"/>
            </a:xfrm>
            <a:custGeom>
              <a:rect b="b" l="l" r="r" t="t"/>
              <a:pathLst>
                <a:path extrusionOk="0" h="2865" w="19489">
                  <a:moveTo>
                    <a:pt x="9734" y="2864"/>
                  </a:moveTo>
                  <a:cubicBezTo>
                    <a:pt x="4888" y="2864"/>
                    <a:pt x="840" y="1637"/>
                    <a:pt x="0" y="0"/>
                  </a:cubicBezTo>
                  <a:lnTo>
                    <a:pt x="19489" y="0"/>
                  </a:lnTo>
                  <a:cubicBezTo>
                    <a:pt x="18649" y="1637"/>
                    <a:pt x="14600" y="2864"/>
                    <a:pt x="9734" y="2864"/>
                  </a:cubicBezTo>
                  <a:close/>
                </a:path>
              </a:pathLst>
            </a:custGeom>
            <a:solidFill>
              <a:srgbClr val="E65C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35"/>
            <p:cNvSpPr/>
            <p:nvPr/>
          </p:nvSpPr>
          <p:spPr>
            <a:xfrm>
              <a:off x="7049823" y="95752"/>
              <a:ext cx="1432078" cy="173731"/>
            </a:xfrm>
            <a:custGeom>
              <a:rect b="b" l="l" r="r" t="t"/>
              <a:pathLst>
                <a:path extrusionOk="0" h="2090" w="17228">
                  <a:moveTo>
                    <a:pt x="969" y="991"/>
                  </a:moveTo>
                  <a:cubicBezTo>
                    <a:pt x="560" y="754"/>
                    <a:pt x="237" y="409"/>
                    <a:pt x="0" y="0"/>
                  </a:cubicBezTo>
                  <a:lnTo>
                    <a:pt x="17227" y="0"/>
                  </a:lnTo>
                  <a:cubicBezTo>
                    <a:pt x="15677" y="1228"/>
                    <a:pt x="12210" y="2089"/>
                    <a:pt x="8162" y="2089"/>
                  </a:cubicBezTo>
                  <a:cubicBezTo>
                    <a:pt x="5319" y="2089"/>
                    <a:pt x="2778" y="1658"/>
                    <a:pt x="969" y="991"/>
                  </a:cubicBezTo>
                  <a:close/>
                </a:path>
              </a:pathLst>
            </a:custGeom>
            <a:solidFill>
              <a:srgbClr val="F476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35"/>
            <p:cNvSpPr/>
            <p:nvPr/>
          </p:nvSpPr>
          <p:spPr>
            <a:xfrm>
              <a:off x="7046249" y="-9900"/>
              <a:ext cx="1623598" cy="105735"/>
            </a:xfrm>
            <a:custGeom>
              <a:rect b="b" l="l" r="r" t="t"/>
              <a:pathLst>
                <a:path extrusionOk="0" h="1272" w="19532">
                  <a:moveTo>
                    <a:pt x="19532" y="1"/>
                  </a:moveTo>
                  <a:lnTo>
                    <a:pt x="0" y="1"/>
                  </a:lnTo>
                  <a:lnTo>
                    <a:pt x="0" y="1271"/>
                  </a:lnTo>
                  <a:lnTo>
                    <a:pt x="19532" y="127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35"/>
            <p:cNvSpPr/>
            <p:nvPr/>
          </p:nvSpPr>
          <p:spPr>
            <a:xfrm>
              <a:off x="6553981" y="1459755"/>
              <a:ext cx="463671" cy="510221"/>
            </a:xfrm>
            <a:custGeom>
              <a:rect b="b" l="l" r="r" t="t"/>
              <a:pathLst>
                <a:path extrusionOk="0" h="6138" w="5578">
                  <a:moveTo>
                    <a:pt x="4975" y="1012"/>
                  </a:moveTo>
                  <a:cubicBezTo>
                    <a:pt x="5190" y="1400"/>
                    <a:pt x="5319" y="1809"/>
                    <a:pt x="5362" y="2240"/>
                  </a:cubicBezTo>
                  <a:cubicBezTo>
                    <a:pt x="5577" y="4135"/>
                    <a:pt x="4221" y="5858"/>
                    <a:pt x="2326" y="6095"/>
                  </a:cubicBezTo>
                  <a:cubicBezTo>
                    <a:pt x="1852" y="6138"/>
                    <a:pt x="1357" y="6095"/>
                    <a:pt x="905" y="5944"/>
                  </a:cubicBezTo>
                  <a:lnTo>
                    <a:pt x="0" y="5384"/>
                  </a:lnTo>
                  <a:lnTo>
                    <a:pt x="3403" y="0"/>
                  </a:lnTo>
                  <a:lnTo>
                    <a:pt x="4975" y="991"/>
                  </a:lnTo>
                  <a:close/>
                </a:path>
              </a:pathLst>
            </a:custGeom>
            <a:solidFill>
              <a:srgbClr val="375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35"/>
            <p:cNvSpPr/>
            <p:nvPr/>
          </p:nvSpPr>
          <p:spPr>
            <a:xfrm>
              <a:off x="5789645" y="2766484"/>
              <a:ext cx="148628" cy="148628"/>
            </a:xfrm>
            <a:custGeom>
              <a:rect b="b" l="l" r="r" t="t"/>
              <a:pathLst>
                <a:path extrusionOk="0" h="1788" w="1788">
                  <a:moveTo>
                    <a:pt x="1723" y="797"/>
                  </a:moveTo>
                  <a:cubicBezTo>
                    <a:pt x="1658" y="345"/>
                    <a:pt x="1227" y="0"/>
                    <a:pt x="775" y="65"/>
                  </a:cubicBezTo>
                  <a:cubicBezTo>
                    <a:pt x="323" y="130"/>
                    <a:pt x="0" y="560"/>
                    <a:pt x="65" y="1013"/>
                  </a:cubicBezTo>
                  <a:cubicBezTo>
                    <a:pt x="108" y="1465"/>
                    <a:pt x="538" y="1788"/>
                    <a:pt x="991" y="1745"/>
                  </a:cubicBezTo>
                  <a:cubicBezTo>
                    <a:pt x="1443" y="1680"/>
                    <a:pt x="1787" y="1249"/>
                    <a:pt x="1723" y="797"/>
                  </a:cubicBezTo>
                  <a:close/>
                </a:path>
              </a:pathLst>
            </a:custGeom>
            <a:solidFill>
              <a:srgbClr val="9AB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35"/>
            <p:cNvSpPr/>
            <p:nvPr/>
          </p:nvSpPr>
          <p:spPr>
            <a:xfrm>
              <a:off x="5508599" y="2675212"/>
              <a:ext cx="146799" cy="146799"/>
            </a:xfrm>
            <a:custGeom>
              <a:rect b="b" l="l" r="r" t="t"/>
              <a:pathLst>
                <a:path extrusionOk="0" h="1766" w="1766">
                  <a:moveTo>
                    <a:pt x="1701" y="775"/>
                  </a:moveTo>
                  <a:cubicBezTo>
                    <a:pt x="1637" y="323"/>
                    <a:pt x="1228" y="0"/>
                    <a:pt x="775" y="65"/>
                  </a:cubicBezTo>
                  <a:cubicBezTo>
                    <a:pt x="323" y="129"/>
                    <a:pt x="0" y="539"/>
                    <a:pt x="65" y="991"/>
                  </a:cubicBezTo>
                  <a:cubicBezTo>
                    <a:pt x="129" y="1443"/>
                    <a:pt x="538" y="1766"/>
                    <a:pt x="991" y="1701"/>
                  </a:cubicBezTo>
                  <a:cubicBezTo>
                    <a:pt x="1443" y="1637"/>
                    <a:pt x="1766" y="1228"/>
                    <a:pt x="1701" y="77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35"/>
            <p:cNvSpPr/>
            <p:nvPr/>
          </p:nvSpPr>
          <p:spPr>
            <a:xfrm>
              <a:off x="5497793" y="2662660"/>
              <a:ext cx="145136" cy="146882"/>
            </a:xfrm>
            <a:custGeom>
              <a:rect b="b" l="l" r="r" t="t"/>
              <a:pathLst>
                <a:path extrusionOk="0" h="1767" w="1746">
                  <a:moveTo>
                    <a:pt x="1681" y="776"/>
                  </a:moveTo>
                  <a:cubicBezTo>
                    <a:pt x="1638" y="323"/>
                    <a:pt x="1207" y="0"/>
                    <a:pt x="755" y="65"/>
                  </a:cubicBezTo>
                  <a:cubicBezTo>
                    <a:pt x="302" y="130"/>
                    <a:pt x="1" y="539"/>
                    <a:pt x="44" y="991"/>
                  </a:cubicBezTo>
                  <a:cubicBezTo>
                    <a:pt x="109" y="1443"/>
                    <a:pt x="518" y="1766"/>
                    <a:pt x="970" y="1702"/>
                  </a:cubicBezTo>
                  <a:cubicBezTo>
                    <a:pt x="1422" y="1637"/>
                    <a:pt x="1745" y="1228"/>
                    <a:pt x="1681" y="77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35"/>
            <p:cNvSpPr/>
            <p:nvPr/>
          </p:nvSpPr>
          <p:spPr>
            <a:xfrm>
              <a:off x="5943510" y="2974130"/>
              <a:ext cx="145136" cy="145053"/>
            </a:xfrm>
            <a:custGeom>
              <a:rect b="b" l="l" r="r" t="t"/>
              <a:pathLst>
                <a:path extrusionOk="0" h="1745" w="1746">
                  <a:moveTo>
                    <a:pt x="1702" y="754"/>
                  </a:moveTo>
                  <a:cubicBezTo>
                    <a:pt x="1638" y="302"/>
                    <a:pt x="1228" y="0"/>
                    <a:pt x="776" y="43"/>
                  </a:cubicBezTo>
                  <a:cubicBezTo>
                    <a:pt x="324" y="108"/>
                    <a:pt x="1" y="517"/>
                    <a:pt x="66" y="969"/>
                  </a:cubicBezTo>
                  <a:cubicBezTo>
                    <a:pt x="130" y="1422"/>
                    <a:pt x="539" y="1745"/>
                    <a:pt x="992" y="1680"/>
                  </a:cubicBezTo>
                  <a:cubicBezTo>
                    <a:pt x="1444" y="1615"/>
                    <a:pt x="1745" y="1206"/>
                    <a:pt x="1702" y="754"/>
                  </a:cubicBezTo>
                  <a:close/>
                </a:path>
              </a:pathLst>
            </a:custGeom>
            <a:solidFill>
              <a:srgbClr val="9AB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35"/>
            <p:cNvSpPr/>
            <p:nvPr/>
          </p:nvSpPr>
          <p:spPr>
            <a:xfrm>
              <a:off x="5931041" y="2959833"/>
              <a:ext cx="146882" cy="146799"/>
            </a:xfrm>
            <a:custGeom>
              <a:rect b="b" l="l" r="r" t="t"/>
              <a:pathLst>
                <a:path extrusionOk="0" h="1766" w="1767">
                  <a:moveTo>
                    <a:pt x="1701" y="775"/>
                  </a:moveTo>
                  <a:cubicBezTo>
                    <a:pt x="1637" y="323"/>
                    <a:pt x="1228" y="0"/>
                    <a:pt x="775" y="65"/>
                  </a:cubicBezTo>
                  <a:cubicBezTo>
                    <a:pt x="323" y="129"/>
                    <a:pt x="0" y="538"/>
                    <a:pt x="65" y="991"/>
                  </a:cubicBezTo>
                  <a:cubicBezTo>
                    <a:pt x="129" y="1443"/>
                    <a:pt x="539" y="1766"/>
                    <a:pt x="991" y="1701"/>
                  </a:cubicBezTo>
                  <a:cubicBezTo>
                    <a:pt x="1443" y="1637"/>
                    <a:pt x="1766" y="1228"/>
                    <a:pt x="1701" y="775"/>
                  </a:cubicBezTo>
                  <a:close/>
                </a:path>
              </a:pathLst>
            </a:custGeom>
            <a:solidFill>
              <a:srgbClr val="D6DD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35"/>
            <p:cNvSpPr/>
            <p:nvPr/>
          </p:nvSpPr>
          <p:spPr>
            <a:xfrm>
              <a:off x="6131539" y="1828498"/>
              <a:ext cx="411718" cy="520944"/>
            </a:xfrm>
            <a:custGeom>
              <a:rect b="b" l="l" r="r" t="t"/>
              <a:pathLst>
                <a:path extrusionOk="0" h="6267" w="4953">
                  <a:moveTo>
                    <a:pt x="0" y="5664"/>
                  </a:moveTo>
                  <a:lnTo>
                    <a:pt x="4135" y="0"/>
                  </a:lnTo>
                  <a:lnTo>
                    <a:pt x="4953" y="603"/>
                  </a:lnTo>
                  <a:lnTo>
                    <a:pt x="840" y="6267"/>
                  </a:lnTo>
                  <a:close/>
                </a:path>
              </a:pathLst>
            </a:custGeom>
            <a:solidFill>
              <a:srgbClr val="375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35"/>
            <p:cNvSpPr/>
            <p:nvPr/>
          </p:nvSpPr>
          <p:spPr>
            <a:xfrm>
              <a:off x="6160134" y="1842796"/>
              <a:ext cx="411801" cy="519199"/>
            </a:xfrm>
            <a:custGeom>
              <a:rect b="b" l="l" r="r" t="t"/>
              <a:pathLst>
                <a:path extrusionOk="0" h="6246" w="4954">
                  <a:moveTo>
                    <a:pt x="1" y="5664"/>
                  </a:moveTo>
                  <a:lnTo>
                    <a:pt x="4135" y="1"/>
                  </a:lnTo>
                  <a:lnTo>
                    <a:pt x="4953" y="582"/>
                  </a:lnTo>
                  <a:lnTo>
                    <a:pt x="840" y="6246"/>
                  </a:lnTo>
                  <a:close/>
                </a:path>
              </a:pathLst>
            </a:custGeom>
            <a:solidFill>
              <a:srgbClr val="FDD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35"/>
            <p:cNvSpPr/>
            <p:nvPr/>
          </p:nvSpPr>
          <p:spPr>
            <a:xfrm>
              <a:off x="6502028" y="1481201"/>
              <a:ext cx="352699" cy="352782"/>
            </a:xfrm>
            <a:custGeom>
              <a:rect b="b" l="l" r="r" t="t"/>
              <a:pathLst>
                <a:path extrusionOk="0" h="4244" w="4243">
                  <a:moveTo>
                    <a:pt x="1896" y="130"/>
                  </a:moveTo>
                  <a:cubicBezTo>
                    <a:pt x="2994" y="1"/>
                    <a:pt x="3984" y="798"/>
                    <a:pt x="4114" y="1896"/>
                  </a:cubicBezTo>
                  <a:cubicBezTo>
                    <a:pt x="4243" y="2994"/>
                    <a:pt x="3446" y="3985"/>
                    <a:pt x="2348" y="4114"/>
                  </a:cubicBezTo>
                  <a:cubicBezTo>
                    <a:pt x="1250" y="4243"/>
                    <a:pt x="259" y="3468"/>
                    <a:pt x="130" y="2370"/>
                  </a:cubicBezTo>
                  <a:cubicBezTo>
                    <a:pt x="1" y="1271"/>
                    <a:pt x="776" y="259"/>
                    <a:pt x="1896" y="130"/>
                  </a:cubicBezTo>
                  <a:close/>
                </a:path>
              </a:pathLst>
            </a:custGeom>
            <a:solidFill>
              <a:srgbClr val="E65C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35"/>
            <p:cNvSpPr/>
            <p:nvPr/>
          </p:nvSpPr>
          <p:spPr>
            <a:xfrm>
              <a:off x="6340931" y="1330827"/>
              <a:ext cx="608724" cy="608724"/>
            </a:xfrm>
            <a:custGeom>
              <a:rect b="b" l="l" r="r" t="t"/>
              <a:pathLst>
                <a:path extrusionOk="0" h="7323" w="7323">
                  <a:moveTo>
                    <a:pt x="3252" y="238"/>
                  </a:moveTo>
                  <a:cubicBezTo>
                    <a:pt x="5147" y="1"/>
                    <a:pt x="6870" y="1358"/>
                    <a:pt x="7085" y="3274"/>
                  </a:cubicBezTo>
                  <a:cubicBezTo>
                    <a:pt x="7322" y="5169"/>
                    <a:pt x="5944" y="6892"/>
                    <a:pt x="4049" y="7107"/>
                  </a:cubicBezTo>
                  <a:cubicBezTo>
                    <a:pt x="2154" y="7323"/>
                    <a:pt x="431" y="5966"/>
                    <a:pt x="216" y="4071"/>
                  </a:cubicBezTo>
                  <a:cubicBezTo>
                    <a:pt x="1" y="2176"/>
                    <a:pt x="1357" y="453"/>
                    <a:pt x="3252" y="238"/>
                  </a:cubicBezTo>
                  <a:close/>
                </a:path>
              </a:pathLst>
            </a:custGeom>
            <a:solidFill>
              <a:srgbClr val="FCB2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35"/>
            <p:cNvSpPr/>
            <p:nvPr/>
          </p:nvSpPr>
          <p:spPr>
            <a:xfrm>
              <a:off x="6367781" y="1373803"/>
              <a:ext cx="581875" cy="558600"/>
            </a:xfrm>
            <a:custGeom>
              <a:rect b="b" l="l" r="r" t="t"/>
              <a:pathLst>
                <a:path extrusionOk="0" h="6720" w="7000">
                  <a:moveTo>
                    <a:pt x="6138" y="1121"/>
                  </a:moveTo>
                  <a:cubicBezTo>
                    <a:pt x="6482" y="1594"/>
                    <a:pt x="6698" y="2154"/>
                    <a:pt x="6762" y="2757"/>
                  </a:cubicBezTo>
                  <a:cubicBezTo>
                    <a:pt x="6999" y="4652"/>
                    <a:pt x="5621" y="6375"/>
                    <a:pt x="3726" y="6590"/>
                  </a:cubicBezTo>
                  <a:cubicBezTo>
                    <a:pt x="2671" y="6719"/>
                    <a:pt x="1616" y="6353"/>
                    <a:pt x="862" y="5578"/>
                  </a:cubicBezTo>
                  <a:cubicBezTo>
                    <a:pt x="517" y="5104"/>
                    <a:pt x="302" y="4544"/>
                    <a:pt x="237" y="3963"/>
                  </a:cubicBezTo>
                  <a:cubicBezTo>
                    <a:pt x="1" y="2068"/>
                    <a:pt x="1357" y="345"/>
                    <a:pt x="3274" y="108"/>
                  </a:cubicBezTo>
                  <a:cubicBezTo>
                    <a:pt x="4329" y="1"/>
                    <a:pt x="5384" y="367"/>
                    <a:pt x="6138" y="1121"/>
                  </a:cubicBezTo>
                  <a:close/>
                </a:path>
              </a:pathLst>
            </a:custGeom>
            <a:solidFill>
              <a:srgbClr val="F476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35"/>
            <p:cNvSpPr/>
            <p:nvPr/>
          </p:nvSpPr>
          <p:spPr>
            <a:xfrm>
              <a:off x="6468030" y="1459755"/>
              <a:ext cx="352699" cy="352699"/>
            </a:xfrm>
            <a:custGeom>
              <a:rect b="b" l="l" r="r" t="t"/>
              <a:pathLst>
                <a:path extrusionOk="0" h="4243" w="4243">
                  <a:moveTo>
                    <a:pt x="1895" y="130"/>
                  </a:moveTo>
                  <a:cubicBezTo>
                    <a:pt x="2994" y="0"/>
                    <a:pt x="3984" y="776"/>
                    <a:pt x="4113" y="1874"/>
                  </a:cubicBezTo>
                  <a:cubicBezTo>
                    <a:pt x="4243" y="2972"/>
                    <a:pt x="3467" y="3984"/>
                    <a:pt x="2369" y="4113"/>
                  </a:cubicBezTo>
                  <a:cubicBezTo>
                    <a:pt x="1249" y="4243"/>
                    <a:pt x="259" y="3446"/>
                    <a:pt x="130" y="2348"/>
                  </a:cubicBezTo>
                  <a:cubicBezTo>
                    <a:pt x="0" y="1249"/>
                    <a:pt x="797" y="259"/>
                    <a:pt x="1895" y="13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35"/>
            <p:cNvSpPr/>
            <p:nvPr/>
          </p:nvSpPr>
          <p:spPr>
            <a:xfrm>
              <a:off x="6505602" y="1495582"/>
              <a:ext cx="315127" cy="309724"/>
            </a:xfrm>
            <a:custGeom>
              <a:rect b="b" l="l" r="r" t="t"/>
              <a:pathLst>
                <a:path extrusionOk="0" h="3726" w="3791">
                  <a:moveTo>
                    <a:pt x="3123" y="302"/>
                  </a:moveTo>
                  <a:cubicBezTo>
                    <a:pt x="3425" y="603"/>
                    <a:pt x="3597" y="1012"/>
                    <a:pt x="3661" y="1443"/>
                  </a:cubicBezTo>
                  <a:cubicBezTo>
                    <a:pt x="3791" y="2541"/>
                    <a:pt x="2994" y="3553"/>
                    <a:pt x="1896" y="3682"/>
                  </a:cubicBezTo>
                  <a:cubicBezTo>
                    <a:pt x="1465" y="3726"/>
                    <a:pt x="1034" y="3618"/>
                    <a:pt x="668" y="3402"/>
                  </a:cubicBezTo>
                  <a:cubicBezTo>
                    <a:pt x="367" y="3079"/>
                    <a:pt x="173" y="2692"/>
                    <a:pt x="130" y="2240"/>
                  </a:cubicBezTo>
                  <a:cubicBezTo>
                    <a:pt x="1" y="1163"/>
                    <a:pt x="776" y="172"/>
                    <a:pt x="1874" y="43"/>
                  </a:cubicBezTo>
                  <a:cubicBezTo>
                    <a:pt x="2305" y="0"/>
                    <a:pt x="2757" y="86"/>
                    <a:pt x="3123" y="302"/>
                  </a:cubicBezTo>
                  <a:close/>
                </a:path>
              </a:pathLst>
            </a:custGeom>
            <a:solidFill>
              <a:srgbClr val="9AB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35"/>
            <p:cNvSpPr/>
            <p:nvPr/>
          </p:nvSpPr>
          <p:spPr>
            <a:xfrm>
              <a:off x="6503857" y="1495582"/>
              <a:ext cx="295426" cy="288277"/>
            </a:xfrm>
            <a:custGeom>
              <a:rect b="b" l="l" r="r" t="t"/>
              <a:pathLst>
                <a:path extrusionOk="0" h="3468" w="3554">
                  <a:moveTo>
                    <a:pt x="517" y="3209"/>
                  </a:moveTo>
                  <a:cubicBezTo>
                    <a:pt x="302" y="2929"/>
                    <a:pt x="172" y="2606"/>
                    <a:pt x="151" y="2261"/>
                  </a:cubicBezTo>
                  <a:cubicBezTo>
                    <a:pt x="0" y="1163"/>
                    <a:pt x="797" y="172"/>
                    <a:pt x="1895" y="43"/>
                  </a:cubicBezTo>
                  <a:cubicBezTo>
                    <a:pt x="2283" y="0"/>
                    <a:pt x="2692" y="65"/>
                    <a:pt x="3036" y="237"/>
                  </a:cubicBezTo>
                  <a:cubicBezTo>
                    <a:pt x="3252" y="517"/>
                    <a:pt x="3381" y="840"/>
                    <a:pt x="3424" y="1184"/>
                  </a:cubicBezTo>
                  <a:cubicBezTo>
                    <a:pt x="3553" y="2283"/>
                    <a:pt x="2757" y="3295"/>
                    <a:pt x="1658" y="3424"/>
                  </a:cubicBezTo>
                  <a:cubicBezTo>
                    <a:pt x="1271" y="3467"/>
                    <a:pt x="883" y="3381"/>
                    <a:pt x="517" y="3209"/>
                  </a:cubicBezTo>
                  <a:close/>
                </a:path>
              </a:pathLst>
            </a:custGeom>
            <a:solidFill>
              <a:srgbClr val="BDC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35"/>
            <p:cNvSpPr/>
            <p:nvPr/>
          </p:nvSpPr>
          <p:spPr>
            <a:xfrm>
              <a:off x="5963211" y="2514115"/>
              <a:ext cx="164754" cy="179051"/>
            </a:xfrm>
            <a:custGeom>
              <a:rect b="b" l="l" r="r" t="t"/>
              <a:pathLst>
                <a:path extrusionOk="0" h="2154" w="1982">
                  <a:moveTo>
                    <a:pt x="1" y="1184"/>
                  </a:moveTo>
                  <a:lnTo>
                    <a:pt x="862" y="0"/>
                  </a:lnTo>
                  <a:lnTo>
                    <a:pt x="1982" y="775"/>
                  </a:lnTo>
                  <a:lnTo>
                    <a:pt x="991" y="2153"/>
                  </a:lnTo>
                  <a:cubicBezTo>
                    <a:pt x="582" y="1895"/>
                    <a:pt x="259" y="1572"/>
                    <a:pt x="1" y="1163"/>
                  </a:cubicBezTo>
                  <a:close/>
                </a:path>
              </a:pathLst>
            </a:custGeom>
            <a:solidFill>
              <a:srgbClr val="9AB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35"/>
            <p:cNvSpPr/>
            <p:nvPr/>
          </p:nvSpPr>
          <p:spPr>
            <a:xfrm>
              <a:off x="5882662" y="2224091"/>
              <a:ext cx="461926" cy="460097"/>
            </a:xfrm>
            <a:custGeom>
              <a:rect b="b" l="l" r="r" t="t"/>
              <a:pathLst>
                <a:path extrusionOk="0" h="5535" w="5557">
                  <a:moveTo>
                    <a:pt x="2477" y="173"/>
                  </a:moveTo>
                  <a:cubicBezTo>
                    <a:pt x="3920" y="1"/>
                    <a:pt x="5234" y="1034"/>
                    <a:pt x="5384" y="2455"/>
                  </a:cubicBezTo>
                  <a:cubicBezTo>
                    <a:pt x="5557" y="3898"/>
                    <a:pt x="4523" y="5190"/>
                    <a:pt x="3102" y="5363"/>
                  </a:cubicBezTo>
                  <a:cubicBezTo>
                    <a:pt x="1659" y="5535"/>
                    <a:pt x="345" y="4501"/>
                    <a:pt x="173" y="3058"/>
                  </a:cubicBezTo>
                  <a:cubicBezTo>
                    <a:pt x="1" y="1637"/>
                    <a:pt x="1034" y="324"/>
                    <a:pt x="2477" y="151"/>
                  </a:cubicBezTo>
                  <a:close/>
                </a:path>
              </a:pathLst>
            </a:custGeom>
            <a:solidFill>
              <a:srgbClr val="FCB2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35"/>
            <p:cNvSpPr/>
            <p:nvPr/>
          </p:nvSpPr>
          <p:spPr>
            <a:xfrm>
              <a:off x="5905937" y="2254515"/>
              <a:ext cx="438651" cy="424353"/>
            </a:xfrm>
            <a:custGeom>
              <a:rect b="b" l="l" r="r" t="t"/>
              <a:pathLst>
                <a:path extrusionOk="0" h="5105" w="5277">
                  <a:moveTo>
                    <a:pt x="4631" y="862"/>
                  </a:moveTo>
                  <a:cubicBezTo>
                    <a:pt x="4889" y="1228"/>
                    <a:pt x="5061" y="1659"/>
                    <a:pt x="5104" y="2089"/>
                  </a:cubicBezTo>
                  <a:cubicBezTo>
                    <a:pt x="5277" y="3532"/>
                    <a:pt x="4243" y="4824"/>
                    <a:pt x="2822" y="4997"/>
                  </a:cubicBezTo>
                  <a:cubicBezTo>
                    <a:pt x="2003" y="5104"/>
                    <a:pt x="1207" y="4824"/>
                    <a:pt x="647" y="4243"/>
                  </a:cubicBezTo>
                  <a:cubicBezTo>
                    <a:pt x="367" y="3877"/>
                    <a:pt x="216" y="3446"/>
                    <a:pt x="151" y="3015"/>
                  </a:cubicBezTo>
                  <a:cubicBezTo>
                    <a:pt x="1" y="1573"/>
                    <a:pt x="1013" y="259"/>
                    <a:pt x="2456" y="87"/>
                  </a:cubicBezTo>
                  <a:cubicBezTo>
                    <a:pt x="3252" y="1"/>
                    <a:pt x="4071" y="281"/>
                    <a:pt x="4631" y="862"/>
                  </a:cubicBezTo>
                  <a:close/>
                </a:path>
              </a:pathLst>
            </a:custGeom>
            <a:solidFill>
              <a:srgbClr val="F476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35"/>
            <p:cNvSpPr/>
            <p:nvPr/>
          </p:nvSpPr>
          <p:spPr>
            <a:xfrm>
              <a:off x="6006186" y="2338638"/>
              <a:ext cx="266831" cy="266831"/>
            </a:xfrm>
            <a:custGeom>
              <a:rect b="b" l="l" r="r" t="t"/>
              <a:pathLst>
                <a:path extrusionOk="0" h="3210" w="3210">
                  <a:moveTo>
                    <a:pt x="1422" y="87"/>
                  </a:moveTo>
                  <a:cubicBezTo>
                    <a:pt x="2262" y="1"/>
                    <a:pt x="3015" y="582"/>
                    <a:pt x="3123" y="1422"/>
                  </a:cubicBezTo>
                  <a:cubicBezTo>
                    <a:pt x="3209" y="2262"/>
                    <a:pt x="2606" y="3016"/>
                    <a:pt x="1788" y="3102"/>
                  </a:cubicBezTo>
                  <a:cubicBezTo>
                    <a:pt x="948" y="3209"/>
                    <a:pt x="194" y="2606"/>
                    <a:pt x="108" y="1767"/>
                  </a:cubicBezTo>
                  <a:cubicBezTo>
                    <a:pt x="1" y="948"/>
                    <a:pt x="604" y="195"/>
                    <a:pt x="1422" y="87"/>
                  </a:cubicBezTo>
                  <a:close/>
                </a:path>
              </a:pathLst>
            </a:custGeom>
            <a:solidFill>
              <a:srgbClr val="E65C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35"/>
            <p:cNvSpPr/>
            <p:nvPr/>
          </p:nvSpPr>
          <p:spPr>
            <a:xfrm>
              <a:off x="5981166" y="2320766"/>
              <a:ext cx="266748" cy="268577"/>
            </a:xfrm>
            <a:custGeom>
              <a:rect b="b" l="l" r="r" t="t"/>
              <a:pathLst>
                <a:path extrusionOk="0" h="3231" w="3209">
                  <a:moveTo>
                    <a:pt x="1421" y="108"/>
                  </a:moveTo>
                  <a:cubicBezTo>
                    <a:pt x="2261" y="0"/>
                    <a:pt x="3015" y="603"/>
                    <a:pt x="3101" y="1422"/>
                  </a:cubicBezTo>
                  <a:cubicBezTo>
                    <a:pt x="3209" y="2261"/>
                    <a:pt x="2606" y="3037"/>
                    <a:pt x="1788" y="3123"/>
                  </a:cubicBezTo>
                  <a:cubicBezTo>
                    <a:pt x="948" y="3231"/>
                    <a:pt x="172" y="2628"/>
                    <a:pt x="86" y="1788"/>
                  </a:cubicBezTo>
                  <a:cubicBezTo>
                    <a:pt x="0" y="948"/>
                    <a:pt x="582" y="194"/>
                    <a:pt x="1421" y="10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35"/>
            <p:cNvSpPr/>
            <p:nvPr/>
          </p:nvSpPr>
          <p:spPr>
            <a:xfrm>
              <a:off x="6008015" y="2347615"/>
              <a:ext cx="239899" cy="236324"/>
            </a:xfrm>
            <a:custGeom>
              <a:rect b="b" l="l" r="r" t="t"/>
              <a:pathLst>
                <a:path extrusionOk="0" h="2843" w="2886">
                  <a:moveTo>
                    <a:pt x="2369" y="237"/>
                  </a:moveTo>
                  <a:cubicBezTo>
                    <a:pt x="2606" y="474"/>
                    <a:pt x="2757" y="776"/>
                    <a:pt x="2778" y="1099"/>
                  </a:cubicBezTo>
                  <a:cubicBezTo>
                    <a:pt x="2886" y="1938"/>
                    <a:pt x="2283" y="2714"/>
                    <a:pt x="1465" y="2800"/>
                  </a:cubicBezTo>
                  <a:cubicBezTo>
                    <a:pt x="1120" y="2843"/>
                    <a:pt x="797" y="2778"/>
                    <a:pt x="517" y="2606"/>
                  </a:cubicBezTo>
                  <a:cubicBezTo>
                    <a:pt x="280" y="2369"/>
                    <a:pt x="129" y="2068"/>
                    <a:pt x="108" y="1723"/>
                  </a:cubicBezTo>
                  <a:cubicBezTo>
                    <a:pt x="0" y="905"/>
                    <a:pt x="603" y="151"/>
                    <a:pt x="1421" y="43"/>
                  </a:cubicBezTo>
                  <a:cubicBezTo>
                    <a:pt x="1766" y="0"/>
                    <a:pt x="2089" y="65"/>
                    <a:pt x="2369" y="237"/>
                  </a:cubicBezTo>
                  <a:close/>
                </a:path>
              </a:pathLst>
            </a:custGeom>
            <a:solidFill>
              <a:srgbClr val="9AB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35"/>
            <p:cNvSpPr/>
            <p:nvPr/>
          </p:nvSpPr>
          <p:spPr>
            <a:xfrm>
              <a:off x="6008015" y="2347615"/>
              <a:ext cx="222027" cy="220281"/>
            </a:xfrm>
            <a:custGeom>
              <a:rect b="b" l="l" r="r" t="t"/>
              <a:pathLst>
                <a:path extrusionOk="0" h="2650" w="2671">
                  <a:moveTo>
                    <a:pt x="388" y="2434"/>
                  </a:moveTo>
                  <a:cubicBezTo>
                    <a:pt x="237" y="2240"/>
                    <a:pt x="129" y="1982"/>
                    <a:pt x="108" y="1723"/>
                  </a:cubicBezTo>
                  <a:cubicBezTo>
                    <a:pt x="0" y="905"/>
                    <a:pt x="603" y="151"/>
                    <a:pt x="1421" y="43"/>
                  </a:cubicBezTo>
                  <a:cubicBezTo>
                    <a:pt x="1723" y="0"/>
                    <a:pt x="2024" y="65"/>
                    <a:pt x="2283" y="194"/>
                  </a:cubicBezTo>
                  <a:cubicBezTo>
                    <a:pt x="2455" y="410"/>
                    <a:pt x="2541" y="668"/>
                    <a:pt x="2584" y="926"/>
                  </a:cubicBezTo>
                  <a:cubicBezTo>
                    <a:pt x="2670" y="1745"/>
                    <a:pt x="2089" y="2498"/>
                    <a:pt x="1249" y="2606"/>
                  </a:cubicBezTo>
                  <a:cubicBezTo>
                    <a:pt x="948" y="2649"/>
                    <a:pt x="646" y="2584"/>
                    <a:pt x="388" y="2455"/>
                  </a:cubicBezTo>
                  <a:close/>
                </a:path>
              </a:pathLst>
            </a:custGeom>
            <a:solidFill>
              <a:srgbClr val="BDC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35"/>
            <p:cNvSpPr/>
            <p:nvPr/>
          </p:nvSpPr>
          <p:spPr>
            <a:xfrm>
              <a:off x="5757393" y="2789759"/>
              <a:ext cx="216707" cy="193432"/>
            </a:xfrm>
            <a:custGeom>
              <a:rect b="b" l="l" r="r" t="t"/>
              <a:pathLst>
                <a:path extrusionOk="0" h="2327" w="2607">
                  <a:moveTo>
                    <a:pt x="0" y="1379"/>
                  </a:moveTo>
                  <a:cubicBezTo>
                    <a:pt x="259" y="1982"/>
                    <a:pt x="883" y="2326"/>
                    <a:pt x="1529" y="2240"/>
                  </a:cubicBezTo>
                  <a:cubicBezTo>
                    <a:pt x="1982" y="2197"/>
                    <a:pt x="2391" y="1917"/>
                    <a:pt x="2606" y="1508"/>
                  </a:cubicBezTo>
                  <a:lnTo>
                    <a:pt x="1572" y="0"/>
                  </a:lnTo>
                  <a:lnTo>
                    <a:pt x="0" y="1379"/>
                  </a:lnTo>
                  <a:close/>
                </a:path>
              </a:pathLst>
            </a:custGeom>
            <a:solidFill>
              <a:srgbClr val="9CB7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35"/>
            <p:cNvSpPr/>
            <p:nvPr/>
          </p:nvSpPr>
          <p:spPr>
            <a:xfrm>
              <a:off x="5728714" y="2710956"/>
              <a:ext cx="248959" cy="239982"/>
            </a:xfrm>
            <a:custGeom>
              <a:rect b="b" l="l" r="r" t="t"/>
              <a:pathLst>
                <a:path extrusionOk="0" h="2887" w="2995">
                  <a:moveTo>
                    <a:pt x="2908" y="1228"/>
                  </a:moveTo>
                  <a:cubicBezTo>
                    <a:pt x="2865" y="927"/>
                    <a:pt x="2736" y="647"/>
                    <a:pt x="2520" y="410"/>
                  </a:cubicBezTo>
                  <a:cubicBezTo>
                    <a:pt x="2197" y="130"/>
                    <a:pt x="1788" y="1"/>
                    <a:pt x="1358" y="44"/>
                  </a:cubicBezTo>
                  <a:cubicBezTo>
                    <a:pt x="561" y="152"/>
                    <a:pt x="1" y="884"/>
                    <a:pt x="109" y="1659"/>
                  </a:cubicBezTo>
                  <a:cubicBezTo>
                    <a:pt x="152" y="1960"/>
                    <a:pt x="281" y="2240"/>
                    <a:pt x="496" y="2477"/>
                  </a:cubicBezTo>
                  <a:cubicBezTo>
                    <a:pt x="819" y="2757"/>
                    <a:pt x="1228" y="2886"/>
                    <a:pt x="1659" y="2843"/>
                  </a:cubicBezTo>
                  <a:cubicBezTo>
                    <a:pt x="2456" y="2736"/>
                    <a:pt x="2994" y="2004"/>
                    <a:pt x="2908" y="1228"/>
                  </a:cubicBezTo>
                  <a:close/>
                </a:path>
              </a:pathLst>
            </a:custGeom>
            <a:solidFill>
              <a:srgbClr val="BDC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35"/>
            <p:cNvSpPr/>
            <p:nvPr/>
          </p:nvSpPr>
          <p:spPr>
            <a:xfrm>
              <a:off x="5777093" y="2753932"/>
              <a:ext cx="146882" cy="148711"/>
            </a:xfrm>
            <a:custGeom>
              <a:rect b="b" l="l" r="r" t="t"/>
              <a:pathLst>
                <a:path extrusionOk="0" h="1789" w="1767">
                  <a:moveTo>
                    <a:pt x="1723" y="776"/>
                  </a:moveTo>
                  <a:cubicBezTo>
                    <a:pt x="1658" y="324"/>
                    <a:pt x="1228" y="1"/>
                    <a:pt x="776" y="65"/>
                  </a:cubicBezTo>
                  <a:cubicBezTo>
                    <a:pt x="323" y="130"/>
                    <a:pt x="0" y="539"/>
                    <a:pt x="43" y="1013"/>
                  </a:cubicBezTo>
                  <a:cubicBezTo>
                    <a:pt x="108" y="1465"/>
                    <a:pt x="539" y="1788"/>
                    <a:pt x="991" y="1723"/>
                  </a:cubicBezTo>
                  <a:cubicBezTo>
                    <a:pt x="1465" y="1659"/>
                    <a:pt x="1766" y="1250"/>
                    <a:pt x="1723" y="776"/>
                  </a:cubicBezTo>
                  <a:close/>
                </a:path>
              </a:pathLst>
            </a:custGeom>
            <a:solidFill>
              <a:srgbClr val="D6DD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35"/>
            <p:cNvSpPr/>
            <p:nvPr/>
          </p:nvSpPr>
          <p:spPr>
            <a:xfrm>
              <a:off x="5531874" y="2696658"/>
              <a:ext cx="77057" cy="78886"/>
            </a:xfrm>
            <a:custGeom>
              <a:rect b="b" l="l" r="r" t="t"/>
              <a:pathLst>
                <a:path extrusionOk="0" h="949" w="927">
                  <a:moveTo>
                    <a:pt x="905" y="410"/>
                  </a:moveTo>
                  <a:cubicBezTo>
                    <a:pt x="861" y="173"/>
                    <a:pt x="646" y="1"/>
                    <a:pt x="409" y="44"/>
                  </a:cubicBezTo>
                  <a:cubicBezTo>
                    <a:pt x="172" y="65"/>
                    <a:pt x="0" y="281"/>
                    <a:pt x="22" y="517"/>
                  </a:cubicBezTo>
                  <a:cubicBezTo>
                    <a:pt x="65" y="776"/>
                    <a:pt x="280" y="948"/>
                    <a:pt x="517" y="905"/>
                  </a:cubicBezTo>
                  <a:cubicBezTo>
                    <a:pt x="754" y="883"/>
                    <a:pt x="926" y="647"/>
                    <a:pt x="905" y="410"/>
                  </a:cubicBezTo>
                  <a:close/>
                </a:path>
              </a:pathLst>
            </a:custGeom>
            <a:solidFill>
              <a:srgbClr val="A5BF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35"/>
            <p:cNvSpPr/>
            <p:nvPr/>
          </p:nvSpPr>
          <p:spPr>
            <a:xfrm>
              <a:off x="5965039" y="2993831"/>
              <a:ext cx="78803" cy="78803"/>
            </a:xfrm>
            <a:custGeom>
              <a:rect b="b" l="l" r="r" t="t"/>
              <a:pathLst>
                <a:path extrusionOk="0" h="948" w="948">
                  <a:moveTo>
                    <a:pt x="905" y="409"/>
                  </a:moveTo>
                  <a:cubicBezTo>
                    <a:pt x="883" y="173"/>
                    <a:pt x="646" y="0"/>
                    <a:pt x="410" y="43"/>
                  </a:cubicBezTo>
                  <a:cubicBezTo>
                    <a:pt x="173" y="65"/>
                    <a:pt x="0" y="280"/>
                    <a:pt x="43" y="539"/>
                  </a:cubicBezTo>
                  <a:cubicBezTo>
                    <a:pt x="65" y="775"/>
                    <a:pt x="302" y="948"/>
                    <a:pt x="539" y="905"/>
                  </a:cubicBezTo>
                  <a:cubicBezTo>
                    <a:pt x="776" y="883"/>
                    <a:pt x="948" y="646"/>
                    <a:pt x="905" y="409"/>
                  </a:cubicBezTo>
                  <a:close/>
                </a:path>
              </a:pathLst>
            </a:custGeom>
            <a:solidFill>
              <a:srgbClr val="A5BF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35"/>
            <p:cNvSpPr/>
            <p:nvPr/>
          </p:nvSpPr>
          <p:spPr>
            <a:xfrm>
              <a:off x="5313421" y="3022426"/>
              <a:ext cx="111138" cy="111055"/>
            </a:xfrm>
            <a:custGeom>
              <a:rect b="b" l="l" r="r" t="t"/>
              <a:pathLst>
                <a:path extrusionOk="0" h="1336" w="1337">
                  <a:moveTo>
                    <a:pt x="1271" y="582"/>
                  </a:moveTo>
                  <a:cubicBezTo>
                    <a:pt x="1228" y="238"/>
                    <a:pt x="927" y="1"/>
                    <a:pt x="582" y="44"/>
                  </a:cubicBezTo>
                  <a:cubicBezTo>
                    <a:pt x="238" y="108"/>
                    <a:pt x="1" y="410"/>
                    <a:pt x="44" y="755"/>
                  </a:cubicBezTo>
                  <a:cubicBezTo>
                    <a:pt x="87" y="1099"/>
                    <a:pt x="410" y="1336"/>
                    <a:pt x="755" y="1293"/>
                  </a:cubicBezTo>
                  <a:cubicBezTo>
                    <a:pt x="1078" y="1250"/>
                    <a:pt x="1336" y="927"/>
                    <a:pt x="1293" y="582"/>
                  </a:cubicBezTo>
                  <a:close/>
                </a:path>
              </a:pathLst>
            </a:custGeom>
            <a:solidFill>
              <a:srgbClr val="9AB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35"/>
            <p:cNvSpPr/>
            <p:nvPr/>
          </p:nvSpPr>
          <p:spPr>
            <a:xfrm>
              <a:off x="5302698" y="3013532"/>
              <a:ext cx="111055" cy="111055"/>
            </a:xfrm>
            <a:custGeom>
              <a:rect b="b" l="l" r="r" t="t"/>
              <a:pathLst>
                <a:path extrusionOk="0" h="1336" w="1336">
                  <a:moveTo>
                    <a:pt x="1293" y="582"/>
                  </a:moveTo>
                  <a:cubicBezTo>
                    <a:pt x="1250" y="237"/>
                    <a:pt x="927" y="0"/>
                    <a:pt x="604" y="43"/>
                  </a:cubicBezTo>
                  <a:cubicBezTo>
                    <a:pt x="259" y="86"/>
                    <a:pt x="1" y="409"/>
                    <a:pt x="65" y="754"/>
                  </a:cubicBezTo>
                  <a:cubicBezTo>
                    <a:pt x="108" y="1098"/>
                    <a:pt x="410" y="1335"/>
                    <a:pt x="754" y="1292"/>
                  </a:cubicBezTo>
                  <a:cubicBezTo>
                    <a:pt x="1099" y="1249"/>
                    <a:pt x="1336" y="926"/>
                    <a:pt x="1293" y="582"/>
                  </a:cubicBezTo>
                  <a:close/>
                </a:path>
              </a:pathLst>
            </a:custGeom>
            <a:solidFill>
              <a:srgbClr val="D6DD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35"/>
            <p:cNvSpPr/>
            <p:nvPr/>
          </p:nvSpPr>
          <p:spPr>
            <a:xfrm>
              <a:off x="5327802" y="3038553"/>
              <a:ext cx="60931" cy="59185"/>
            </a:xfrm>
            <a:custGeom>
              <a:rect b="b" l="l" r="r" t="t"/>
              <a:pathLst>
                <a:path extrusionOk="0" h="712" w="733">
                  <a:moveTo>
                    <a:pt x="711" y="324"/>
                  </a:moveTo>
                  <a:cubicBezTo>
                    <a:pt x="689" y="130"/>
                    <a:pt x="517" y="1"/>
                    <a:pt x="323" y="22"/>
                  </a:cubicBezTo>
                  <a:cubicBezTo>
                    <a:pt x="151" y="44"/>
                    <a:pt x="0" y="216"/>
                    <a:pt x="43" y="410"/>
                  </a:cubicBezTo>
                  <a:cubicBezTo>
                    <a:pt x="65" y="582"/>
                    <a:pt x="237" y="711"/>
                    <a:pt x="409" y="690"/>
                  </a:cubicBezTo>
                  <a:cubicBezTo>
                    <a:pt x="603" y="668"/>
                    <a:pt x="732" y="496"/>
                    <a:pt x="711" y="324"/>
                  </a:cubicBezTo>
                  <a:close/>
                </a:path>
              </a:pathLst>
            </a:custGeom>
            <a:solidFill>
              <a:srgbClr val="A5BF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35"/>
            <p:cNvSpPr/>
            <p:nvPr/>
          </p:nvSpPr>
          <p:spPr>
            <a:xfrm>
              <a:off x="5709014" y="3296324"/>
              <a:ext cx="125436" cy="127181"/>
            </a:xfrm>
            <a:custGeom>
              <a:rect b="b" l="l" r="r" t="t"/>
              <a:pathLst>
                <a:path extrusionOk="0" h="1530" w="1509">
                  <a:moveTo>
                    <a:pt x="1465" y="754"/>
                  </a:moveTo>
                  <a:cubicBezTo>
                    <a:pt x="1379" y="194"/>
                    <a:pt x="669" y="1"/>
                    <a:pt x="346" y="453"/>
                  </a:cubicBezTo>
                  <a:cubicBezTo>
                    <a:pt x="1" y="905"/>
                    <a:pt x="367" y="1529"/>
                    <a:pt x="927" y="1465"/>
                  </a:cubicBezTo>
                  <a:cubicBezTo>
                    <a:pt x="1271" y="1400"/>
                    <a:pt x="1508" y="1099"/>
                    <a:pt x="1465" y="754"/>
                  </a:cubicBezTo>
                  <a:close/>
                </a:path>
              </a:pathLst>
            </a:custGeom>
            <a:solidFill>
              <a:srgbClr val="9AB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35"/>
            <p:cNvSpPr/>
            <p:nvPr/>
          </p:nvSpPr>
          <p:spPr>
            <a:xfrm>
              <a:off x="5698291" y="3285601"/>
              <a:ext cx="127181" cy="127181"/>
            </a:xfrm>
            <a:custGeom>
              <a:rect b="b" l="l" r="r" t="t"/>
              <a:pathLst>
                <a:path extrusionOk="0" h="1530" w="1530">
                  <a:moveTo>
                    <a:pt x="1487" y="754"/>
                  </a:moveTo>
                  <a:cubicBezTo>
                    <a:pt x="1400" y="194"/>
                    <a:pt x="690" y="0"/>
                    <a:pt x="345" y="453"/>
                  </a:cubicBezTo>
                  <a:cubicBezTo>
                    <a:pt x="1" y="905"/>
                    <a:pt x="388" y="1529"/>
                    <a:pt x="948" y="1465"/>
                  </a:cubicBezTo>
                  <a:cubicBezTo>
                    <a:pt x="1271" y="1422"/>
                    <a:pt x="1530" y="1099"/>
                    <a:pt x="1487" y="754"/>
                  </a:cubicBezTo>
                  <a:close/>
                </a:path>
              </a:pathLst>
            </a:custGeom>
            <a:solidFill>
              <a:srgbClr val="D6DD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35"/>
            <p:cNvSpPr/>
            <p:nvPr/>
          </p:nvSpPr>
          <p:spPr>
            <a:xfrm>
              <a:off x="5732289" y="3317770"/>
              <a:ext cx="66334" cy="68163"/>
            </a:xfrm>
            <a:custGeom>
              <a:rect b="b" l="l" r="r" t="t"/>
              <a:pathLst>
                <a:path extrusionOk="0" h="820" w="798">
                  <a:moveTo>
                    <a:pt x="776" y="410"/>
                  </a:moveTo>
                  <a:cubicBezTo>
                    <a:pt x="733" y="109"/>
                    <a:pt x="367" y="1"/>
                    <a:pt x="173" y="259"/>
                  </a:cubicBezTo>
                  <a:cubicBezTo>
                    <a:pt x="1" y="496"/>
                    <a:pt x="195" y="819"/>
                    <a:pt x="496" y="798"/>
                  </a:cubicBezTo>
                  <a:cubicBezTo>
                    <a:pt x="668" y="755"/>
                    <a:pt x="798" y="604"/>
                    <a:pt x="776" y="410"/>
                  </a:cubicBezTo>
                  <a:close/>
                </a:path>
              </a:pathLst>
            </a:custGeom>
            <a:solidFill>
              <a:srgbClr val="A5BF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35"/>
            <p:cNvSpPr/>
            <p:nvPr/>
          </p:nvSpPr>
          <p:spPr>
            <a:xfrm>
              <a:off x="5571192" y="3147779"/>
              <a:ext cx="111055" cy="111055"/>
            </a:xfrm>
            <a:custGeom>
              <a:rect b="b" l="l" r="r" t="t"/>
              <a:pathLst>
                <a:path extrusionOk="0" h="1336" w="1336">
                  <a:moveTo>
                    <a:pt x="1271" y="582"/>
                  </a:moveTo>
                  <a:cubicBezTo>
                    <a:pt x="1228" y="237"/>
                    <a:pt x="927" y="0"/>
                    <a:pt x="582" y="43"/>
                  </a:cubicBezTo>
                  <a:cubicBezTo>
                    <a:pt x="238" y="86"/>
                    <a:pt x="1" y="388"/>
                    <a:pt x="44" y="732"/>
                  </a:cubicBezTo>
                  <a:cubicBezTo>
                    <a:pt x="87" y="1077"/>
                    <a:pt x="388" y="1335"/>
                    <a:pt x="733" y="1271"/>
                  </a:cubicBezTo>
                  <a:cubicBezTo>
                    <a:pt x="1078" y="1228"/>
                    <a:pt x="1336" y="926"/>
                    <a:pt x="1271" y="582"/>
                  </a:cubicBezTo>
                  <a:close/>
                </a:path>
              </a:pathLst>
            </a:custGeom>
            <a:solidFill>
              <a:srgbClr val="9AB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35"/>
            <p:cNvSpPr/>
            <p:nvPr/>
          </p:nvSpPr>
          <p:spPr>
            <a:xfrm>
              <a:off x="5560469" y="3136973"/>
              <a:ext cx="111055" cy="111138"/>
            </a:xfrm>
            <a:custGeom>
              <a:rect b="b" l="l" r="r" t="t"/>
              <a:pathLst>
                <a:path extrusionOk="0" h="1337" w="1336">
                  <a:moveTo>
                    <a:pt x="1293" y="582"/>
                  </a:moveTo>
                  <a:cubicBezTo>
                    <a:pt x="1228" y="238"/>
                    <a:pt x="927" y="1"/>
                    <a:pt x="582" y="44"/>
                  </a:cubicBezTo>
                  <a:cubicBezTo>
                    <a:pt x="238" y="87"/>
                    <a:pt x="1" y="389"/>
                    <a:pt x="44" y="733"/>
                  </a:cubicBezTo>
                  <a:cubicBezTo>
                    <a:pt x="87" y="1078"/>
                    <a:pt x="388" y="1336"/>
                    <a:pt x="733" y="1272"/>
                  </a:cubicBezTo>
                  <a:cubicBezTo>
                    <a:pt x="1077" y="1228"/>
                    <a:pt x="1336" y="927"/>
                    <a:pt x="1271" y="582"/>
                  </a:cubicBezTo>
                  <a:close/>
                </a:path>
              </a:pathLst>
            </a:custGeom>
            <a:solidFill>
              <a:srgbClr val="D6DD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35"/>
            <p:cNvSpPr/>
            <p:nvPr/>
          </p:nvSpPr>
          <p:spPr>
            <a:xfrm>
              <a:off x="5585573" y="3162077"/>
              <a:ext cx="59102" cy="60931"/>
            </a:xfrm>
            <a:custGeom>
              <a:rect b="b" l="l" r="r" t="t"/>
              <a:pathLst>
                <a:path extrusionOk="0" h="733" w="711">
                  <a:moveTo>
                    <a:pt x="689" y="323"/>
                  </a:moveTo>
                  <a:cubicBezTo>
                    <a:pt x="668" y="151"/>
                    <a:pt x="495" y="0"/>
                    <a:pt x="323" y="44"/>
                  </a:cubicBezTo>
                  <a:cubicBezTo>
                    <a:pt x="129" y="65"/>
                    <a:pt x="0" y="237"/>
                    <a:pt x="22" y="410"/>
                  </a:cubicBezTo>
                  <a:cubicBezTo>
                    <a:pt x="43" y="603"/>
                    <a:pt x="215" y="733"/>
                    <a:pt x="409" y="711"/>
                  </a:cubicBezTo>
                  <a:cubicBezTo>
                    <a:pt x="582" y="668"/>
                    <a:pt x="711" y="517"/>
                    <a:pt x="689" y="323"/>
                  </a:cubicBezTo>
                  <a:close/>
                </a:path>
              </a:pathLst>
            </a:custGeom>
            <a:solidFill>
              <a:srgbClr val="A5BF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35"/>
            <p:cNvSpPr/>
            <p:nvPr/>
          </p:nvSpPr>
          <p:spPr>
            <a:xfrm>
              <a:off x="7604684" y="446541"/>
              <a:ext cx="529922" cy="1176219"/>
            </a:xfrm>
            <a:custGeom>
              <a:rect b="b" l="l" r="r" t="t"/>
              <a:pathLst>
                <a:path extrusionOk="0" h="14150" w="6375">
                  <a:moveTo>
                    <a:pt x="1" y="3080"/>
                  </a:moveTo>
                  <a:lnTo>
                    <a:pt x="6375" y="1"/>
                  </a:lnTo>
                  <a:lnTo>
                    <a:pt x="6375" y="1810"/>
                  </a:lnTo>
                  <a:lnTo>
                    <a:pt x="1" y="4889"/>
                  </a:lnTo>
                  <a:close/>
                  <a:moveTo>
                    <a:pt x="1" y="12319"/>
                  </a:moveTo>
                  <a:lnTo>
                    <a:pt x="6375" y="9261"/>
                  </a:lnTo>
                  <a:lnTo>
                    <a:pt x="6375" y="11070"/>
                  </a:lnTo>
                  <a:lnTo>
                    <a:pt x="1" y="14149"/>
                  </a:lnTo>
                  <a:close/>
                  <a:moveTo>
                    <a:pt x="1" y="9239"/>
                  </a:moveTo>
                  <a:lnTo>
                    <a:pt x="6375" y="6160"/>
                  </a:lnTo>
                  <a:lnTo>
                    <a:pt x="6375" y="7969"/>
                  </a:lnTo>
                  <a:lnTo>
                    <a:pt x="1" y="11070"/>
                  </a:lnTo>
                  <a:lnTo>
                    <a:pt x="1" y="9261"/>
                  </a:lnTo>
                  <a:close/>
                  <a:moveTo>
                    <a:pt x="1" y="6160"/>
                  </a:moveTo>
                  <a:lnTo>
                    <a:pt x="6375" y="3080"/>
                  </a:lnTo>
                  <a:lnTo>
                    <a:pt x="6375" y="4889"/>
                  </a:lnTo>
                  <a:lnTo>
                    <a:pt x="1" y="7990"/>
                  </a:lnTo>
                  <a:close/>
                </a:path>
              </a:pathLst>
            </a:custGeom>
            <a:solidFill>
              <a:srgbClr val="F476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35"/>
            <p:cNvSpPr/>
            <p:nvPr/>
          </p:nvSpPr>
          <p:spPr>
            <a:xfrm>
              <a:off x="5372523" y="2875627"/>
              <a:ext cx="553197" cy="519199"/>
            </a:xfrm>
            <a:custGeom>
              <a:rect b="b" l="l" r="r" t="t"/>
              <a:pathLst>
                <a:path extrusionOk="0" h="6246" w="6655">
                  <a:moveTo>
                    <a:pt x="6655" y="1"/>
                  </a:moveTo>
                  <a:lnTo>
                    <a:pt x="3101" y="4265"/>
                  </a:lnTo>
                  <a:lnTo>
                    <a:pt x="173" y="6246"/>
                  </a:lnTo>
                  <a:lnTo>
                    <a:pt x="1" y="5901"/>
                  </a:lnTo>
                  <a:lnTo>
                    <a:pt x="2499" y="3856"/>
                  </a:lnTo>
                  <a:lnTo>
                    <a:pt x="2692" y="3576"/>
                  </a:lnTo>
                  <a:lnTo>
                    <a:pt x="2714" y="3554"/>
                  </a:lnTo>
                  <a:lnTo>
                    <a:pt x="4846" y="539"/>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35"/>
            <p:cNvSpPr/>
            <p:nvPr/>
          </p:nvSpPr>
          <p:spPr>
            <a:xfrm>
              <a:off x="5383246" y="2904305"/>
              <a:ext cx="519199" cy="490521"/>
            </a:xfrm>
            <a:custGeom>
              <a:rect b="b" l="l" r="r" t="t"/>
              <a:pathLst>
                <a:path extrusionOk="0" h="5901" w="6246">
                  <a:moveTo>
                    <a:pt x="6246" y="1"/>
                  </a:moveTo>
                  <a:lnTo>
                    <a:pt x="2972" y="3920"/>
                  </a:lnTo>
                  <a:lnTo>
                    <a:pt x="44" y="5901"/>
                  </a:lnTo>
                  <a:lnTo>
                    <a:pt x="1" y="5836"/>
                  </a:lnTo>
                  <a:lnTo>
                    <a:pt x="2477" y="3791"/>
                  </a:lnTo>
                  <a:lnTo>
                    <a:pt x="2693" y="3511"/>
                  </a:lnTo>
                  <a:lnTo>
                    <a:pt x="2693" y="3489"/>
                  </a:lnTo>
                  <a:lnTo>
                    <a:pt x="4889" y="388"/>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35"/>
            <p:cNvSpPr/>
            <p:nvPr/>
          </p:nvSpPr>
          <p:spPr>
            <a:xfrm>
              <a:off x="7287894" y="95740"/>
              <a:ext cx="1014943" cy="2183943"/>
            </a:xfrm>
            <a:custGeom>
              <a:rect b="b" l="l" r="r" t="t"/>
              <a:pathLst>
                <a:path extrusionOk="0" h="26273" w="13761">
                  <a:moveTo>
                    <a:pt x="13760" y="26272"/>
                  </a:moveTo>
                  <a:lnTo>
                    <a:pt x="0" y="26272"/>
                  </a:lnTo>
                  <a:lnTo>
                    <a:pt x="0" y="0"/>
                  </a:lnTo>
                  <a:lnTo>
                    <a:pt x="13760" y="0"/>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35"/>
            <p:cNvSpPr/>
            <p:nvPr/>
          </p:nvSpPr>
          <p:spPr>
            <a:xfrm>
              <a:off x="7287894" y="95752"/>
              <a:ext cx="1014956" cy="2080120"/>
            </a:xfrm>
            <a:custGeom>
              <a:rect b="b" l="l" r="r" t="t"/>
              <a:pathLst>
                <a:path extrusionOk="0" h="25024" w="12210">
                  <a:moveTo>
                    <a:pt x="0" y="25023"/>
                  </a:moveTo>
                  <a:lnTo>
                    <a:pt x="0" y="0"/>
                  </a:lnTo>
                  <a:lnTo>
                    <a:pt x="12210" y="0"/>
                  </a:lnTo>
                  <a:lnTo>
                    <a:pt x="12210" y="25023"/>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35"/>
            <p:cNvSpPr/>
            <p:nvPr/>
          </p:nvSpPr>
          <p:spPr>
            <a:xfrm>
              <a:off x="7409589" y="95752"/>
              <a:ext cx="893261" cy="2080120"/>
            </a:xfrm>
            <a:custGeom>
              <a:rect b="b" l="l" r="r" t="t"/>
              <a:pathLst>
                <a:path extrusionOk="0" h="25024" w="10746">
                  <a:moveTo>
                    <a:pt x="0" y="0"/>
                  </a:moveTo>
                  <a:lnTo>
                    <a:pt x="10746" y="0"/>
                  </a:lnTo>
                  <a:lnTo>
                    <a:pt x="10746" y="25023"/>
                  </a:lnTo>
                  <a:lnTo>
                    <a:pt x="0" y="25023"/>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35"/>
            <p:cNvSpPr/>
            <p:nvPr/>
          </p:nvSpPr>
          <p:spPr>
            <a:xfrm>
              <a:off x="6553981" y="1459755"/>
              <a:ext cx="1297831" cy="1099162"/>
            </a:xfrm>
            <a:custGeom>
              <a:rect b="b" l="l" r="r" t="t"/>
              <a:pathLst>
                <a:path extrusionOk="0" h="13223" w="15613">
                  <a:moveTo>
                    <a:pt x="0" y="5384"/>
                  </a:moveTo>
                  <a:lnTo>
                    <a:pt x="3403" y="0"/>
                  </a:lnTo>
                  <a:lnTo>
                    <a:pt x="15612" y="7839"/>
                  </a:lnTo>
                  <a:lnTo>
                    <a:pt x="12188" y="13222"/>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35"/>
            <p:cNvSpPr/>
            <p:nvPr/>
          </p:nvSpPr>
          <p:spPr>
            <a:xfrm>
              <a:off x="6564704" y="1533154"/>
              <a:ext cx="1244132" cy="1025763"/>
            </a:xfrm>
            <a:custGeom>
              <a:rect b="b" l="l" r="r" t="t"/>
              <a:pathLst>
                <a:path extrusionOk="0" h="12340" w="14967">
                  <a:moveTo>
                    <a:pt x="14967" y="7731"/>
                  </a:moveTo>
                  <a:lnTo>
                    <a:pt x="12059" y="12339"/>
                  </a:lnTo>
                  <a:lnTo>
                    <a:pt x="0" y="4587"/>
                  </a:lnTo>
                  <a:lnTo>
                    <a:pt x="29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35"/>
            <p:cNvSpPr/>
            <p:nvPr/>
          </p:nvSpPr>
          <p:spPr>
            <a:xfrm>
              <a:off x="6604106" y="1533154"/>
              <a:ext cx="1202985" cy="961341"/>
            </a:xfrm>
            <a:custGeom>
              <a:rect b="b" l="l" r="r" t="t"/>
              <a:pathLst>
                <a:path extrusionOk="0" h="11565" w="14472">
                  <a:moveTo>
                    <a:pt x="0" y="3833"/>
                  </a:moveTo>
                  <a:lnTo>
                    <a:pt x="2433" y="0"/>
                  </a:lnTo>
                  <a:lnTo>
                    <a:pt x="14471" y="7710"/>
                  </a:lnTo>
                  <a:lnTo>
                    <a:pt x="12038" y="11564"/>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35"/>
            <p:cNvSpPr/>
            <p:nvPr/>
          </p:nvSpPr>
          <p:spPr>
            <a:xfrm>
              <a:off x="5939935" y="1624426"/>
              <a:ext cx="853943" cy="955938"/>
            </a:xfrm>
            <a:custGeom>
              <a:rect b="b" l="l" r="r" t="t"/>
              <a:pathLst>
                <a:path extrusionOk="0" h="11500" w="10273">
                  <a:moveTo>
                    <a:pt x="3942" y="11500"/>
                  </a:moveTo>
                  <a:lnTo>
                    <a:pt x="1" y="8679"/>
                  </a:lnTo>
                  <a:lnTo>
                    <a:pt x="6332" y="1"/>
                  </a:lnTo>
                  <a:lnTo>
                    <a:pt x="10273" y="280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35"/>
            <p:cNvSpPr/>
            <p:nvPr/>
          </p:nvSpPr>
          <p:spPr>
            <a:xfrm>
              <a:off x="5939935" y="1624426"/>
              <a:ext cx="802073" cy="918365"/>
            </a:xfrm>
            <a:custGeom>
              <a:rect b="b" l="l" r="r" t="t"/>
              <a:pathLst>
                <a:path extrusionOk="0" h="11048" w="9649">
                  <a:moveTo>
                    <a:pt x="1" y="8679"/>
                  </a:moveTo>
                  <a:lnTo>
                    <a:pt x="6332" y="1"/>
                  </a:lnTo>
                  <a:lnTo>
                    <a:pt x="9648" y="2348"/>
                  </a:lnTo>
                  <a:lnTo>
                    <a:pt x="3317" y="11048"/>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35"/>
            <p:cNvSpPr/>
            <p:nvPr/>
          </p:nvSpPr>
          <p:spPr>
            <a:xfrm>
              <a:off x="5984740" y="1692422"/>
              <a:ext cx="732165" cy="850369"/>
            </a:xfrm>
            <a:custGeom>
              <a:rect b="b" l="l" r="r" t="t"/>
              <a:pathLst>
                <a:path extrusionOk="0" h="10230" w="8808">
                  <a:moveTo>
                    <a:pt x="8808" y="1960"/>
                  </a:moveTo>
                  <a:lnTo>
                    <a:pt x="2778" y="10230"/>
                  </a:lnTo>
                  <a:lnTo>
                    <a:pt x="0" y="8248"/>
                  </a:lnTo>
                  <a:lnTo>
                    <a:pt x="6030" y="1"/>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35"/>
            <p:cNvSpPr/>
            <p:nvPr/>
          </p:nvSpPr>
          <p:spPr>
            <a:xfrm>
              <a:off x="5313421" y="2687681"/>
              <a:ext cx="569323" cy="699996"/>
            </a:xfrm>
            <a:custGeom>
              <a:rect b="b" l="l" r="r" t="t"/>
              <a:pathLst>
                <a:path extrusionOk="0" h="8421" w="6849">
                  <a:moveTo>
                    <a:pt x="2886" y="1"/>
                  </a:moveTo>
                  <a:lnTo>
                    <a:pt x="195" y="4437"/>
                  </a:lnTo>
                  <a:lnTo>
                    <a:pt x="1" y="8356"/>
                  </a:lnTo>
                  <a:lnTo>
                    <a:pt x="367" y="8421"/>
                  </a:lnTo>
                  <a:lnTo>
                    <a:pt x="776" y="4868"/>
                  </a:lnTo>
                  <a:lnTo>
                    <a:pt x="3123" y="1551"/>
                  </a:lnTo>
                  <a:lnTo>
                    <a:pt x="5600" y="3317"/>
                  </a:lnTo>
                  <a:lnTo>
                    <a:pt x="6849" y="1056"/>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35"/>
            <p:cNvSpPr/>
            <p:nvPr/>
          </p:nvSpPr>
          <p:spPr>
            <a:xfrm>
              <a:off x="5436945" y="2789759"/>
              <a:ext cx="633745" cy="701741"/>
            </a:xfrm>
            <a:custGeom>
              <a:rect b="b" l="l" r="r" t="t"/>
              <a:pathLst>
                <a:path extrusionOk="0" h="8442" w="7624">
                  <a:moveTo>
                    <a:pt x="7624" y="3166"/>
                  </a:moveTo>
                  <a:lnTo>
                    <a:pt x="4265" y="7171"/>
                  </a:lnTo>
                  <a:lnTo>
                    <a:pt x="173" y="8442"/>
                  </a:lnTo>
                  <a:lnTo>
                    <a:pt x="1" y="8097"/>
                  </a:lnTo>
                  <a:lnTo>
                    <a:pt x="3662" y="6762"/>
                  </a:lnTo>
                  <a:lnTo>
                    <a:pt x="3855" y="6482"/>
                  </a:lnTo>
                  <a:lnTo>
                    <a:pt x="3877" y="6461"/>
                  </a:lnTo>
                  <a:lnTo>
                    <a:pt x="6009" y="3446"/>
                  </a:lnTo>
                  <a:lnTo>
                    <a:pt x="3511" y="1702"/>
                  </a:lnTo>
                  <a:lnTo>
                    <a:pt x="542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35"/>
            <p:cNvSpPr/>
            <p:nvPr/>
          </p:nvSpPr>
          <p:spPr>
            <a:xfrm>
              <a:off x="5782413" y="2478288"/>
              <a:ext cx="345551" cy="383123"/>
            </a:xfrm>
            <a:custGeom>
              <a:rect b="b" l="l" r="r" t="t"/>
              <a:pathLst>
                <a:path extrusionOk="0" h="4609" w="4157">
                  <a:moveTo>
                    <a:pt x="1702" y="4609"/>
                  </a:moveTo>
                  <a:lnTo>
                    <a:pt x="1" y="3381"/>
                  </a:lnTo>
                  <a:lnTo>
                    <a:pt x="2434" y="0"/>
                  </a:lnTo>
                  <a:lnTo>
                    <a:pt x="4157" y="1206"/>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35"/>
            <p:cNvSpPr/>
            <p:nvPr/>
          </p:nvSpPr>
          <p:spPr>
            <a:xfrm>
              <a:off x="7262790" y="1620851"/>
              <a:ext cx="1192262" cy="1194008"/>
            </a:xfrm>
            <a:custGeom>
              <a:rect b="b" l="l" r="r" t="t"/>
              <a:pathLst>
                <a:path extrusionOk="0" h="14364" w="14343">
                  <a:moveTo>
                    <a:pt x="7172" y="0"/>
                  </a:moveTo>
                  <a:cubicBezTo>
                    <a:pt x="11134" y="22"/>
                    <a:pt x="14342" y="3231"/>
                    <a:pt x="14342" y="7193"/>
                  </a:cubicBezTo>
                  <a:cubicBezTo>
                    <a:pt x="14342" y="11155"/>
                    <a:pt x="11134" y="14364"/>
                    <a:pt x="7172" y="14364"/>
                  </a:cubicBezTo>
                  <a:cubicBezTo>
                    <a:pt x="3209" y="14364"/>
                    <a:pt x="1" y="11155"/>
                    <a:pt x="1" y="7193"/>
                  </a:cubicBezTo>
                  <a:cubicBezTo>
                    <a:pt x="1" y="3231"/>
                    <a:pt x="3209" y="0"/>
                    <a:pt x="71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35"/>
            <p:cNvSpPr/>
            <p:nvPr/>
          </p:nvSpPr>
          <p:spPr>
            <a:xfrm>
              <a:off x="7312914" y="1697825"/>
              <a:ext cx="1142138" cy="1115288"/>
            </a:xfrm>
            <a:custGeom>
              <a:rect b="b" l="l" r="r" t="t"/>
              <a:pathLst>
                <a:path extrusionOk="0" h="13417" w="13740">
                  <a:moveTo>
                    <a:pt x="12835" y="2757"/>
                  </a:moveTo>
                  <a:cubicBezTo>
                    <a:pt x="13416" y="3812"/>
                    <a:pt x="13739" y="5018"/>
                    <a:pt x="13739" y="6245"/>
                  </a:cubicBezTo>
                  <a:cubicBezTo>
                    <a:pt x="13739" y="10208"/>
                    <a:pt x="10531" y="13416"/>
                    <a:pt x="6569" y="13416"/>
                  </a:cubicBezTo>
                  <a:cubicBezTo>
                    <a:pt x="4351" y="13416"/>
                    <a:pt x="2283" y="12404"/>
                    <a:pt x="905" y="10681"/>
                  </a:cubicBezTo>
                  <a:cubicBezTo>
                    <a:pt x="302" y="9605"/>
                    <a:pt x="1" y="8399"/>
                    <a:pt x="1" y="7171"/>
                  </a:cubicBezTo>
                  <a:cubicBezTo>
                    <a:pt x="1" y="3209"/>
                    <a:pt x="3209" y="0"/>
                    <a:pt x="7171" y="0"/>
                  </a:cubicBezTo>
                  <a:cubicBezTo>
                    <a:pt x="9368" y="0"/>
                    <a:pt x="11457" y="1013"/>
                    <a:pt x="12835" y="275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35"/>
            <p:cNvSpPr/>
            <p:nvPr/>
          </p:nvSpPr>
          <p:spPr>
            <a:xfrm>
              <a:off x="5723394" y="2700233"/>
              <a:ext cx="254279" cy="254279"/>
            </a:xfrm>
            <a:custGeom>
              <a:rect b="b" l="l" r="r" t="t"/>
              <a:pathLst>
                <a:path extrusionOk="0" h="3059" w="3059">
                  <a:moveTo>
                    <a:pt x="2972" y="1357"/>
                  </a:moveTo>
                  <a:cubicBezTo>
                    <a:pt x="2864" y="561"/>
                    <a:pt x="2154" y="1"/>
                    <a:pt x="1357" y="108"/>
                  </a:cubicBezTo>
                  <a:cubicBezTo>
                    <a:pt x="560" y="216"/>
                    <a:pt x="0" y="927"/>
                    <a:pt x="108" y="1723"/>
                  </a:cubicBezTo>
                  <a:cubicBezTo>
                    <a:pt x="216" y="2499"/>
                    <a:pt x="926" y="3059"/>
                    <a:pt x="1723" y="2972"/>
                  </a:cubicBezTo>
                  <a:cubicBezTo>
                    <a:pt x="2520" y="2865"/>
                    <a:pt x="3058" y="2133"/>
                    <a:pt x="2972" y="135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35"/>
            <p:cNvSpPr/>
            <p:nvPr/>
          </p:nvSpPr>
          <p:spPr>
            <a:xfrm>
              <a:off x="7576089" y="1926919"/>
              <a:ext cx="691018" cy="691101"/>
            </a:xfrm>
            <a:custGeom>
              <a:rect b="b" l="l" r="r" t="t"/>
              <a:pathLst>
                <a:path extrusionOk="0" h="8314" w="8313">
                  <a:moveTo>
                    <a:pt x="4156" y="1"/>
                  </a:moveTo>
                  <a:cubicBezTo>
                    <a:pt x="6460" y="1"/>
                    <a:pt x="8312" y="1853"/>
                    <a:pt x="8312" y="4157"/>
                  </a:cubicBezTo>
                  <a:cubicBezTo>
                    <a:pt x="8312" y="6440"/>
                    <a:pt x="6460" y="8313"/>
                    <a:pt x="4156" y="8313"/>
                  </a:cubicBezTo>
                  <a:cubicBezTo>
                    <a:pt x="1874" y="8313"/>
                    <a:pt x="22" y="6440"/>
                    <a:pt x="22" y="4157"/>
                  </a:cubicBezTo>
                  <a:cubicBezTo>
                    <a:pt x="0" y="1853"/>
                    <a:pt x="1874" y="1"/>
                    <a:pt x="4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35"/>
            <p:cNvSpPr/>
            <p:nvPr/>
          </p:nvSpPr>
          <p:spPr>
            <a:xfrm>
              <a:off x="7513412" y="1873220"/>
              <a:ext cx="691018" cy="691101"/>
            </a:xfrm>
            <a:custGeom>
              <a:rect b="b" l="l" r="r" t="t"/>
              <a:pathLst>
                <a:path extrusionOk="0" h="8314" w="8313">
                  <a:moveTo>
                    <a:pt x="4157" y="1"/>
                  </a:moveTo>
                  <a:cubicBezTo>
                    <a:pt x="6439" y="1"/>
                    <a:pt x="8313" y="1853"/>
                    <a:pt x="8313" y="4157"/>
                  </a:cubicBezTo>
                  <a:cubicBezTo>
                    <a:pt x="8313" y="6440"/>
                    <a:pt x="6439" y="8291"/>
                    <a:pt x="4157" y="8291"/>
                  </a:cubicBezTo>
                  <a:cubicBezTo>
                    <a:pt x="1852" y="8313"/>
                    <a:pt x="0" y="6440"/>
                    <a:pt x="0" y="4157"/>
                  </a:cubicBezTo>
                  <a:cubicBezTo>
                    <a:pt x="0" y="1853"/>
                    <a:pt x="1852" y="1"/>
                    <a:pt x="41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35"/>
            <p:cNvSpPr/>
            <p:nvPr/>
          </p:nvSpPr>
          <p:spPr>
            <a:xfrm>
              <a:off x="7581409" y="1939470"/>
              <a:ext cx="623022" cy="624851"/>
            </a:xfrm>
            <a:custGeom>
              <a:rect b="b" l="l" r="r" t="t"/>
              <a:pathLst>
                <a:path extrusionOk="0" h="7517" w="7495">
                  <a:moveTo>
                    <a:pt x="6633" y="840"/>
                  </a:moveTo>
                  <a:cubicBezTo>
                    <a:pt x="7193" y="1573"/>
                    <a:pt x="7495" y="2455"/>
                    <a:pt x="7495" y="3360"/>
                  </a:cubicBezTo>
                  <a:cubicBezTo>
                    <a:pt x="7495" y="5643"/>
                    <a:pt x="5621" y="7494"/>
                    <a:pt x="3339" y="7494"/>
                  </a:cubicBezTo>
                  <a:cubicBezTo>
                    <a:pt x="2434" y="7516"/>
                    <a:pt x="1573" y="7215"/>
                    <a:pt x="841" y="6676"/>
                  </a:cubicBezTo>
                  <a:cubicBezTo>
                    <a:pt x="302" y="5944"/>
                    <a:pt x="1" y="5061"/>
                    <a:pt x="1" y="4157"/>
                  </a:cubicBezTo>
                  <a:cubicBezTo>
                    <a:pt x="1" y="1874"/>
                    <a:pt x="1853" y="1"/>
                    <a:pt x="4157" y="1"/>
                  </a:cubicBezTo>
                  <a:cubicBezTo>
                    <a:pt x="5040" y="1"/>
                    <a:pt x="5923" y="302"/>
                    <a:pt x="6633" y="840"/>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35"/>
            <p:cNvSpPr/>
            <p:nvPr/>
          </p:nvSpPr>
          <p:spPr>
            <a:xfrm>
              <a:off x="7581409" y="1939470"/>
              <a:ext cx="580046" cy="574726"/>
            </a:xfrm>
            <a:custGeom>
              <a:rect b="b" l="l" r="r" t="t"/>
              <a:pathLst>
                <a:path extrusionOk="0" h="6914" w="6978">
                  <a:moveTo>
                    <a:pt x="539" y="6224"/>
                  </a:moveTo>
                  <a:cubicBezTo>
                    <a:pt x="195" y="5578"/>
                    <a:pt x="1" y="4889"/>
                    <a:pt x="1" y="4157"/>
                  </a:cubicBezTo>
                  <a:cubicBezTo>
                    <a:pt x="1" y="1874"/>
                    <a:pt x="1853" y="1"/>
                    <a:pt x="4157" y="1"/>
                  </a:cubicBezTo>
                  <a:cubicBezTo>
                    <a:pt x="4975" y="22"/>
                    <a:pt x="5750" y="259"/>
                    <a:pt x="6439" y="711"/>
                  </a:cubicBezTo>
                  <a:cubicBezTo>
                    <a:pt x="6784" y="1336"/>
                    <a:pt x="6978" y="2046"/>
                    <a:pt x="6978" y="2757"/>
                  </a:cubicBezTo>
                  <a:cubicBezTo>
                    <a:pt x="6956" y="5040"/>
                    <a:pt x="5126" y="6892"/>
                    <a:pt x="2843" y="6913"/>
                  </a:cubicBezTo>
                  <a:cubicBezTo>
                    <a:pt x="2025" y="6913"/>
                    <a:pt x="1228" y="6676"/>
                    <a:pt x="539" y="6224"/>
                  </a:cubicBezTo>
                  <a:close/>
                </a:path>
              </a:pathLst>
            </a:custGeom>
            <a:solidFill>
              <a:srgbClr val="EFF0F1">
                <a:alpha val="4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35"/>
            <p:cNvSpPr/>
            <p:nvPr/>
          </p:nvSpPr>
          <p:spPr>
            <a:xfrm>
              <a:off x="7287894" y="181621"/>
              <a:ext cx="1143883" cy="293681"/>
            </a:xfrm>
            <a:custGeom>
              <a:rect b="b" l="l" r="r" t="t"/>
              <a:pathLst>
                <a:path extrusionOk="0" h="3533" w="13761">
                  <a:moveTo>
                    <a:pt x="8765" y="3511"/>
                  </a:moveTo>
                  <a:cubicBezTo>
                    <a:pt x="4393" y="3511"/>
                    <a:pt x="754" y="2004"/>
                    <a:pt x="0" y="1"/>
                  </a:cubicBezTo>
                  <a:lnTo>
                    <a:pt x="13760" y="1"/>
                  </a:lnTo>
                  <a:lnTo>
                    <a:pt x="13760" y="2779"/>
                  </a:lnTo>
                  <a:cubicBezTo>
                    <a:pt x="12145" y="3274"/>
                    <a:pt x="10466" y="3533"/>
                    <a:pt x="8765" y="3511"/>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35"/>
            <p:cNvSpPr/>
            <p:nvPr/>
          </p:nvSpPr>
          <p:spPr>
            <a:xfrm>
              <a:off x="7049823" y="95752"/>
              <a:ext cx="1620023" cy="238153"/>
            </a:xfrm>
            <a:custGeom>
              <a:rect b="b" l="l" r="r" t="t"/>
              <a:pathLst>
                <a:path extrusionOk="0" h="2865" w="19489">
                  <a:moveTo>
                    <a:pt x="9734" y="2864"/>
                  </a:moveTo>
                  <a:cubicBezTo>
                    <a:pt x="4888" y="2864"/>
                    <a:pt x="840" y="1637"/>
                    <a:pt x="0" y="0"/>
                  </a:cubicBezTo>
                  <a:lnTo>
                    <a:pt x="19489" y="0"/>
                  </a:lnTo>
                  <a:cubicBezTo>
                    <a:pt x="18649" y="1637"/>
                    <a:pt x="14600" y="2864"/>
                    <a:pt x="9734" y="2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35"/>
            <p:cNvSpPr/>
            <p:nvPr/>
          </p:nvSpPr>
          <p:spPr>
            <a:xfrm>
              <a:off x="7049823" y="95752"/>
              <a:ext cx="1432078" cy="173731"/>
            </a:xfrm>
            <a:custGeom>
              <a:rect b="b" l="l" r="r" t="t"/>
              <a:pathLst>
                <a:path extrusionOk="0" h="2090" w="17228">
                  <a:moveTo>
                    <a:pt x="969" y="991"/>
                  </a:moveTo>
                  <a:cubicBezTo>
                    <a:pt x="560" y="754"/>
                    <a:pt x="237" y="409"/>
                    <a:pt x="0" y="0"/>
                  </a:cubicBezTo>
                  <a:lnTo>
                    <a:pt x="17227" y="0"/>
                  </a:lnTo>
                  <a:cubicBezTo>
                    <a:pt x="15677" y="1228"/>
                    <a:pt x="12210" y="2089"/>
                    <a:pt x="8162" y="2089"/>
                  </a:cubicBezTo>
                  <a:cubicBezTo>
                    <a:pt x="5319" y="2089"/>
                    <a:pt x="2778" y="1658"/>
                    <a:pt x="969" y="991"/>
                  </a:cubicBezTo>
                  <a:close/>
                </a:path>
              </a:pathLst>
            </a:custGeom>
            <a:solidFill>
              <a:srgbClr val="F476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35"/>
            <p:cNvSpPr/>
            <p:nvPr/>
          </p:nvSpPr>
          <p:spPr>
            <a:xfrm>
              <a:off x="7046249" y="-9900"/>
              <a:ext cx="1623598" cy="105735"/>
            </a:xfrm>
            <a:custGeom>
              <a:rect b="b" l="l" r="r" t="t"/>
              <a:pathLst>
                <a:path extrusionOk="0" h="1272" w="19532">
                  <a:moveTo>
                    <a:pt x="19532" y="1"/>
                  </a:moveTo>
                  <a:lnTo>
                    <a:pt x="0" y="1"/>
                  </a:lnTo>
                  <a:lnTo>
                    <a:pt x="0" y="1271"/>
                  </a:lnTo>
                  <a:lnTo>
                    <a:pt x="19532" y="1271"/>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35"/>
            <p:cNvSpPr/>
            <p:nvPr/>
          </p:nvSpPr>
          <p:spPr>
            <a:xfrm>
              <a:off x="6553981" y="1459755"/>
              <a:ext cx="463671" cy="510221"/>
            </a:xfrm>
            <a:custGeom>
              <a:rect b="b" l="l" r="r" t="t"/>
              <a:pathLst>
                <a:path extrusionOk="0" h="6138" w="5578">
                  <a:moveTo>
                    <a:pt x="4975" y="1012"/>
                  </a:moveTo>
                  <a:cubicBezTo>
                    <a:pt x="5190" y="1400"/>
                    <a:pt x="5319" y="1809"/>
                    <a:pt x="5362" y="2240"/>
                  </a:cubicBezTo>
                  <a:cubicBezTo>
                    <a:pt x="5577" y="4135"/>
                    <a:pt x="4221" y="5858"/>
                    <a:pt x="2326" y="6095"/>
                  </a:cubicBezTo>
                  <a:cubicBezTo>
                    <a:pt x="1852" y="6138"/>
                    <a:pt x="1357" y="6095"/>
                    <a:pt x="905" y="5944"/>
                  </a:cubicBezTo>
                  <a:lnTo>
                    <a:pt x="0" y="5384"/>
                  </a:lnTo>
                  <a:lnTo>
                    <a:pt x="3403" y="0"/>
                  </a:lnTo>
                  <a:lnTo>
                    <a:pt x="4975" y="991"/>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35"/>
            <p:cNvSpPr/>
            <p:nvPr/>
          </p:nvSpPr>
          <p:spPr>
            <a:xfrm>
              <a:off x="5789645" y="2766484"/>
              <a:ext cx="148628" cy="148628"/>
            </a:xfrm>
            <a:custGeom>
              <a:rect b="b" l="l" r="r" t="t"/>
              <a:pathLst>
                <a:path extrusionOk="0" h="1788" w="1788">
                  <a:moveTo>
                    <a:pt x="1723" y="797"/>
                  </a:moveTo>
                  <a:cubicBezTo>
                    <a:pt x="1658" y="345"/>
                    <a:pt x="1227" y="0"/>
                    <a:pt x="775" y="65"/>
                  </a:cubicBezTo>
                  <a:cubicBezTo>
                    <a:pt x="323" y="130"/>
                    <a:pt x="0" y="560"/>
                    <a:pt x="65" y="1013"/>
                  </a:cubicBezTo>
                  <a:cubicBezTo>
                    <a:pt x="108" y="1465"/>
                    <a:pt x="538" y="1788"/>
                    <a:pt x="991" y="1745"/>
                  </a:cubicBezTo>
                  <a:cubicBezTo>
                    <a:pt x="1443" y="1680"/>
                    <a:pt x="1787" y="1249"/>
                    <a:pt x="1723" y="797"/>
                  </a:cubicBezTo>
                  <a:close/>
                </a:path>
              </a:pathLst>
            </a:custGeom>
            <a:solidFill>
              <a:srgbClr val="9AB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35"/>
            <p:cNvSpPr/>
            <p:nvPr/>
          </p:nvSpPr>
          <p:spPr>
            <a:xfrm>
              <a:off x="5508599" y="2675212"/>
              <a:ext cx="146799" cy="146799"/>
            </a:xfrm>
            <a:custGeom>
              <a:rect b="b" l="l" r="r" t="t"/>
              <a:pathLst>
                <a:path extrusionOk="0" h="1766" w="1766">
                  <a:moveTo>
                    <a:pt x="1701" y="775"/>
                  </a:moveTo>
                  <a:cubicBezTo>
                    <a:pt x="1637" y="323"/>
                    <a:pt x="1228" y="0"/>
                    <a:pt x="775" y="65"/>
                  </a:cubicBezTo>
                  <a:cubicBezTo>
                    <a:pt x="323" y="129"/>
                    <a:pt x="0" y="539"/>
                    <a:pt x="65" y="991"/>
                  </a:cubicBezTo>
                  <a:cubicBezTo>
                    <a:pt x="129" y="1443"/>
                    <a:pt x="538" y="1766"/>
                    <a:pt x="991" y="1701"/>
                  </a:cubicBezTo>
                  <a:cubicBezTo>
                    <a:pt x="1443" y="1637"/>
                    <a:pt x="1766" y="1228"/>
                    <a:pt x="1701" y="775"/>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35"/>
            <p:cNvSpPr/>
            <p:nvPr/>
          </p:nvSpPr>
          <p:spPr>
            <a:xfrm>
              <a:off x="5497793" y="2662660"/>
              <a:ext cx="145136" cy="146882"/>
            </a:xfrm>
            <a:custGeom>
              <a:rect b="b" l="l" r="r" t="t"/>
              <a:pathLst>
                <a:path extrusionOk="0" h="1767" w="1746">
                  <a:moveTo>
                    <a:pt x="1681" y="776"/>
                  </a:moveTo>
                  <a:cubicBezTo>
                    <a:pt x="1638" y="323"/>
                    <a:pt x="1207" y="0"/>
                    <a:pt x="755" y="65"/>
                  </a:cubicBezTo>
                  <a:cubicBezTo>
                    <a:pt x="302" y="130"/>
                    <a:pt x="1" y="539"/>
                    <a:pt x="44" y="991"/>
                  </a:cubicBezTo>
                  <a:cubicBezTo>
                    <a:pt x="109" y="1443"/>
                    <a:pt x="518" y="1766"/>
                    <a:pt x="970" y="1702"/>
                  </a:cubicBezTo>
                  <a:cubicBezTo>
                    <a:pt x="1422" y="1637"/>
                    <a:pt x="1745" y="1228"/>
                    <a:pt x="1681" y="77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35"/>
            <p:cNvSpPr/>
            <p:nvPr/>
          </p:nvSpPr>
          <p:spPr>
            <a:xfrm>
              <a:off x="5943510" y="2974130"/>
              <a:ext cx="145136" cy="145053"/>
            </a:xfrm>
            <a:custGeom>
              <a:rect b="b" l="l" r="r" t="t"/>
              <a:pathLst>
                <a:path extrusionOk="0" h="1745" w="1746">
                  <a:moveTo>
                    <a:pt x="1702" y="754"/>
                  </a:moveTo>
                  <a:cubicBezTo>
                    <a:pt x="1638" y="302"/>
                    <a:pt x="1228" y="0"/>
                    <a:pt x="776" y="43"/>
                  </a:cubicBezTo>
                  <a:cubicBezTo>
                    <a:pt x="324" y="108"/>
                    <a:pt x="1" y="517"/>
                    <a:pt x="66" y="969"/>
                  </a:cubicBezTo>
                  <a:cubicBezTo>
                    <a:pt x="130" y="1422"/>
                    <a:pt x="539" y="1745"/>
                    <a:pt x="992" y="1680"/>
                  </a:cubicBezTo>
                  <a:cubicBezTo>
                    <a:pt x="1444" y="1615"/>
                    <a:pt x="1745" y="1206"/>
                    <a:pt x="1702" y="75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35"/>
            <p:cNvSpPr/>
            <p:nvPr/>
          </p:nvSpPr>
          <p:spPr>
            <a:xfrm>
              <a:off x="5931041" y="2959833"/>
              <a:ext cx="146882" cy="146799"/>
            </a:xfrm>
            <a:custGeom>
              <a:rect b="b" l="l" r="r" t="t"/>
              <a:pathLst>
                <a:path extrusionOk="0" h="1766" w="1767">
                  <a:moveTo>
                    <a:pt x="1701" y="775"/>
                  </a:moveTo>
                  <a:cubicBezTo>
                    <a:pt x="1637" y="323"/>
                    <a:pt x="1228" y="0"/>
                    <a:pt x="775" y="65"/>
                  </a:cubicBezTo>
                  <a:cubicBezTo>
                    <a:pt x="323" y="129"/>
                    <a:pt x="0" y="538"/>
                    <a:pt x="65" y="991"/>
                  </a:cubicBezTo>
                  <a:cubicBezTo>
                    <a:pt x="129" y="1443"/>
                    <a:pt x="539" y="1766"/>
                    <a:pt x="991" y="1701"/>
                  </a:cubicBezTo>
                  <a:cubicBezTo>
                    <a:pt x="1443" y="1637"/>
                    <a:pt x="1766" y="1228"/>
                    <a:pt x="1701" y="77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35"/>
            <p:cNvSpPr/>
            <p:nvPr/>
          </p:nvSpPr>
          <p:spPr>
            <a:xfrm>
              <a:off x="6131539" y="1828498"/>
              <a:ext cx="411718" cy="520944"/>
            </a:xfrm>
            <a:custGeom>
              <a:rect b="b" l="l" r="r" t="t"/>
              <a:pathLst>
                <a:path extrusionOk="0" h="6267" w="4953">
                  <a:moveTo>
                    <a:pt x="0" y="5664"/>
                  </a:moveTo>
                  <a:lnTo>
                    <a:pt x="4135" y="0"/>
                  </a:lnTo>
                  <a:lnTo>
                    <a:pt x="4953" y="603"/>
                  </a:lnTo>
                  <a:lnTo>
                    <a:pt x="840" y="6267"/>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35"/>
            <p:cNvSpPr/>
            <p:nvPr/>
          </p:nvSpPr>
          <p:spPr>
            <a:xfrm>
              <a:off x="6203110" y="1873220"/>
              <a:ext cx="356274" cy="429756"/>
            </a:xfrm>
            <a:custGeom>
              <a:rect b="b" l="l" r="r" t="t"/>
              <a:pathLst>
                <a:path extrusionOk="0" h="5170" w="4286">
                  <a:moveTo>
                    <a:pt x="0" y="4588"/>
                  </a:moveTo>
                  <a:lnTo>
                    <a:pt x="3360" y="1"/>
                  </a:lnTo>
                  <a:cubicBezTo>
                    <a:pt x="3640" y="195"/>
                    <a:pt x="3941" y="345"/>
                    <a:pt x="4286" y="431"/>
                  </a:cubicBezTo>
                  <a:lnTo>
                    <a:pt x="840" y="5169"/>
                  </a:lnTo>
                  <a:cubicBezTo>
                    <a:pt x="603" y="4932"/>
                    <a:pt x="302" y="4717"/>
                    <a:pt x="0" y="458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35"/>
            <p:cNvSpPr/>
            <p:nvPr/>
          </p:nvSpPr>
          <p:spPr>
            <a:xfrm>
              <a:off x="6502028" y="1481201"/>
              <a:ext cx="352699" cy="352782"/>
            </a:xfrm>
            <a:custGeom>
              <a:rect b="b" l="l" r="r" t="t"/>
              <a:pathLst>
                <a:path extrusionOk="0" h="4244" w="4243">
                  <a:moveTo>
                    <a:pt x="1896" y="130"/>
                  </a:moveTo>
                  <a:cubicBezTo>
                    <a:pt x="2994" y="1"/>
                    <a:pt x="3984" y="798"/>
                    <a:pt x="4114" y="1896"/>
                  </a:cubicBezTo>
                  <a:cubicBezTo>
                    <a:pt x="4243" y="2994"/>
                    <a:pt x="3446" y="3985"/>
                    <a:pt x="2348" y="4114"/>
                  </a:cubicBezTo>
                  <a:cubicBezTo>
                    <a:pt x="1250" y="4243"/>
                    <a:pt x="259" y="3468"/>
                    <a:pt x="130" y="2370"/>
                  </a:cubicBezTo>
                  <a:cubicBezTo>
                    <a:pt x="1" y="1271"/>
                    <a:pt x="776" y="259"/>
                    <a:pt x="1896" y="130"/>
                  </a:cubicBezTo>
                  <a:close/>
                </a:path>
              </a:pathLst>
            </a:custGeom>
            <a:solidFill>
              <a:srgbClr val="E65C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35"/>
            <p:cNvSpPr/>
            <p:nvPr/>
          </p:nvSpPr>
          <p:spPr>
            <a:xfrm>
              <a:off x="6340931" y="1330827"/>
              <a:ext cx="608724" cy="608724"/>
            </a:xfrm>
            <a:custGeom>
              <a:rect b="b" l="l" r="r" t="t"/>
              <a:pathLst>
                <a:path extrusionOk="0" h="7323" w="7323">
                  <a:moveTo>
                    <a:pt x="3252" y="238"/>
                  </a:moveTo>
                  <a:cubicBezTo>
                    <a:pt x="5147" y="1"/>
                    <a:pt x="6870" y="1358"/>
                    <a:pt x="7085" y="3274"/>
                  </a:cubicBezTo>
                  <a:cubicBezTo>
                    <a:pt x="7322" y="5169"/>
                    <a:pt x="5944" y="6892"/>
                    <a:pt x="4049" y="7107"/>
                  </a:cubicBezTo>
                  <a:cubicBezTo>
                    <a:pt x="2154" y="7323"/>
                    <a:pt x="431" y="5966"/>
                    <a:pt x="216" y="4071"/>
                  </a:cubicBezTo>
                  <a:cubicBezTo>
                    <a:pt x="1" y="2176"/>
                    <a:pt x="1357" y="453"/>
                    <a:pt x="3252" y="23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35"/>
            <p:cNvSpPr/>
            <p:nvPr/>
          </p:nvSpPr>
          <p:spPr>
            <a:xfrm>
              <a:off x="6367781" y="1373803"/>
              <a:ext cx="581875" cy="558600"/>
            </a:xfrm>
            <a:custGeom>
              <a:rect b="b" l="l" r="r" t="t"/>
              <a:pathLst>
                <a:path extrusionOk="0" h="6720" w="7000">
                  <a:moveTo>
                    <a:pt x="6138" y="1121"/>
                  </a:moveTo>
                  <a:cubicBezTo>
                    <a:pt x="6482" y="1594"/>
                    <a:pt x="6698" y="2154"/>
                    <a:pt x="6762" y="2757"/>
                  </a:cubicBezTo>
                  <a:cubicBezTo>
                    <a:pt x="6999" y="4652"/>
                    <a:pt x="5621" y="6375"/>
                    <a:pt x="3726" y="6590"/>
                  </a:cubicBezTo>
                  <a:cubicBezTo>
                    <a:pt x="2671" y="6719"/>
                    <a:pt x="1616" y="6353"/>
                    <a:pt x="862" y="5578"/>
                  </a:cubicBezTo>
                  <a:cubicBezTo>
                    <a:pt x="517" y="5104"/>
                    <a:pt x="302" y="4544"/>
                    <a:pt x="237" y="3963"/>
                  </a:cubicBezTo>
                  <a:cubicBezTo>
                    <a:pt x="1" y="2068"/>
                    <a:pt x="1357" y="345"/>
                    <a:pt x="3274" y="108"/>
                  </a:cubicBezTo>
                  <a:cubicBezTo>
                    <a:pt x="4329" y="1"/>
                    <a:pt x="5384" y="367"/>
                    <a:pt x="6138" y="112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35"/>
            <p:cNvSpPr/>
            <p:nvPr/>
          </p:nvSpPr>
          <p:spPr>
            <a:xfrm>
              <a:off x="6468030" y="1459755"/>
              <a:ext cx="352699" cy="352699"/>
            </a:xfrm>
            <a:custGeom>
              <a:rect b="b" l="l" r="r" t="t"/>
              <a:pathLst>
                <a:path extrusionOk="0" h="4243" w="4243">
                  <a:moveTo>
                    <a:pt x="1895" y="130"/>
                  </a:moveTo>
                  <a:cubicBezTo>
                    <a:pt x="2994" y="0"/>
                    <a:pt x="3984" y="776"/>
                    <a:pt x="4113" y="1874"/>
                  </a:cubicBezTo>
                  <a:cubicBezTo>
                    <a:pt x="4243" y="2972"/>
                    <a:pt x="3467" y="3984"/>
                    <a:pt x="2369" y="4113"/>
                  </a:cubicBezTo>
                  <a:cubicBezTo>
                    <a:pt x="1249" y="4243"/>
                    <a:pt x="259" y="3446"/>
                    <a:pt x="130" y="2348"/>
                  </a:cubicBezTo>
                  <a:cubicBezTo>
                    <a:pt x="0" y="1249"/>
                    <a:pt x="797" y="259"/>
                    <a:pt x="1895" y="13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35"/>
            <p:cNvSpPr/>
            <p:nvPr/>
          </p:nvSpPr>
          <p:spPr>
            <a:xfrm>
              <a:off x="6505602" y="1495582"/>
              <a:ext cx="315127" cy="309724"/>
            </a:xfrm>
            <a:custGeom>
              <a:rect b="b" l="l" r="r" t="t"/>
              <a:pathLst>
                <a:path extrusionOk="0" h="3726" w="3791">
                  <a:moveTo>
                    <a:pt x="3123" y="302"/>
                  </a:moveTo>
                  <a:cubicBezTo>
                    <a:pt x="3425" y="603"/>
                    <a:pt x="3597" y="1012"/>
                    <a:pt x="3661" y="1443"/>
                  </a:cubicBezTo>
                  <a:cubicBezTo>
                    <a:pt x="3791" y="2541"/>
                    <a:pt x="2994" y="3553"/>
                    <a:pt x="1896" y="3682"/>
                  </a:cubicBezTo>
                  <a:cubicBezTo>
                    <a:pt x="1465" y="3726"/>
                    <a:pt x="1034" y="3618"/>
                    <a:pt x="668" y="3402"/>
                  </a:cubicBezTo>
                  <a:cubicBezTo>
                    <a:pt x="367" y="3079"/>
                    <a:pt x="173" y="2692"/>
                    <a:pt x="130" y="2240"/>
                  </a:cubicBezTo>
                  <a:cubicBezTo>
                    <a:pt x="1" y="1163"/>
                    <a:pt x="776" y="172"/>
                    <a:pt x="1874" y="43"/>
                  </a:cubicBezTo>
                  <a:cubicBezTo>
                    <a:pt x="2305" y="0"/>
                    <a:pt x="2757" y="86"/>
                    <a:pt x="3123" y="302"/>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35"/>
            <p:cNvSpPr/>
            <p:nvPr/>
          </p:nvSpPr>
          <p:spPr>
            <a:xfrm>
              <a:off x="6503857" y="1495582"/>
              <a:ext cx="295426" cy="288277"/>
            </a:xfrm>
            <a:custGeom>
              <a:rect b="b" l="l" r="r" t="t"/>
              <a:pathLst>
                <a:path extrusionOk="0" h="3468" w="3554">
                  <a:moveTo>
                    <a:pt x="517" y="3209"/>
                  </a:moveTo>
                  <a:cubicBezTo>
                    <a:pt x="302" y="2929"/>
                    <a:pt x="172" y="2606"/>
                    <a:pt x="151" y="2261"/>
                  </a:cubicBezTo>
                  <a:cubicBezTo>
                    <a:pt x="0" y="1163"/>
                    <a:pt x="797" y="172"/>
                    <a:pt x="1895" y="43"/>
                  </a:cubicBezTo>
                  <a:cubicBezTo>
                    <a:pt x="2283" y="0"/>
                    <a:pt x="2692" y="65"/>
                    <a:pt x="3036" y="237"/>
                  </a:cubicBezTo>
                  <a:cubicBezTo>
                    <a:pt x="3252" y="517"/>
                    <a:pt x="3381" y="840"/>
                    <a:pt x="3424" y="1184"/>
                  </a:cubicBezTo>
                  <a:cubicBezTo>
                    <a:pt x="3553" y="2283"/>
                    <a:pt x="2757" y="3295"/>
                    <a:pt x="1658" y="3424"/>
                  </a:cubicBezTo>
                  <a:cubicBezTo>
                    <a:pt x="1271" y="3467"/>
                    <a:pt x="883" y="3381"/>
                    <a:pt x="517" y="3209"/>
                  </a:cubicBezTo>
                  <a:close/>
                </a:path>
              </a:pathLst>
            </a:custGeom>
            <a:solidFill>
              <a:srgbClr val="EFF0F1">
                <a:alpha val="4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35"/>
            <p:cNvSpPr/>
            <p:nvPr/>
          </p:nvSpPr>
          <p:spPr>
            <a:xfrm>
              <a:off x="5963211" y="2514115"/>
              <a:ext cx="164754" cy="179051"/>
            </a:xfrm>
            <a:custGeom>
              <a:rect b="b" l="l" r="r" t="t"/>
              <a:pathLst>
                <a:path extrusionOk="0" h="2154" w="1982">
                  <a:moveTo>
                    <a:pt x="1" y="1184"/>
                  </a:moveTo>
                  <a:lnTo>
                    <a:pt x="862" y="0"/>
                  </a:lnTo>
                  <a:lnTo>
                    <a:pt x="1982" y="775"/>
                  </a:lnTo>
                  <a:lnTo>
                    <a:pt x="991" y="2153"/>
                  </a:lnTo>
                  <a:cubicBezTo>
                    <a:pt x="582" y="1895"/>
                    <a:pt x="259" y="1572"/>
                    <a:pt x="1" y="1163"/>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35"/>
            <p:cNvSpPr/>
            <p:nvPr/>
          </p:nvSpPr>
          <p:spPr>
            <a:xfrm>
              <a:off x="5882662" y="2224091"/>
              <a:ext cx="461926" cy="460097"/>
            </a:xfrm>
            <a:custGeom>
              <a:rect b="b" l="l" r="r" t="t"/>
              <a:pathLst>
                <a:path extrusionOk="0" h="5535" w="5557">
                  <a:moveTo>
                    <a:pt x="2477" y="173"/>
                  </a:moveTo>
                  <a:cubicBezTo>
                    <a:pt x="3920" y="1"/>
                    <a:pt x="5234" y="1034"/>
                    <a:pt x="5384" y="2455"/>
                  </a:cubicBezTo>
                  <a:cubicBezTo>
                    <a:pt x="5557" y="3898"/>
                    <a:pt x="4523" y="5190"/>
                    <a:pt x="3102" y="5363"/>
                  </a:cubicBezTo>
                  <a:cubicBezTo>
                    <a:pt x="1659" y="5535"/>
                    <a:pt x="345" y="4501"/>
                    <a:pt x="173" y="3058"/>
                  </a:cubicBezTo>
                  <a:cubicBezTo>
                    <a:pt x="1" y="1637"/>
                    <a:pt x="1034" y="324"/>
                    <a:pt x="2477" y="15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35"/>
            <p:cNvSpPr/>
            <p:nvPr/>
          </p:nvSpPr>
          <p:spPr>
            <a:xfrm>
              <a:off x="5905937" y="2254515"/>
              <a:ext cx="438651" cy="424353"/>
            </a:xfrm>
            <a:custGeom>
              <a:rect b="b" l="l" r="r" t="t"/>
              <a:pathLst>
                <a:path extrusionOk="0" h="5105" w="5277">
                  <a:moveTo>
                    <a:pt x="4631" y="862"/>
                  </a:moveTo>
                  <a:cubicBezTo>
                    <a:pt x="4889" y="1228"/>
                    <a:pt x="5061" y="1659"/>
                    <a:pt x="5104" y="2089"/>
                  </a:cubicBezTo>
                  <a:cubicBezTo>
                    <a:pt x="5277" y="3532"/>
                    <a:pt x="4243" y="4824"/>
                    <a:pt x="2822" y="4997"/>
                  </a:cubicBezTo>
                  <a:cubicBezTo>
                    <a:pt x="2003" y="5104"/>
                    <a:pt x="1207" y="4824"/>
                    <a:pt x="647" y="4243"/>
                  </a:cubicBezTo>
                  <a:cubicBezTo>
                    <a:pt x="367" y="3877"/>
                    <a:pt x="216" y="3446"/>
                    <a:pt x="151" y="3015"/>
                  </a:cubicBezTo>
                  <a:cubicBezTo>
                    <a:pt x="1" y="1573"/>
                    <a:pt x="1013" y="259"/>
                    <a:pt x="2456" y="87"/>
                  </a:cubicBezTo>
                  <a:cubicBezTo>
                    <a:pt x="3252" y="1"/>
                    <a:pt x="4071" y="281"/>
                    <a:pt x="4631" y="86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35"/>
            <p:cNvSpPr/>
            <p:nvPr/>
          </p:nvSpPr>
          <p:spPr>
            <a:xfrm>
              <a:off x="6006186" y="2338638"/>
              <a:ext cx="266831" cy="266831"/>
            </a:xfrm>
            <a:custGeom>
              <a:rect b="b" l="l" r="r" t="t"/>
              <a:pathLst>
                <a:path extrusionOk="0" h="3210" w="3210">
                  <a:moveTo>
                    <a:pt x="1422" y="87"/>
                  </a:moveTo>
                  <a:cubicBezTo>
                    <a:pt x="2262" y="1"/>
                    <a:pt x="3015" y="582"/>
                    <a:pt x="3123" y="1422"/>
                  </a:cubicBezTo>
                  <a:cubicBezTo>
                    <a:pt x="3209" y="2262"/>
                    <a:pt x="2606" y="3016"/>
                    <a:pt x="1788" y="3102"/>
                  </a:cubicBezTo>
                  <a:cubicBezTo>
                    <a:pt x="948" y="3209"/>
                    <a:pt x="194" y="2606"/>
                    <a:pt x="108" y="1767"/>
                  </a:cubicBezTo>
                  <a:cubicBezTo>
                    <a:pt x="1" y="948"/>
                    <a:pt x="604" y="195"/>
                    <a:pt x="1422" y="8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35"/>
            <p:cNvSpPr/>
            <p:nvPr/>
          </p:nvSpPr>
          <p:spPr>
            <a:xfrm>
              <a:off x="5981166" y="2320766"/>
              <a:ext cx="266748" cy="268577"/>
            </a:xfrm>
            <a:custGeom>
              <a:rect b="b" l="l" r="r" t="t"/>
              <a:pathLst>
                <a:path extrusionOk="0" h="3231" w="3209">
                  <a:moveTo>
                    <a:pt x="1421" y="108"/>
                  </a:moveTo>
                  <a:cubicBezTo>
                    <a:pt x="2261" y="0"/>
                    <a:pt x="3015" y="603"/>
                    <a:pt x="3101" y="1422"/>
                  </a:cubicBezTo>
                  <a:cubicBezTo>
                    <a:pt x="3209" y="2261"/>
                    <a:pt x="2606" y="3037"/>
                    <a:pt x="1788" y="3123"/>
                  </a:cubicBezTo>
                  <a:cubicBezTo>
                    <a:pt x="948" y="3231"/>
                    <a:pt x="172" y="2628"/>
                    <a:pt x="86" y="1788"/>
                  </a:cubicBezTo>
                  <a:cubicBezTo>
                    <a:pt x="0" y="948"/>
                    <a:pt x="582" y="194"/>
                    <a:pt x="1421" y="10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35"/>
            <p:cNvSpPr/>
            <p:nvPr/>
          </p:nvSpPr>
          <p:spPr>
            <a:xfrm>
              <a:off x="6008015" y="2347615"/>
              <a:ext cx="239899" cy="236324"/>
            </a:xfrm>
            <a:custGeom>
              <a:rect b="b" l="l" r="r" t="t"/>
              <a:pathLst>
                <a:path extrusionOk="0" h="2843" w="2886">
                  <a:moveTo>
                    <a:pt x="2369" y="237"/>
                  </a:moveTo>
                  <a:cubicBezTo>
                    <a:pt x="2606" y="474"/>
                    <a:pt x="2757" y="776"/>
                    <a:pt x="2778" y="1099"/>
                  </a:cubicBezTo>
                  <a:cubicBezTo>
                    <a:pt x="2886" y="1938"/>
                    <a:pt x="2283" y="2714"/>
                    <a:pt x="1465" y="2800"/>
                  </a:cubicBezTo>
                  <a:cubicBezTo>
                    <a:pt x="1120" y="2843"/>
                    <a:pt x="797" y="2778"/>
                    <a:pt x="517" y="2606"/>
                  </a:cubicBezTo>
                  <a:cubicBezTo>
                    <a:pt x="280" y="2369"/>
                    <a:pt x="129" y="2068"/>
                    <a:pt x="108" y="1723"/>
                  </a:cubicBezTo>
                  <a:cubicBezTo>
                    <a:pt x="0" y="905"/>
                    <a:pt x="603" y="151"/>
                    <a:pt x="1421" y="43"/>
                  </a:cubicBezTo>
                  <a:cubicBezTo>
                    <a:pt x="1766" y="0"/>
                    <a:pt x="2089" y="65"/>
                    <a:pt x="2369" y="237"/>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35"/>
            <p:cNvSpPr/>
            <p:nvPr/>
          </p:nvSpPr>
          <p:spPr>
            <a:xfrm>
              <a:off x="6008015" y="2347615"/>
              <a:ext cx="222027" cy="220281"/>
            </a:xfrm>
            <a:custGeom>
              <a:rect b="b" l="l" r="r" t="t"/>
              <a:pathLst>
                <a:path extrusionOk="0" h="2650" w="2671">
                  <a:moveTo>
                    <a:pt x="388" y="2434"/>
                  </a:moveTo>
                  <a:cubicBezTo>
                    <a:pt x="237" y="2240"/>
                    <a:pt x="129" y="1982"/>
                    <a:pt x="108" y="1723"/>
                  </a:cubicBezTo>
                  <a:cubicBezTo>
                    <a:pt x="0" y="905"/>
                    <a:pt x="603" y="151"/>
                    <a:pt x="1421" y="43"/>
                  </a:cubicBezTo>
                  <a:cubicBezTo>
                    <a:pt x="1723" y="0"/>
                    <a:pt x="2024" y="65"/>
                    <a:pt x="2283" y="194"/>
                  </a:cubicBezTo>
                  <a:cubicBezTo>
                    <a:pt x="2455" y="410"/>
                    <a:pt x="2541" y="668"/>
                    <a:pt x="2584" y="926"/>
                  </a:cubicBezTo>
                  <a:cubicBezTo>
                    <a:pt x="2670" y="1745"/>
                    <a:pt x="2089" y="2498"/>
                    <a:pt x="1249" y="2606"/>
                  </a:cubicBezTo>
                  <a:cubicBezTo>
                    <a:pt x="948" y="2649"/>
                    <a:pt x="646" y="2584"/>
                    <a:pt x="388" y="2455"/>
                  </a:cubicBezTo>
                  <a:close/>
                </a:path>
              </a:pathLst>
            </a:custGeom>
            <a:solidFill>
              <a:srgbClr val="EFF0F1">
                <a:alpha val="4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35"/>
            <p:cNvSpPr/>
            <p:nvPr/>
          </p:nvSpPr>
          <p:spPr>
            <a:xfrm>
              <a:off x="5757393" y="2789759"/>
              <a:ext cx="216707" cy="193432"/>
            </a:xfrm>
            <a:custGeom>
              <a:rect b="b" l="l" r="r" t="t"/>
              <a:pathLst>
                <a:path extrusionOk="0" h="2327" w="2607">
                  <a:moveTo>
                    <a:pt x="0" y="1379"/>
                  </a:moveTo>
                  <a:cubicBezTo>
                    <a:pt x="259" y="1982"/>
                    <a:pt x="883" y="2326"/>
                    <a:pt x="1529" y="2240"/>
                  </a:cubicBezTo>
                  <a:cubicBezTo>
                    <a:pt x="1982" y="2197"/>
                    <a:pt x="2391" y="1917"/>
                    <a:pt x="2606" y="1508"/>
                  </a:cubicBezTo>
                  <a:lnTo>
                    <a:pt x="1572" y="0"/>
                  </a:lnTo>
                  <a:lnTo>
                    <a:pt x="0" y="1379"/>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35"/>
            <p:cNvSpPr/>
            <p:nvPr/>
          </p:nvSpPr>
          <p:spPr>
            <a:xfrm>
              <a:off x="5728714" y="2710956"/>
              <a:ext cx="248959" cy="239982"/>
            </a:xfrm>
            <a:custGeom>
              <a:rect b="b" l="l" r="r" t="t"/>
              <a:pathLst>
                <a:path extrusionOk="0" h="2887" w="2995">
                  <a:moveTo>
                    <a:pt x="2908" y="1228"/>
                  </a:moveTo>
                  <a:cubicBezTo>
                    <a:pt x="2865" y="927"/>
                    <a:pt x="2736" y="647"/>
                    <a:pt x="2520" y="410"/>
                  </a:cubicBezTo>
                  <a:cubicBezTo>
                    <a:pt x="2197" y="130"/>
                    <a:pt x="1788" y="1"/>
                    <a:pt x="1358" y="44"/>
                  </a:cubicBezTo>
                  <a:cubicBezTo>
                    <a:pt x="561" y="152"/>
                    <a:pt x="1" y="884"/>
                    <a:pt x="109" y="1659"/>
                  </a:cubicBezTo>
                  <a:cubicBezTo>
                    <a:pt x="152" y="1960"/>
                    <a:pt x="281" y="2240"/>
                    <a:pt x="496" y="2477"/>
                  </a:cubicBezTo>
                  <a:cubicBezTo>
                    <a:pt x="819" y="2757"/>
                    <a:pt x="1228" y="2886"/>
                    <a:pt x="1659" y="2843"/>
                  </a:cubicBezTo>
                  <a:cubicBezTo>
                    <a:pt x="2456" y="2736"/>
                    <a:pt x="2994" y="2004"/>
                    <a:pt x="2908" y="122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35"/>
            <p:cNvSpPr/>
            <p:nvPr/>
          </p:nvSpPr>
          <p:spPr>
            <a:xfrm>
              <a:off x="5777093" y="2753932"/>
              <a:ext cx="146882" cy="148711"/>
            </a:xfrm>
            <a:custGeom>
              <a:rect b="b" l="l" r="r" t="t"/>
              <a:pathLst>
                <a:path extrusionOk="0" h="1789" w="1767">
                  <a:moveTo>
                    <a:pt x="1723" y="776"/>
                  </a:moveTo>
                  <a:cubicBezTo>
                    <a:pt x="1658" y="324"/>
                    <a:pt x="1228" y="1"/>
                    <a:pt x="776" y="65"/>
                  </a:cubicBezTo>
                  <a:cubicBezTo>
                    <a:pt x="323" y="130"/>
                    <a:pt x="0" y="539"/>
                    <a:pt x="43" y="1013"/>
                  </a:cubicBezTo>
                  <a:cubicBezTo>
                    <a:pt x="108" y="1465"/>
                    <a:pt x="539" y="1788"/>
                    <a:pt x="991" y="1723"/>
                  </a:cubicBezTo>
                  <a:cubicBezTo>
                    <a:pt x="1465" y="1659"/>
                    <a:pt x="1766" y="1250"/>
                    <a:pt x="1723" y="776"/>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35"/>
            <p:cNvSpPr/>
            <p:nvPr/>
          </p:nvSpPr>
          <p:spPr>
            <a:xfrm>
              <a:off x="5531874" y="2696658"/>
              <a:ext cx="77057" cy="78886"/>
            </a:xfrm>
            <a:custGeom>
              <a:rect b="b" l="l" r="r" t="t"/>
              <a:pathLst>
                <a:path extrusionOk="0" h="949" w="927">
                  <a:moveTo>
                    <a:pt x="905" y="410"/>
                  </a:moveTo>
                  <a:cubicBezTo>
                    <a:pt x="861" y="173"/>
                    <a:pt x="646" y="1"/>
                    <a:pt x="409" y="44"/>
                  </a:cubicBezTo>
                  <a:cubicBezTo>
                    <a:pt x="172" y="65"/>
                    <a:pt x="0" y="281"/>
                    <a:pt x="22" y="517"/>
                  </a:cubicBezTo>
                  <a:cubicBezTo>
                    <a:pt x="65" y="776"/>
                    <a:pt x="280" y="948"/>
                    <a:pt x="517" y="905"/>
                  </a:cubicBezTo>
                  <a:cubicBezTo>
                    <a:pt x="754" y="883"/>
                    <a:pt x="926" y="647"/>
                    <a:pt x="905" y="410"/>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35"/>
            <p:cNvSpPr/>
            <p:nvPr/>
          </p:nvSpPr>
          <p:spPr>
            <a:xfrm>
              <a:off x="5965039" y="2993831"/>
              <a:ext cx="78803" cy="78803"/>
            </a:xfrm>
            <a:custGeom>
              <a:rect b="b" l="l" r="r" t="t"/>
              <a:pathLst>
                <a:path extrusionOk="0" h="948" w="948">
                  <a:moveTo>
                    <a:pt x="905" y="409"/>
                  </a:moveTo>
                  <a:cubicBezTo>
                    <a:pt x="883" y="173"/>
                    <a:pt x="646" y="0"/>
                    <a:pt x="410" y="43"/>
                  </a:cubicBezTo>
                  <a:cubicBezTo>
                    <a:pt x="173" y="65"/>
                    <a:pt x="0" y="280"/>
                    <a:pt x="43" y="539"/>
                  </a:cubicBezTo>
                  <a:cubicBezTo>
                    <a:pt x="65" y="775"/>
                    <a:pt x="302" y="948"/>
                    <a:pt x="539" y="905"/>
                  </a:cubicBezTo>
                  <a:cubicBezTo>
                    <a:pt x="776" y="883"/>
                    <a:pt x="948" y="646"/>
                    <a:pt x="905" y="409"/>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35"/>
            <p:cNvSpPr/>
            <p:nvPr/>
          </p:nvSpPr>
          <p:spPr>
            <a:xfrm>
              <a:off x="5313421" y="3022426"/>
              <a:ext cx="111138" cy="111055"/>
            </a:xfrm>
            <a:custGeom>
              <a:rect b="b" l="l" r="r" t="t"/>
              <a:pathLst>
                <a:path extrusionOk="0" h="1336" w="1337">
                  <a:moveTo>
                    <a:pt x="1271" y="582"/>
                  </a:moveTo>
                  <a:cubicBezTo>
                    <a:pt x="1228" y="238"/>
                    <a:pt x="927" y="1"/>
                    <a:pt x="582" y="44"/>
                  </a:cubicBezTo>
                  <a:cubicBezTo>
                    <a:pt x="238" y="108"/>
                    <a:pt x="1" y="410"/>
                    <a:pt x="44" y="755"/>
                  </a:cubicBezTo>
                  <a:cubicBezTo>
                    <a:pt x="87" y="1099"/>
                    <a:pt x="410" y="1336"/>
                    <a:pt x="755" y="1293"/>
                  </a:cubicBezTo>
                  <a:cubicBezTo>
                    <a:pt x="1078" y="1250"/>
                    <a:pt x="1336" y="927"/>
                    <a:pt x="1293" y="58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35"/>
            <p:cNvSpPr/>
            <p:nvPr/>
          </p:nvSpPr>
          <p:spPr>
            <a:xfrm>
              <a:off x="5302698" y="3013532"/>
              <a:ext cx="111055" cy="111055"/>
            </a:xfrm>
            <a:custGeom>
              <a:rect b="b" l="l" r="r" t="t"/>
              <a:pathLst>
                <a:path extrusionOk="0" h="1336" w="1336">
                  <a:moveTo>
                    <a:pt x="1293" y="582"/>
                  </a:moveTo>
                  <a:cubicBezTo>
                    <a:pt x="1250" y="237"/>
                    <a:pt x="927" y="0"/>
                    <a:pt x="604" y="43"/>
                  </a:cubicBezTo>
                  <a:cubicBezTo>
                    <a:pt x="259" y="86"/>
                    <a:pt x="1" y="409"/>
                    <a:pt x="65" y="754"/>
                  </a:cubicBezTo>
                  <a:cubicBezTo>
                    <a:pt x="108" y="1098"/>
                    <a:pt x="410" y="1335"/>
                    <a:pt x="754" y="1292"/>
                  </a:cubicBezTo>
                  <a:cubicBezTo>
                    <a:pt x="1099" y="1249"/>
                    <a:pt x="1336" y="926"/>
                    <a:pt x="1293" y="58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35"/>
            <p:cNvSpPr/>
            <p:nvPr/>
          </p:nvSpPr>
          <p:spPr>
            <a:xfrm>
              <a:off x="5327802" y="3038553"/>
              <a:ext cx="60931" cy="59185"/>
            </a:xfrm>
            <a:custGeom>
              <a:rect b="b" l="l" r="r" t="t"/>
              <a:pathLst>
                <a:path extrusionOk="0" h="712" w="733">
                  <a:moveTo>
                    <a:pt x="711" y="324"/>
                  </a:moveTo>
                  <a:cubicBezTo>
                    <a:pt x="689" y="130"/>
                    <a:pt x="517" y="1"/>
                    <a:pt x="323" y="22"/>
                  </a:cubicBezTo>
                  <a:cubicBezTo>
                    <a:pt x="151" y="44"/>
                    <a:pt x="0" y="216"/>
                    <a:pt x="43" y="410"/>
                  </a:cubicBezTo>
                  <a:cubicBezTo>
                    <a:pt x="65" y="582"/>
                    <a:pt x="237" y="711"/>
                    <a:pt x="409" y="690"/>
                  </a:cubicBezTo>
                  <a:cubicBezTo>
                    <a:pt x="603" y="668"/>
                    <a:pt x="732" y="496"/>
                    <a:pt x="711" y="324"/>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35"/>
            <p:cNvSpPr/>
            <p:nvPr/>
          </p:nvSpPr>
          <p:spPr>
            <a:xfrm>
              <a:off x="5709014" y="3296324"/>
              <a:ext cx="125436" cy="127181"/>
            </a:xfrm>
            <a:custGeom>
              <a:rect b="b" l="l" r="r" t="t"/>
              <a:pathLst>
                <a:path extrusionOk="0" h="1530" w="1509">
                  <a:moveTo>
                    <a:pt x="1465" y="754"/>
                  </a:moveTo>
                  <a:cubicBezTo>
                    <a:pt x="1379" y="194"/>
                    <a:pt x="669" y="1"/>
                    <a:pt x="346" y="453"/>
                  </a:cubicBezTo>
                  <a:cubicBezTo>
                    <a:pt x="1" y="905"/>
                    <a:pt x="367" y="1529"/>
                    <a:pt x="927" y="1465"/>
                  </a:cubicBezTo>
                  <a:cubicBezTo>
                    <a:pt x="1271" y="1400"/>
                    <a:pt x="1508" y="1099"/>
                    <a:pt x="1465" y="75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35"/>
            <p:cNvSpPr/>
            <p:nvPr/>
          </p:nvSpPr>
          <p:spPr>
            <a:xfrm>
              <a:off x="5698291" y="3285601"/>
              <a:ext cx="127181" cy="127181"/>
            </a:xfrm>
            <a:custGeom>
              <a:rect b="b" l="l" r="r" t="t"/>
              <a:pathLst>
                <a:path extrusionOk="0" h="1530" w="1530">
                  <a:moveTo>
                    <a:pt x="1487" y="754"/>
                  </a:moveTo>
                  <a:cubicBezTo>
                    <a:pt x="1400" y="194"/>
                    <a:pt x="690" y="0"/>
                    <a:pt x="345" y="453"/>
                  </a:cubicBezTo>
                  <a:cubicBezTo>
                    <a:pt x="1" y="905"/>
                    <a:pt x="388" y="1529"/>
                    <a:pt x="948" y="1465"/>
                  </a:cubicBezTo>
                  <a:cubicBezTo>
                    <a:pt x="1271" y="1422"/>
                    <a:pt x="1530" y="1099"/>
                    <a:pt x="1487" y="754"/>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35"/>
            <p:cNvSpPr/>
            <p:nvPr/>
          </p:nvSpPr>
          <p:spPr>
            <a:xfrm>
              <a:off x="5732289" y="3317770"/>
              <a:ext cx="66334" cy="68163"/>
            </a:xfrm>
            <a:custGeom>
              <a:rect b="b" l="l" r="r" t="t"/>
              <a:pathLst>
                <a:path extrusionOk="0" h="820" w="798">
                  <a:moveTo>
                    <a:pt x="776" y="410"/>
                  </a:moveTo>
                  <a:cubicBezTo>
                    <a:pt x="733" y="109"/>
                    <a:pt x="367" y="1"/>
                    <a:pt x="173" y="259"/>
                  </a:cubicBezTo>
                  <a:cubicBezTo>
                    <a:pt x="1" y="496"/>
                    <a:pt x="195" y="819"/>
                    <a:pt x="496" y="798"/>
                  </a:cubicBezTo>
                  <a:cubicBezTo>
                    <a:pt x="668" y="755"/>
                    <a:pt x="798" y="604"/>
                    <a:pt x="776" y="410"/>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35"/>
            <p:cNvSpPr/>
            <p:nvPr/>
          </p:nvSpPr>
          <p:spPr>
            <a:xfrm>
              <a:off x="5571192" y="3147779"/>
              <a:ext cx="111055" cy="111055"/>
            </a:xfrm>
            <a:custGeom>
              <a:rect b="b" l="l" r="r" t="t"/>
              <a:pathLst>
                <a:path extrusionOk="0" h="1336" w="1336">
                  <a:moveTo>
                    <a:pt x="1271" y="582"/>
                  </a:moveTo>
                  <a:cubicBezTo>
                    <a:pt x="1228" y="237"/>
                    <a:pt x="927" y="0"/>
                    <a:pt x="582" y="43"/>
                  </a:cubicBezTo>
                  <a:cubicBezTo>
                    <a:pt x="238" y="86"/>
                    <a:pt x="1" y="388"/>
                    <a:pt x="44" y="732"/>
                  </a:cubicBezTo>
                  <a:cubicBezTo>
                    <a:pt x="87" y="1077"/>
                    <a:pt x="388" y="1335"/>
                    <a:pt x="733" y="1271"/>
                  </a:cubicBezTo>
                  <a:cubicBezTo>
                    <a:pt x="1078" y="1228"/>
                    <a:pt x="1336" y="926"/>
                    <a:pt x="1271" y="58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35"/>
            <p:cNvSpPr/>
            <p:nvPr/>
          </p:nvSpPr>
          <p:spPr>
            <a:xfrm>
              <a:off x="5560469" y="3136973"/>
              <a:ext cx="111055" cy="111138"/>
            </a:xfrm>
            <a:custGeom>
              <a:rect b="b" l="l" r="r" t="t"/>
              <a:pathLst>
                <a:path extrusionOk="0" h="1337" w="1336">
                  <a:moveTo>
                    <a:pt x="1293" y="582"/>
                  </a:moveTo>
                  <a:cubicBezTo>
                    <a:pt x="1228" y="238"/>
                    <a:pt x="927" y="1"/>
                    <a:pt x="582" y="44"/>
                  </a:cubicBezTo>
                  <a:cubicBezTo>
                    <a:pt x="238" y="87"/>
                    <a:pt x="1" y="389"/>
                    <a:pt x="44" y="733"/>
                  </a:cubicBezTo>
                  <a:cubicBezTo>
                    <a:pt x="87" y="1078"/>
                    <a:pt x="388" y="1336"/>
                    <a:pt x="733" y="1272"/>
                  </a:cubicBezTo>
                  <a:cubicBezTo>
                    <a:pt x="1077" y="1228"/>
                    <a:pt x="1336" y="927"/>
                    <a:pt x="1271" y="58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35"/>
            <p:cNvSpPr/>
            <p:nvPr/>
          </p:nvSpPr>
          <p:spPr>
            <a:xfrm>
              <a:off x="5585573" y="3162077"/>
              <a:ext cx="59102" cy="60931"/>
            </a:xfrm>
            <a:custGeom>
              <a:rect b="b" l="l" r="r" t="t"/>
              <a:pathLst>
                <a:path extrusionOk="0" h="733" w="711">
                  <a:moveTo>
                    <a:pt x="689" y="323"/>
                  </a:moveTo>
                  <a:cubicBezTo>
                    <a:pt x="668" y="151"/>
                    <a:pt x="495" y="0"/>
                    <a:pt x="323" y="44"/>
                  </a:cubicBezTo>
                  <a:cubicBezTo>
                    <a:pt x="129" y="65"/>
                    <a:pt x="0" y="237"/>
                    <a:pt x="22" y="410"/>
                  </a:cubicBezTo>
                  <a:cubicBezTo>
                    <a:pt x="43" y="603"/>
                    <a:pt x="215" y="733"/>
                    <a:pt x="409" y="711"/>
                  </a:cubicBezTo>
                  <a:cubicBezTo>
                    <a:pt x="582" y="668"/>
                    <a:pt x="711" y="517"/>
                    <a:pt x="689" y="323"/>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35"/>
            <p:cNvSpPr/>
            <p:nvPr/>
          </p:nvSpPr>
          <p:spPr>
            <a:xfrm>
              <a:off x="7604684" y="446541"/>
              <a:ext cx="529922" cy="1176219"/>
            </a:xfrm>
            <a:custGeom>
              <a:rect b="b" l="l" r="r" t="t"/>
              <a:pathLst>
                <a:path extrusionOk="0" h="14150" w="6375">
                  <a:moveTo>
                    <a:pt x="1" y="3080"/>
                  </a:moveTo>
                  <a:lnTo>
                    <a:pt x="6375" y="1"/>
                  </a:lnTo>
                  <a:lnTo>
                    <a:pt x="6375" y="1810"/>
                  </a:lnTo>
                  <a:lnTo>
                    <a:pt x="1" y="4889"/>
                  </a:lnTo>
                  <a:close/>
                  <a:moveTo>
                    <a:pt x="1" y="12319"/>
                  </a:moveTo>
                  <a:lnTo>
                    <a:pt x="6375" y="9261"/>
                  </a:lnTo>
                  <a:lnTo>
                    <a:pt x="6375" y="11070"/>
                  </a:lnTo>
                  <a:lnTo>
                    <a:pt x="1" y="14149"/>
                  </a:lnTo>
                  <a:close/>
                  <a:moveTo>
                    <a:pt x="1" y="9239"/>
                  </a:moveTo>
                  <a:lnTo>
                    <a:pt x="6375" y="6160"/>
                  </a:lnTo>
                  <a:lnTo>
                    <a:pt x="6375" y="7969"/>
                  </a:lnTo>
                  <a:lnTo>
                    <a:pt x="1" y="11070"/>
                  </a:lnTo>
                  <a:lnTo>
                    <a:pt x="1" y="9261"/>
                  </a:lnTo>
                  <a:close/>
                  <a:moveTo>
                    <a:pt x="1" y="6160"/>
                  </a:moveTo>
                  <a:lnTo>
                    <a:pt x="6375" y="3080"/>
                  </a:lnTo>
                  <a:lnTo>
                    <a:pt x="6375" y="4889"/>
                  </a:lnTo>
                  <a:lnTo>
                    <a:pt x="1" y="799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35"/>
            <p:cNvSpPr/>
            <p:nvPr/>
          </p:nvSpPr>
          <p:spPr>
            <a:xfrm>
              <a:off x="7049823" y="95752"/>
              <a:ext cx="1432078" cy="173731"/>
            </a:xfrm>
            <a:custGeom>
              <a:rect b="b" l="l" r="r" t="t"/>
              <a:pathLst>
                <a:path extrusionOk="0" h="2090" w="17228">
                  <a:moveTo>
                    <a:pt x="969" y="991"/>
                  </a:moveTo>
                  <a:cubicBezTo>
                    <a:pt x="560" y="754"/>
                    <a:pt x="237" y="409"/>
                    <a:pt x="0" y="0"/>
                  </a:cubicBezTo>
                  <a:lnTo>
                    <a:pt x="17227" y="0"/>
                  </a:lnTo>
                  <a:cubicBezTo>
                    <a:pt x="15677" y="1228"/>
                    <a:pt x="12210" y="2089"/>
                    <a:pt x="8162" y="2089"/>
                  </a:cubicBezTo>
                  <a:cubicBezTo>
                    <a:pt x="5319" y="2089"/>
                    <a:pt x="2778" y="1658"/>
                    <a:pt x="969" y="99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35"/>
            <p:cNvSpPr/>
            <p:nvPr/>
          </p:nvSpPr>
          <p:spPr>
            <a:xfrm>
              <a:off x="6203110" y="1873220"/>
              <a:ext cx="356274" cy="429756"/>
            </a:xfrm>
            <a:custGeom>
              <a:rect b="b" l="l" r="r" t="t"/>
              <a:pathLst>
                <a:path extrusionOk="0" h="5170" w="4286">
                  <a:moveTo>
                    <a:pt x="0" y="4588"/>
                  </a:moveTo>
                  <a:lnTo>
                    <a:pt x="3360" y="1"/>
                  </a:lnTo>
                  <a:cubicBezTo>
                    <a:pt x="3640" y="195"/>
                    <a:pt x="3941" y="345"/>
                    <a:pt x="4286" y="431"/>
                  </a:cubicBezTo>
                  <a:lnTo>
                    <a:pt x="840" y="5169"/>
                  </a:lnTo>
                  <a:cubicBezTo>
                    <a:pt x="603" y="4932"/>
                    <a:pt x="302" y="4717"/>
                    <a:pt x="0" y="4588"/>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7" name="Google Shape;7187;p35"/>
          <p:cNvGrpSpPr/>
          <p:nvPr/>
        </p:nvGrpSpPr>
        <p:grpSpPr>
          <a:xfrm flipH="1">
            <a:off x="5988298" y="3489424"/>
            <a:ext cx="2756293" cy="1655854"/>
            <a:chOff x="-2585750" y="2330149"/>
            <a:chExt cx="2756293" cy="1655854"/>
          </a:xfrm>
        </p:grpSpPr>
        <p:sp>
          <p:nvSpPr>
            <p:cNvPr id="7188" name="Google Shape;7188;p35"/>
            <p:cNvSpPr/>
            <p:nvPr/>
          </p:nvSpPr>
          <p:spPr>
            <a:xfrm flipH="1">
              <a:off x="-2585750" y="2330149"/>
              <a:ext cx="956258" cy="712040"/>
            </a:xfrm>
            <a:custGeom>
              <a:rect b="b" l="l" r="r" t="t"/>
              <a:pathLst>
                <a:path extrusionOk="0" h="9661" w="12975">
                  <a:moveTo>
                    <a:pt x="12974" y="0"/>
                  </a:moveTo>
                  <a:lnTo>
                    <a:pt x="0" y="0"/>
                  </a:lnTo>
                  <a:lnTo>
                    <a:pt x="0" y="9661"/>
                  </a:lnTo>
                  <a:lnTo>
                    <a:pt x="12974" y="966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35"/>
            <p:cNvSpPr/>
            <p:nvPr/>
          </p:nvSpPr>
          <p:spPr>
            <a:xfrm flipH="1">
              <a:off x="-2192490" y="3042105"/>
              <a:ext cx="169805" cy="231868"/>
            </a:xfrm>
            <a:custGeom>
              <a:rect b="b" l="l" r="r" t="t"/>
              <a:pathLst>
                <a:path extrusionOk="0" h="3146" w="2304">
                  <a:moveTo>
                    <a:pt x="2304" y="1"/>
                  </a:moveTo>
                  <a:lnTo>
                    <a:pt x="1" y="1"/>
                  </a:lnTo>
                  <a:lnTo>
                    <a:pt x="1" y="3146"/>
                  </a:lnTo>
                  <a:lnTo>
                    <a:pt x="2304" y="314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35"/>
            <p:cNvSpPr/>
            <p:nvPr/>
          </p:nvSpPr>
          <p:spPr>
            <a:xfrm flipH="1">
              <a:off x="-2192490" y="3042105"/>
              <a:ext cx="169805" cy="62131"/>
            </a:xfrm>
            <a:custGeom>
              <a:rect b="b" l="l" r="r" t="t"/>
              <a:pathLst>
                <a:path extrusionOk="0" h="843" w="2304">
                  <a:moveTo>
                    <a:pt x="2304" y="1"/>
                  </a:moveTo>
                  <a:lnTo>
                    <a:pt x="1" y="1"/>
                  </a:lnTo>
                  <a:lnTo>
                    <a:pt x="1" y="843"/>
                  </a:lnTo>
                  <a:lnTo>
                    <a:pt x="2304" y="843"/>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35"/>
            <p:cNvSpPr/>
            <p:nvPr/>
          </p:nvSpPr>
          <p:spPr>
            <a:xfrm flipH="1">
              <a:off x="-2490530" y="2400461"/>
              <a:ext cx="765817" cy="571342"/>
            </a:xfrm>
            <a:custGeom>
              <a:rect b="b" l="l" r="r" t="t"/>
              <a:pathLst>
                <a:path extrusionOk="0" h="7752" w="10391">
                  <a:moveTo>
                    <a:pt x="10390" y="1"/>
                  </a:moveTo>
                  <a:lnTo>
                    <a:pt x="0" y="1"/>
                  </a:lnTo>
                  <a:lnTo>
                    <a:pt x="0" y="7752"/>
                  </a:lnTo>
                  <a:lnTo>
                    <a:pt x="10390" y="7752"/>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35"/>
            <p:cNvSpPr/>
            <p:nvPr/>
          </p:nvSpPr>
          <p:spPr>
            <a:xfrm flipH="1">
              <a:off x="-2519507" y="3559575"/>
              <a:ext cx="2634148" cy="426428"/>
            </a:xfrm>
            <a:custGeom>
              <a:rect b="b" l="l" r="r" t="t"/>
              <a:pathLst>
                <a:path extrusionOk="0" h="5786" w="25949">
                  <a:moveTo>
                    <a:pt x="25949" y="0"/>
                  </a:moveTo>
                  <a:lnTo>
                    <a:pt x="1" y="0"/>
                  </a:lnTo>
                  <a:lnTo>
                    <a:pt x="1" y="5785"/>
                  </a:lnTo>
                  <a:lnTo>
                    <a:pt x="25949" y="578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35"/>
            <p:cNvSpPr/>
            <p:nvPr/>
          </p:nvSpPr>
          <p:spPr>
            <a:xfrm flipH="1">
              <a:off x="-2519482" y="3559575"/>
              <a:ext cx="2634148" cy="86951"/>
            </a:xfrm>
            <a:custGeom>
              <a:rect b="b" l="l" r="r" t="t"/>
              <a:pathLst>
                <a:path extrusionOk="0" h="1180" w="25949">
                  <a:moveTo>
                    <a:pt x="25949" y="0"/>
                  </a:moveTo>
                  <a:lnTo>
                    <a:pt x="1" y="0"/>
                  </a:lnTo>
                  <a:lnTo>
                    <a:pt x="1" y="1180"/>
                  </a:lnTo>
                  <a:lnTo>
                    <a:pt x="25949" y="1180"/>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35"/>
            <p:cNvSpPr/>
            <p:nvPr/>
          </p:nvSpPr>
          <p:spPr>
            <a:xfrm flipH="1">
              <a:off x="-2585707" y="3187000"/>
              <a:ext cx="2756250" cy="368451"/>
            </a:xfrm>
            <a:custGeom>
              <a:rect b="b" l="l" r="r" t="t"/>
              <a:pathLst>
                <a:path extrusionOk="0" h="4999" w="27803">
                  <a:moveTo>
                    <a:pt x="27802" y="0"/>
                  </a:moveTo>
                  <a:lnTo>
                    <a:pt x="1" y="0"/>
                  </a:lnTo>
                  <a:lnTo>
                    <a:pt x="1" y="4999"/>
                  </a:lnTo>
                  <a:lnTo>
                    <a:pt x="27802" y="4999"/>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35"/>
            <p:cNvSpPr/>
            <p:nvPr/>
          </p:nvSpPr>
          <p:spPr>
            <a:xfrm flipH="1">
              <a:off x="-2569152" y="3207700"/>
              <a:ext cx="2739667" cy="347752"/>
            </a:xfrm>
            <a:custGeom>
              <a:rect b="b" l="l" r="r" t="t"/>
              <a:pathLst>
                <a:path extrusionOk="0" h="4718" w="27578">
                  <a:moveTo>
                    <a:pt x="1" y="0"/>
                  </a:moveTo>
                  <a:lnTo>
                    <a:pt x="1" y="4718"/>
                  </a:lnTo>
                  <a:lnTo>
                    <a:pt x="27578" y="4718"/>
                  </a:lnTo>
                  <a:lnTo>
                    <a:pt x="275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35"/>
            <p:cNvSpPr/>
            <p:nvPr/>
          </p:nvSpPr>
          <p:spPr>
            <a:xfrm flipH="1">
              <a:off x="-1168232" y="3207712"/>
              <a:ext cx="782473" cy="136644"/>
            </a:xfrm>
            <a:custGeom>
              <a:rect b="b" l="l" r="r" t="t"/>
              <a:pathLst>
                <a:path extrusionOk="0" h="1854" w="10617">
                  <a:moveTo>
                    <a:pt x="1" y="0"/>
                  </a:moveTo>
                  <a:lnTo>
                    <a:pt x="1" y="393"/>
                  </a:lnTo>
                  <a:cubicBezTo>
                    <a:pt x="1" y="1236"/>
                    <a:pt x="619" y="1854"/>
                    <a:pt x="1461" y="1854"/>
                  </a:cubicBezTo>
                  <a:lnTo>
                    <a:pt x="9156" y="1854"/>
                  </a:lnTo>
                  <a:cubicBezTo>
                    <a:pt x="9998" y="1854"/>
                    <a:pt x="10616" y="1236"/>
                    <a:pt x="10616" y="393"/>
                  </a:cubicBezTo>
                  <a:lnTo>
                    <a:pt x="10616" y="0"/>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35"/>
            <p:cNvSpPr/>
            <p:nvPr/>
          </p:nvSpPr>
          <p:spPr>
            <a:xfrm flipH="1">
              <a:off x="-1052307" y="3236677"/>
              <a:ext cx="95294" cy="41421"/>
            </a:xfrm>
            <a:custGeom>
              <a:rect b="b" l="l" r="r" t="t"/>
              <a:pathLst>
                <a:path extrusionOk="0" h="562" w="1293">
                  <a:moveTo>
                    <a:pt x="1292" y="0"/>
                  </a:moveTo>
                  <a:lnTo>
                    <a:pt x="1" y="0"/>
                  </a:lnTo>
                  <a:lnTo>
                    <a:pt x="1" y="562"/>
                  </a:lnTo>
                  <a:lnTo>
                    <a:pt x="1292" y="56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35"/>
            <p:cNvSpPr/>
            <p:nvPr/>
          </p:nvSpPr>
          <p:spPr>
            <a:xfrm flipH="1">
              <a:off x="-932249" y="3236677"/>
              <a:ext cx="95294" cy="41421"/>
            </a:xfrm>
            <a:custGeom>
              <a:rect b="b" l="l" r="r" t="t"/>
              <a:pathLst>
                <a:path extrusionOk="0" h="562" w="1293">
                  <a:moveTo>
                    <a:pt x="1293" y="0"/>
                  </a:moveTo>
                  <a:lnTo>
                    <a:pt x="1" y="0"/>
                  </a:lnTo>
                  <a:lnTo>
                    <a:pt x="1" y="562"/>
                  </a:lnTo>
                  <a:lnTo>
                    <a:pt x="1293" y="56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35"/>
            <p:cNvSpPr/>
            <p:nvPr/>
          </p:nvSpPr>
          <p:spPr>
            <a:xfrm flipH="1">
              <a:off x="-812190" y="3236677"/>
              <a:ext cx="95220" cy="41421"/>
            </a:xfrm>
            <a:custGeom>
              <a:rect b="b" l="l" r="r" t="t"/>
              <a:pathLst>
                <a:path extrusionOk="0" h="562" w="1292">
                  <a:moveTo>
                    <a:pt x="1292" y="0"/>
                  </a:moveTo>
                  <a:lnTo>
                    <a:pt x="0" y="0"/>
                  </a:lnTo>
                  <a:lnTo>
                    <a:pt x="0" y="562"/>
                  </a:lnTo>
                  <a:lnTo>
                    <a:pt x="1292" y="56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35"/>
            <p:cNvSpPr/>
            <p:nvPr/>
          </p:nvSpPr>
          <p:spPr>
            <a:xfrm flipH="1">
              <a:off x="-688004" y="3236677"/>
              <a:ext cx="91093" cy="41421"/>
            </a:xfrm>
            <a:custGeom>
              <a:rect b="b" l="l" r="r" t="t"/>
              <a:pathLst>
                <a:path extrusionOk="0" h="562" w="1236">
                  <a:moveTo>
                    <a:pt x="1236" y="0"/>
                  </a:moveTo>
                  <a:lnTo>
                    <a:pt x="0" y="0"/>
                  </a:lnTo>
                  <a:lnTo>
                    <a:pt x="0" y="562"/>
                  </a:lnTo>
                  <a:lnTo>
                    <a:pt x="1236" y="56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35"/>
            <p:cNvSpPr/>
            <p:nvPr/>
          </p:nvSpPr>
          <p:spPr>
            <a:xfrm flipH="1">
              <a:off x="-568020" y="3236677"/>
              <a:ext cx="91167" cy="41421"/>
            </a:xfrm>
            <a:custGeom>
              <a:rect b="b" l="l" r="r" t="t"/>
              <a:pathLst>
                <a:path extrusionOk="0" h="562" w="1237">
                  <a:moveTo>
                    <a:pt x="1236" y="0"/>
                  </a:moveTo>
                  <a:lnTo>
                    <a:pt x="1" y="0"/>
                  </a:lnTo>
                  <a:lnTo>
                    <a:pt x="1" y="562"/>
                  </a:lnTo>
                  <a:lnTo>
                    <a:pt x="1236" y="56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35"/>
            <p:cNvSpPr/>
            <p:nvPr/>
          </p:nvSpPr>
          <p:spPr>
            <a:xfrm flipH="1">
              <a:off x="-2391184" y="2504011"/>
              <a:ext cx="562994" cy="20710"/>
            </a:xfrm>
            <a:custGeom>
              <a:rect b="b" l="l" r="r" t="t"/>
              <a:pathLst>
                <a:path extrusionOk="0" h="281" w="7639">
                  <a:moveTo>
                    <a:pt x="7639" y="0"/>
                  </a:moveTo>
                  <a:lnTo>
                    <a:pt x="0" y="0"/>
                  </a:lnTo>
                  <a:lnTo>
                    <a:pt x="0" y="281"/>
                  </a:lnTo>
                  <a:lnTo>
                    <a:pt x="7639" y="281"/>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35"/>
            <p:cNvSpPr/>
            <p:nvPr/>
          </p:nvSpPr>
          <p:spPr>
            <a:xfrm flipH="1">
              <a:off x="-2391184" y="2570195"/>
              <a:ext cx="562994" cy="20784"/>
            </a:xfrm>
            <a:custGeom>
              <a:rect b="b" l="l" r="r" t="t"/>
              <a:pathLst>
                <a:path extrusionOk="0" h="282" w="7639">
                  <a:moveTo>
                    <a:pt x="7639" y="1"/>
                  </a:moveTo>
                  <a:lnTo>
                    <a:pt x="0" y="1"/>
                  </a:lnTo>
                  <a:lnTo>
                    <a:pt x="0" y="282"/>
                  </a:lnTo>
                  <a:lnTo>
                    <a:pt x="7639" y="282"/>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35"/>
            <p:cNvSpPr/>
            <p:nvPr/>
          </p:nvSpPr>
          <p:spPr>
            <a:xfrm flipH="1">
              <a:off x="-2391184" y="2636452"/>
              <a:ext cx="562994" cy="20784"/>
            </a:xfrm>
            <a:custGeom>
              <a:rect b="b" l="l" r="r" t="t"/>
              <a:pathLst>
                <a:path extrusionOk="0" h="282" w="7639">
                  <a:moveTo>
                    <a:pt x="7639" y="0"/>
                  </a:moveTo>
                  <a:lnTo>
                    <a:pt x="0" y="0"/>
                  </a:lnTo>
                  <a:lnTo>
                    <a:pt x="0" y="281"/>
                  </a:lnTo>
                  <a:lnTo>
                    <a:pt x="7639" y="281"/>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35"/>
            <p:cNvSpPr/>
            <p:nvPr/>
          </p:nvSpPr>
          <p:spPr>
            <a:xfrm flipH="1">
              <a:off x="-2391184" y="2702710"/>
              <a:ext cx="562994" cy="20710"/>
            </a:xfrm>
            <a:custGeom>
              <a:rect b="b" l="l" r="r" t="t"/>
              <a:pathLst>
                <a:path extrusionOk="0" h="281" w="7639">
                  <a:moveTo>
                    <a:pt x="7639" y="0"/>
                  </a:moveTo>
                  <a:lnTo>
                    <a:pt x="0" y="0"/>
                  </a:lnTo>
                  <a:lnTo>
                    <a:pt x="0" y="281"/>
                  </a:lnTo>
                  <a:lnTo>
                    <a:pt x="7639" y="281"/>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35"/>
            <p:cNvSpPr/>
            <p:nvPr/>
          </p:nvSpPr>
          <p:spPr>
            <a:xfrm flipH="1">
              <a:off x="-2391184" y="2768894"/>
              <a:ext cx="562994" cy="20784"/>
            </a:xfrm>
            <a:custGeom>
              <a:rect b="b" l="l" r="r" t="t"/>
              <a:pathLst>
                <a:path extrusionOk="0" h="282" w="7639">
                  <a:moveTo>
                    <a:pt x="7639" y="1"/>
                  </a:moveTo>
                  <a:lnTo>
                    <a:pt x="0" y="1"/>
                  </a:lnTo>
                  <a:lnTo>
                    <a:pt x="0" y="281"/>
                  </a:lnTo>
                  <a:lnTo>
                    <a:pt x="7639" y="281"/>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35"/>
            <p:cNvSpPr/>
            <p:nvPr/>
          </p:nvSpPr>
          <p:spPr>
            <a:xfrm flipH="1">
              <a:off x="-2391186" y="2835152"/>
              <a:ext cx="281534" cy="20784"/>
            </a:xfrm>
            <a:custGeom>
              <a:rect b="b" l="l" r="r" t="t"/>
              <a:pathLst>
                <a:path extrusionOk="0" h="282" w="3820">
                  <a:moveTo>
                    <a:pt x="3820" y="0"/>
                  </a:moveTo>
                  <a:lnTo>
                    <a:pt x="0" y="0"/>
                  </a:lnTo>
                  <a:lnTo>
                    <a:pt x="0" y="281"/>
                  </a:lnTo>
                  <a:lnTo>
                    <a:pt x="3820" y="281"/>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8" name="Google Shape;7208;p35"/>
          <p:cNvGrpSpPr/>
          <p:nvPr/>
        </p:nvGrpSpPr>
        <p:grpSpPr>
          <a:xfrm>
            <a:off x="0" y="429925"/>
            <a:ext cx="2217259" cy="1181032"/>
            <a:chOff x="0" y="429925"/>
            <a:chExt cx="2217259" cy="1181032"/>
          </a:xfrm>
        </p:grpSpPr>
        <p:sp>
          <p:nvSpPr>
            <p:cNvPr id="7209" name="Google Shape;7209;p35"/>
            <p:cNvSpPr/>
            <p:nvPr/>
          </p:nvSpPr>
          <p:spPr>
            <a:xfrm>
              <a:off x="0" y="504437"/>
              <a:ext cx="704555" cy="1106520"/>
            </a:xfrm>
            <a:custGeom>
              <a:rect b="b" l="l" r="r" t="t"/>
              <a:pathLst>
                <a:path extrusionOk="0" h="15355" w="9777">
                  <a:moveTo>
                    <a:pt x="6633" y="0"/>
                  </a:moveTo>
                  <a:lnTo>
                    <a:pt x="0" y="6051"/>
                  </a:lnTo>
                  <a:lnTo>
                    <a:pt x="0" y="15354"/>
                  </a:lnTo>
                  <a:lnTo>
                    <a:pt x="9777" y="3467"/>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35"/>
            <p:cNvSpPr/>
            <p:nvPr/>
          </p:nvSpPr>
          <p:spPr>
            <a:xfrm>
              <a:off x="0" y="518417"/>
              <a:ext cx="645608" cy="988553"/>
            </a:xfrm>
            <a:custGeom>
              <a:rect b="b" l="l" r="r" t="t"/>
              <a:pathLst>
                <a:path extrusionOk="0" h="13718" w="8959">
                  <a:moveTo>
                    <a:pt x="6417" y="0"/>
                  </a:moveTo>
                  <a:lnTo>
                    <a:pt x="0" y="5857"/>
                  </a:lnTo>
                  <a:lnTo>
                    <a:pt x="0" y="13717"/>
                  </a:lnTo>
                  <a:lnTo>
                    <a:pt x="8958" y="282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35"/>
            <p:cNvSpPr/>
            <p:nvPr/>
          </p:nvSpPr>
          <p:spPr>
            <a:xfrm>
              <a:off x="0" y="563384"/>
              <a:ext cx="645608" cy="943586"/>
            </a:xfrm>
            <a:custGeom>
              <a:rect b="b" l="l" r="r" t="t"/>
              <a:pathLst>
                <a:path extrusionOk="0" h="13094" w="8959">
                  <a:moveTo>
                    <a:pt x="6977" y="1"/>
                  </a:moveTo>
                  <a:lnTo>
                    <a:pt x="0" y="6396"/>
                  </a:lnTo>
                  <a:lnTo>
                    <a:pt x="0" y="13093"/>
                  </a:lnTo>
                  <a:lnTo>
                    <a:pt x="8958" y="2197"/>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35"/>
            <p:cNvSpPr/>
            <p:nvPr/>
          </p:nvSpPr>
          <p:spPr>
            <a:xfrm>
              <a:off x="0" y="1326881"/>
              <a:ext cx="116453" cy="180084"/>
            </a:xfrm>
            <a:custGeom>
              <a:rect b="b" l="l" r="r" t="t"/>
              <a:pathLst>
                <a:path extrusionOk="0" h="2499" w="1616">
                  <a:moveTo>
                    <a:pt x="0" y="0"/>
                  </a:moveTo>
                  <a:lnTo>
                    <a:pt x="0" y="2498"/>
                  </a:lnTo>
                  <a:lnTo>
                    <a:pt x="1615" y="517"/>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35"/>
            <p:cNvSpPr/>
            <p:nvPr/>
          </p:nvSpPr>
          <p:spPr>
            <a:xfrm rot="451037">
              <a:off x="1722525" y="613633"/>
              <a:ext cx="460980" cy="546301"/>
            </a:xfrm>
            <a:custGeom>
              <a:rect b="b" l="l" r="r" t="t"/>
              <a:pathLst>
                <a:path extrusionOk="0" h="7581" w="6397">
                  <a:moveTo>
                    <a:pt x="3274" y="1"/>
                  </a:moveTo>
                  <a:lnTo>
                    <a:pt x="3123" y="108"/>
                  </a:lnTo>
                  <a:lnTo>
                    <a:pt x="151" y="1809"/>
                  </a:lnTo>
                  <a:lnTo>
                    <a:pt x="0" y="1896"/>
                  </a:lnTo>
                  <a:lnTo>
                    <a:pt x="0" y="2089"/>
                  </a:lnTo>
                  <a:lnTo>
                    <a:pt x="0" y="5513"/>
                  </a:lnTo>
                  <a:lnTo>
                    <a:pt x="0" y="5686"/>
                  </a:lnTo>
                  <a:lnTo>
                    <a:pt x="151" y="5772"/>
                  </a:lnTo>
                  <a:lnTo>
                    <a:pt x="3123" y="7495"/>
                  </a:lnTo>
                  <a:lnTo>
                    <a:pt x="3274" y="7581"/>
                  </a:lnTo>
                  <a:lnTo>
                    <a:pt x="3424" y="7495"/>
                  </a:lnTo>
                  <a:lnTo>
                    <a:pt x="6396" y="5772"/>
                  </a:lnTo>
                  <a:lnTo>
                    <a:pt x="6095" y="5255"/>
                  </a:lnTo>
                  <a:lnTo>
                    <a:pt x="3274" y="6892"/>
                  </a:lnTo>
                  <a:lnTo>
                    <a:pt x="1034" y="5341"/>
                  </a:lnTo>
                  <a:lnTo>
                    <a:pt x="1034" y="2262"/>
                  </a:lnTo>
                  <a:lnTo>
                    <a:pt x="3274" y="711"/>
                  </a:lnTo>
                  <a:lnTo>
                    <a:pt x="6095" y="2348"/>
                  </a:lnTo>
                  <a:lnTo>
                    <a:pt x="6396" y="1809"/>
                  </a:lnTo>
                  <a:lnTo>
                    <a:pt x="3424" y="108"/>
                  </a:lnTo>
                  <a:lnTo>
                    <a:pt x="327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35"/>
            <p:cNvSpPr/>
            <p:nvPr/>
          </p:nvSpPr>
          <p:spPr>
            <a:xfrm rot="451037">
              <a:off x="1216036" y="792144"/>
              <a:ext cx="533906" cy="65216"/>
            </a:xfrm>
            <a:custGeom>
              <a:rect b="b" l="l" r="r" t="t"/>
              <a:pathLst>
                <a:path extrusionOk="0" h="905" w="7409">
                  <a:moveTo>
                    <a:pt x="7408" y="905"/>
                  </a:moveTo>
                  <a:lnTo>
                    <a:pt x="7408" y="0"/>
                  </a:lnTo>
                  <a:lnTo>
                    <a:pt x="1" y="0"/>
                  </a:lnTo>
                  <a:lnTo>
                    <a:pt x="1" y="90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35"/>
            <p:cNvSpPr/>
            <p:nvPr/>
          </p:nvSpPr>
          <p:spPr>
            <a:xfrm rot="451037">
              <a:off x="722275" y="678076"/>
              <a:ext cx="498163" cy="159905"/>
            </a:xfrm>
            <a:custGeom>
              <a:rect b="b" l="l" r="r" t="t"/>
              <a:pathLst>
                <a:path extrusionOk="0" h="2219" w="6913">
                  <a:moveTo>
                    <a:pt x="6913" y="2218"/>
                  </a:moveTo>
                  <a:lnTo>
                    <a:pt x="6913" y="0"/>
                  </a:lnTo>
                  <a:lnTo>
                    <a:pt x="0" y="0"/>
                  </a:lnTo>
                  <a:lnTo>
                    <a:pt x="0" y="2218"/>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35"/>
            <p:cNvSpPr/>
            <p:nvPr/>
          </p:nvSpPr>
          <p:spPr>
            <a:xfrm rot="451037">
              <a:off x="723896" y="653409"/>
              <a:ext cx="121064" cy="159905"/>
            </a:xfrm>
            <a:custGeom>
              <a:rect b="b" l="l" r="r" t="t"/>
              <a:pathLst>
                <a:path extrusionOk="0" h="2219" w="1680">
                  <a:moveTo>
                    <a:pt x="1077" y="0"/>
                  </a:moveTo>
                  <a:lnTo>
                    <a:pt x="0" y="0"/>
                  </a:lnTo>
                  <a:lnTo>
                    <a:pt x="0" y="2218"/>
                  </a:lnTo>
                  <a:lnTo>
                    <a:pt x="1615" y="2218"/>
                  </a:lnTo>
                  <a:lnTo>
                    <a:pt x="1615" y="2154"/>
                  </a:lnTo>
                  <a:cubicBezTo>
                    <a:pt x="1680" y="1400"/>
                    <a:pt x="1486" y="646"/>
                    <a:pt x="1077" y="0"/>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35"/>
            <p:cNvSpPr/>
            <p:nvPr/>
          </p:nvSpPr>
          <p:spPr>
            <a:xfrm>
              <a:off x="268432" y="429925"/>
              <a:ext cx="527714" cy="527714"/>
            </a:xfrm>
            <a:custGeom>
              <a:rect b="b" l="l" r="r" t="t"/>
              <a:pathLst>
                <a:path extrusionOk="0" h="7323" w="7323">
                  <a:moveTo>
                    <a:pt x="3920" y="151"/>
                  </a:moveTo>
                  <a:cubicBezTo>
                    <a:pt x="5858" y="302"/>
                    <a:pt x="7322" y="1982"/>
                    <a:pt x="7171" y="3920"/>
                  </a:cubicBezTo>
                  <a:cubicBezTo>
                    <a:pt x="7021" y="5858"/>
                    <a:pt x="5341" y="7322"/>
                    <a:pt x="3403" y="7172"/>
                  </a:cubicBezTo>
                  <a:cubicBezTo>
                    <a:pt x="1465" y="7021"/>
                    <a:pt x="0" y="5341"/>
                    <a:pt x="151" y="3403"/>
                  </a:cubicBezTo>
                  <a:cubicBezTo>
                    <a:pt x="302" y="1465"/>
                    <a:pt x="1982" y="1"/>
                    <a:pt x="3920" y="15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35"/>
            <p:cNvSpPr/>
            <p:nvPr/>
          </p:nvSpPr>
          <p:spPr>
            <a:xfrm>
              <a:off x="294806" y="464082"/>
              <a:ext cx="493556" cy="493556"/>
            </a:xfrm>
            <a:custGeom>
              <a:rect b="b" l="l" r="r" t="t"/>
              <a:pathLst>
                <a:path extrusionOk="0" h="6849" w="6849">
                  <a:moveTo>
                    <a:pt x="6482" y="1702"/>
                  </a:moveTo>
                  <a:cubicBezTo>
                    <a:pt x="6741" y="2240"/>
                    <a:pt x="6848" y="2843"/>
                    <a:pt x="6805" y="3446"/>
                  </a:cubicBezTo>
                  <a:cubicBezTo>
                    <a:pt x="6655" y="5384"/>
                    <a:pt x="4975" y="6848"/>
                    <a:pt x="3037" y="6698"/>
                  </a:cubicBezTo>
                  <a:cubicBezTo>
                    <a:pt x="1960" y="6611"/>
                    <a:pt x="970" y="6051"/>
                    <a:pt x="367" y="5147"/>
                  </a:cubicBezTo>
                  <a:cubicBezTo>
                    <a:pt x="108" y="4609"/>
                    <a:pt x="0" y="4006"/>
                    <a:pt x="44" y="3403"/>
                  </a:cubicBezTo>
                  <a:cubicBezTo>
                    <a:pt x="194" y="1465"/>
                    <a:pt x="1874" y="0"/>
                    <a:pt x="3812" y="151"/>
                  </a:cubicBezTo>
                  <a:cubicBezTo>
                    <a:pt x="4889" y="216"/>
                    <a:pt x="5879" y="797"/>
                    <a:pt x="6482" y="170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35"/>
            <p:cNvSpPr/>
            <p:nvPr/>
          </p:nvSpPr>
          <p:spPr>
            <a:xfrm>
              <a:off x="373931" y="563384"/>
              <a:ext cx="329037" cy="329037"/>
            </a:xfrm>
            <a:custGeom>
              <a:rect b="b" l="l" r="r" t="t"/>
              <a:pathLst>
                <a:path extrusionOk="0" h="4566" w="4566">
                  <a:moveTo>
                    <a:pt x="3575" y="733"/>
                  </a:moveTo>
                  <a:cubicBezTo>
                    <a:pt x="4437" y="1443"/>
                    <a:pt x="4566" y="2714"/>
                    <a:pt x="3855" y="3597"/>
                  </a:cubicBezTo>
                  <a:cubicBezTo>
                    <a:pt x="3123" y="4458"/>
                    <a:pt x="1853" y="4566"/>
                    <a:pt x="970" y="3855"/>
                  </a:cubicBezTo>
                  <a:cubicBezTo>
                    <a:pt x="108" y="3145"/>
                    <a:pt x="1" y="1852"/>
                    <a:pt x="711" y="991"/>
                  </a:cubicBezTo>
                  <a:cubicBezTo>
                    <a:pt x="1422" y="130"/>
                    <a:pt x="2714" y="1"/>
                    <a:pt x="3575" y="73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35"/>
            <p:cNvSpPr/>
            <p:nvPr/>
          </p:nvSpPr>
          <p:spPr>
            <a:xfrm>
              <a:off x="380128" y="541693"/>
              <a:ext cx="304248" cy="304176"/>
            </a:xfrm>
            <a:custGeom>
              <a:rect b="b" l="l" r="r" t="t"/>
              <a:pathLst>
                <a:path extrusionOk="0" h="4221" w="4222">
                  <a:moveTo>
                    <a:pt x="2262" y="86"/>
                  </a:moveTo>
                  <a:cubicBezTo>
                    <a:pt x="3382" y="172"/>
                    <a:pt x="4222" y="1141"/>
                    <a:pt x="4135" y="2261"/>
                  </a:cubicBezTo>
                  <a:cubicBezTo>
                    <a:pt x="4071" y="3381"/>
                    <a:pt x="3080" y="4221"/>
                    <a:pt x="1960" y="4156"/>
                  </a:cubicBezTo>
                  <a:cubicBezTo>
                    <a:pt x="841" y="4070"/>
                    <a:pt x="1" y="3079"/>
                    <a:pt x="87" y="1960"/>
                  </a:cubicBezTo>
                  <a:cubicBezTo>
                    <a:pt x="152" y="840"/>
                    <a:pt x="1142" y="0"/>
                    <a:pt x="2262" y="8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35"/>
            <p:cNvSpPr/>
            <p:nvPr/>
          </p:nvSpPr>
          <p:spPr>
            <a:xfrm>
              <a:off x="409674" y="571167"/>
              <a:ext cx="271604" cy="274702"/>
            </a:xfrm>
            <a:custGeom>
              <a:rect b="b" l="l" r="r" t="t"/>
              <a:pathLst>
                <a:path extrusionOk="0" h="3812" w="3769">
                  <a:moveTo>
                    <a:pt x="3402" y="582"/>
                  </a:moveTo>
                  <a:cubicBezTo>
                    <a:pt x="3661" y="969"/>
                    <a:pt x="3769" y="1400"/>
                    <a:pt x="3725" y="1852"/>
                  </a:cubicBezTo>
                  <a:cubicBezTo>
                    <a:pt x="3661" y="2972"/>
                    <a:pt x="2670" y="3812"/>
                    <a:pt x="1550" y="3726"/>
                  </a:cubicBezTo>
                  <a:cubicBezTo>
                    <a:pt x="1120" y="3704"/>
                    <a:pt x="689" y="3532"/>
                    <a:pt x="366" y="3230"/>
                  </a:cubicBezTo>
                  <a:cubicBezTo>
                    <a:pt x="108" y="2864"/>
                    <a:pt x="0" y="2412"/>
                    <a:pt x="43" y="1981"/>
                  </a:cubicBezTo>
                  <a:cubicBezTo>
                    <a:pt x="108" y="840"/>
                    <a:pt x="1098" y="0"/>
                    <a:pt x="2218" y="86"/>
                  </a:cubicBezTo>
                  <a:cubicBezTo>
                    <a:pt x="2649" y="129"/>
                    <a:pt x="3079" y="302"/>
                    <a:pt x="3402" y="582"/>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35"/>
            <p:cNvSpPr/>
            <p:nvPr/>
          </p:nvSpPr>
          <p:spPr>
            <a:xfrm>
              <a:off x="411187" y="572680"/>
              <a:ext cx="253011" cy="251498"/>
            </a:xfrm>
            <a:custGeom>
              <a:rect b="b" l="l" r="r" t="t"/>
              <a:pathLst>
                <a:path extrusionOk="0" h="3490" w="3511">
                  <a:moveTo>
                    <a:pt x="216" y="2994"/>
                  </a:moveTo>
                  <a:cubicBezTo>
                    <a:pt x="65" y="2671"/>
                    <a:pt x="1" y="2326"/>
                    <a:pt x="22" y="1960"/>
                  </a:cubicBezTo>
                  <a:cubicBezTo>
                    <a:pt x="87" y="841"/>
                    <a:pt x="1077" y="1"/>
                    <a:pt x="2197" y="87"/>
                  </a:cubicBezTo>
                  <a:cubicBezTo>
                    <a:pt x="2606" y="108"/>
                    <a:pt x="2972" y="259"/>
                    <a:pt x="3295" y="496"/>
                  </a:cubicBezTo>
                  <a:cubicBezTo>
                    <a:pt x="3446" y="819"/>
                    <a:pt x="3511" y="1164"/>
                    <a:pt x="3489" y="1530"/>
                  </a:cubicBezTo>
                  <a:cubicBezTo>
                    <a:pt x="3403" y="2649"/>
                    <a:pt x="2434" y="3489"/>
                    <a:pt x="1314" y="3403"/>
                  </a:cubicBezTo>
                  <a:cubicBezTo>
                    <a:pt x="905" y="3382"/>
                    <a:pt x="517" y="3231"/>
                    <a:pt x="216" y="2994"/>
                  </a:cubicBezTo>
                  <a:close/>
                </a:path>
              </a:pathLst>
            </a:custGeom>
            <a:solidFill>
              <a:srgbClr val="EFF0F1">
                <a:alpha val="21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6" name="Shape 7226"/>
        <p:cNvGrpSpPr/>
        <p:nvPr/>
      </p:nvGrpSpPr>
      <p:grpSpPr>
        <a:xfrm>
          <a:off x="0" y="0"/>
          <a:ext cx="0" cy="0"/>
          <a:chOff x="0" y="0"/>
          <a:chExt cx="0" cy="0"/>
        </a:xfrm>
      </p:grpSpPr>
      <p:sp>
        <p:nvSpPr>
          <p:cNvPr id="7227" name="Google Shape;7227;p36"/>
          <p:cNvSpPr txBox="1"/>
          <p:nvPr>
            <p:ph type="title"/>
          </p:nvPr>
        </p:nvSpPr>
        <p:spPr>
          <a:xfrm>
            <a:off x="714675" y="625350"/>
            <a:ext cx="3799500" cy="1058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Simulation in ROS</a:t>
            </a:r>
            <a:endParaRPr/>
          </a:p>
        </p:txBody>
      </p:sp>
      <p:sp>
        <p:nvSpPr>
          <p:cNvPr id="7228" name="Google Shape;7228;p36"/>
          <p:cNvSpPr txBox="1"/>
          <p:nvPr>
            <p:ph idx="1" type="subTitle"/>
          </p:nvPr>
        </p:nvSpPr>
        <p:spPr>
          <a:xfrm>
            <a:off x="714675" y="1214725"/>
            <a:ext cx="3799500" cy="882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solidFill>
                  <a:schemeClr val="lt1"/>
                </a:solidFill>
              </a:rPr>
              <a:t>ROS: firmware/software libraries</a:t>
            </a:r>
            <a:endParaRPr>
              <a:solidFill>
                <a:schemeClr val="lt1"/>
              </a:solidFill>
            </a:endParaRPr>
          </a:p>
          <a:p>
            <a:pPr indent="0" lvl="0" marL="0" rtl="0" algn="l">
              <a:spcBef>
                <a:spcPts val="0"/>
              </a:spcBef>
              <a:spcAft>
                <a:spcPts val="0"/>
              </a:spcAft>
              <a:buClr>
                <a:schemeClr val="dk1"/>
              </a:buClr>
              <a:buSzPts val="1100"/>
              <a:buFont typeface="Arial"/>
              <a:buNone/>
            </a:pPr>
            <a:r>
              <a:rPr lang="en">
                <a:solidFill>
                  <a:schemeClr val="lt1"/>
                </a:solidFill>
              </a:rPr>
              <a:t>Rviz: 3D visualization tool for trajectory control</a:t>
            </a:r>
            <a:endParaRPr>
              <a:solidFill>
                <a:schemeClr val="lt1"/>
              </a:solidFill>
            </a:endParaRPr>
          </a:p>
          <a:p>
            <a:pPr indent="0" lvl="0" marL="0" rtl="0" algn="l">
              <a:spcBef>
                <a:spcPts val="0"/>
              </a:spcBef>
              <a:spcAft>
                <a:spcPts val="0"/>
              </a:spcAft>
              <a:buClr>
                <a:schemeClr val="dk1"/>
              </a:buClr>
              <a:buSzPts val="1100"/>
              <a:buFont typeface="Arial"/>
              <a:buNone/>
            </a:pPr>
            <a:r>
              <a:rPr lang="en">
                <a:solidFill>
                  <a:schemeClr val="lt1"/>
                </a:solidFill>
              </a:rPr>
              <a:t>Gazebo: simulation environment and world editor</a:t>
            </a:r>
            <a:endParaRPr>
              <a:solidFill>
                <a:schemeClr val="lt1"/>
              </a:solidFill>
            </a:endParaRPr>
          </a:p>
        </p:txBody>
      </p:sp>
      <p:grpSp>
        <p:nvGrpSpPr>
          <p:cNvPr id="7229" name="Google Shape;7229;p36"/>
          <p:cNvGrpSpPr/>
          <p:nvPr/>
        </p:nvGrpSpPr>
        <p:grpSpPr>
          <a:xfrm>
            <a:off x="3677605" y="4521513"/>
            <a:ext cx="300557" cy="283270"/>
            <a:chOff x="3677605" y="4521513"/>
            <a:chExt cx="300557" cy="283270"/>
          </a:xfrm>
        </p:grpSpPr>
        <p:sp>
          <p:nvSpPr>
            <p:cNvPr id="7230" name="Google Shape;7230;p36"/>
            <p:cNvSpPr/>
            <p:nvPr/>
          </p:nvSpPr>
          <p:spPr>
            <a:xfrm>
              <a:off x="3677605" y="4521513"/>
              <a:ext cx="300556" cy="283270"/>
            </a:xfrm>
            <a:custGeom>
              <a:rect b="b" l="l" r="r" t="t"/>
              <a:pathLst>
                <a:path extrusionOk="0" h="2753" w="2921">
                  <a:moveTo>
                    <a:pt x="450" y="1910"/>
                  </a:moveTo>
                  <a:cubicBezTo>
                    <a:pt x="0" y="955"/>
                    <a:pt x="955" y="1"/>
                    <a:pt x="1910" y="338"/>
                  </a:cubicBezTo>
                  <a:cubicBezTo>
                    <a:pt x="2921" y="731"/>
                    <a:pt x="2921" y="2079"/>
                    <a:pt x="1966" y="2528"/>
                  </a:cubicBezTo>
                  <a:cubicBezTo>
                    <a:pt x="1404" y="2753"/>
                    <a:pt x="730" y="2528"/>
                    <a:pt x="450" y="191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36"/>
            <p:cNvSpPr/>
            <p:nvPr/>
          </p:nvSpPr>
          <p:spPr>
            <a:xfrm>
              <a:off x="3735330" y="4544665"/>
              <a:ext cx="242832" cy="225443"/>
            </a:xfrm>
            <a:custGeom>
              <a:rect b="b" l="l" r="r" t="t"/>
              <a:pathLst>
                <a:path extrusionOk="0" h="2191" w="2360">
                  <a:moveTo>
                    <a:pt x="169" y="1573"/>
                  </a:moveTo>
                  <a:cubicBezTo>
                    <a:pt x="1" y="1124"/>
                    <a:pt x="226" y="618"/>
                    <a:pt x="619" y="450"/>
                  </a:cubicBezTo>
                  <a:cubicBezTo>
                    <a:pt x="1630" y="0"/>
                    <a:pt x="2360" y="1517"/>
                    <a:pt x="1349" y="2022"/>
                  </a:cubicBezTo>
                  <a:cubicBezTo>
                    <a:pt x="900" y="2191"/>
                    <a:pt x="394" y="2022"/>
                    <a:pt x="169" y="157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36"/>
            <p:cNvSpPr/>
            <p:nvPr/>
          </p:nvSpPr>
          <p:spPr>
            <a:xfrm>
              <a:off x="3741195" y="4590865"/>
              <a:ext cx="167616" cy="179243"/>
            </a:xfrm>
            <a:custGeom>
              <a:rect b="b" l="l" r="r" t="t"/>
              <a:pathLst>
                <a:path extrusionOk="0" h="1742" w="1629">
                  <a:moveTo>
                    <a:pt x="112" y="1124"/>
                  </a:moveTo>
                  <a:cubicBezTo>
                    <a:pt x="0" y="843"/>
                    <a:pt x="56" y="562"/>
                    <a:pt x="225" y="281"/>
                  </a:cubicBezTo>
                  <a:cubicBezTo>
                    <a:pt x="281" y="225"/>
                    <a:pt x="337" y="169"/>
                    <a:pt x="449" y="169"/>
                  </a:cubicBezTo>
                  <a:cubicBezTo>
                    <a:pt x="843" y="1"/>
                    <a:pt x="1348" y="169"/>
                    <a:pt x="1517" y="562"/>
                  </a:cubicBezTo>
                  <a:cubicBezTo>
                    <a:pt x="1629" y="843"/>
                    <a:pt x="1629" y="1124"/>
                    <a:pt x="1460" y="1405"/>
                  </a:cubicBezTo>
                  <a:cubicBezTo>
                    <a:pt x="1404" y="1461"/>
                    <a:pt x="1292" y="1517"/>
                    <a:pt x="1236" y="1573"/>
                  </a:cubicBezTo>
                  <a:cubicBezTo>
                    <a:pt x="786" y="1742"/>
                    <a:pt x="337" y="1517"/>
                    <a:pt x="112" y="1124"/>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36"/>
            <p:cNvSpPr/>
            <p:nvPr/>
          </p:nvSpPr>
          <p:spPr>
            <a:xfrm>
              <a:off x="3770006" y="4619779"/>
              <a:ext cx="115757" cy="109892"/>
            </a:xfrm>
            <a:custGeom>
              <a:rect b="b" l="l" r="r" t="t"/>
              <a:pathLst>
                <a:path extrusionOk="0" h="1068" w="1125">
                  <a:moveTo>
                    <a:pt x="563" y="1068"/>
                  </a:moveTo>
                  <a:cubicBezTo>
                    <a:pt x="226" y="1011"/>
                    <a:pt x="1" y="674"/>
                    <a:pt x="57" y="337"/>
                  </a:cubicBezTo>
                  <a:cubicBezTo>
                    <a:pt x="57" y="225"/>
                    <a:pt x="113" y="113"/>
                    <a:pt x="226" y="0"/>
                  </a:cubicBezTo>
                  <a:cubicBezTo>
                    <a:pt x="169" y="57"/>
                    <a:pt x="169" y="169"/>
                    <a:pt x="113" y="225"/>
                  </a:cubicBezTo>
                  <a:cubicBezTo>
                    <a:pt x="57" y="562"/>
                    <a:pt x="282" y="899"/>
                    <a:pt x="675" y="955"/>
                  </a:cubicBezTo>
                  <a:cubicBezTo>
                    <a:pt x="843" y="955"/>
                    <a:pt x="1012" y="899"/>
                    <a:pt x="1124" y="787"/>
                  </a:cubicBezTo>
                  <a:cubicBezTo>
                    <a:pt x="1012" y="955"/>
                    <a:pt x="787" y="1068"/>
                    <a:pt x="563" y="106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4" name="Google Shape;7234;p36"/>
          <p:cNvGrpSpPr/>
          <p:nvPr/>
        </p:nvGrpSpPr>
        <p:grpSpPr>
          <a:xfrm>
            <a:off x="4514069" y="4475313"/>
            <a:ext cx="156092" cy="306422"/>
            <a:chOff x="474406" y="2974600"/>
            <a:chExt cx="106759" cy="209577"/>
          </a:xfrm>
        </p:grpSpPr>
        <p:sp>
          <p:nvSpPr>
            <p:cNvPr id="7235" name="Google Shape;7235;p36"/>
            <p:cNvSpPr/>
            <p:nvPr/>
          </p:nvSpPr>
          <p:spPr>
            <a:xfrm>
              <a:off x="474406" y="2974600"/>
              <a:ext cx="106759" cy="209577"/>
            </a:xfrm>
            <a:custGeom>
              <a:rect b="b" l="l" r="r" t="t"/>
              <a:pathLst>
                <a:path extrusionOk="0" h="2978" w="1517">
                  <a:moveTo>
                    <a:pt x="1517" y="2977"/>
                  </a:moveTo>
                  <a:lnTo>
                    <a:pt x="0" y="2977"/>
                  </a:lnTo>
                  <a:lnTo>
                    <a:pt x="0" y="731"/>
                  </a:lnTo>
                  <a:cubicBezTo>
                    <a:pt x="0" y="0"/>
                    <a:pt x="1517" y="0"/>
                    <a:pt x="1517" y="73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36"/>
            <p:cNvSpPr/>
            <p:nvPr/>
          </p:nvSpPr>
          <p:spPr>
            <a:xfrm>
              <a:off x="474406" y="2982482"/>
              <a:ext cx="98877" cy="201695"/>
            </a:xfrm>
            <a:custGeom>
              <a:rect b="b" l="l" r="r" t="t"/>
              <a:pathLst>
                <a:path extrusionOk="0" h="2866" w="1405">
                  <a:moveTo>
                    <a:pt x="1405" y="2865"/>
                  </a:moveTo>
                  <a:lnTo>
                    <a:pt x="0" y="2865"/>
                  </a:lnTo>
                  <a:lnTo>
                    <a:pt x="0" y="619"/>
                  </a:lnTo>
                  <a:cubicBezTo>
                    <a:pt x="0" y="506"/>
                    <a:pt x="57" y="338"/>
                    <a:pt x="169" y="282"/>
                  </a:cubicBezTo>
                  <a:cubicBezTo>
                    <a:pt x="618" y="1"/>
                    <a:pt x="1405" y="169"/>
                    <a:pt x="1405" y="675"/>
                  </a:cubicBezTo>
                  <a:lnTo>
                    <a:pt x="1405" y="2865"/>
                  </a:lnTo>
                  <a:close/>
                </a:path>
              </a:pathLst>
            </a:custGeom>
            <a:solidFill>
              <a:srgbClr val="7A7A7A">
                <a:alpha val="6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36"/>
            <p:cNvSpPr/>
            <p:nvPr/>
          </p:nvSpPr>
          <p:spPr>
            <a:xfrm>
              <a:off x="482288" y="3014151"/>
              <a:ext cx="83113" cy="98877"/>
            </a:xfrm>
            <a:custGeom>
              <a:rect b="b" l="l" r="r" t="t"/>
              <a:pathLst>
                <a:path extrusionOk="0" h="1405" w="1181">
                  <a:moveTo>
                    <a:pt x="1068" y="618"/>
                  </a:moveTo>
                  <a:cubicBezTo>
                    <a:pt x="1180" y="1404"/>
                    <a:pt x="1" y="1404"/>
                    <a:pt x="57" y="618"/>
                  </a:cubicBezTo>
                  <a:cubicBezTo>
                    <a:pt x="169" y="0"/>
                    <a:pt x="1012" y="0"/>
                    <a:pt x="1068" y="61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36"/>
            <p:cNvSpPr/>
            <p:nvPr/>
          </p:nvSpPr>
          <p:spPr>
            <a:xfrm>
              <a:off x="482288" y="3029915"/>
              <a:ext cx="79172" cy="59397"/>
            </a:xfrm>
            <a:custGeom>
              <a:rect b="b" l="l" r="r" t="t"/>
              <a:pathLst>
                <a:path extrusionOk="0" h="844" w="1125">
                  <a:moveTo>
                    <a:pt x="225" y="57"/>
                  </a:moveTo>
                  <a:cubicBezTo>
                    <a:pt x="338" y="1"/>
                    <a:pt x="394" y="1"/>
                    <a:pt x="506" y="1"/>
                  </a:cubicBezTo>
                  <a:cubicBezTo>
                    <a:pt x="899" y="1"/>
                    <a:pt x="1124" y="450"/>
                    <a:pt x="956" y="787"/>
                  </a:cubicBezTo>
                  <a:cubicBezTo>
                    <a:pt x="843" y="843"/>
                    <a:pt x="787" y="843"/>
                    <a:pt x="675" y="843"/>
                  </a:cubicBezTo>
                  <a:cubicBezTo>
                    <a:pt x="282" y="843"/>
                    <a:pt x="1" y="394"/>
                    <a:pt x="225" y="57"/>
                  </a:cubicBezTo>
                  <a:close/>
                </a:path>
              </a:pathLst>
            </a:custGeom>
            <a:solidFill>
              <a:srgbClr val="7A7A7A">
                <a:alpha val="6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239" name="Google Shape;7239;p36"/>
          <p:cNvPicPr preferRelativeResize="0"/>
          <p:nvPr/>
        </p:nvPicPr>
        <p:blipFill>
          <a:blip r:embed="rId3">
            <a:alphaModFix/>
          </a:blip>
          <a:stretch>
            <a:fillRect/>
          </a:stretch>
        </p:blipFill>
        <p:spPr>
          <a:xfrm>
            <a:off x="4670150" y="368825"/>
            <a:ext cx="4089199" cy="3696424"/>
          </a:xfrm>
          <a:prstGeom prst="rect">
            <a:avLst/>
          </a:prstGeom>
          <a:noFill/>
          <a:ln>
            <a:noFill/>
          </a:ln>
        </p:spPr>
      </p:pic>
      <p:pic>
        <p:nvPicPr>
          <p:cNvPr id="7240" name="Google Shape;7240;p36"/>
          <p:cNvPicPr preferRelativeResize="0"/>
          <p:nvPr/>
        </p:nvPicPr>
        <p:blipFill>
          <a:blip r:embed="rId4">
            <a:alphaModFix/>
          </a:blip>
          <a:stretch>
            <a:fillRect/>
          </a:stretch>
        </p:blipFill>
        <p:spPr>
          <a:xfrm>
            <a:off x="119425" y="2097025"/>
            <a:ext cx="4394650" cy="2334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4" name="Shape 7244"/>
        <p:cNvGrpSpPr/>
        <p:nvPr/>
      </p:nvGrpSpPr>
      <p:grpSpPr>
        <a:xfrm>
          <a:off x="0" y="0"/>
          <a:ext cx="0" cy="0"/>
          <a:chOff x="0" y="0"/>
          <a:chExt cx="0" cy="0"/>
        </a:xfrm>
      </p:grpSpPr>
      <p:sp>
        <p:nvSpPr>
          <p:cNvPr id="7245" name="Google Shape;7245;p37"/>
          <p:cNvSpPr txBox="1"/>
          <p:nvPr>
            <p:ph type="title"/>
          </p:nvPr>
        </p:nvSpPr>
        <p:spPr>
          <a:xfrm>
            <a:off x="714675" y="625350"/>
            <a:ext cx="3799500" cy="1058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Simulation in Isaac</a:t>
            </a:r>
            <a:endParaRPr/>
          </a:p>
        </p:txBody>
      </p:sp>
      <p:sp>
        <p:nvSpPr>
          <p:cNvPr id="7246" name="Google Shape;7246;p37"/>
          <p:cNvSpPr txBox="1"/>
          <p:nvPr>
            <p:ph idx="1" type="subTitle"/>
          </p:nvPr>
        </p:nvSpPr>
        <p:spPr>
          <a:xfrm>
            <a:off x="714675" y="1214725"/>
            <a:ext cx="2581500" cy="117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solidFill>
                  <a:schemeClr val="lt1"/>
                </a:solidFill>
              </a:rPr>
              <a:t>NVIDIA Isaac: utilizes CLI interface and action graph</a:t>
            </a:r>
            <a:endParaRPr>
              <a:solidFill>
                <a:schemeClr val="lt1"/>
              </a:solidFill>
            </a:endParaRPr>
          </a:p>
        </p:txBody>
      </p:sp>
      <p:grpSp>
        <p:nvGrpSpPr>
          <p:cNvPr id="7247" name="Google Shape;7247;p37"/>
          <p:cNvGrpSpPr/>
          <p:nvPr/>
        </p:nvGrpSpPr>
        <p:grpSpPr>
          <a:xfrm>
            <a:off x="3677605" y="4521513"/>
            <a:ext cx="300557" cy="283270"/>
            <a:chOff x="3677605" y="4521513"/>
            <a:chExt cx="300557" cy="283270"/>
          </a:xfrm>
        </p:grpSpPr>
        <p:sp>
          <p:nvSpPr>
            <p:cNvPr id="7248" name="Google Shape;7248;p37"/>
            <p:cNvSpPr/>
            <p:nvPr/>
          </p:nvSpPr>
          <p:spPr>
            <a:xfrm>
              <a:off x="3677605" y="4521513"/>
              <a:ext cx="300556" cy="283270"/>
            </a:xfrm>
            <a:custGeom>
              <a:rect b="b" l="l" r="r" t="t"/>
              <a:pathLst>
                <a:path extrusionOk="0" h="2753" w="2921">
                  <a:moveTo>
                    <a:pt x="450" y="1910"/>
                  </a:moveTo>
                  <a:cubicBezTo>
                    <a:pt x="0" y="955"/>
                    <a:pt x="955" y="1"/>
                    <a:pt x="1910" y="338"/>
                  </a:cubicBezTo>
                  <a:cubicBezTo>
                    <a:pt x="2921" y="731"/>
                    <a:pt x="2921" y="2079"/>
                    <a:pt x="1966" y="2528"/>
                  </a:cubicBezTo>
                  <a:cubicBezTo>
                    <a:pt x="1404" y="2753"/>
                    <a:pt x="730" y="2528"/>
                    <a:pt x="450" y="191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37"/>
            <p:cNvSpPr/>
            <p:nvPr/>
          </p:nvSpPr>
          <p:spPr>
            <a:xfrm>
              <a:off x="3735330" y="4544665"/>
              <a:ext cx="242832" cy="225443"/>
            </a:xfrm>
            <a:custGeom>
              <a:rect b="b" l="l" r="r" t="t"/>
              <a:pathLst>
                <a:path extrusionOk="0" h="2191" w="2360">
                  <a:moveTo>
                    <a:pt x="169" y="1573"/>
                  </a:moveTo>
                  <a:cubicBezTo>
                    <a:pt x="1" y="1124"/>
                    <a:pt x="226" y="618"/>
                    <a:pt x="619" y="450"/>
                  </a:cubicBezTo>
                  <a:cubicBezTo>
                    <a:pt x="1630" y="0"/>
                    <a:pt x="2360" y="1517"/>
                    <a:pt x="1349" y="2022"/>
                  </a:cubicBezTo>
                  <a:cubicBezTo>
                    <a:pt x="900" y="2191"/>
                    <a:pt x="394" y="2022"/>
                    <a:pt x="169" y="157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37"/>
            <p:cNvSpPr/>
            <p:nvPr/>
          </p:nvSpPr>
          <p:spPr>
            <a:xfrm>
              <a:off x="3741195" y="4590865"/>
              <a:ext cx="167616" cy="179243"/>
            </a:xfrm>
            <a:custGeom>
              <a:rect b="b" l="l" r="r" t="t"/>
              <a:pathLst>
                <a:path extrusionOk="0" h="1742" w="1629">
                  <a:moveTo>
                    <a:pt x="112" y="1124"/>
                  </a:moveTo>
                  <a:cubicBezTo>
                    <a:pt x="0" y="843"/>
                    <a:pt x="56" y="562"/>
                    <a:pt x="225" y="281"/>
                  </a:cubicBezTo>
                  <a:cubicBezTo>
                    <a:pt x="281" y="225"/>
                    <a:pt x="337" y="169"/>
                    <a:pt x="449" y="169"/>
                  </a:cubicBezTo>
                  <a:cubicBezTo>
                    <a:pt x="843" y="1"/>
                    <a:pt x="1348" y="169"/>
                    <a:pt x="1517" y="562"/>
                  </a:cubicBezTo>
                  <a:cubicBezTo>
                    <a:pt x="1629" y="843"/>
                    <a:pt x="1629" y="1124"/>
                    <a:pt x="1460" y="1405"/>
                  </a:cubicBezTo>
                  <a:cubicBezTo>
                    <a:pt x="1404" y="1461"/>
                    <a:pt x="1292" y="1517"/>
                    <a:pt x="1236" y="1573"/>
                  </a:cubicBezTo>
                  <a:cubicBezTo>
                    <a:pt x="786" y="1742"/>
                    <a:pt x="337" y="1517"/>
                    <a:pt x="112" y="1124"/>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37"/>
            <p:cNvSpPr/>
            <p:nvPr/>
          </p:nvSpPr>
          <p:spPr>
            <a:xfrm>
              <a:off x="3770006" y="4619779"/>
              <a:ext cx="115757" cy="109892"/>
            </a:xfrm>
            <a:custGeom>
              <a:rect b="b" l="l" r="r" t="t"/>
              <a:pathLst>
                <a:path extrusionOk="0" h="1068" w="1125">
                  <a:moveTo>
                    <a:pt x="563" y="1068"/>
                  </a:moveTo>
                  <a:cubicBezTo>
                    <a:pt x="226" y="1011"/>
                    <a:pt x="1" y="674"/>
                    <a:pt x="57" y="337"/>
                  </a:cubicBezTo>
                  <a:cubicBezTo>
                    <a:pt x="57" y="225"/>
                    <a:pt x="113" y="113"/>
                    <a:pt x="226" y="0"/>
                  </a:cubicBezTo>
                  <a:cubicBezTo>
                    <a:pt x="169" y="57"/>
                    <a:pt x="169" y="169"/>
                    <a:pt x="113" y="225"/>
                  </a:cubicBezTo>
                  <a:cubicBezTo>
                    <a:pt x="57" y="562"/>
                    <a:pt x="282" y="899"/>
                    <a:pt x="675" y="955"/>
                  </a:cubicBezTo>
                  <a:cubicBezTo>
                    <a:pt x="843" y="955"/>
                    <a:pt x="1012" y="899"/>
                    <a:pt x="1124" y="787"/>
                  </a:cubicBezTo>
                  <a:cubicBezTo>
                    <a:pt x="1012" y="955"/>
                    <a:pt x="787" y="1068"/>
                    <a:pt x="563" y="106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2" name="Google Shape;7252;p37"/>
          <p:cNvGrpSpPr/>
          <p:nvPr/>
        </p:nvGrpSpPr>
        <p:grpSpPr>
          <a:xfrm>
            <a:off x="4514069" y="4475313"/>
            <a:ext cx="156092" cy="306422"/>
            <a:chOff x="474406" y="2974600"/>
            <a:chExt cx="106759" cy="209577"/>
          </a:xfrm>
        </p:grpSpPr>
        <p:sp>
          <p:nvSpPr>
            <p:cNvPr id="7253" name="Google Shape;7253;p37"/>
            <p:cNvSpPr/>
            <p:nvPr/>
          </p:nvSpPr>
          <p:spPr>
            <a:xfrm>
              <a:off x="474406" y="2974600"/>
              <a:ext cx="106759" cy="209577"/>
            </a:xfrm>
            <a:custGeom>
              <a:rect b="b" l="l" r="r" t="t"/>
              <a:pathLst>
                <a:path extrusionOk="0" h="2978" w="1517">
                  <a:moveTo>
                    <a:pt x="1517" y="2977"/>
                  </a:moveTo>
                  <a:lnTo>
                    <a:pt x="0" y="2977"/>
                  </a:lnTo>
                  <a:lnTo>
                    <a:pt x="0" y="731"/>
                  </a:lnTo>
                  <a:cubicBezTo>
                    <a:pt x="0" y="0"/>
                    <a:pt x="1517" y="0"/>
                    <a:pt x="1517" y="73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37"/>
            <p:cNvSpPr/>
            <p:nvPr/>
          </p:nvSpPr>
          <p:spPr>
            <a:xfrm>
              <a:off x="474406" y="2982482"/>
              <a:ext cx="98877" cy="201695"/>
            </a:xfrm>
            <a:custGeom>
              <a:rect b="b" l="l" r="r" t="t"/>
              <a:pathLst>
                <a:path extrusionOk="0" h="2866" w="1405">
                  <a:moveTo>
                    <a:pt x="1405" y="2865"/>
                  </a:moveTo>
                  <a:lnTo>
                    <a:pt x="0" y="2865"/>
                  </a:lnTo>
                  <a:lnTo>
                    <a:pt x="0" y="619"/>
                  </a:lnTo>
                  <a:cubicBezTo>
                    <a:pt x="0" y="506"/>
                    <a:pt x="57" y="338"/>
                    <a:pt x="169" y="282"/>
                  </a:cubicBezTo>
                  <a:cubicBezTo>
                    <a:pt x="618" y="1"/>
                    <a:pt x="1405" y="169"/>
                    <a:pt x="1405" y="675"/>
                  </a:cubicBezTo>
                  <a:lnTo>
                    <a:pt x="1405" y="2865"/>
                  </a:lnTo>
                  <a:close/>
                </a:path>
              </a:pathLst>
            </a:custGeom>
            <a:solidFill>
              <a:srgbClr val="7A7A7A">
                <a:alpha val="6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37"/>
            <p:cNvSpPr/>
            <p:nvPr/>
          </p:nvSpPr>
          <p:spPr>
            <a:xfrm>
              <a:off x="482288" y="3014151"/>
              <a:ext cx="83113" cy="98877"/>
            </a:xfrm>
            <a:custGeom>
              <a:rect b="b" l="l" r="r" t="t"/>
              <a:pathLst>
                <a:path extrusionOk="0" h="1405" w="1181">
                  <a:moveTo>
                    <a:pt x="1068" y="618"/>
                  </a:moveTo>
                  <a:cubicBezTo>
                    <a:pt x="1180" y="1404"/>
                    <a:pt x="1" y="1404"/>
                    <a:pt x="57" y="618"/>
                  </a:cubicBezTo>
                  <a:cubicBezTo>
                    <a:pt x="169" y="0"/>
                    <a:pt x="1012" y="0"/>
                    <a:pt x="1068" y="61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37"/>
            <p:cNvSpPr/>
            <p:nvPr/>
          </p:nvSpPr>
          <p:spPr>
            <a:xfrm>
              <a:off x="482288" y="3029915"/>
              <a:ext cx="79172" cy="59397"/>
            </a:xfrm>
            <a:custGeom>
              <a:rect b="b" l="l" r="r" t="t"/>
              <a:pathLst>
                <a:path extrusionOk="0" h="844" w="1125">
                  <a:moveTo>
                    <a:pt x="225" y="57"/>
                  </a:moveTo>
                  <a:cubicBezTo>
                    <a:pt x="338" y="1"/>
                    <a:pt x="394" y="1"/>
                    <a:pt x="506" y="1"/>
                  </a:cubicBezTo>
                  <a:cubicBezTo>
                    <a:pt x="899" y="1"/>
                    <a:pt x="1124" y="450"/>
                    <a:pt x="956" y="787"/>
                  </a:cubicBezTo>
                  <a:cubicBezTo>
                    <a:pt x="843" y="843"/>
                    <a:pt x="787" y="843"/>
                    <a:pt x="675" y="843"/>
                  </a:cubicBezTo>
                  <a:cubicBezTo>
                    <a:pt x="282" y="843"/>
                    <a:pt x="1" y="394"/>
                    <a:pt x="225" y="57"/>
                  </a:cubicBezTo>
                  <a:close/>
                </a:path>
              </a:pathLst>
            </a:custGeom>
            <a:solidFill>
              <a:srgbClr val="7A7A7A">
                <a:alpha val="6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257" name="Google Shape;7257;p37"/>
          <p:cNvPicPr preferRelativeResize="0"/>
          <p:nvPr/>
        </p:nvPicPr>
        <p:blipFill>
          <a:blip r:embed="rId3">
            <a:alphaModFix/>
          </a:blip>
          <a:stretch>
            <a:fillRect/>
          </a:stretch>
        </p:blipFill>
        <p:spPr>
          <a:xfrm>
            <a:off x="0" y="2394025"/>
            <a:ext cx="3292605" cy="2475873"/>
          </a:xfrm>
          <a:prstGeom prst="rect">
            <a:avLst/>
          </a:prstGeom>
          <a:noFill/>
          <a:ln>
            <a:noFill/>
          </a:ln>
        </p:spPr>
      </p:pic>
      <p:pic>
        <p:nvPicPr>
          <p:cNvPr id="7258" name="Google Shape;7258;p37"/>
          <p:cNvPicPr preferRelativeResize="0"/>
          <p:nvPr/>
        </p:nvPicPr>
        <p:blipFill>
          <a:blip r:embed="rId4">
            <a:alphaModFix/>
          </a:blip>
          <a:stretch>
            <a:fillRect/>
          </a:stretch>
        </p:blipFill>
        <p:spPr>
          <a:xfrm>
            <a:off x="3296275" y="1316375"/>
            <a:ext cx="5847726" cy="3708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2" name="Shape 7262"/>
        <p:cNvGrpSpPr/>
        <p:nvPr/>
      </p:nvGrpSpPr>
      <p:grpSpPr>
        <a:xfrm>
          <a:off x="0" y="0"/>
          <a:ext cx="0" cy="0"/>
          <a:chOff x="0" y="0"/>
          <a:chExt cx="0" cy="0"/>
        </a:xfrm>
      </p:grpSpPr>
      <p:sp>
        <p:nvSpPr>
          <p:cNvPr id="7263" name="Google Shape;7263;p38"/>
          <p:cNvSpPr txBox="1"/>
          <p:nvPr>
            <p:ph type="title"/>
          </p:nvPr>
        </p:nvSpPr>
        <p:spPr>
          <a:xfrm>
            <a:off x="714675" y="445025"/>
            <a:ext cx="7714800" cy="578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4375"/>
              <a:buFont typeface="Arial"/>
              <a:buNone/>
            </a:pPr>
            <a:r>
              <a:rPr lang="en" sz="3200"/>
              <a:t>Hardware Application and Future Goals</a:t>
            </a:r>
            <a:endParaRPr sz="3200"/>
          </a:p>
        </p:txBody>
      </p:sp>
      <p:sp>
        <p:nvSpPr>
          <p:cNvPr id="7264" name="Google Shape;7264;p38"/>
          <p:cNvSpPr txBox="1"/>
          <p:nvPr>
            <p:ph idx="1" type="subTitle"/>
          </p:nvPr>
        </p:nvSpPr>
        <p:spPr>
          <a:xfrm>
            <a:off x="739400" y="1465925"/>
            <a:ext cx="2049300" cy="719400"/>
          </a:xfrm>
          <a:prstGeom prst="rect">
            <a:avLst/>
          </a:prstGeom>
        </p:spPr>
        <p:txBody>
          <a:bodyPr anchorCtr="0" anchor="b"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en"/>
              <a:t>Hardware Shipment</a:t>
            </a:r>
            <a:endParaRPr/>
          </a:p>
        </p:txBody>
      </p:sp>
      <p:sp>
        <p:nvSpPr>
          <p:cNvPr id="7265" name="Google Shape;7265;p38"/>
          <p:cNvSpPr txBox="1"/>
          <p:nvPr>
            <p:ph idx="2" type="subTitle"/>
          </p:nvPr>
        </p:nvSpPr>
        <p:spPr>
          <a:xfrm>
            <a:off x="739398" y="2134050"/>
            <a:ext cx="2049300" cy="204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solidFill>
                  <a:schemeClr val="lt1"/>
                </a:solidFill>
              </a:rPr>
              <a:t>We are currently waiting on the hardware to be delivered to the school. </a:t>
            </a:r>
            <a:endParaRPr>
              <a:solidFill>
                <a:schemeClr val="lt1"/>
              </a:solidFill>
            </a:endParaRPr>
          </a:p>
        </p:txBody>
      </p:sp>
      <p:sp>
        <p:nvSpPr>
          <p:cNvPr id="7266" name="Google Shape;7266;p38"/>
          <p:cNvSpPr txBox="1"/>
          <p:nvPr>
            <p:ph idx="3" type="subTitle"/>
          </p:nvPr>
        </p:nvSpPr>
        <p:spPr>
          <a:xfrm>
            <a:off x="3117275" y="1451975"/>
            <a:ext cx="2049300" cy="7473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Model </a:t>
            </a:r>
            <a:r>
              <a:rPr lang="en"/>
              <a:t>Improvement</a:t>
            </a:r>
            <a:endParaRPr/>
          </a:p>
        </p:txBody>
      </p:sp>
      <p:sp>
        <p:nvSpPr>
          <p:cNvPr id="7267" name="Google Shape;7267;p38"/>
          <p:cNvSpPr txBox="1"/>
          <p:nvPr>
            <p:ph idx="4" type="subTitle"/>
          </p:nvPr>
        </p:nvSpPr>
        <p:spPr>
          <a:xfrm>
            <a:off x="3166350" y="2133950"/>
            <a:ext cx="2049300" cy="204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solidFill>
                  <a:schemeClr val="lt1"/>
                </a:solidFill>
              </a:rPr>
              <a:t>We are actively enhancing the model in simulation while we wait for physical resources to become available</a:t>
            </a:r>
            <a:endParaRPr>
              <a:solidFill>
                <a:schemeClr val="lt1"/>
              </a:solidFill>
            </a:endParaRPr>
          </a:p>
        </p:txBody>
      </p:sp>
      <p:sp>
        <p:nvSpPr>
          <p:cNvPr id="7268" name="Google Shape;7268;p38"/>
          <p:cNvSpPr txBox="1"/>
          <p:nvPr>
            <p:ph idx="5" type="subTitle"/>
          </p:nvPr>
        </p:nvSpPr>
        <p:spPr>
          <a:xfrm>
            <a:off x="5593301" y="1465925"/>
            <a:ext cx="2049300" cy="719400"/>
          </a:xfrm>
          <a:prstGeom prst="rect">
            <a:avLst/>
          </a:prstGeom>
        </p:spPr>
        <p:txBody>
          <a:bodyPr anchorCtr="0" anchor="b"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en"/>
              <a:t>Future </a:t>
            </a:r>
            <a:endParaRPr/>
          </a:p>
          <a:p>
            <a:pPr indent="0" lvl="0" marL="0" rtl="0" algn="l">
              <a:spcBef>
                <a:spcPts val="0"/>
              </a:spcBef>
              <a:spcAft>
                <a:spcPts val="0"/>
              </a:spcAft>
              <a:buClr>
                <a:schemeClr val="dk1"/>
              </a:buClr>
              <a:buSzPts val="1100"/>
              <a:buFont typeface="Arial"/>
              <a:buNone/>
            </a:pPr>
            <a:r>
              <a:rPr lang="en"/>
              <a:t>Goals</a:t>
            </a:r>
            <a:endParaRPr/>
          </a:p>
        </p:txBody>
      </p:sp>
      <p:sp>
        <p:nvSpPr>
          <p:cNvPr id="7269" name="Google Shape;7269;p38"/>
          <p:cNvSpPr txBox="1"/>
          <p:nvPr>
            <p:ph idx="6" type="subTitle"/>
          </p:nvPr>
        </p:nvSpPr>
        <p:spPr>
          <a:xfrm>
            <a:off x="5593300" y="2134050"/>
            <a:ext cx="2189100" cy="204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solidFill>
                  <a:schemeClr val="lt1"/>
                </a:solidFill>
              </a:rPr>
              <a:t>Upon hardware delivery:</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Upload the models to the physical system</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Test in a lab environment</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Modify the models as needed</a:t>
            </a:r>
            <a:endParaRPr>
              <a:solidFill>
                <a:schemeClr val="lt1"/>
              </a:solidFill>
            </a:endParaRPr>
          </a:p>
        </p:txBody>
      </p:sp>
      <p:grpSp>
        <p:nvGrpSpPr>
          <p:cNvPr id="7270" name="Google Shape;7270;p38"/>
          <p:cNvGrpSpPr/>
          <p:nvPr/>
        </p:nvGrpSpPr>
        <p:grpSpPr>
          <a:xfrm>
            <a:off x="3884255" y="4521513"/>
            <a:ext cx="300557" cy="283270"/>
            <a:chOff x="3884255" y="4521513"/>
            <a:chExt cx="300557" cy="283270"/>
          </a:xfrm>
        </p:grpSpPr>
        <p:sp>
          <p:nvSpPr>
            <p:cNvPr id="7271" name="Google Shape;7271;p38"/>
            <p:cNvSpPr/>
            <p:nvPr/>
          </p:nvSpPr>
          <p:spPr>
            <a:xfrm>
              <a:off x="3884255" y="4521513"/>
              <a:ext cx="300556" cy="283270"/>
            </a:xfrm>
            <a:custGeom>
              <a:rect b="b" l="l" r="r" t="t"/>
              <a:pathLst>
                <a:path extrusionOk="0" h="2753" w="2921">
                  <a:moveTo>
                    <a:pt x="450" y="1910"/>
                  </a:moveTo>
                  <a:cubicBezTo>
                    <a:pt x="0" y="955"/>
                    <a:pt x="955" y="1"/>
                    <a:pt x="1910" y="338"/>
                  </a:cubicBezTo>
                  <a:cubicBezTo>
                    <a:pt x="2921" y="731"/>
                    <a:pt x="2921" y="2079"/>
                    <a:pt x="1966" y="2528"/>
                  </a:cubicBezTo>
                  <a:cubicBezTo>
                    <a:pt x="1404" y="2753"/>
                    <a:pt x="730" y="2528"/>
                    <a:pt x="450" y="191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38"/>
            <p:cNvSpPr/>
            <p:nvPr/>
          </p:nvSpPr>
          <p:spPr>
            <a:xfrm>
              <a:off x="3941980" y="4544665"/>
              <a:ext cx="242832" cy="225443"/>
            </a:xfrm>
            <a:custGeom>
              <a:rect b="b" l="l" r="r" t="t"/>
              <a:pathLst>
                <a:path extrusionOk="0" h="2191" w="2360">
                  <a:moveTo>
                    <a:pt x="169" y="1573"/>
                  </a:moveTo>
                  <a:cubicBezTo>
                    <a:pt x="1" y="1124"/>
                    <a:pt x="226" y="618"/>
                    <a:pt x="619" y="450"/>
                  </a:cubicBezTo>
                  <a:cubicBezTo>
                    <a:pt x="1630" y="0"/>
                    <a:pt x="2360" y="1517"/>
                    <a:pt x="1349" y="2022"/>
                  </a:cubicBezTo>
                  <a:cubicBezTo>
                    <a:pt x="900" y="2191"/>
                    <a:pt x="394" y="2022"/>
                    <a:pt x="169" y="157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38"/>
            <p:cNvSpPr/>
            <p:nvPr/>
          </p:nvSpPr>
          <p:spPr>
            <a:xfrm>
              <a:off x="3947845" y="4590865"/>
              <a:ext cx="167616" cy="179243"/>
            </a:xfrm>
            <a:custGeom>
              <a:rect b="b" l="l" r="r" t="t"/>
              <a:pathLst>
                <a:path extrusionOk="0" h="1742" w="1629">
                  <a:moveTo>
                    <a:pt x="112" y="1124"/>
                  </a:moveTo>
                  <a:cubicBezTo>
                    <a:pt x="0" y="843"/>
                    <a:pt x="56" y="562"/>
                    <a:pt x="225" y="281"/>
                  </a:cubicBezTo>
                  <a:cubicBezTo>
                    <a:pt x="281" y="225"/>
                    <a:pt x="337" y="169"/>
                    <a:pt x="449" y="169"/>
                  </a:cubicBezTo>
                  <a:cubicBezTo>
                    <a:pt x="843" y="1"/>
                    <a:pt x="1348" y="169"/>
                    <a:pt x="1517" y="562"/>
                  </a:cubicBezTo>
                  <a:cubicBezTo>
                    <a:pt x="1629" y="843"/>
                    <a:pt x="1629" y="1124"/>
                    <a:pt x="1460" y="1405"/>
                  </a:cubicBezTo>
                  <a:cubicBezTo>
                    <a:pt x="1404" y="1461"/>
                    <a:pt x="1292" y="1517"/>
                    <a:pt x="1236" y="1573"/>
                  </a:cubicBezTo>
                  <a:cubicBezTo>
                    <a:pt x="786" y="1742"/>
                    <a:pt x="337" y="1517"/>
                    <a:pt x="112" y="1124"/>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38"/>
            <p:cNvSpPr/>
            <p:nvPr/>
          </p:nvSpPr>
          <p:spPr>
            <a:xfrm>
              <a:off x="3976656" y="4619779"/>
              <a:ext cx="115757" cy="109892"/>
            </a:xfrm>
            <a:custGeom>
              <a:rect b="b" l="l" r="r" t="t"/>
              <a:pathLst>
                <a:path extrusionOk="0" h="1068" w="1125">
                  <a:moveTo>
                    <a:pt x="563" y="1068"/>
                  </a:moveTo>
                  <a:cubicBezTo>
                    <a:pt x="226" y="1011"/>
                    <a:pt x="1" y="674"/>
                    <a:pt x="57" y="337"/>
                  </a:cubicBezTo>
                  <a:cubicBezTo>
                    <a:pt x="57" y="225"/>
                    <a:pt x="113" y="113"/>
                    <a:pt x="226" y="0"/>
                  </a:cubicBezTo>
                  <a:cubicBezTo>
                    <a:pt x="169" y="57"/>
                    <a:pt x="169" y="169"/>
                    <a:pt x="113" y="225"/>
                  </a:cubicBezTo>
                  <a:cubicBezTo>
                    <a:pt x="57" y="562"/>
                    <a:pt x="282" y="899"/>
                    <a:pt x="675" y="955"/>
                  </a:cubicBezTo>
                  <a:cubicBezTo>
                    <a:pt x="843" y="955"/>
                    <a:pt x="1012" y="899"/>
                    <a:pt x="1124" y="787"/>
                  </a:cubicBezTo>
                  <a:cubicBezTo>
                    <a:pt x="1012" y="955"/>
                    <a:pt x="787" y="1068"/>
                    <a:pt x="563" y="106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5" name="Google Shape;7275;p38"/>
          <p:cNvGrpSpPr/>
          <p:nvPr/>
        </p:nvGrpSpPr>
        <p:grpSpPr>
          <a:xfrm>
            <a:off x="4415919" y="4475313"/>
            <a:ext cx="156092" cy="306422"/>
            <a:chOff x="474406" y="2974600"/>
            <a:chExt cx="106759" cy="209577"/>
          </a:xfrm>
        </p:grpSpPr>
        <p:sp>
          <p:nvSpPr>
            <p:cNvPr id="7276" name="Google Shape;7276;p38"/>
            <p:cNvSpPr/>
            <p:nvPr/>
          </p:nvSpPr>
          <p:spPr>
            <a:xfrm>
              <a:off x="474406" y="2974600"/>
              <a:ext cx="106759" cy="209577"/>
            </a:xfrm>
            <a:custGeom>
              <a:rect b="b" l="l" r="r" t="t"/>
              <a:pathLst>
                <a:path extrusionOk="0" h="2978" w="1517">
                  <a:moveTo>
                    <a:pt x="1517" y="2977"/>
                  </a:moveTo>
                  <a:lnTo>
                    <a:pt x="0" y="2977"/>
                  </a:lnTo>
                  <a:lnTo>
                    <a:pt x="0" y="731"/>
                  </a:lnTo>
                  <a:cubicBezTo>
                    <a:pt x="0" y="0"/>
                    <a:pt x="1517" y="0"/>
                    <a:pt x="1517" y="73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38"/>
            <p:cNvSpPr/>
            <p:nvPr/>
          </p:nvSpPr>
          <p:spPr>
            <a:xfrm>
              <a:off x="474406" y="2982482"/>
              <a:ext cx="98877" cy="201695"/>
            </a:xfrm>
            <a:custGeom>
              <a:rect b="b" l="l" r="r" t="t"/>
              <a:pathLst>
                <a:path extrusionOk="0" h="2866" w="1405">
                  <a:moveTo>
                    <a:pt x="1405" y="2865"/>
                  </a:moveTo>
                  <a:lnTo>
                    <a:pt x="0" y="2865"/>
                  </a:lnTo>
                  <a:lnTo>
                    <a:pt x="0" y="619"/>
                  </a:lnTo>
                  <a:cubicBezTo>
                    <a:pt x="0" y="506"/>
                    <a:pt x="57" y="338"/>
                    <a:pt x="169" y="282"/>
                  </a:cubicBezTo>
                  <a:cubicBezTo>
                    <a:pt x="618" y="1"/>
                    <a:pt x="1405" y="169"/>
                    <a:pt x="1405" y="675"/>
                  </a:cubicBezTo>
                  <a:lnTo>
                    <a:pt x="1405" y="2865"/>
                  </a:lnTo>
                  <a:close/>
                </a:path>
              </a:pathLst>
            </a:custGeom>
            <a:solidFill>
              <a:srgbClr val="7A7A7A">
                <a:alpha val="6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38"/>
            <p:cNvSpPr/>
            <p:nvPr/>
          </p:nvSpPr>
          <p:spPr>
            <a:xfrm>
              <a:off x="482288" y="3014151"/>
              <a:ext cx="83113" cy="98877"/>
            </a:xfrm>
            <a:custGeom>
              <a:rect b="b" l="l" r="r" t="t"/>
              <a:pathLst>
                <a:path extrusionOk="0" h="1405" w="1181">
                  <a:moveTo>
                    <a:pt x="1068" y="618"/>
                  </a:moveTo>
                  <a:cubicBezTo>
                    <a:pt x="1180" y="1404"/>
                    <a:pt x="1" y="1404"/>
                    <a:pt x="57" y="618"/>
                  </a:cubicBezTo>
                  <a:cubicBezTo>
                    <a:pt x="169" y="0"/>
                    <a:pt x="1012" y="0"/>
                    <a:pt x="1068" y="61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38"/>
            <p:cNvSpPr/>
            <p:nvPr/>
          </p:nvSpPr>
          <p:spPr>
            <a:xfrm>
              <a:off x="482288" y="3029915"/>
              <a:ext cx="79172" cy="59397"/>
            </a:xfrm>
            <a:custGeom>
              <a:rect b="b" l="l" r="r" t="t"/>
              <a:pathLst>
                <a:path extrusionOk="0" h="844" w="1125">
                  <a:moveTo>
                    <a:pt x="225" y="57"/>
                  </a:moveTo>
                  <a:cubicBezTo>
                    <a:pt x="338" y="1"/>
                    <a:pt x="394" y="1"/>
                    <a:pt x="506" y="1"/>
                  </a:cubicBezTo>
                  <a:cubicBezTo>
                    <a:pt x="899" y="1"/>
                    <a:pt x="1124" y="450"/>
                    <a:pt x="956" y="787"/>
                  </a:cubicBezTo>
                  <a:cubicBezTo>
                    <a:pt x="843" y="843"/>
                    <a:pt x="787" y="843"/>
                    <a:pt x="675" y="843"/>
                  </a:cubicBezTo>
                  <a:cubicBezTo>
                    <a:pt x="282" y="843"/>
                    <a:pt x="1" y="394"/>
                    <a:pt x="225" y="57"/>
                  </a:cubicBezTo>
                  <a:close/>
                </a:path>
              </a:pathLst>
            </a:custGeom>
            <a:solidFill>
              <a:srgbClr val="7A7A7A">
                <a:alpha val="6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0" name="Google Shape;7280;p38"/>
          <p:cNvGrpSpPr/>
          <p:nvPr/>
        </p:nvGrpSpPr>
        <p:grpSpPr>
          <a:xfrm>
            <a:off x="7187429" y="4388338"/>
            <a:ext cx="230087" cy="393387"/>
            <a:chOff x="1267792" y="5309150"/>
            <a:chExt cx="230087" cy="393387"/>
          </a:xfrm>
        </p:grpSpPr>
        <p:sp>
          <p:nvSpPr>
            <p:cNvPr id="7281" name="Google Shape;7281;p38"/>
            <p:cNvSpPr/>
            <p:nvPr/>
          </p:nvSpPr>
          <p:spPr>
            <a:xfrm>
              <a:off x="1267792" y="5309150"/>
              <a:ext cx="230087" cy="393387"/>
            </a:xfrm>
            <a:custGeom>
              <a:rect b="b" l="l" r="r" t="t"/>
              <a:pathLst>
                <a:path extrusionOk="0" h="5955" w="3483">
                  <a:moveTo>
                    <a:pt x="3483" y="1"/>
                  </a:moveTo>
                  <a:lnTo>
                    <a:pt x="3483" y="5954"/>
                  </a:lnTo>
                  <a:lnTo>
                    <a:pt x="0" y="5954"/>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38"/>
            <p:cNvSpPr/>
            <p:nvPr/>
          </p:nvSpPr>
          <p:spPr>
            <a:xfrm>
              <a:off x="1416227" y="5309150"/>
              <a:ext cx="81650" cy="393387"/>
            </a:xfrm>
            <a:custGeom>
              <a:rect b="b" l="l" r="r" t="t"/>
              <a:pathLst>
                <a:path extrusionOk="0" h="5955" w="1236">
                  <a:moveTo>
                    <a:pt x="1236" y="1"/>
                  </a:moveTo>
                  <a:lnTo>
                    <a:pt x="1236" y="5954"/>
                  </a:lnTo>
                  <a:lnTo>
                    <a:pt x="0" y="5954"/>
                  </a:lnTo>
                  <a:lnTo>
                    <a:pt x="0" y="1"/>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38"/>
            <p:cNvSpPr/>
            <p:nvPr/>
          </p:nvSpPr>
          <p:spPr>
            <a:xfrm>
              <a:off x="1312316" y="5309150"/>
              <a:ext cx="44591" cy="393387"/>
            </a:xfrm>
            <a:custGeom>
              <a:rect b="b" l="l" r="r" t="t"/>
              <a:pathLst>
                <a:path extrusionOk="0" h="5955" w="675">
                  <a:moveTo>
                    <a:pt x="674" y="1"/>
                  </a:moveTo>
                  <a:lnTo>
                    <a:pt x="674" y="5954"/>
                  </a:lnTo>
                  <a:lnTo>
                    <a:pt x="0" y="5954"/>
                  </a:lnTo>
                  <a:lnTo>
                    <a:pt x="0" y="1"/>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4" name="Google Shape;7284;p38"/>
          <p:cNvGrpSpPr/>
          <p:nvPr/>
        </p:nvGrpSpPr>
        <p:grpSpPr>
          <a:xfrm flipH="1" rot="8407646">
            <a:off x="6867624" y="118182"/>
            <a:ext cx="3001662" cy="2634485"/>
            <a:chOff x="7103607" y="158760"/>
            <a:chExt cx="2741185" cy="2405871"/>
          </a:xfrm>
        </p:grpSpPr>
        <p:sp>
          <p:nvSpPr>
            <p:cNvPr id="7285" name="Google Shape;7285;p38"/>
            <p:cNvSpPr/>
            <p:nvPr/>
          </p:nvSpPr>
          <p:spPr>
            <a:xfrm flipH="1" rot="923072">
              <a:off x="8757029" y="1390196"/>
              <a:ext cx="963666" cy="1065701"/>
            </a:xfrm>
            <a:custGeom>
              <a:rect b="b" l="l" r="r" t="t"/>
              <a:pathLst>
                <a:path extrusionOk="0" h="15980" w="14450">
                  <a:moveTo>
                    <a:pt x="14450" y="4114"/>
                  </a:moveTo>
                  <a:lnTo>
                    <a:pt x="9238" y="1"/>
                  </a:lnTo>
                  <a:lnTo>
                    <a:pt x="0" y="11888"/>
                  </a:lnTo>
                  <a:lnTo>
                    <a:pt x="5190" y="15979"/>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38"/>
            <p:cNvSpPr/>
            <p:nvPr/>
          </p:nvSpPr>
          <p:spPr>
            <a:xfrm flipH="1" rot="923072">
              <a:off x="8758525" y="1432433"/>
              <a:ext cx="906246" cy="1016884"/>
            </a:xfrm>
            <a:custGeom>
              <a:rect b="b" l="l" r="r" t="t"/>
              <a:pathLst>
                <a:path extrusionOk="0" h="15248" w="13589">
                  <a:moveTo>
                    <a:pt x="1" y="11759"/>
                  </a:moveTo>
                  <a:lnTo>
                    <a:pt x="4437" y="15247"/>
                  </a:lnTo>
                  <a:lnTo>
                    <a:pt x="13589" y="3511"/>
                  </a:lnTo>
                  <a:lnTo>
                    <a:pt x="91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38"/>
            <p:cNvSpPr/>
            <p:nvPr/>
          </p:nvSpPr>
          <p:spPr>
            <a:xfrm flipH="1" rot="923072">
              <a:off x="8811828" y="1439434"/>
              <a:ext cx="855962" cy="976670"/>
            </a:xfrm>
            <a:custGeom>
              <a:rect b="b" l="l" r="r" t="t"/>
              <a:pathLst>
                <a:path extrusionOk="0" h="14645" w="12835">
                  <a:moveTo>
                    <a:pt x="12835" y="2930"/>
                  </a:moveTo>
                  <a:lnTo>
                    <a:pt x="9131" y="1"/>
                  </a:lnTo>
                  <a:lnTo>
                    <a:pt x="0" y="11716"/>
                  </a:lnTo>
                  <a:lnTo>
                    <a:pt x="3726" y="14644"/>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38"/>
            <p:cNvSpPr/>
            <p:nvPr/>
          </p:nvSpPr>
          <p:spPr>
            <a:xfrm flipH="1" rot="3331772">
              <a:off x="8263789" y="876268"/>
              <a:ext cx="818680" cy="652023"/>
            </a:xfrm>
            <a:custGeom>
              <a:rect b="b" l="l" r="r" t="t"/>
              <a:pathLst>
                <a:path extrusionOk="0" h="9777" w="12276">
                  <a:moveTo>
                    <a:pt x="9820" y="9777"/>
                  </a:moveTo>
                  <a:lnTo>
                    <a:pt x="12275" y="5362"/>
                  </a:lnTo>
                  <a:lnTo>
                    <a:pt x="2456" y="0"/>
                  </a:lnTo>
                  <a:lnTo>
                    <a:pt x="1" y="441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38"/>
            <p:cNvSpPr/>
            <p:nvPr/>
          </p:nvSpPr>
          <p:spPr>
            <a:xfrm flipH="1" rot="3331772">
              <a:off x="8215349" y="830790"/>
              <a:ext cx="789870" cy="613276"/>
            </a:xfrm>
            <a:custGeom>
              <a:rect b="b" l="l" r="r" t="t"/>
              <a:pathLst>
                <a:path extrusionOk="0" h="9196" w="11844">
                  <a:moveTo>
                    <a:pt x="11844" y="5534"/>
                  </a:moveTo>
                  <a:lnTo>
                    <a:pt x="2132" y="0"/>
                  </a:lnTo>
                  <a:lnTo>
                    <a:pt x="0" y="3661"/>
                  </a:lnTo>
                  <a:lnTo>
                    <a:pt x="9712" y="9195"/>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38"/>
            <p:cNvSpPr/>
            <p:nvPr/>
          </p:nvSpPr>
          <p:spPr>
            <a:xfrm flipH="1" rot="3331772">
              <a:off x="7454277" y="326969"/>
              <a:ext cx="647755" cy="455289"/>
            </a:xfrm>
            <a:custGeom>
              <a:rect b="b" l="l" r="r" t="t"/>
              <a:pathLst>
                <a:path extrusionOk="0" h="6827" w="9713">
                  <a:moveTo>
                    <a:pt x="0" y="4005"/>
                  </a:moveTo>
                  <a:lnTo>
                    <a:pt x="2369" y="0"/>
                  </a:lnTo>
                  <a:lnTo>
                    <a:pt x="7408" y="3532"/>
                  </a:lnTo>
                  <a:lnTo>
                    <a:pt x="9712" y="6374"/>
                  </a:lnTo>
                  <a:lnTo>
                    <a:pt x="9002" y="6826"/>
                  </a:lnTo>
                  <a:lnTo>
                    <a:pt x="6698" y="4005"/>
                  </a:lnTo>
                  <a:lnTo>
                    <a:pt x="3381" y="2046"/>
                  </a:lnTo>
                  <a:lnTo>
                    <a:pt x="1788" y="478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38"/>
            <p:cNvSpPr/>
            <p:nvPr/>
          </p:nvSpPr>
          <p:spPr>
            <a:xfrm flipH="1" rot="3331772">
              <a:off x="7331536" y="611852"/>
              <a:ext cx="619012" cy="488367"/>
            </a:xfrm>
            <a:custGeom>
              <a:rect b="b" l="l" r="r" t="t"/>
              <a:pathLst>
                <a:path extrusionOk="0" h="7323" w="9282">
                  <a:moveTo>
                    <a:pt x="2347" y="0"/>
                  </a:moveTo>
                  <a:lnTo>
                    <a:pt x="0" y="4006"/>
                  </a:lnTo>
                  <a:lnTo>
                    <a:pt x="5556" y="6698"/>
                  </a:lnTo>
                  <a:lnTo>
                    <a:pt x="9152" y="7322"/>
                  </a:lnTo>
                  <a:lnTo>
                    <a:pt x="9281" y="6396"/>
                  </a:lnTo>
                  <a:lnTo>
                    <a:pt x="5621" y="5858"/>
                  </a:lnTo>
                  <a:lnTo>
                    <a:pt x="2304" y="3898"/>
                  </a:lnTo>
                  <a:lnTo>
                    <a:pt x="3898" y="1163"/>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38"/>
            <p:cNvSpPr/>
            <p:nvPr/>
          </p:nvSpPr>
          <p:spPr>
            <a:xfrm flipH="1" rot="3331772">
              <a:off x="7460178" y="331564"/>
              <a:ext cx="623346" cy="425145"/>
            </a:xfrm>
            <a:custGeom>
              <a:rect b="b" l="l" r="r" t="t"/>
              <a:pathLst>
                <a:path extrusionOk="0" h="6375" w="9347">
                  <a:moveTo>
                    <a:pt x="2305" y="0"/>
                  </a:moveTo>
                  <a:lnTo>
                    <a:pt x="7042" y="3317"/>
                  </a:lnTo>
                  <a:lnTo>
                    <a:pt x="9346" y="6159"/>
                  </a:lnTo>
                  <a:lnTo>
                    <a:pt x="9002" y="6375"/>
                  </a:lnTo>
                  <a:lnTo>
                    <a:pt x="6676" y="3963"/>
                  </a:lnTo>
                  <a:lnTo>
                    <a:pt x="3360" y="2025"/>
                  </a:lnTo>
                  <a:lnTo>
                    <a:pt x="3338" y="2025"/>
                  </a:lnTo>
                  <a:lnTo>
                    <a:pt x="3015" y="1831"/>
                  </a:lnTo>
                  <a:lnTo>
                    <a:pt x="1422" y="4566"/>
                  </a:lnTo>
                  <a:lnTo>
                    <a:pt x="1" y="3941"/>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38"/>
            <p:cNvSpPr/>
            <p:nvPr/>
          </p:nvSpPr>
          <p:spPr>
            <a:xfrm flipH="1" rot="3331772">
              <a:off x="7335639" y="617739"/>
              <a:ext cx="588868" cy="472562"/>
            </a:xfrm>
            <a:custGeom>
              <a:rect b="b" l="l" r="r" t="t"/>
              <a:pathLst>
                <a:path extrusionOk="0" h="7086" w="8830">
                  <a:moveTo>
                    <a:pt x="1" y="3941"/>
                  </a:moveTo>
                  <a:lnTo>
                    <a:pt x="5212" y="6461"/>
                  </a:lnTo>
                  <a:lnTo>
                    <a:pt x="8808" y="7085"/>
                  </a:lnTo>
                  <a:lnTo>
                    <a:pt x="8830" y="6676"/>
                  </a:lnTo>
                  <a:lnTo>
                    <a:pt x="5600" y="5793"/>
                  </a:lnTo>
                  <a:lnTo>
                    <a:pt x="5277" y="5621"/>
                  </a:lnTo>
                  <a:lnTo>
                    <a:pt x="5277" y="5621"/>
                  </a:lnTo>
                  <a:lnTo>
                    <a:pt x="1960" y="3661"/>
                  </a:lnTo>
                  <a:lnTo>
                    <a:pt x="3554" y="926"/>
                  </a:lnTo>
                  <a:lnTo>
                    <a:pt x="2326" y="0"/>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38"/>
            <p:cNvSpPr/>
            <p:nvPr/>
          </p:nvSpPr>
          <p:spPr>
            <a:xfrm flipH="1" rot="3331772">
              <a:off x="7910830" y="771890"/>
              <a:ext cx="324644" cy="270026"/>
            </a:xfrm>
            <a:custGeom>
              <a:rect b="b" l="l" r="r" t="t"/>
              <a:pathLst>
                <a:path extrusionOk="0" h="4049" w="4868">
                  <a:moveTo>
                    <a:pt x="3769" y="4049"/>
                  </a:moveTo>
                  <a:lnTo>
                    <a:pt x="4867" y="2175"/>
                  </a:lnTo>
                  <a:lnTo>
                    <a:pt x="1099" y="0"/>
                  </a:lnTo>
                  <a:lnTo>
                    <a:pt x="0" y="189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38"/>
            <p:cNvSpPr/>
            <p:nvPr/>
          </p:nvSpPr>
          <p:spPr>
            <a:xfrm flipH="1" rot="3331772">
              <a:off x="8036047" y="837811"/>
              <a:ext cx="202536" cy="198201"/>
            </a:xfrm>
            <a:custGeom>
              <a:rect b="b" l="l" r="r" t="t"/>
              <a:pathLst>
                <a:path extrusionOk="0" h="2972" w="3037">
                  <a:moveTo>
                    <a:pt x="3037" y="1120"/>
                  </a:moveTo>
                  <a:lnTo>
                    <a:pt x="1099" y="0"/>
                  </a:lnTo>
                  <a:lnTo>
                    <a:pt x="0" y="1895"/>
                  </a:lnTo>
                  <a:lnTo>
                    <a:pt x="1895" y="2972"/>
                  </a:lnTo>
                  <a:cubicBezTo>
                    <a:pt x="2520" y="2541"/>
                    <a:pt x="2929" y="1852"/>
                    <a:pt x="3037" y="1120"/>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38"/>
            <p:cNvSpPr/>
            <p:nvPr/>
          </p:nvSpPr>
          <p:spPr>
            <a:xfrm flipH="1" rot="3331772">
              <a:off x="7767321" y="694060"/>
              <a:ext cx="284431" cy="291566"/>
            </a:xfrm>
            <a:custGeom>
              <a:rect b="b" l="l" r="r" t="t"/>
              <a:pathLst>
                <a:path extrusionOk="0" h="4372" w="4265">
                  <a:moveTo>
                    <a:pt x="3942" y="1637"/>
                  </a:moveTo>
                  <a:cubicBezTo>
                    <a:pt x="3446" y="151"/>
                    <a:pt x="1401" y="0"/>
                    <a:pt x="690" y="1400"/>
                  </a:cubicBezTo>
                  <a:cubicBezTo>
                    <a:pt x="1" y="2800"/>
                    <a:pt x="1336" y="4372"/>
                    <a:pt x="2843" y="3876"/>
                  </a:cubicBezTo>
                  <a:cubicBezTo>
                    <a:pt x="3748" y="3553"/>
                    <a:pt x="4265" y="2563"/>
                    <a:pt x="3942" y="163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38"/>
            <p:cNvSpPr/>
            <p:nvPr/>
          </p:nvSpPr>
          <p:spPr>
            <a:xfrm flipH="1" rot="3331772">
              <a:off x="7749472" y="687662"/>
              <a:ext cx="277295" cy="290166"/>
            </a:xfrm>
            <a:custGeom>
              <a:rect b="b" l="l" r="r" t="t"/>
              <a:pathLst>
                <a:path extrusionOk="0" h="4351" w="4158">
                  <a:moveTo>
                    <a:pt x="3640" y="1422"/>
                  </a:moveTo>
                  <a:cubicBezTo>
                    <a:pt x="3511" y="1056"/>
                    <a:pt x="3274" y="754"/>
                    <a:pt x="2973" y="539"/>
                  </a:cubicBezTo>
                  <a:cubicBezTo>
                    <a:pt x="2154" y="1"/>
                    <a:pt x="1056" y="237"/>
                    <a:pt x="518" y="1056"/>
                  </a:cubicBezTo>
                  <a:cubicBezTo>
                    <a:pt x="1" y="1874"/>
                    <a:pt x="216" y="2972"/>
                    <a:pt x="1035" y="3489"/>
                  </a:cubicBezTo>
                  <a:cubicBezTo>
                    <a:pt x="2434" y="4351"/>
                    <a:pt x="4157" y="2994"/>
                    <a:pt x="3640" y="142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38"/>
            <p:cNvSpPr/>
            <p:nvPr/>
          </p:nvSpPr>
          <p:spPr>
            <a:xfrm flipH="1" rot="3331772">
              <a:off x="8774554" y="1149893"/>
              <a:ext cx="527114" cy="528581"/>
            </a:xfrm>
            <a:custGeom>
              <a:rect b="b" l="l" r="r" t="t"/>
              <a:pathLst>
                <a:path extrusionOk="0" h="7926" w="7904">
                  <a:moveTo>
                    <a:pt x="3166" y="453"/>
                  </a:moveTo>
                  <a:cubicBezTo>
                    <a:pt x="5104" y="1"/>
                    <a:pt x="7042" y="1228"/>
                    <a:pt x="7472" y="3167"/>
                  </a:cubicBezTo>
                  <a:cubicBezTo>
                    <a:pt x="7903" y="5105"/>
                    <a:pt x="6697" y="7043"/>
                    <a:pt x="4759" y="7473"/>
                  </a:cubicBezTo>
                  <a:cubicBezTo>
                    <a:pt x="2800" y="7926"/>
                    <a:pt x="883" y="6698"/>
                    <a:pt x="452" y="4760"/>
                  </a:cubicBezTo>
                  <a:cubicBezTo>
                    <a:pt x="0" y="2822"/>
                    <a:pt x="1228" y="884"/>
                    <a:pt x="3166" y="45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38"/>
            <p:cNvSpPr/>
            <p:nvPr/>
          </p:nvSpPr>
          <p:spPr>
            <a:xfrm flipH="1" rot="3331772">
              <a:off x="8770383" y="1172151"/>
              <a:ext cx="499838" cy="475429"/>
            </a:xfrm>
            <a:custGeom>
              <a:rect b="b" l="l" r="r" t="t"/>
              <a:pathLst>
                <a:path extrusionOk="0" h="7129" w="7495">
                  <a:moveTo>
                    <a:pt x="6224" y="969"/>
                  </a:moveTo>
                  <a:cubicBezTo>
                    <a:pt x="6633" y="1422"/>
                    <a:pt x="6913" y="1982"/>
                    <a:pt x="7063" y="2585"/>
                  </a:cubicBezTo>
                  <a:cubicBezTo>
                    <a:pt x="7494" y="4523"/>
                    <a:pt x="6267" y="6461"/>
                    <a:pt x="4329" y="6891"/>
                  </a:cubicBezTo>
                  <a:cubicBezTo>
                    <a:pt x="3252" y="7128"/>
                    <a:pt x="2132" y="6870"/>
                    <a:pt x="1271" y="6181"/>
                  </a:cubicBezTo>
                  <a:cubicBezTo>
                    <a:pt x="862" y="5707"/>
                    <a:pt x="560" y="5147"/>
                    <a:pt x="431" y="4566"/>
                  </a:cubicBezTo>
                  <a:cubicBezTo>
                    <a:pt x="0" y="2606"/>
                    <a:pt x="1206" y="690"/>
                    <a:pt x="3144" y="259"/>
                  </a:cubicBezTo>
                  <a:cubicBezTo>
                    <a:pt x="4221" y="0"/>
                    <a:pt x="5362" y="280"/>
                    <a:pt x="6224" y="96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38"/>
            <p:cNvSpPr/>
            <p:nvPr/>
          </p:nvSpPr>
          <p:spPr>
            <a:xfrm flipH="1" rot="3331772">
              <a:off x="8856178" y="1246629"/>
              <a:ext cx="304504" cy="304504"/>
            </a:xfrm>
            <a:custGeom>
              <a:rect b="b" l="l" r="r" t="t"/>
              <a:pathLst>
                <a:path extrusionOk="0" h="4566" w="4566">
                  <a:moveTo>
                    <a:pt x="1831" y="259"/>
                  </a:moveTo>
                  <a:cubicBezTo>
                    <a:pt x="2951" y="1"/>
                    <a:pt x="4070" y="690"/>
                    <a:pt x="4329" y="1831"/>
                  </a:cubicBezTo>
                  <a:cubicBezTo>
                    <a:pt x="4566" y="2951"/>
                    <a:pt x="3877" y="4049"/>
                    <a:pt x="2735" y="4307"/>
                  </a:cubicBezTo>
                  <a:cubicBezTo>
                    <a:pt x="1615" y="4566"/>
                    <a:pt x="517" y="3855"/>
                    <a:pt x="259" y="2735"/>
                  </a:cubicBezTo>
                  <a:cubicBezTo>
                    <a:pt x="0" y="1616"/>
                    <a:pt x="711" y="496"/>
                    <a:pt x="1831" y="25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38"/>
            <p:cNvSpPr/>
            <p:nvPr/>
          </p:nvSpPr>
          <p:spPr>
            <a:xfrm flipH="1" rot="3331772">
              <a:off x="8885173" y="1261957"/>
              <a:ext cx="305905" cy="304504"/>
            </a:xfrm>
            <a:custGeom>
              <a:rect b="b" l="l" r="r" t="t"/>
              <a:pathLst>
                <a:path extrusionOk="0" h="4566" w="4587">
                  <a:moveTo>
                    <a:pt x="1831" y="259"/>
                  </a:moveTo>
                  <a:cubicBezTo>
                    <a:pt x="2950" y="1"/>
                    <a:pt x="4070" y="711"/>
                    <a:pt x="4329" y="1831"/>
                  </a:cubicBezTo>
                  <a:cubicBezTo>
                    <a:pt x="4587" y="2951"/>
                    <a:pt x="3876" y="4071"/>
                    <a:pt x="2757" y="4308"/>
                  </a:cubicBezTo>
                  <a:cubicBezTo>
                    <a:pt x="1637" y="4566"/>
                    <a:pt x="517" y="3855"/>
                    <a:pt x="259" y="2736"/>
                  </a:cubicBezTo>
                  <a:cubicBezTo>
                    <a:pt x="0" y="1616"/>
                    <a:pt x="711" y="496"/>
                    <a:pt x="1831" y="25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38"/>
            <p:cNvSpPr/>
            <p:nvPr/>
          </p:nvSpPr>
          <p:spPr>
            <a:xfrm flipH="1" rot="3331772">
              <a:off x="8883748" y="1274666"/>
              <a:ext cx="271426" cy="262890"/>
            </a:xfrm>
            <a:custGeom>
              <a:rect b="b" l="l" r="r" t="t"/>
              <a:pathLst>
                <a:path extrusionOk="0" h="3942" w="4070">
                  <a:moveTo>
                    <a:pt x="3122" y="216"/>
                  </a:moveTo>
                  <a:cubicBezTo>
                    <a:pt x="3467" y="496"/>
                    <a:pt x="3725" y="905"/>
                    <a:pt x="3812" y="1357"/>
                  </a:cubicBezTo>
                  <a:cubicBezTo>
                    <a:pt x="4070" y="2477"/>
                    <a:pt x="3359" y="3597"/>
                    <a:pt x="2240" y="3834"/>
                  </a:cubicBezTo>
                  <a:cubicBezTo>
                    <a:pt x="1809" y="3941"/>
                    <a:pt x="1357" y="3898"/>
                    <a:pt x="948" y="3704"/>
                  </a:cubicBezTo>
                  <a:cubicBezTo>
                    <a:pt x="581" y="3403"/>
                    <a:pt x="345" y="3015"/>
                    <a:pt x="237" y="2563"/>
                  </a:cubicBezTo>
                  <a:cubicBezTo>
                    <a:pt x="0" y="1443"/>
                    <a:pt x="689" y="345"/>
                    <a:pt x="1809" y="87"/>
                  </a:cubicBezTo>
                  <a:cubicBezTo>
                    <a:pt x="2240" y="0"/>
                    <a:pt x="2713" y="43"/>
                    <a:pt x="3122" y="216"/>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38"/>
            <p:cNvSpPr/>
            <p:nvPr/>
          </p:nvSpPr>
          <p:spPr>
            <a:xfrm flipH="1" rot="3331772">
              <a:off x="8907416" y="1287899"/>
              <a:ext cx="251353" cy="245617"/>
            </a:xfrm>
            <a:custGeom>
              <a:rect b="b" l="l" r="r" t="t"/>
              <a:pathLst>
                <a:path extrusionOk="0" h="3683" w="3769">
                  <a:moveTo>
                    <a:pt x="754" y="3510"/>
                  </a:moveTo>
                  <a:cubicBezTo>
                    <a:pt x="496" y="3252"/>
                    <a:pt x="324" y="2929"/>
                    <a:pt x="259" y="2563"/>
                  </a:cubicBezTo>
                  <a:cubicBezTo>
                    <a:pt x="0" y="1443"/>
                    <a:pt x="711" y="345"/>
                    <a:pt x="1831" y="87"/>
                  </a:cubicBezTo>
                  <a:cubicBezTo>
                    <a:pt x="2240" y="0"/>
                    <a:pt x="2649" y="22"/>
                    <a:pt x="3037" y="173"/>
                  </a:cubicBezTo>
                  <a:cubicBezTo>
                    <a:pt x="3274" y="453"/>
                    <a:pt x="3446" y="776"/>
                    <a:pt x="3511" y="1120"/>
                  </a:cubicBezTo>
                  <a:cubicBezTo>
                    <a:pt x="3769" y="2240"/>
                    <a:pt x="3058" y="3338"/>
                    <a:pt x="1939" y="3597"/>
                  </a:cubicBezTo>
                  <a:cubicBezTo>
                    <a:pt x="1551" y="3683"/>
                    <a:pt x="1120" y="3640"/>
                    <a:pt x="754" y="3510"/>
                  </a:cubicBezTo>
                  <a:close/>
                </a:path>
              </a:pathLst>
            </a:custGeom>
            <a:solidFill>
              <a:srgbClr val="EFF0F1">
                <a:alpha val="4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38"/>
            <p:cNvSpPr/>
            <p:nvPr/>
          </p:nvSpPr>
          <p:spPr>
            <a:xfrm flipH="1" rot="3331772">
              <a:off x="8069427" y="802729"/>
              <a:ext cx="406539" cy="406472"/>
            </a:xfrm>
            <a:custGeom>
              <a:rect b="b" l="l" r="r" t="t"/>
              <a:pathLst>
                <a:path extrusionOk="0" h="6095" w="6096">
                  <a:moveTo>
                    <a:pt x="2219" y="453"/>
                  </a:moveTo>
                  <a:cubicBezTo>
                    <a:pt x="3662" y="0"/>
                    <a:pt x="5191" y="797"/>
                    <a:pt x="5643" y="2219"/>
                  </a:cubicBezTo>
                  <a:cubicBezTo>
                    <a:pt x="6095" y="3661"/>
                    <a:pt x="5320" y="5190"/>
                    <a:pt x="3877" y="5642"/>
                  </a:cubicBezTo>
                  <a:cubicBezTo>
                    <a:pt x="2434" y="6095"/>
                    <a:pt x="905" y="5319"/>
                    <a:pt x="453" y="3877"/>
                  </a:cubicBezTo>
                  <a:cubicBezTo>
                    <a:pt x="1" y="2434"/>
                    <a:pt x="776" y="905"/>
                    <a:pt x="2219" y="45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38"/>
            <p:cNvSpPr/>
            <p:nvPr/>
          </p:nvSpPr>
          <p:spPr>
            <a:xfrm flipH="1" rot="3331772">
              <a:off x="8067008" y="820259"/>
              <a:ext cx="384998" cy="363391"/>
            </a:xfrm>
            <a:custGeom>
              <a:rect b="b" l="l" r="r" t="t"/>
              <a:pathLst>
                <a:path extrusionOk="0" h="5449" w="5773">
                  <a:moveTo>
                    <a:pt x="4588" y="604"/>
                  </a:moveTo>
                  <a:cubicBezTo>
                    <a:pt x="4932" y="927"/>
                    <a:pt x="5191" y="1336"/>
                    <a:pt x="5320" y="1767"/>
                  </a:cubicBezTo>
                  <a:cubicBezTo>
                    <a:pt x="5772" y="3209"/>
                    <a:pt x="4997" y="4738"/>
                    <a:pt x="3554" y="5190"/>
                  </a:cubicBezTo>
                  <a:cubicBezTo>
                    <a:pt x="2757" y="5449"/>
                    <a:pt x="1874" y="5320"/>
                    <a:pt x="1185" y="4846"/>
                  </a:cubicBezTo>
                  <a:cubicBezTo>
                    <a:pt x="841" y="4523"/>
                    <a:pt x="582" y="4114"/>
                    <a:pt x="453" y="3683"/>
                  </a:cubicBezTo>
                  <a:cubicBezTo>
                    <a:pt x="1" y="2240"/>
                    <a:pt x="798" y="711"/>
                    <a:pt x="2219" y="259"/>
                  </a:cubicBezTo>
                  <a:cubicBezTo>
                    <a:pt x="3016" y="1"/>
                    <a:pt x="3899" y="130"/>
                    <a:pt x="4588" y="60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38"/>
            <p:cNvSpPr/>
            <p:nvPr/>
          </p:nvSpPr>
          <p:spPr>
            <a:xfrm flipH="1" rot="3331772">
              <a:off x="8133193" y="873591"/>
              <a:ext cx="235614" cy="237014"/>
            </a:xfrm>
            <a:custGeom>
              <a:rect b="b" l="l" r="r" t="t"/>
              <a:pathLst>
                <a:path extrusionOk="0" h="3554" w="3533">
                  <a:moveTo>
                    <a:pt x="1292" y="281"/>
                  </a:moveTo>
                  <a:cubicBezTo>
                    <a:pt x="2111" y="1"/>
                    <a:pt x="2994" y="475"/>
                    <a:pt x="3274" y="1293"/>
                  </a:cubicBezTo>
                  <a:cubicBezTo>
                    <a:pt x="3532" y="2133"/>
                    <a:pt x="3080" y="3016"/>
                    <a:pt x="2240" y="3274"/>
                  </a:cubicBezTo>
                  <a:cubicBezTo>
                    <a:pt x="1400" y="3554"/>
                    <a:pt x="517" y="3080"/>
                    <a:pt x="259" y="2262"/>
                  </a:cubicBezTo>
                  <a:cubicBezTo>
                    <a:pt x="0" y="1422"/>
                    <a:pt x="453" y="539"/>
                    <a:pt x="1292" y="28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38"/>
            <p:cNvSpPr/>
            <p:nvPr/>
          </p:nvSpPr>
          <p:spPr>
            <a:xfrm flipH="1" rot="3331772">
              <a:off x="8153582" y="888572"/>
              <a:ext cx="237014" cy="235614"/>
            </a:xfrm>
            <a:custGeom>
              <a:rect b="b" l="l" r="r" t="t"/>
              <a:pathLst>
                <a:path extrusionOk="0" h="3533" w="3554">
                  <a:moveTo>
                    <a:pt x="1292" y="259"/>
                  </a:moveTo>
                  <a:cubicBezTo>
                    <a:pt x="2132" y="1"/>
                    <a:pt x="3015" y="453"/>
                    <a:pt x="3274" y="1271"/>
                  </a:cubicBezTo>
                  <a:cubicBezTo>
                    <a:pt x="3553" y="2111"/>
                    <a:pt x="3080" y="2994"/>
                    <a:pt x="2261" y="3252"/>
                  </a:cubicBezTo>
                  <a:cubicBezTo>
                    <a:pt x="1422" y="3532"/>
                    <a:pt x="539" y="3058"/>
                    <a:pt x="280" y="2240"/>
                  </a:cubicBezTo>
                  <a:cubicBezTo>
                    <a:pt x="0" y="1400"/>
                    <a:pt x="474" y="517"/>
                    <a:pt x="1292" y="25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38"/>
            <p:cNvSpPr/>
            <p:nvPr/>
          </p:nvSpPr>
          <p:spPr>
            <a:xfrm flipH="1" rot="3331772">
              <a:off x="8154453" y="898451"/>
              <a:ext cx="211206" cy="201069"/>
            </a:xfrm>
            <a:custGeom>
              <a:rect b="b" l="l" r="r" t="t"/>
              <a:pathLst>
                <a:path extrusionOk="0" h="3015" w="3167">
                  <a:moveTo>
                    <a:pt x="2305" y="129"/>
                  </a:moveTo>
                  <a:cubicBezTo>
                    <a:pt x="2585" y="323"/>
                    <a:pt x="2779" y="603"/>
                    <a:pt x="2887" y="926"/>
                  </a:cubicBezTo>
                  <a:cubicBezTo>
                    <a:pt x="3166" y="1766"/>
                    <a:pt x="2693" y="2649"/>
                    <a:pt x="1874" y="2907"/>
                  </a:cubicBezTo>
                  <a:cubicBezTo>
                    <a:pt x="1551" y="3015"/>
                    <a:pt x="1185" y="3015"/>
                    <a:pt x="862" y="2907"/>
                  </a:cubicBezTo>
                  <a:cubicBezTo>
                    <a:pt x="582" y="2692"/>
                    <a:pt x="389" y="2412"/>
                    <a:pt x="281" y="2089"/>
                  </a:cubicBezTo>
                  <a:cubicBezTo>
                    <a:pt x="1" y="1249"/>
                    <a:pt x="475" y="366"/>
                    <a:pt x="1293" y="108"/>
                  </a:cubicBezTo>
                  <a:cubicBezTo>
                    <a:pt x="1616" y="0"/>
                    <a:pt x="1982" y="0"/>
                    <a:pt x="2305" y="129"/>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38"/>
            <p:cNvSpPr/>
            <p:nvPr/>
          </p:nvSpPr>
          <p:spPr>
            <a:xfrm flipH="1" rot="3331772">
              <a:off x="8172654" y="908033"/>
              <a:ext cx="194000" cy="189598"/>
            </a:xfrm>
            <a:custGeom>
              <a:rect b="b" l="l" r="r" t="t"/>
              <a:pathLst>
                <a:path extrusionOk="0" h="2843" w="2909">
                  <a:moveTo>
                    <a:pt x="712" y="2778"/>
                  </a:moveTo>
                  <a:cubicBezTo>
                    <a:pt x="496" y="2584"/>
                    <a:pt x="367" y="2347"/>
                    <a:pt x="281" y="2089"/>
                  </a:cubicBezTo>
                  <a:cubicBezTo>
                    <a:pt x="1" y="1249"/>
                    <a:pt x="475" y="366"/>
                    <a:pt x="1293" y="108"/>
                  </a:cubicBezTo>
                  <a:cubicBezTo>
                    <a:pt x="1594" y="22"/>
                    <a:pt x="1918" y="0"/>
                    <a:pt x="2219" y="86"/>
                  </a:cubicBezTo>
                  <a:cubicBezTo>
                    <a:pt x="2413" y="280"/>
                    <a:pt x="2564" y="517"/>
                    <a:pt x="2650" y="775"/>
                  </a:cubicBezTo>
                  <a:cubicBezTo>
                    <a:pt x="2908" y="1615"/>
                    <a:pt x="2456" y="2498"/>
                    <a:pt x="1616" y="2756"/>
                  </a:cubicBezTo>
                  <a:cubicBezTo>
                    <a:pt x="1315" y="2843"/>
                    <a:pt x="1013" y="2843"/>
                    <a:pt x="712" y="2756"/>
                  </a:cubicBezTo>
                  <a:close/>
                </a:path>
              </a:pathLst>
            </a:custGeom>
            <a:solidFill>
              <a:srgbClr val="EFF0F1">
                <a:alpha val="4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38"/>
            <p:cNvSpPr/>
            <p:nvPr/>
          </p:nvSpPr>
          <p:spPr>
            <a:xfrm flipH="1" rot="3331772">
              <a:off x="7807881" y="746340"/>
              <a:ext cx="165257" cy="169525"/>
            </a:xfrm>
            <a:custGeom>
              <a:rect b="b" l="l" r="r" t="t"/>
              <a:pathLst>
                <a:path extrusionOk="0" h="2542" w="2478">
                  <a:moveTo>
                    <a:pt x="2305" y="948"/>
                  </a:moveTo>
                  <a:cubicBezTo>
                    <a:pt x="2003" y="87"/>
                    <a:pt x="819" y="1"/>
                    <a:pt x="410" y="819"/>
                  </a:cubicBezTo>
                  <a:cubicBezTo>
                    <a:pt x="1" y="1638"/>
                    <a:pt x="776" y="2542"/>
                    <a:pt x="1659" y="2241"/>
                  </a:cubicBezTo>
                  <a:cubicBezTo>
                    <a:pt x="2197" y="2068"/>
                    <a:pt x="2477" y="1487"/>
                    <a:pt x="2305" y="948"/>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38"/>
            <p:cNvSpPr/>
            <p:nvPr/>
          </p:nvSpPr>
          <p:spPr>
            <a:xfrm flipH="1" rot="3331772">
              <a:off x="7824901" y="752845"/>
              <a:ext cx="165190" cy="168057"/>
            </a:xfrm>
            <a:custGeom>
              <a:rect b="b" l="l" r="r" t="t"/>
              <a:pathLst>
                <a:path extrusionOk="0" h="2520" w="2477">
                  <a:moveTo>
                    <a:pt x="2305" y="948"/>
                  </a:moveTo>
                  <a:cubicBezTo>
                    <a:pt x="2003" y="86"/>
                    <a:pt x="819" y="0"/>
                    <a:pt x="410" y="797"/>
                  </a:cubicBezTo>
                  <a:cubicBezTo>
                    <a:pt x="0" y="1615"/>
                    <a:pt x="776" y="2520"/>
                    <a:pt x="1659" y="2240"/>
                  </a:cubicBezTo>
                  <a:cubicBezTo>
                    <a:pt x="2175" y="2068"/>
                    <a:pt x="2477" y="1486"/>
                    <a:pt x="2305" y="94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38"/>
            <p:cNvSpPr/>
            <p:nvPr/>
          </p:nvSpPr>
          <p:spPr>
            <a:xfrm flipH="1" rot="3331772">
              <a:off x="7187503" y="401006"/>
              <a:ext cx="393601" cy="410740"/>
            </a:xfrm>
            <a:custGeom>
              <a:rect b="b" l="l" r="r" t="t"/>
              <a:pathLst>
                <a:path extrusionOk="0" h="6159" w="5902">
                  <a:moveTo>
                    <a:pt x="4092" y="5276"/>
                  </a:moveTo>
                  <a:cubicBezTo>
                    <a:pt x="2068" y="6159"/>
                    <a:pt x="1" y="4178"/>
                    <a:pt x="798" y="2110"/>
                  </a:cubicBezTo>
                  <a:cubicBezTo>
                    <a:pt x="1573" y="65"/>
                    <a:pt x="4458" y="0"/>
                    <a:pt x="5363" y="2003"/>
                  </a:cubicBezTo>
                  <a:cubicBezTo>
                    <a:pt x="5901" y="3252"/>
                    <a:pt x="5341" y="4716"/>
                    <a:pt x="4092" y="5276"/>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38"/>
            <p:cNvSpPr/>
            <p:nvPr/>
          </p:nvSpPr>
          <p:spPr>
            <a:xfrm flipH="1" rot="3331772">
              <a:off x="7241965" y="454739"/>
              <a:ext cx="285831" cy="297302"/>
            </a:xfrm>
            <a:custGeom>
              <a:rect b="b" l="l" r="r" t="t"/>
              <a:pathLst>
                <a:path extrusionOk="0" h="4458" w="4286">
                  <a:moveTo>
                    <a:pt x="2972" y="3812"/>
                  </a:moveTo>
                  <a:cubicBezTo>
                    <a:pt x="1530" y="4458"/>
                    <a:pt x="1" y="3015"/>
                    <a:pt x="582" y="1529"/>
                  </a:cubicBezTo>
                  <a:cubicBezTo>
                    <a:pt x="1163" y="43"/>
                    <a:pt x="3252" y="0"/>
                    <a:pt x="3898" y="1465"/>
                  </a:cubicBezTo>
                  <a:cubicBezTo>
                    <a:pt x="4286" y="2369"/>
                    <a:pt x="3877" y="3424"/>
                    <a:pt x="2972" y="381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38"/>
            <p:cNvSpPr/>
            <p:nvPr/>
          </p:nvSpPr>
          <p:spPr>
            <a:xfrm flipH="1" rot="3331772">
              <a:off x="7248660" y="451364"/>
              <a:ext cx="305971" cy="284431"/>
            </a:xfrm>
            <a:custGeom>
              <a:rect b="b" l="l" r="r" t="t"/>
              <a:pathLst>
                <a:path extrusionOk="0" h="4265" w="4588">
                  <a:moveTo>
                    <a:pt x="3144" y="4006"/>
                  </a:moveTo>
                  <a:cubicBezTo>
                    <a:pt x="2584" y="4264"/>
                    <a:pt x="1938" y="4200"/>
                    <a:pt x="1422" y="3855"/>
                  </a:cubicBezTo>
                  <a:cubicBezTo>
                    <a:pt x="0" y="2305"/>
                    <a:pt x="1960" y="1"/>
                    <a:pt x="3726" y="1142"/>
                  </a:cubicBezTo>
                  <a:cubicBezTo>
                    <a:pt x="4587" y="2046"/>
                    <a:pt x="4286" y="3532"/>
                    <a:pt x="3144" y="4027"/>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38"/>
            <p:cNvSpPr/>
            <p:nvPr/>
          </p:nvSpPr>
          <p:spPr>
            <a:xfrm flipH="1" rot="3331772">
              <a:off x="7282561" y="501150"/>
              <a:ext cx="160922" cy="183930"/>
            </a:xfrm>
            <a:custGeom>
              <a:rect b="b" l="l" r="r" t="t"/>
              <a:pathLst>
                <a:path extrusionOk="0" h="2758" w="2413">
                  <a:moveTo>
                    <a:pt x="2176" y="1271"/>
                  </a:moveTo>
                  <a:cubicBezTo>
                    <a:pt x="2046" y="2327"/>
                    <a:pt x="754" y="2757"/>
                    <a:pt x="1" y="2004"/>
                  </a:cubicBezTo>
                  <a:cubicBezTo>
                    <a:pt x="151" y="2090"/>
                    <a:pt x="324" y="2133"/>
                    <a:pt x="496" y="2154"/>
                  </a:cubicBezTo>
                  <a:cubicBezTo>
                    <a:pt x="1702" y="2327"/>
                    <a:pt x="2412" y="862"/>
                    <a:pt x="1573" y="1"/>
                  </a:cubicBezTo>
                  <a:cubicBezTo>
                    <a:pt x="2003" y="259"/>
                    <a:pt x="2240" y="755"/>
                    <a:pt x="2176" y="127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9" name="Shape 7319"/>
        <p:cNvGrpSpPr/>
        <p:nvPr/>
      </p:nvGrpSpPr>
      <p:grpSpPr>
        <a:xfrm>
          <a:off x="0" y="0"/>
          <a:ext cx="0" cy="0"/>
          <a:chOff x="0" y="0"/>
          <a:chExt cx="0" cy="0"/>
        </a:xfrm>
      </p:grpSpPr>
      <p:sp>
        <p:nvSpPr>
          <p:cNvPr id="7320" name="Google Shape;7320;p39"/>
          <p:cNvSpPr txBox="1"/>
          <p:nvPr>
            <p:ph idx="4294967295" type="title"/>
          </p:nvPr>
        </p:nvSpPr>
        <p:spPr>
          <a:xfrm>
            <a:off x="867075" y="540236"/>
            <a:ext cx="3616500" cy="82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4000"/>
              <a:t>Thank you</a:t>
            </a:r>
            <a:endParaRPr sz="4000"/>
          </a:p>
        </p:txBody>
      </p:sp>
      <p:sp>
        <p:nvSpPr>
          <p:cNvPr id="7321" name="Google Shape;7321;p39"/>
          <p:cNvSpPr txBox="1"/>
          <p:nvPr>
            <p:ph idx="4294967295" type="subTitle"/>
          </p:nvPr>
        </p:nvSpPr>
        <p:spPr>
          <a:xfrm>
            <a:off x="955500" y="1418024"/>
            <a:ext cx="3616500" cy="1219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000">
                <a:solidFill>
                  <a:schemeClr val="lt1"/>
                </a:solidFill>
              </a:rPr>
              <a:t>Any questions?</a:t>
            </a:r>
            <a:endParaRPr sz="2000">
              <a:solidFill>
                <a:schemeClr val="lt1"/>
              </a:solidFill>
            </a:endParaRPr>
          </a:p>
        </p:txBody>
      </p:sp>
      <p:grpSp>
        <p:nvGrpSpPr>
          <p:cNvPr id="7322" name="Google Shape;7322;p39"/>
          <p:cNvGrpSpPr/>
          <p:nvPr/>
        </p:nvGrpSpPr>
        <p:grpSpPr>
          <a:xfrm>
            <a:off x="6678900" y="0"/>
            <a:ext cx="1884750" cy="1946377"/>
            <a:chOff x="6678900" y="0"/>
            <a:chExt cx="1884750" cy="1946377"/>
          </a:xfrm>
        </p:grpSpPr>
        <p:sp>
          <p:nvSpPr>
            <p:cNvPr id="7323" name="Google Shape;7323;p39"/>
            <p:cNvSpPr/>
            <p:nvPr/>
          </p:nvSpPr>
          <p:spPr>
            <a:xfrm flipH="1">
              <a:off x="6832968" y="1556041"/>
              <a:ext cx="775552" cy="313348"/>
            </a:xfrm>
            <a:custGeom>
              <a:rect b="b" l="l" r="r" t="t"/>
              <a:pathLst>
                <a:path extrusionOk="0" h="3427" w="8482">
                  <a:moveTo>
                    <a:pt x="57" y="1236"/>
                  </a:moveTo>
                  <a:lnTo>
                    <a:pt x="1" y="3427"/>
                  </a:lnTo>
                  <a:lnTo>
                    <a:pt x="8482" y="3427"/>
                  </a:lnTo>
                  <a:lnTo>
                    <a:pt x="84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39"/>
            <p:cNvSpPr/>
            <p:nvPr/>
          </p:nvSpPr>
          <p:spPr>
            <a:xfrm flipH="1">
              <a:off x="6832968" y="1597095"/>
              <a:ext cx="760099" cy="272293"/>
            </a:xfrm>
            <a:custGeom>
              <a:rect b="b" l="l" r="r" t="t"/>
              <a:pathLst>
                <a:path extrusionOk="0" h="2978" w="8313">
                  <a:moveTo>
                    <a:pt x="0" y="2978"/>
                  </a:moveTo>
                  <a:lnTo>
                    <a:pt x="8313" y="2978"/>
                  </a:lnTo>
                  <a:lnTo>
                    <a:pt x="8256" y="1"/>
                  </a:lnTo>
                  <a:lnTo>
                    <a:pt x="0" y="118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39"/>
            <p:cNvSpPr/>
            <p:nvPr/>
          </p:nvSpPr>
          <p:spPr>
            <a:xfrm flipH="1">
              <a:off x="6832968" y="1597095"/>
              <a:ext cx="760099" cy="236359"/>
            </a:xfrm>
            <a:custGeom>
              <a:rect b="b" l="l" r="r" t="t"/>
              <a:pathLst>
                <a:path extrusionOk="0" h="2585" w="8313">
                  <a:moveTo>
                    <a:pt x="8313" y="2584"/>
                  </a:moveTo>
                  <a:lnTo>
                    <a:pt x="8256" y="1"/>
                  </a:lnTo>
                  <a:lnTo>
                    <a:pt x="0" y="1180"/>
                  </a:lnTo>
                  <a:lnTo>
                    <a:pt x="0" y="2584"/>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39"/>
            <p:cNvSpPr/>
            <p:nvPr/>
          </p:nvSpPr>
          <p:spPr>
            <a:xfrm flipH="1">
              <a:off x="6832968" y="1597095"/>
              <a:ext cx="267082" cy="236359"/>
            </a:xfrm>
            <a:custGeom>
              <a:rect b="b" l="l" r="r" t="t"/>
              <a:pathLst>
                <a:path extrusionOk="0" h="2585" w="2921">
                  <a:moveTo>
                    <a:pt x="2921" y="2584"/>
                  </a:moveTo>
                  <a:lnTo>
                    <a:pt x="2864" y="1"/>
                  </a:lnTo>
                  <a:lnTo>
                    <a:pt x="0" y="394"/>
                  </a:lnTo>
                  <a:lnTo>
                    <a:pt x="1179" y="2528"/>
                  </a:lnTo>
                  <a:cubicBezTo>
                    <a:pt x="1179" y="2528"/>
                    <a:pt x="1179" y="2528"/>
                    <a:pt x="1179" y="2584"/>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39"/>
            <p:cNvSpPr/>
            <p:nvPr/>
          </p:nvSpPr>
          <p:spPr>
            <a:xfrm flipH="1">
              <a:off x="8286236" y="1581734"/>
              <a:ext cx="277414" cy="328709"/>
            </a:xfrm>
            <a:custGeom>
              <a:rect b="b" l="l" r="r" t="t"/>
              <a:pathLst>
                <a:path extrusionOk="0" h="3595" w="3034">
                  <a:moveTo>
                    <a:pt x="1517" y="0"/>
                  </a:moveTo>
                  <a:lnTo>
                    <a:pt x="1404" y="56"/>
                  </a:lnTo>
                  <a:lnTo>
                    <a:pt x="0" y="843"/>
                  </a:lnTo>
                  <a:lnTo>
                    <a:pt x="169" y="1124"/>
                  </a:lnTo>
                  <a:lnTo>
                    <a:pt x="1517" y="337"/>
                  </a:lnTo>
                  <a:lnTo>
                    <a:pt x="2584" y="1067"/>
                  </a:lnTo>
                  <a:lnTo>
                    <a:pt x="2584" y="2528"/>
                  </a:lnTo>
                  <a:lnTo>
                    <a:pt x="1517" y="3258"/>
                  </a:lnTo>
                  <a:lnTo>
                    <a:pt x="169" y="2472"/>
                  </a:lnTo>
                  <a:lnTo>
                    <a:pt x="0" y="2752"/>
                  </a:lnTo>
                  <a:lnTo>
                    <a:pt x="1404" y="3539"/>
                  </a:lnTo>
                  <a:lnTo>
                    <a:pt x="1517" y="3595"/>
                  </a:lnTo>
                  <a:lnTo>
                    <a:pt x="1573" y="3539"/>
                  </a:lnTo>
                  <a:lnTo>
                    <a:pt x="2977" y="2752"/>
                  </a:lnTo>
                  <a:lnTo>
                    <a:pt x="3033" y="2696"/>
                  </a:lnTo>
                  <a:lnTo>
                    <a:pt x="3033" y="2584"/>
                  </a:lnTo>
                  <a:lnTo>
                    <a:pt x="3033" y="955"/>
                  </a:lnTo>
                  <a:lnTo>
                    <a:pt x="3033" y="899"/>
                  </a:lnTo>
                  <a:lnTo>
                    <a:pt x="2977" y="843"/>
                  </a:lnTo>
                  <a:lnTo>
                    <a:pt x="1573" y="56"/>
                  </a:lnTo>
                  <a:lnTo>
                    <a:pt x="151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39"/>
            <p:cNvSpPr/>
            <p:nvPr/>
          </p:nvSpPr>
          <p:spPr>
            <a:xfrm flipH="1">
              <a:off x="7978191" y="1725470"/>
              <a:ext cx="323588" cy="41237"/>
            </a:xfrm>
            <a:custGeom>
              <a:rect b="b" l="l" r="r" t="t"/>
              <a:pathLst>
                <a:path extrusionOk="0" h="451" w="3539">
                  <a:moveTo>
                    <a:pt x="1" y="1"/>
                  </a:moveTo>
                  <a:lnTo>
                    <a:pt x="1" y="450"/>
                  </a:lnTo>
                  <a:lnTo>
                    <a:pt x="3539" y="450"/>
                  </a:lnTo>
                  <a:lnTo>
                    <a:pt x="353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39"/>
            <p:cNvSpPr/>
            <p:nvPr/>
          </p:nvSpPr>
          <p:spPr>
            <a:xfrm flipH="1">
              <a:off x="7680296" y="1699868"/>
              <a:ext cx="297987" cy="92532"/>
            </a:xfrm>
            <a:custGeom>
              <a:rect b="b" l="l" r="r" t="t"/>
              <a:pathLst>
                <a:path extrusionOk="0" h="1012" w="3259">
                  <a:moveTo>
                    <a:pt x="1" y="0"/>
                  </a:moveTo>
                  <a:lnTo>
                    <a:pt x="1" y="1011"/>
                  </a:lnTo>
                  <a:lnTo>
                    <a:pt x="3258" y="1011"/>
                  </a:lnTo>
                  <a:lnTo>
                    <a:pt x="325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39"/>
            <p:cNvSpPr/>
            <p:nvPr/>
          </p:nvSpPr>
          <p:spPr>
            <a:xfrm flipH="1">
              <a:off x="7680296" y="1699868"/>
              <a:ext cx="71959" cy="92532"/>
            </a:xfrm>
            <a:custGeom>
              <a:rect b="b" l="l" r="r" t="t"/>
              <a:pathLst>
                <a:path extrusionOk="0" h="1012" w="787">
                  <a:moveTo>
                    <a:pt x="281" y="1011"/>
                  </a:moveTo>
                  <a:lnTo>
                    <a:pt x="786" y="1011"/>
                  </a:lnTo>
                  <a:lnTo>
                    <a:pt x="786" y="0"/>
                  </a:lnTo>
                  <a:lnTo>
                    <a:pt x="0" y="0"/>
                  </a:lnTo>
                  <a:lnTo>
                    <a:pt x="0" y="0"/>
                  </a:lnTo>
                  <a:cubicBezTo>
                    <a:pt x="0" y="393"/>
                    <a:pt x="56" y="730"/>
                    <a:pt x="281" y="1011"/>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39"/>
            <p:cNvSpPr/>
            <p:nvPr/>
          </p:nvSpPr>
          <p:spPr>
            <a:xfrm flipH="1">
              <a:off x="7397853" y="1545800"/>
              <a:ext cx="359614" cy="364643"/>
            </a:xfrm>
            <a:custGeom>
              <a:rect b="b" l="l" r="r" t="t"/>
              <a:pathLst>
                <a:path extrusionOk="0" h="3988" w="3933">
                  <a:moveTo>
                    <a:pt x="2079" y="3932"/>
                  </a:moveTo>
                  <a:cubicBezTo>
                    <a:pt x="619" y="3819"/>
                    <a:pt x="1" y="1966"/>
                    <a:pt x="1124" y="1011"/>
                  </a:cubicBezTo>
                  <a:cubicBezTo>
                    <a:pt x="2248" y="0"/>
                    <a:pt x="3932" y="899"/>
                    <a:pt x="3876" y="2359"/>
                  </a:cubicBezTo>
                  <a:cubicBezTo>
                    <a:pt x="3764" y="3258"/>
                    <a:pt x="2978" y="3988"/>
                    <a:pt x="2079" y="393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39"/>
            <p:cNvSpPr/>
            <p:nvPr/>
          </p:nvSpPr>
          <p:spPr>
            <a:xfrm flipH="1">
              <a:off x="7382492" y="1545800"/>
              <a:ext cx="328709" cy="349282"/>
            </a:xfrm>
            <a:custGeom>
              <a:rect b="b" l="l" r="r" t="t"/>
              <a:pathLst>
                <a:path extrusionOk="0" h="3820" w="3595">
                  <a:moveTo>
                    <a:pt x="169" y="2977"/>
                  </a:moveTo>
                  <a:cubicBezTo>
                    <a:pt x="57" y="2696"/>
                    <a:pt x="0" y="2415"/>
                    <a:pt x="0" y="2134"/>
                  </a:cubicBezTo>
                  <a:cubicBezTo>
                    <a:pt x="113" y="562"/>
                    <a:pt x="2191" y="0"/>
                    <a:pt x="3033" y="1348"/>
                  </a:cubicBezTo>
                  <a:cubicBezTo>
                    <a:pt x="3595" y="2471"/>
                    <a:pt x="2696" y="3819"/>
                    <a:pt x="1405" y="3707"/>
                  </a:cubicBezTo>
                  <a:cubicBezTo>
                    <a:pt x="899" y="3651"/>
                    <a:pt x="450" y="3426"/>
                    <a:pt x="169" y="303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39"/>
            <p:cNvSpPr/>
            <p:nvPr/>
          </p:nvSpPr>
          <p:spPr>
            <a:xfrm flipH="1">
              <a:off x="7402974" y="1586855"/>
              <a:ext cx="308227" cy="297987"/>
            </a:xfrm>
            <a:custGeom>
              <a:rect b="b" l="l" r="r" t="t"/>
              <a:pathLst>
                <a:path extrusionOk="0" h="3259" w="3371">
                  <a:moveTo>
                    <a:pt x="1011" y="2303"/>
                  </a:moveTo>
                  <a:cubicBezTo>
                    <a:pt x="0" y="1461"/>
                    <a:pt x="1292" y="0"/>
                    <a:pt x="2247" y="843"/>
                  </a:cubicBezTo>
                  <a:cubicBezTo>
                    <a:pt x="3370" y="1629"/>
                    <a:pt x="2022" y="3258"/>
                    <a:pt x="1068" y="230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39"/>
            <p:cNvSpPr/>
            <p:nvPr/>
          </p:nvSpPr>
          <p:spPr>
            <a:xfrm flipH="1">
              <a:off x="7464601" y="1633029"/>
              <a:ext cx="210666" cy="210666"/>
            </a:xfrm>
            <a:custGeom>
              <a:rect b="b" l="l" r="r" t="t"/>
              <a:pathLst>
                <a:path extrusionOk="0" h="2304" w="2304">
                  <a:moveTo>
                    <a:pt x="1180" y="2248"/>
                  </a:moveTo>
                  <a:cubicBezTo>
                    <a:pt x="338" y="2191"/>
                    <a:pt x="1" y="1124"/>
                    <a:pt x="675" y="563"/>
                  </a:cubicBezTo>
                  <a:cubicBezTo>
                    <a:pt x="1292" y="1"/>
                    <a:pt x="2303" y="506"/>
                    <a:pt x="2247" y="1349"/>
                  </a:cubicBezTo>
                  <a:cubicBezTo>
                    <a:pt x="2191" y="1911"/>
                    <a:pt x="1742" y="2304"/>
                    <a:pt x="1180" y="224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39"/>
            <p:cNvSpPr/>
            <p:nvPr/>
          </p:nvSpPr>
          <p:spPr>
            <a:xfrm flipH="1">
              <a:off x="7485174" y="1658723"/>
              <a:ext cx="164400" cy="164492"/>
            </a:xfrm>
            <a:custGeom>
              <a:rect b="b" l="l" r="r" t="t"/>
              <a:pathLst>
                <a:path extrusionOk="0" h="1799" w="1798">
                  <a:moveTo>
                    <a:pt x="169" y="1517"/>
                  </a:moveTo>
                  <a:cubicBezTo>
                    <a:pt x="57" y="1349"/>
                    <a:pt x="0" y="1124"/>
                    <a:pt x="57" y="956"/>
                  </a:cubicBezTo>
                  <a:cubicBezTo>
                    <a:pt x="57" y="394"/>
                    <a:pt x="562" y="1"/>
                    <a:pt x="1068" y="57"/>
                  </a:cubicBezTo>
                  <a:cubicBezTo>
                    <a:pt x="1292" y="57"/>
                    <a:pt x="1461" y="169"/>
                    <a:pt x="1629" y="282"/>
                  </a:cubicBezTo>
                  <a:cubicBezTo>
                    <a:pt x="1742" y="450"/>
                    <a:pt x="1798" y="675"/>
                    <a:pt x="1798" y="899"/>
                  </a:cubicBezTo>
                  <a:cubicBezTo>
                    <a:pt x="1742" y="1405"/>
                    <a:pt x="1292" y="1798"/>
                    <a:pt x="731" y="1798"/>
                  </a:cubicBezTo>
                  <a:cubicBezTo>
                    <a:pt x="562" y="1742"/>
                    <a:pt x="337" y="1686"/>
                    <a:pt x="169" y="1517"/>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39"/>
            <p:cNvSpPr/>
            <p:nvPr/>
          </p:nvSpPr>
          <p:spPr>
            <a:xfrm flipH="1">
              <a:off x="7485174" y="1653602"/>
              <a:ext cx="154159" cy="195214"/>
            </a:xfrm>
            <a:custGeom>
              <a:rect b="b" l="l" r="r" t="t"/>
              <a:pathLst>
                <a:path extrusionOk="0" h="2135" w="1686">
                  <a:moveTo>
                    <a:pt x="1573" y="450"/>
                  </a:moveTo>
                  <a:cubicBezTo>
                    <a:pt x="1630" y="618"/>
                    <a:pt x="1686" y="787"/>
                    <a:pt x="1686" y="955"/>
                  </a:cubicBezTo>
                  <a:cubicBezTo>
                    <a:pt x="1630" y="1686"/>
                    <a:pt x="731" y="2135"/>
                    <a:pt x="113" y="1629"/>
                  </a:cubicBezTo>
                  <a:cubicBezTo>
                    <a:pt x="57" y="1517"/>
                    <a:pt x="1" y="1349"/>
                    <a:pt x="1" y="1180"/>
                  </a:cubicBezTo>
                  <a:cubicBezTo>
                    <a:pt x="57" y="394"/>
                    <a:pt x="956" y="1"/>
                    <a:pt x="1573" y="450"/>
                  </a:cubicBezTo>
                  <a:close/>
                </a:path>
              </a:pathLst>
            </a:custGeom>
            <a:solidFill>
              <a:srgbClr val="EFF0F1">
                <a:alpha val="21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39"/>
            <p:cNvSpPr/>
            <p:nvPr/>
          </p:nvSpPr>
          <p:spPr>
            <a:xfrm flipH="1">
              <a:off x="6766220" y="123254"/>
              <a:ext cx="61719" cy="760099"/>
            </a:xfrm>
            <a:custGeom>
              <a:rect b="b" l="l" r="r" t="t"/>
              <a:pathLst>
                <a:path extrusionOk="0" h="8313" w="675">
                  <a:moveTo>
                    <a:pt x="1" y="1"/>
                  </a:moveTo>
                  <a:lnTo>
                    <a:pt x="1" y="8313"/>
                  </a:lnTo>
                  <a:lnTo>
                    <a:pt x="675" y="8313"/>
                  </a:lnTo>
                  <a:lnTo>
                    <a:pt x="67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39"/>
            <p:cNvSpPr/>
            <p:nvPr/>
          </p:nvSpPr>
          <p:spPr>
            <a:xfrm flipH="1">
              <a:off x="6684020" y="883262"/>
              <a:ext cx="287655" cy="143919"/>
            </a:xfrm>
            <a:custGeom>
              <a:rect b="b" l="l" r="r" t="t"/>
              <a:pathLst>
                <a:path extrusionOk="0" h="1574" w="3146">
                  <a:moveTo>
                    <a:pt x="0" y="1"/>
                  </a:moveTo>
                  <a:lnTo>
                    <a:pt x="0" y="1574"/>
                  </a:lnTo>
                  <a:lnTo>
                    <a:pt x="2359" y="1574"/>
                  </a:lnTo>
                  <a:cubicBezTo>
                    <a:pt x="3145" y="1574"/>
                    <a:pt x="3145" y="1"/>
                    <a:pt x="23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39"/>
            <p:cNvSpPr/>
            <p:nvPr/>
          </p:nvSpPr>
          <p:spPr>
            <a:xfrm flipH="1">
              <a:off x="6694352" y="893594"/>
              <a:ext cx="277322" cy="133587"/>
            </a:xfrm>
            <a:custGeom>
              <a:rect b="b" l="l" r="r" t="t"/>
              <a:pathLst>
                <a:path extrusionOk="0" h="1461" w="3033">
                  <a:moveTo>
                    <a:pt x="0" y="0"/>
                  </a:moveTo>
                  <a:lnTo>
                    <a:pt x="0" y="1461"/>
                  </a:lnTo>
                  <a:lnTo>
                    <a:pt x="2359" y="1461"/>
                  </a:lnTo>
                  <a:cubicBezTo>
                    <a:pt x="2471" y="1461"/>
                    <a:pt x="2640" y="1404"/>
                    <a:pt x="2752" y="1292"/>
                  </a:cubicBezTo>
                  <a:cubicBezTo>
                    <a:pt x="3033" y="843"/>
                    <a:pt x="2865" y="0"/>
                    <a:pt x="224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39"/>
            <p:cNvSpPr/>
            <p:nvPr/>
          </p:nvSpPr>
          <p:spPr>
            <a:xfrm flipH="1">
              <a:off x="6745647" y="893594"/>
              <a:ext cx="107985" cy="118225"/>
            </a:xfrm>
            <a:custGeom>
              <a:rect b="b" l="l" r="r" t="t"/>
              <a:pathLst>
                <a:path extrusionOk="0" h="1293" w="1181">
                  <a:moveTo>
                    <a:pt x="1124" y="618"/>
                  </a:moveTo>
                  <a:cubicBezTo>
                    <a:pt x="956" y="0"/>
                    <a:pt x="1" y="169"/>
                    <a:pt x="57" y="787"/>
                  </a:cubicBezTo>
                  <a:cubicBezTo>
                    <a:pt x="113" y="1124"/>
                    <a:pt x="394" y="1292"/>
                    <a:pt x="675" y="1236"/>
                  </a:cubicBezTo>
                  <a:cubicBezTo>
                    <a:pt x="956" y="1180"/>
                    <a:pt x="1180" y="955"/>
                    <a:pt x="1124" y="618"/>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39"/>
            <p:cNvSpPr/>
            <p:nvPr/>
          </p:nvSpPr>
          <p:spPr>
            <a:xfrm flipH="1">
              <a:off x="6755888" y="908956"/>
              <a:ext cx="97744" cy="92532"/>
            </a:xfrm>
            <a:custGeom>
              <a:rect b="b" l="l" r="r" t="t"/>
              <a:pathLst>
                <a:path extrusionOk="0" h="1012" w="1069">
                  <a:moveTo>
                    <a:pt x="843" y="57"/>
                  </a:moveTo>
                  <a:cubicBezTo>
                    <a:pt x="731" y="1"/>
                    <a:pt x="619" y="1"/>
                    <a:pt x="506" y="1"/>
                  </a:cubicBezTo>
                  <a:cubicBezTo>
                    <a:pt x="226" y="57"/>
                    <a:pt x="1" y="338"/>
                    <a:pt x="57" y="619"/>
                  </a:cubicBezTo>
                  <a:cubicBezTo>
                    <a:pt x="57" y="731"/>
                    <a:pt x="113" y="843"/>
                    <a:pt x="226" y="956"/>
                  </a:cubicBezTo>
                  <a:cubicBezTo>
                    <a:pt x="338" y="1012"/>
                    <a:pt x="450" y="1012"/>
                    <a:pt x="563" y="1012"/>
                  </a:cubicBezTo>
                  <a:cubicBezTo>
                    <a:pt x="843" y="956"/>
                    <a:pt x="1068" y="675"/>
                    <a:pt x="1012" y="394"/>
                  </a:cubicBezTo>
                  <a:cubicBezTo>
                    <a:pt x="1012" y="282"/>
                    <a:pt x="956" y="169"/>
                    <a:pt x="843" y="5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39"/>
            <p:cNvSpPr/>
            <p:nvPr/>
          </p:nvSpPr>
          <p:spPr>
            <a:xfrm flipH="1">
              <a:off x="6755888" y="914076"/>
              <a:ext cx="87412" cy="87412"/>
            </a:xfrm>
            <a:custGeom>
              <a:rect b="b" l="l" r="r" t="t"/>
              <a:pathLst>
                <a:path extrusionOk="0" h="956" w="956">
                  <a:moveTo>
                    <a:pt x="169" y="900"/>
                  </a:moveTo>
                  <a:cubicBezTo>
                    <a:pt x="281" y="956"/>
                    <a:pt x="337" y="956"/>
                    <a:pt x="450" y="900"/>
                  </a:cubicBezTo>
                  <a:cubicBezTo>
                    <a:pt x="730" y="843"/>
                    <a:pt x="955" y="563"/>
                    <a:pt x="899" y="282"/>
                  </a:cubicBezTo>
                  <a:cubicBezTo>
                    <a:pt x="899" y="169"/>
                    <a:pt x="843" y="113"/>
                    <a:pt x="730" y="1"/>
                  </a:cubicBezTo>
                  <a:cubicBezTo>
                    <a:pt x="674" y="1"/>
                    <a:pt x="562" y="1"/>
                    <a:pt x="506" y="1"/>
                  </a:cubicBezTo>
                  <a:cubicBezTo>
                    <a:pt x="169" y="57"/>
                    <a:pt x="0" y="338"/>
                    <a:pt x="56" y="619"/>
                  </a:cubicBezTo>
                  <a:cubicBezTo>
                    <a:pt x="56" y="731"/>
                    <a:pt x="113" y="843"/>
                    <a:pt x="169" y="900"/>
                  </a:cubicBezTo>
                  <a:close/>
                </a:path>
              </a:pathLst>
            </a:custGeom>
            <a:solidFill>
              <a:srgbClr val="EFF0F1">
                <a:alpha val="21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39"/>
            <p:cNvSpPr/>
            <p:nvPr/>
          </p:nvSpPr>
          <p:spPr>
            <a:xfrm flipH="1">
              <a:off x="6745647" y="123254"/>
              <a:ext cx="102773" cy="452055"/>
            </a:xfrm>
            <a:custGeom>
              <a:rect b="b" l="l" r="r" t="t"/>
              <a:pathLst>
                <a:path extrusionOk="0" h="4944" w="1124">
                  <a:moveTo>
                    <a:pt x="0" y="1"/>
                  </a:moveTo>
                  <a:lnTo>
                    <a:pt x="0" y="4943"/>
                  </a:lnTo>
                  <a:lnTo>
                    <a:pt x="1123" y="4943"/>
                  </a:lnTo>
                  <a:lnTo>
                    <a:pt x="112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39"/>
            <p:cNvSpPr/>
            <p:nvPr/>
          </p:nvSpPr>
          <p:spPr>
            <a:xfrm flipH="1">
              <a:off x="6745647" y="123254"/>
              <a:ext cx="102773" cy="436602"/>
            </a:xfrm>
            <a:custGeom>
              <a:rect b="b" l="l" r="r" t="t"/>
              <a:pathLst>
                <a:path extrusionOk="0" h="4775" w="1124">
                  <a:moveTo>
                    <a:pt x="0" y="1"/>
                  </a:moveTo>
                  <a:lnTo>
                    <a:pt x="0" y="618"/>
                  </a:lnTo>
                  <a:lnTo>
                    <a:pt x="0" y="4775"/>
                  </a:lnTo>
                  <a:lnTo>
                    <a:pt x="1123" y="4775"/>
                  </a:lnTo>
                  <a:lnTo>
                    <a:pt x="112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39"/>
            <p:cNvSpPr/>
            <p:nvPr/>
          </p:nvSpPr>
          <p:spPr>
            <a:xfrm flipH="1">
              <a:off x="6694352" y="169521"/>
              <a:ext cx="837087" cy="1776856"/>
            </a:xfrm>
            <a:custGeom>
              <a:rect b="b" l="l" r="r" t="t"/>
              <a:pathLst>
                <a:path extrusionOk="0" h="19433" w="9155">
                  <a:moveTo>
                    <a:pt x="0" y="0"/>
                  </a:moveTo>
                  <a:lnTo>
                    <a:pt x="6066" y="0"/>
                  </a:lnTo>
                  <a:lnTo>
                    <a:pt x="6066" y="6964"/>
                  </a:lnTo>
                  <a:lnTo>
                    <a:pt x="8874" y="17130"/>
                  </a:lnTo>
                  <a:cubicBezTo>
                    <a:pt x="9155" y="18591"/>
                    <a:pt x="7189" y="19433"/>
                    <a:pt x="6291" y="18197"/>
                  </a:cubicBezTo>
                  <a:lnTo>
                    <a:pt x="0" y="6964"/>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39"/>
            <p:cNvSpPr/>
            <p:nvPr/>
          </p:nvSpPr>
          <p:spPr>
            <a:xfrm flipH="1">
              <a:off x="6678900" y="0"/>
              <a:ext cx="1140194" cy="66839"/>
            </a:xfrm>
            <a:custGeom>
              <a:rect b="b" l="l" r="r" t="t"/>
              <a:pathLst>
                <a:path extrusionOk="0" h="731" w="12470">
                  <a:moveTo>
                    <a:pt x="12469" y="1"/>
                  </a:moveTo>
                  <a:lnTo>
                    <a:pt x="1" y="1"/>
                  </a:lnTo>
                  <a:lnTo>
                    <a:pt x="1" y="731"/>
                  </a:lnTo>
                  <a:lnTo>
                    <a:pt x="12469" y="73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39"/>
            <p:cNvSpPr/>
            <p:nvPr/>
          </p:nvSpPr>
          <p:spPr>
            <a:xfrm flipH="1">
              <a:off x="6761100" y="1581734"/>
              <a:ext cx="241388" cy="241480"/>
            </a:xfrm>
            <a:custGeom>
              <a:rect b="b" l="l" r="r" t="t"/>
              <a:pathLst>
                <a:path extrusionOk="0" h="2641" w="2640">
                  <a:moveTo>
                    <a:pt x="1517" y="2640"/>
                  </a:moveTo>
                  <a:cubicBezTo>
                    <a:pt x="562" y="2640"/>
                    <a:pt x="0" y="1461"/>
                    <a:pt x="730" y="730"/>
                  </a:cubicBezTo>
                  <a:cubicBezTo>
                    <a:pt x="1460" y="0"/>
                    <a:pt x="2640" y="506"/>
                    <a:pt x="2640" y="1517"/>
                  </a:cubicBezTo>
                  <a:cubicBezTo>
                    <a:pt x="2640" y="2135"/>
                    <a:pt x="2134" y="2640"/>
                    <a:pt x="1517" y="2640"/>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39"/>
            <p:cNvSpPr/>
            <p:nvPr/>
          </p:nvSpPr>
          <p:spPr>
            <a:xfrm flipH="1">
              <a:off x="6750768" y="1602216"/>
              <a:ext cx="236359" cy="241480"/>
            </a:xfrm>
            <a:custGeom>
              <a:rect b="b" l="l" r="r" t="t"/>
              <a:pathLst>
                <a:path extrusionOk="0" h="2641" w="2585">
                  <a:moveTo>
                    <a:pt x="1461" y="2641"/>
                  </a:moveTo>
                  <a:cubicBezTo>
                    <a:pt x="450" y="2641"/>
                    <a:pt x="1" y="1405"/>
                    <a:pt x="675" y="731"/>
                  </a:cubicBezTo>
                  <a:cubicBezTo>
                    <a:pt x="1405" y="1"/>
                    <a:pt x="2584" y="506"/>
                    <a:pt x="2584" y="1517"/>
                  </a:cubicBezTo>
                  <a:cubicBezTo>
                    <a:pt x="2584" y="2135"/>
                    <a:pt x="2079" y="2585"/>
                    <a:pt x="1461" y="264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39"/>
            <p:cNvSpPr/>
            <p:nvPr/>
          </p:nvSpPr>
          <p:spPr>
            <a:xfrm flipH="1">
              <a:off x="6761100" y="1576614"/>
              <a:ext cx="246600" cy="292775"/>
            </a:xfrm>
            <a:custGeom>
              <a:rect b="b" l="l" r="r" t="t"/>
              <a:pathLst>
                <a:path extrusionOk="0" h="3202" w="2697">
                  <a:moveTo>
                    <a:pt x="731" y="2303"/>
                  </a:moveTo>
                  <a:cubicBezTo>
                    <a:pt x="1" y="1123"/>
                    <a:pt x="1742" y="0"/>
                    <a:pt x="2585" y="1067"/>
                  </a:cubicBezTo>
                  <a:cubicBezTo>
                    <a:pt x="2641" y="1236"/>
                    <a:pt x="2697" y="1460"/>
                    <a:pt x="2697" y="1629"/>
                  </a:cubicBezTo>
                  <a:cubicBezTo>
                    <a:pt x="2697" y="2696"/>
                    <a:pt x="1349" y="3202"/>
                    <a:pt x="731" y="235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39"/>
            <p:cNvSpPr/>
            <p:nvPr/>
          </p:nvSpPr>
          <p:spPr>
            <a:xfrm flipH="1">
              <a:off x="6791913" y="1658723"/>
              <a:ext cx="138707" cy="138798"/>
            </a:xfrm>
            <a:custGeom>
              <a:rect b="b" l="l" r="r" t="t"/>
              <a:pathLst>
                <a:path extrusionOk="0" h="1518" w="1517">
                  <a:moveTo>
                    <a:pt x="843" y="1517"/>
                  </a:moveTo>
                  <a:cubicBezTo>
                    <a:pt x="281" y="1517"/>
                    <a:pt x="0" y="843"/>
                    <a:pt x="394" y="394"/>
                  </a:cubicBezTo>
                  <a:cubicBezTo>
                    <a:pt x="787" y="1"/>
                    <a:pt x="1517" y="282"/>
                    <a:pt x="1517" y="899"/>
                  </a:cubicBezTo>
                  <a:cubicBezTo>
                    <a:pt x="1517" y="1236"/>
                    <a:pt x="1180" y="1517"/>
                    <a:pt x="843" y="151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39"/>
            <p:cNvSpPr/>
            <p:nvPr/>
          </p:nvSpPr>
          <p:spPr>
            <a:xfrm flipH="1">
              <a:off x="6786702" y="1679296"/>
              <a:ext cx="143919" cy="107893"/>
            </a:xfrm>
            <a:custGeom>
              <a:rect b="b" l="l" r="r" t="t"/>
              <a:pathLst>
                <a:path extrusionOk="0" h="1180" w="1574">
                  <a:moveTo>
                    <a:pt x="337" y="1068"/>
                  </a:moveTo>
                  <a:cubicBezTo>
                    <a:pt x="0" y="618"/>
                    <a:pt x="337" y="0"/>
                    <a:pt x="843" y="0"/>
                  </a:cubicBezTo>
                  <a:cubicBezTo>
                    <a:pt x="1011" y="0"/>
                    <a:pt x="1124" y="57"/>
                    <a:pt x="1236" y="113"/>
                  </a:cubicBezTo>
                  <a:cubicBezTo>
                    <a:pt x="1573" y="562"/>
                    <a:pt x="1236" y="1180"/>
                    <a:pt x="731" y="1180"/>
                  </a:cubicBezTo>
                  <a:cubicBezTo>
                    <a:pt x="562" y="1180"/>
                    <a:pt x="450" y="1124"/>
                    <a:pt x="337" y="1068"/>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39"/>
            <p:cNvSpPr/>
            <p:nvPr/>
          </p:nvSpPr>
          <p:spPr>
            <a:xfrm flipH="1">
              <a:off x="6807275" y="1689536"/>
              <a:ext cx="97653" cy="97653"/>
            </a:xfrm>
            <a:custGeom>
              <a:rect b="b" l="l" r="r" t="t"/>
              <a:pathLst>
                <a:path extrusionOk="0" h="1068" w="1068">
                  <a:moveTo>
                    <a:pt x="1011" y="113"/>
                  </a:moveTo>
                  <a:cubicBezTo>
                    <a:pt x="1067" y="169"/>
                    <a:pt x="1067" y="282"/>
                    <a:pt x="1067" y="394"/>
                  </a:cubicBezTo>
                  <a:cubicBezTo>
                    <a:pt x="1067" y="787"/>
                    <a:pt x="787" y="1068"/>
                    <a:pt x="450" y="1068"/>
                  </a:cubicBezTo>
                  <a:cubicBezTo>
                    <a:pt x="337" y="1068"/>
                    <a:pt x="169" y="1012"/>
                    <a:pt x="113" y="956"/>
                  </a:cubicBezTo>
                  <a:cubicBezTo>
                    <a:pt x="0" y="843"/>
                    <a:pt x="0" y="731"/>
                    <a:pt x="0" y="619"/>
                  </a:cubicBezTo>
                  <a:cubicBezTo>
                    <a:pt x="0" y="282"/>
                    <a:pt x="281" y="1"/>
                    <a:pt x="674" y="1"/>
                  </a:cubicBezTo>
                  <a:cubicBezTo>
                    <a:pt x="787" y="1"/>
                    <a:pt x="899" y="1"/>
                    <a:pt x="1011" y="113"/>
                  </a:cubicBezTo>
                  <a:close/>
                </a:path>
              </a:pathLst>
            </a:custGeom>
            <a:solidFill>
              <a:srgbClr val="EFF0F1">
                <a:alpha val="21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39"/>
            <p:cNvSpPr/>
            <p:nvPr/>
          </p:nvSpPr>
          <p:spPr>
            <a:xfrm flipH="1">
              <a:off x="6858661" y="179761"/>
              <a:ext cx="575218" cy="1396944"/>
            </a:xfrm>
            <a:custGeom>
              <a:rect b="b" l="l" r="r" t="t"/>
              <a:pathLst>
                <a:path extrusionOk="0" h="15278" w="6291">
                  <a:moveTo>
                    <a:pt x="0" y="0"/>
                  </a:moveTo>
                  <a:lnTo>
                    <a:pt x="3539" y="0"/>
                  </a:lnTo>
                  <a:lnTo>
                    <a:pt x="3539" y="6459"/>
                  </a:lnTo>
                  <a:lnTo>
                    <a:pt x="6010" y="13873"/>
                  </a:lnTo>
                  <a:cubicBezTo>
                    <a:pt x="6291" y="14828"/>
                    <a:pt x="4943" y="15277"/>
                    <a:pt x="4493" y="14491"/>
                  </a:cubicBezTo>
                  <a:lnTo>
                    <a:pt x="0" y="6459"/>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39"/>
            <p:cNvSpPr/>
            <p:nvPr/>
          </p:nvSpPr>
          <p:spPr>
            <a:xfrm flipH="1">
              <a:off x="6889475" y="179761"/>
              <a:ext cx="534163" cy="1345557"/>
            </a:xfrm>
            <a:custGeom>
              <a:rect b="b" l="l" r="r" t="t"/>
              <a:pathLst>
                <a:path extrusionOk="0" h="14716" w="5842">
                  <a:moveTo>
                    <a:pt x="1" y="0"/>
                  </a:moveTo>
                  <a:lnTo>
                    <a:pt x="3314" y="0"/>
                  </a:lnTo>
                  <a:lnTo>
                    <a:pt x="3314" y="6459"/>
                  </a:lnTo>
                  <a:lnTo>
                    <a:pt x="5729" y="13873"/>
                  </a:lnTo>
                  <a:cubicBezTo>
                    <a:pt x="5842" y="14042"/>
                    <a:pt x="5842" y="14266"/>
                    <a:pt x="5729" y="14491"/>
                  </a:cubicBezTo>
                  <a:cubicBezTo>
                    <a:pt x="5336" y="14715"/>
                    <a:pt x="4775" y="14603"/>
                    <a:pt x="4550" y="14210"/>
                  </a:cubicBezTo>
                  <a:lnTo>
                    <a:pt x="1" y="6178"/>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39"/>
            <p:cNvSpPr/>
            <p:nvPr/>
          </p:nvSpPr>
          <p:spPr>
            <a:xfrm flipH="1">
              <a:off x="6678900" y="66748"/>
              <a:ext cx="1134983" cy="154159"/>
            </a:xfrm>
            <a:custGeom>
              <a:rect b="b" l="l" r="r" t="t"/>
              <a:pathLst>
                <a:path extrusionOk="0" h="1686" w="12413">
                  <a:moveTo>
                    <a:pt x="6178" y="1686"/>
                  </a:moveTo>
                  <a:cubicBezTo>
                    <a:pt x="3089" y="1686"/>
                    <a:pt x="506" y="1012"/>
                    <a:pt x="0" y="1"/>
                  </a:cubicBezTo>
                  <a:lnTo>
                    <a:pt x="12412" y="1"/>
                  </a:lnTo>
                  <a:cubicBezTo>
                    <a:pt x="11851" y="956"/>
                    <a:pt x="9267" y="1686"/>
                    <a:pt x="6178" y="168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39"/>
            <p:cNvSpPr/>
            <p:nvPr/>
          </p:nvSpPr>
          <p:spPr>
            <a:xfrm flipH="1">
              <a:off x="6812395" y="66748"/>
              <a:ext cx="1006699" cy="118225"/>
            </a:xfrm>
            <a:custGeom>
              <a:rect b="b" l="l" r="r" t="t"/>
              <a:pathLst>
                <a:path extrusionOk="0" h="1293" w="11010">
                  <a:moveTo>
                    <a:pt x="619" y="619"/>
                  </a:moveTo>
                  <a:cubicBezTo>
                    <a:pt x="394" y="450"/>
                    <a:pt x="169" y="225"/>
                    <a:pt x="1" y="1"/>
                  </a:cubicBezTo>
                  <a:lnTo>
                    <a:pt x="11009" y="1"/>
                  </a:lnTo>
                  <a:cubicBezTo>
                    <a:pt x="9998" y="731"/>
                    <a:pt x="7808" y="1236"/>
                    <a:pt x="5224" y="1236"/>
                  </a:cubicBezTo>
                  <a:cubicBezTo>
                    <a:pt x="3652" y="1293"/>
                    <a:pt x="2135" y="1068"/>
                    <a:pt x="619" y="61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39"/>
            <p:cNvSpPr/>
            <p:nvPr/>
          </p:nvSpPr>
          <p:spPr>
            <a:xfrm flipH="1">
              <a:off x="7151345" y="282443"/>
              <a:ext cx="215787" cy="482868"/>
            </a:xfrm>
            <a:custGeom>
              <a:rect b="b" l="l" r="r" t="t"/>
              <a:pathLst>
                <a:path extrusionOk="0" h="5281" w="2360">
                  <a:moveTo>
                    <a:pt x="0" y="4101"/>
                  </a:moveTo>
                  <a:lnTo>
                    <a:pt x="2359" y="5280"/>
                  </a:lnTo>
                  <a:lnTo>
                    <a:pt x="2359" y="4550"/>
                  </a:lnTo>
                  <a:lnTo>
                    <a:pt x="0" y="3483"/>
                  </a:lnTo>
                  <a:lnTo>
                    <a:pt x="0" y="4213"/>
                  </a:lnTo>
                  <a:close/>
                  <a:moveTo>
                    <a:pt x="0" y="675"/>
                  </a:moveTo>
                  <a:lnTo>
                    <a:pt x="2359" y="1854"/>
                  </a:lnTo>
                  <a:lnTo>
                    <a:pt x="2359" y="1124"/>
                  </a:lnTo>
                  <a:lnTo>
                    <a:pt x="0" y="1"/>
                  </a:lnTo>
                  <a:lnTo>
                    <a:pt x="0" y="675"/>
                  </a:lnTo>
                  <a:close/>
                  <a:moveTo>
                    <a:pt x="0" y="1854"/>
                  </a:moveTo>
                  <a:lnTo>
                    <a:pt x="2359" y="2977"/>
                  </a:lnTo>
                  <a:lnTo>
                    <a:pt x="2359" y="2303"/>
                  </a:lnTo>
                  <a:lnTo>
                    <a:pt x="0" y="1124"/>
                  </a:lnTo>
                  <a:close/>
                  <a:moveTo>
                    <a:pt x="0" y="2977"/>
                  </a:moveTo>
                  <a:lnTo>
                    <a:pt x="2359" y="4101"/>
                  </a:lnTo>
                  <a:lnTo>
                    <a:pt x="2359" y="3483"/>
                  </a:lnTo>
                  <a:lnTo>
                    <a:pt x="0" y="2360"/>
                  </a:lnTo>
                  <a:lnTo>
                    <a:pt x="0" y="3034"/>
                  </a:lnTo>
                  <a:close/>
                </a:path>
              </a:pathLst>
            </a:custGeom>
            <a:solidFill>
              <a:srgbClr val="F476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8" name="Google Shape;7358;p39"/>
          <p:cNvGrpSpPr/>
          <p:nvPr/>
        </p:nvGrpSpPr>
        <p:grpSpPr>
          <a:xfrm>
            <a:off x="3621478" y="1458966"/>
            <a:ext cx="5055841" cy="3684538"/>
            <a:chOff x="3621478" y="1435849"/>
            <a:chExt cx="5055841" cy="3684538"/>
          </a:xfrm>
        </p:grpSpPr>
        <p:sp>
          <p:nvSpPr>
            <p:cNvPr id="7359" name="Google Shape;7359;p39"/>
            <p:cNvSpPr/>
            <p:nvPr/>
          </p:nvSpPr>
          <p:spPr>
            <a:xfrm rot="3647001">
              <a:off x="4259163" y="2524081"/>
              <a:ext cx="211548" cy="398286"/>
            </a:xfrm>
            <a:custGeom>
              <a:rect b="b" l="l" r="r" t="t"/>
              <a:pathLst>
                <a:path extrusionOk="0" h="3596" w="1910">
                  <a:moveTo>
                    <a:pt x="0" y="1"/>
                  </a:moveTo>
                  <a:lnTo>
                    <a:pt x="0" y="3595"/>
                  </a:lnTo>
                  <a:lnTo>
                    <a:pt x="1910" y="3595"/>
                  </a:lnTo>
                  <a:lnTo>
                    <a:pt x="19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39"/>
            <p:cNvSpPr/>
            <p:nvPr/>
          </p:nvSpPr>
          <p:spPr>
            <a:xfrm rot="3647001">
              <a:off x="4348774" y="2570436"/>
              <a:ext cx="211548" cy="205346"/>
            </a:xfrm>
            <a:custGeom>
              <a:rect b="b" l="l" r="r" t="t"/>
              <a:pathLst>
                <a:path extrusionOk="0" h="1854" w="1910">
                  <a:moveTo>
                    <a:pt x="0" y="57"/>
                  </a:moveTo>
                  <a:lnTo>
                    <a:pt x="0" y="1854"/>
                  </a:lnTo>
                  <a:cubicBezTo>
                    <a:pt x="169" y="1854"/>
                    <a:pt x="281" y="1854"/>
                    <a:pt x="393" y="1854"/>
                  </a:cubicBezTo>
                  <a:cubicBezTo>
                    <a:pt x="955" y="1854"/>
                    <a:pt x="1517" y="1629"/>
                    <a:pt x="1910" y="1180"/>
                  </a:cubicBezTo>
                  <a:lnTo>
                    <a:pt x="1910" y="1"/>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39"/>
            <p:cNvSpPr/>
            <p:nvPr/>
          </p:nvSpPr>
          <p:spPr>
            <a:xfrm>
              <a:off x="7414325" y="3127965"/>
              <a:ext cx="970562" cy="722691"/>
            </a:xfrm>
            <a:custGeom>
              <a:rect b="b" l="l" r="r" t="t"/>
              <a:pathLst>
                <a:path extrusionOk="0" h="9661" w="12975">
                  <a:moveTo>
                    <a:pt x="12974" y="0"/>
                  </a:moveTo>
                  <a:lnTo>
                    <a:pt x="0" y="0"/>
                  </a:lnTo>
                  <a:lnTo>
                    <a:pt x="0" y="9661"/>
                  </a:lnTo>
                  <a:lnTo>
                    <a:pt x="12974" y="966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39"/>
            <p:cNvSpPr/>
            <p:nvPr/>
          </p:nvSpPr>
          <p:spPr>
            <a:xfrm>
              <a:off x="7813393" y="3850565"/>
              <a:ext cx="172345" cy="235337"/>
            </a:xfrm>
            <a:custGeom>
              <a:rect b="b" l="l" r="r" t="t"/>
              <a:pathLst>
                <a:path extrusionOk="0" h="3146" w="2304">
                  <a:moveTo>
                    <a:pt x="2304" y="1"/>
                  </a:moveTo>
                  <a:lnTo>
                    <a:pt x="1" y="1"/>
                  </a:lnTo>
                  <a:lnTo>
                    <a:pt x="1" y="3146"/>
                  </a:lnTo>
                  <a:lnTo>
                    <a:pt x="2304" y="314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39"/>
            <p:cNvSpPr/>
            <p:nvPr/>
          </p:nvSpPr>
          <p:spPr>
            <a:xfrm>
              <a:off x="7813393" y="3850565"/>
              <a:ext cx="172345" cy="63061"/>
            </a:xfrm>
            <a:custGeom>
              <a:rect b="b" l="l" r="r" t="t"/>
              <a:pathLst>
                <a:path extrusionOk="0" h="843" w="2304">
                  <a:moveTo>
                    <a:pt x="2304" y="1"/>
                  </a:moveTo>
                  <a:lnTo>
                    <a:pt x="1" y="1"/>
                  </a:lnTo>
                  <a:lnTo>
                    <a:pt x="1" y="843"/>
                  </a:lnTo>
                  <a:lnTo>
                    <a:pt x="2304" y="843"/>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39"/>
            <p:cNvSpPr/>
            <p:nvPr/>
          </p:nvSpPr>
          <p:spPr>
            <a:xfrm>
              <a:off x="7510969" y="3199328"/>
              <a:ext cx="777273" cy="579888"/>
            </a:xfrm>
            <a:custGeom>
              <a:rect b="b" l="l" r="r" t="t"/>
              <a:pathLst>
                <a:path extrusionOk="0" h="7752" w="10391">
                  <a:moveTo>
                    <a:pt x="10390" y="1"/>
                  </a:moveTo>
                  <a:lnTo>
                    <a:pt x="0" y="1"/>
                  </a:lnTo>
                  <a:lnTo>
                    <a:pt x="0" y="7752"/>
                  </a:lnTo>
                  <a:lnTo>
                    <a:pt x="10390" y="7752"/>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39"/>
            <p:cNvSpPr/>
            <p:nvPr/>
          </p:nvSpPr>
          <p:spPr>
            <a:xfrm>
              <a:off x="6064543" y="2836404"/>
              <a:ext cx="783831" cy="1107464"/>
            </a:xfrm>
            <a:custGeom>
              <a:rect b="b" l="l" r="r" t="t"/>
              <a:pathLst>
                <a:path extrusionOk="0" h="9999" w="7077">
                  <a:moveTo>
                    <a:pt x="7077" y="1"/>
                  </a:moveTo>
                  <a:lnTo>
                    <a:pt x="0" y="1"/>
                  </a:lnTo>
                  <a:lnTo>
                    <a:pt x="0" y="9998"/>
                  </a:lnTo>
                  <a:lnTo>
                    <a:pt x="7077" y="9998"/>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39"/>
            <p:cNvSpPr/>
            <p:nvPr/>
          </p:nvSpPr>
          <p:spPr>
            <a:xfrm>
              <a:off x="6064543" y="2892447"/>
              <a:ext cx="696775" cy="1051421"/>
            </a:xfrm>
            <a:custGeom>
              <a:rect b="b" l="l" r="r" t="t"/>
              <a:pathLst>
                <a:path extrusionOk="0" h="9493" w="6291">
                  <a:moveTo>
                    <a:pt x="0" y="0"/>
                  </a:moveTo>
                  <a:lnTo>
                    <a:pt x="0" y="9492"/>
                  </a:lnTo>
                  <a:lnTo>
                    <a:pt x="6291" y="9492"/>
                  </a:lnTo>
                  <a:lnTo>
                    <a:pt x="629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39"/>
            <p:cNvSpPr/>
            <p:nvPr/>
          </p:nvSpPr>
          <p:spPr>
            <a:xfrm>
              <a:off x="6145394" y="2892447"/>
              <a:ext cx="615922" cy="1051421"/>
            </a:xfrm>
            <a:custGeom>
              <a:rect b="b" l="l" r="r" t="t"/>
              <a:pathLst>
                <a:path extrusionOk="0" h="9493" w="5561">
                  <a:moveTo>
                    <a:pt x="0" y="9492"/>
                  </a:moveTo>
                  <a:lnTo>
                    <a:pt x="5561" y="9492"/>
                  </a:lnTo>
                  <a:lnTo>
                    <a:pt x="5561" y="0"/>
                  </a:lnTo>
                  <a:lnTo>
                    <a:pt x="0" y="0"/>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39"/>
            <p:cNvSpPr/>
            <p:nvPr/>
          </p:nvSpPr>
          <p:spPr>
            <a:xfrm>
              <a:off x="6300895" y="3284299"/>
              <a:ext cx="261388" cy="659561"/>
            </a:xfrm>
            <a:custGeom>
              <a:rect b="b" l="l" r="r" t="t"/>
              <a:pathLst>
                <a:path extrusionOk="0" h="5955" w="2360">
                  <a:moveTo>
                    <a:pt x="0" y="5954"/>
                  </a:moveTo>
                  <a:lnTo>
                    <a:pt x="2359" y="5954"/>
                  </a:lnTo>
                  <a:lnTo>
                    <a:pt x="2359" y="1068"/>
                  </a:lnTo>
                  <a:cubicBezTo>
                    <a:pt x="2303" y="450"/>
                    <a:pt x="1798" y="1"/>
                    <a:pt x="1180" y="1"/>
                  </a:cubicBezTo>
                  <a:lnTo>
                    <a:pt x="1180" y="1"/>
                  </a:lnTo>
                  <a:cubicBezTo>
                    <a:pt x="562" y="1"/>
                    <a:pt x="57" y="450"/>
                    <a:pt x="0" y="1068"/>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39"/>
            <p:cNvSpPr/>
            <p:nvPr/>
          </p:nvSpPr>
          <p:spPr>
            <a:xfrm>
              <a:off x="5162548" y="1634987"/>
              <a:ext cx="1362428" cy="1262857"/>
            </a:xfrm>
            <a:custGeom>
              <a:rect b="b" l="l" r="r" t="t"/>
              <a:pathLst>
                <a:path extrusionOk="0" h="11402" w="12301">
                  <a:moveTo>
                    <a:pt x="0" y="3988"/>
                  </a:moveTo>
                  <a:lnTo>
                    <a:pt x="3258" y="0"/>
                  </a:lnTo>
                  <a:lnTo>
                    <a:pt x="12300" y="7414"/>
                  </a:lnTo>
                  <a:lnTo>
                    <a:pt x="9043" y="11402"/>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39"/>
            <p:cNvSpPr/>
            <p:nvPr/>
          </p:nvSpPr>
          <p:spPr>
            <a:xfrm>
              <a:off x="5174953" y="1703434"/>
              <a:ext cx="1293980" cy="1194409"/>
            </a:xfrm>
            <a:custGeom>
              <a:rect b="b" l="l" r="r" t="t"/>
              <a:pathLst>
                <a:path extrusionOk="0" h="10784" w="11683">
                  <a:moveTo>
                    <a:pt x="11683" y="7358"/>
                  </a:moveTo>
                  <a:lnTo>
                    <a:pt x="8931" y="10784"/>
                  </a:lnTo>
                  <a:lnTo>
                    <a:pt x="1" y="3426"/>
                  </a:lnTo>
                  <a:lnTo>
                    <a:pt x="27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39"/>
            <p:cNvSpPr/>
            <p:nvPr/>
          </p:nvSpPr>
          <p:spPr>
            <a:xfrm>
              <a:off x="5224682" y="1703434"/>
              <a:ext cx="1244250" cy="1132163"/>
            </a:xfrm>
            <a:custGeom>
              <a:rect b="b" l="l" r="r" t="t"/>
              <a:pathLst>
                <a:path extrusionOk="0" h="10222" w="11234">
                  <a:moveTo>
                    <a:pt x="1" y="2864"/>
                  </a:moveTo>
                  <a:lnTo>
                    <a:pt x="2304" y="0"/>
                  </a:lnTo>
                  <a:lnTo>
                    <a:pt x="11234" y="7358"/>
                  </a:lnTo>
                  <a:lnTo>
                    <a:pt x="8931" y="10222"/>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39"/>
            <p:cNvSpPr/>
            <p:nvPr/>
          </p:nvSpPr>
          <p:spPr>
            <a:xfrm>
              <a:off x="4453380" y="1759365"/>
              <a:ext cx="970568" cy="1001580"/>
            </a:xfrm>
            <a:custGeom>
              <a:rect b="b" l="l" r="r" t="t"/>
              <a:pathLst>
                <a:path extrusionOk="0" h="9043" w="8763">
                  <a:moveTo>
                    <a:pt x="2865" y="9043"/>
                  </a:moveTo>
                  <a:lnTo>
                    <a:pt x="1" y="6403"/>
                  </a:lnTo>
                  <a:lnTo>
                    <a:pt x="5842" y="1"/>
                  </a:lnTo>
                  <a:lnTo>
                    <a:pt x="8762" y="264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39"/>
            <p:cNvSpPr/>
            <p:nvPr/>
          </p:nvSpPr>
          <p:spPr>
            <a:xfrm>
              <a:off x="4453380" y="1759365"/>
              <a:ext cx="920727" cy="951850"/>
            </a:xfrm>
            <a:custGeom>
              <a:rect b="b" l="l" r="r" t="t"/>
              <a:pathLst>
                <a:path extrusionOk="0" h="8594" w="8313">
                  <a:moveTo>
                    <a:pt x="1" y="6403"/>
                  </a:moveTo>
                  <a:lnTo>
                    <a:pt x="5842" y="1"/>
                  </a:lnTo>
                  <a:lnTo>
                    <a:pt x="8313" y="2191"/>
                  </a:lnTo>
                  <a:lnTo>
                    <a:pt x="2416" y="8594"/>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39"/>
            <p:cNvSpPr/>
            <p:nvPr/>
          </p:nvSpPr>
          <p:spPr>
            <a:xfrm>
              <a:off x="4944803" y="1759365"/>
              <a:ext cx="485339" cy="416891"/>
            </a:xfrm>
            <a:custGeom>
              <a:rect b="b" l="l" r="r" t="t"/>
              <a:pathLst>
                <a:path extrusionOk="0" h="3764" w="4382">
                  <a:moveTo>
                    <a:pt x="57" y="1517"/>
                  </a:moveTo>
                  <a:cubicBezTo>
                    <a:pt x="281" y="2809"/>
                    <a:pt x="1461" y="3764"/>
                    <a:pt x="2809" y="3764"/>
                  </a:cubicBezTo>
                  <a:cubicBezTo>
                    <a:pt x="2977" y="3764"/>
                    <a:pt x="3146" y="3764"/>
                    <a:pt x="3370" y="3707"/>
                  </a:cubicBezTo>
                  <a:lnTo>
                    <a:pt x="4381" y="2640"/>
                  </a:lnTo>
                  <a:lnTo>
                    <a:pt x="1405" y="1"/>
                  </a:lnTo>
                  <a:lnTo>
                    <a:pt x="1" y="1517"/>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39"/>
            <p:cNvSpPr/>
            <p:nvPr/>
          </p:nvSpPr>
          <p:spPr>
            <a:xfrm>
              <a:off x="5971176" y="2393882"/>
              <a:ext cx="503947" cy="503947"/>
            </a:xfrm>
            <a:custGeom>
              <a:rect b="b" l="l" r="r" t="t"/>
              <a:pathLst>
                <a:path extrusionOk="0" h="4550" w="4550">
                  <a:moveTo>
                    <a:pt x="3202" y="56"/>
                  </a:moveTo>
                  <a:cubicBezTo>
                    <a:pt x="1573" y="281"/>
                    <a:pt x="282" y="1517"/>
                    <a:pt x="1" y="3146"/>
                  </a:cubicBezTo>
                  <a:lnTo>
                    <a:pt x="1742" y="4550"/>
                  </a:lnTo>
                  <a:lnTo>
                    <a:pt x="4550" y="1124"/>
                  </a:lnTo>
                  <a:lnTo>
                    <a:pt x="3202" y="0"/>
                  </a:lnTo>
                  <a:close/>
                </a:path>
              </a:pathLst>
            </a:custGeom>
            <a:solidFill>
              <a:srgbClr val="375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39"/>
            <p:cNvSpPr/>
            <p:nvPr/>
          </p:nvSpPr>
          <p:spPr>
            <a:xfrm>
              <a:off x="6064543" y="2773329"/>
              <a:ext cx="696775" cy="535069"/>
            </a:xfrm>
            <a:custGeom>
              <a:rect b="b" l="l" r="r" t="t"/>
              <a:pathLst>
                <a:path extrusionOk="0" h="4831" w="6291">
                  <a:moveTo>
                    <a:pt x="0" y="2696"/>
                  </a:moveTo>
                  <a:cubicBezTo>
                    <a:pt x="1741" y="4830"/>
                    <a:pt x="5167" y="4381"/>
                    <a:pt x="6291" y="1798"/>
                  </a:cubicBezTo>
                  <a:lnTo>
                    <a:pt x="6291" y="1011"/>
                  </a:lnTo>
                  <a:lnTo>
                    <a:pt x="0" y="0"/>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39"/>
            <p:cNvSpPr/>
            <p:nvPr/>
          </p:nvSpPr>
          <p:spPr>
            <a:xfrm>
              <a:off x="5909042" y="2319233"/>
              <a:ext cx="970457" cy="964255"/>
            </a:xfrm>
            <a:custGeom>
              <a:rect b="b" l="l" r="r" t="t"/>
              <a:pathLst>
                <a:path extrusionOk="0" h="8706" w="8762">
                  <a:moveTo>
                    <a:pt x="4999" y="0"/>
                  </a:moveTo>
                  <a:cubicBezTo>
                    <a:pt x="1685" y="0"/>
                    <a:pt x="0" y="4044"/>
                    <a:pt x="2359" y="6347"/>
                  </a:cubicBezTo>
                  <a:cubicBezTo>
                    <a:pt x="4718" y="8706"/>
                    <a:pt x="8762" y="7077"/>
                    <a:pt x="8762" y="3707"/>
                  </a:cubicBezTo>
                  <a:cubicBezTo>
                    <a:pt x="8762" y="1685"/>
                    <a:pt x="7077" y="0"/>
                    <a:pt x="49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39"/>
            <p:cNvSpPr/>
            <p:nvPr/>
          </p:nvSpPr>
          <p:spPr>
            <a:xfrm>
              <a:off x="5852999" y="2126408"/>
              <a:ext cx="1188206" cy="1262857"/>
            </a:xfrm>
            <a:custGeom>
              <a:rect b="b" l="l" r="r" t="t"/>
              <a:pathLst>
                <a:path extrusionOk="0" h="11402" w="10728">
                  <a:moveTo>
                    <a:pt x="2247" y="3651"/>
                  </a:moveTo>
                  <a:cubicBezTo>
                    <a:pt x="1" y="7695"/>
                    <a:pt x="5617" y="11402"/>
                    <a:pt x="8481" y="7751"/>
                  </a:cubicBezTo>
                  <a:cubicBezTo>
                    <a:pt x="10728" y="3763"/>
                    <a:pt x="5112" y="0"/>
                    <a:pt x="2247" y="365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39"/>
            <p:cNvSpPr/>
            <p:nvPr/>
          </p:nvSpPr>
          <p:spPr>
            <a:xfrm>
              <a:off x="6101867" y="2530665"/>
              <a:ext cx="559879" cy="559990"/>
            </a:xfrm>
            <a:custGeom>
              <a:rect b="b" l="l" r="r" t="t"/>
              <a:pathLst>
                <a:path extrusionOk="0" h="5056" w="5055">
                  <a:moveTo>
                    <a:pt x="2865" y="1"/>
                  </a:moveTo>
                  <a:cubicBezTo>
                    <a:pt x="955" y="1"/>
                    <a:pt x="0" y="2304"/>
                    <a:pt x="1348" y="3708"/>
                  </a:cubicBezTo>
                  <a:cubicBezTo>
                    <a:pt x="2696" y="5056"/>
                    <a:pt x="5055" y="4101"/>
                    <a:pt x="5055" y="2191"/>
                  </a:cubicBezTo>
                  <a:cubicBezTo>
                    <a:pt x="5055" y="956"/>
                    <a:pt x="4044" y="1"/>
                    <a:pt x="2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39"/>
            <p:cNvSpPr/>
            <p:nvPr/>
          </p:nvSpPr>
          <p:spPr>
            <a:xfrm>
              <a:off x="6145394" y="2493340"/>
              <a:ext cx="559990" cy="559990"/>
            </a:xfrm>
            <a:custGeom>
              <a:rect b="b" l="l" r="r" t="t"/>
              <a:pathLst>
                <a:path extrusionOk="0" h="5056" w="5056">
                  <a:moveTo>
                    <a:pt x="2865" y="1"/>
                  </a:moveTo>
                  <a:cubicBezTo>
                    <a:pt x="955" y="1"/>
                    <a:pt x="0" y="2304"/>
                    <a:pt x="1348" y="3708"/>
                  </a:cubicBezTo>
                  <a:cubicBezTo>
                    <a:pt x="2696" y="5056"/>
                    <a:pt x="5055" y="4101"/>
                    <a:pt x="5055" y="2135"/>
                  </a:cubicBezTo>
                  <a:cubicBezTo>
                    <a:pt x="5055" y="956"/>
                    <a:pt x="4100" y="1"/>
                    <a:pt x="28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39"/>
            <p:cNvSpPr/>
            <p:nvPr/>
          </p:nvSpPr>
          <p:spPr>
            <a:xfrm>
              <a:off x="6207528" y="2512058"/>
              <a:ext cx="528867" cy="541272"/>
            </a:xfrm>
            <a:custGeom>
              <a:rect b="b" l="l" r="r" t="t"/>
              <a:pathLst>
                <a:path extrusionOk="0" h="4887" w="4775">
                  <a:moveTo>
                    <a:pt x="619" y="674"/>
                  </a:moveTo>
                  <a:cubicBezTo>
                    <a:pt x="338" y="1068"/>
                    <a:pt x="169" y="1517"/>
                    <a:pt x="169" y="1966"/>
                  </a:cubicBezTo>
                  <a:cubicBezTo>
                    <a:pt x="1" y="3820"/>
                    <a:pt x="2191" y="4887"/>
                    <a:pt x="3483" y="3539"/>
                  </a:cubicBezTo>
                  <a:cubicBezTo>
                    <a:pt x="4775" y="2247"/>
                    <a:pt x="3708" y="0"/>
                    <a:pt x="1911" y="225"/>
                  </a:cubicBezTo>
                  <a:cubicBezTo>
                    <a:pt x="1405" y="225"/>
                    <a:pt x="956" y="394"/>
                    <a:pt x="619" y="674"/>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39"/>
            <p:cNvSpPr/>
            <p:nvPr/>
          </p:nvSpPr>
          <p:spPr>
            <a:xfrm>
              <a:off x="6251166" y="2474733"/>
              <a:ext cx="404376" cy="528867"/>
            </a:xfrm>
            <a:custGeom>
              <a:rect b="b" l="l" r="r" t="t"/>
              <a:pathLst>
                <a:path extrusionOk="0" h="4775" w="3651">
                  <a:moveTo>
                    <a:pt x="3370" y="3820"/>
                  </a:moveTo>
                  <a:cubicBezTo>
                    <a:pt x="3538" y="3483"/>
                    <a:pt x="3651" y="3146"/>
                    <a:pt x="3651" y="2752"/>
                  </a:cubicBezTo>
                  <a:cubicBezTo>
                    <a:pt x="3651" y="1011"/>
                    <a:pt x="1741" y="0"/>
                    <a:pt x="281" y="955"/>
                  </a:cubicBezTo>
                  <a:cubicBezTo>
                    <a:pt x="112" y="1292"/>
                    <a:pt x="0" y="1629"/>
                    <a:pt x="0" y="2022"/>
                  </a:cubicBezTo>
                  <a:cubicBezTo>
                    <a:pt x="0" y="3707"/>
                    <a:pt x="1910" y="4774"/>
                    <a:pt x="3370" y="3820"/>
                  </a:cubicBezTo>
                  <a:close/>
                </a:path>
              </a:pathLst>
            </a:custGeom>
            <a:solidFill>
              <a:srgbClr val="EFF0F1">
                <a:alpha val="21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39"/>
            <p:cNvSpPr/>
            <p:nvPr/>
          </p:nvSpPr>
          <p:spPr>
            <a:xfrm>
              <a:off x="4895074" y="1510498"/>
              <a:ext cx="727898" cy="728009"/>
            </a:xfrm>
            <a:custGeom>
              <a:rect b="b" l="l" r="r" t="t"/>
              <a:pathLst>
                <a:path extrusionOk="0" h="6573" w="6572">
                  <a:moveTo>
                    <a:pt x="3763" y="1"/>
                  </a:moveTo>
                  <a:cubicBezTo>
                    <a:pt x="1292" y="1"/>
                    <a:pt x="0" y="3034"/>
                    <a:pt x="1797" y="4775"/>
                  </a:cubicBezTo>
                  <a:cubicBezTo>
                    <a:pt x="3539" y="6572"/>
                    <a:pt x="6571" y="5280"/>
                    <a:pt x="6571" y="2809"/>
                  </a:cubicBezTo>
                  <a:cubicBezTo>
                    <a:pt x="6571" y="1237"/>
                    <a:pt x="5336" y="1"/>
                    <a:pt x="37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39"/>
            <p:cNvSpPr/>
            <p:nvPr/>
          </p:nvSpPr>
          <p:spPr>
            <a:xfrm>
              <a:off x="4926196" y="1435849"/>
              <a:ext cx="665653" cy="690684"/>
            </a:xfrm>
            <a:custGeom>
              <a:rect b="b" l="l" r="r" t="t"/>
              <a:pathLst>
                <a:path extrusionOk="0" h="6236" w="6010">
                  <a:moveTo>
                    <a:pt x="1011" y="2079"/>
                  </a:moveTo>
                  <a:cubicBezTo>
                    <a:pt x="0" y="3932"/>
                    <a:pt x="1348" y="6235"/>
                    <a:pt x="3482" y="6235"/>
                  </a:cubicBezTo>
                  <a:cubicBezTo>
                    <a:pt x="4325" y="6235"/>
                    <a:pt x="5167" y="5842"/>
                    <a:pt x="5673" y="5168"/>
                  </a:cubicBezTo>
                  <a:cubicBezTo>
                    <a:pt x="5897" y="4775"/>
                    <a:pt x="6010" y="4269"/>
                    <a:pt x="6010" y="3820"/>
                  </a:cubicBezTo>
                  <a:cubicBezTo>
                    <a:pt x="6010" y="1180"/>
                    <a:pt x="2696" y="1"/>
                    <a:pt x="1011" y="207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39"/>
            <p:cNvSpPr/>
            <p:nvPr/>
          </p:nvSpPr>
          <p:spPr>
            <a:xfrm>
              <a:off x="5038170" y="1666109"/>
              <a:ext cx="423094" cy="423094"/>
            </a:xfrm>
            <a:custGeom>
              <a:rect b="b" l="l" r="r" t="t"/>
              <a:pathLst>
                <a:path extrusionOk="0" h="3820" w="3820">
                  <a:moveTo>
                    <a:pt x="2190" y="0"/>
                  </a:moveTo>
                  <a:cubicBezTo>
                    <a:pt x="730" y="0"/>
                    <a:pt x="0" y="1741"/>
                    <a:pt x="1011" y="2808"/>
                  </a:cubicBezTo>
                  <a:cubicBezTo>
                    <a:pt x="2078" y="3819"/>
                    <a:pt x="3819" y="3089"/>
                    <a:pt x="3819" y="1629"/>
                  </a:cubicBezTo>
                  <a:cubicBezTo>
                    <a:pt x="3819" y="730"/>
                    <a:pt x="3089" y="0"/>
                    <a:pt x="21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39"/>
            <p:cNvSpPr/>
            <p:nvPr/>
          </p:nvSpPr>
          <p:spPr>
            <a:xfrm>
              <a:off x="5069181" y="1641189"/>
              <a:ext cx="423204" cy="416891"/>
            </a:xfrm>
            <a:custGeom>
              <a:rect b="b" l="l" r="r" t="t"/>
              <a:pathLst>
                <a:path extrusionOk="0" h="3764" w="3821">
                  <a:moveTo>
                    <a:pt x="2191" y="0"/>
                  </a:moveTo>
                  <a:cubicBezTo>
                    <a:pt x="731" y="0"/>
                    <a:pt x="1" y="1741"/>
                    <a:pt x="1068" y="2752"/>
                  </a:cubicBezTo>
                  <a:cubicBezTo>
                    <a:pt x="2079" y="3763"/>
                    <a:pt x="3820" y="3033"/>
                    <a:pt x="3820" y="1629"/>
                  </a:cubicBezTo>
                  <a:cubicBezTo>
                    <a:pt x="3820" y="731"/>
                    <a:pt x="3090" y="0"/>
                    <a:pt x="2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39"/>
            <p:cNvSpPr/>
            <p:nvPr/>
          </p:nvSpPr>
          <p:spPr>
            <a:xfrm>
              <a:off x="5131426" y="1672312"/>
              <a:ext cx="379566" cy="323523"/>
            </a:xfrm>
            <a:custGeom>
              <a:rect b="b" l="l" r="r" t="t"/>
              <a:pathLst>
                <a:path extrusionOk="0" h="2921" w="3427">
                  <a:moveTo>
                    <a:pt x="337" y="337"/>
                  </a:moveTo>
                  <a:cubicBezTo>
                    <a:pt x="113" y="618"/>
                    <a:pt x="0" y="955"/>
                    <a:pt x="0" y="1348"/>
                  </a:cubicBezTo>
                  <a:cubicBezTo>
                    <a:pt x="0" y="2191"/>
                    <a:pt x="731" y="2921"/>
                    <a:pt x="1629" y="2921"/>
                  </a:cubicBezTo>
                  <a:cubicBezTo>
                    <a:pt x="1966" y="2921"/>
                    <a:pt x="2303" y="2808"/>
                    <a:pt x="2584" y="2640"/>
                  </a:cubicBezTo>
                  <a:cubicBezTo>
                    <a:pt x="3427" y="1573"/>
                    <a:pt x="2640" y="0"/>
                    <a:pt x="1348" y="0"/>
                  </a:cubicBezTo>
                  <a:cubicBezTo>
                    <a:pt x="955" y="0"/>
                    <a:pt x="618" y="113"/>
                    <a:pt x="337" y="337"/>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39"/>
            <p:cNvSpPr/>
            <p:nvPr/>
          </p:nvSpPr>
          <p:spPr>
            <a:xfrm>
              <a:off x="5156346" y="1622472"/>
              <a:ext cx="298713" cy="398284"/>
            </a:xfrm>
            <a:custGeom>
              <a:rect b="b" l="l" r="r" t="t"/>
              <a:pathLst>
                <a:path extrusionOk="0" h="3596" w="2697">
                  <a:moveTo>
                    <a:pt x="2528" y="2865"/>
                  </a:moveTo>
                  <a:cubicBezTo>
                    <a:pt x="2640" y="2641"/>
                    <a:pt x="2696" y="2360"/>
                    <a:pt x="2696" y="2079"/>
                  </a:cubicBezTo>
                  <a:cubicBezTo>
                    <a:pt x="2696" y="787"/>
                    <a:pt x="1292" y="1"/>
                    <a:pt x="225" y="731"/>
                  </a:cubicBezTo>
                  <a:cubicBezTo>
                    <a:pt x="56" y="956"/>
                    <a:pt x="0" y="1237"/>
                    <a:pt x="0" y="1517"/>
                  </a:cubicBezTo>
                  <a:cubicBezTo>
                    <a:pt x="0" y="2809"/>
                    <a:pt x="1404" y="3595"/>
                    <a:pt x="2528" y="2865"/>
                  </a:cubicBezTo>
                  <a:close/>
                </a:path>
              </a:pathLst>
            </a:custGeom>
            <a:solidFill>
              <a:srgbClr val="EFF0F1">
                <a:alpha val="21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39"/>
            <p:cNvSpPr/>
            <p:nvPr/>
          </p:nvSpPr>
          <p:spPr>
            <a:xfrm>
              <a:off x="4310284" y="2368962"/>
              <a:ext cx="547585" cy="547585"/>
            </a:xfrm>
            <a:custGeom>
              <a:rect b="b" l="l" r="r" t="t"/>
              <a:pathLst>
                <a:path extrusionOk="0" h="4944" w="4944">
                  <a:moveTo>
                    <a:pt x="2809" y="1"/>
                  </a:moveTo>
                  <a:cubicBezTo>
                    <a:pt x="956" y="1"/>
                    <a:pt x="1" y="2247"/>
                    <a:pt x="1349" y="3595"/>
                  </a:cubicBezTo>
                  <a:cubicBezTo>
                    <a:pt x="2641" y="4943"/>
                    <a:pt x="4943" y="3988"/>
                    <a:pt x="4943" y="2135"/>
                  </a:cubicBezTo>
                  <a:cubicBezTo>
                    <a:pt x="4943" y="955"/>
                    <a:pt x="3988" y="1"/>
                    <a:pt x="28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39"/>
            <p:cNvSpPr/>
            <p:nvPr/>
          </p:nvSpPr>
          <p:spPr>
            <a:xfrm>
              <a:off x="4248150" y="2306718"/>
              <a:ext cx="591002" cy="703089"/>
            </a:xfrm>
            <a:custGeom>
              <a:rect b="b" l="l" r="r" t="t"/>
              <a:pathLst>
                <a:path extrusionOk="0" h="6348" w="5336">
                  <a:moveTo>
                    <a:pt x="1517" y="1630"/>
                  </a:moveTo>
                  <a:cubicBezTo>
                    <a:pt x="0" y="3989"/>
                    <a:pt x="3482" y="6348"/>
                    <a:pt x="5055" y="3989"/>
                  </a:cubicBezTo>
                  <a:cubicBezTo>
                    <a:pt x="5223" y="3652"/>
                    <a:pt x="5336" y="3315"/>
                    <a:pt x="5336" y="2978"/>
                  </a:cubicBezTo>
                  <a:cubicBezTo>
                    <a:pt x="5336" y="900"/>
                    <a:pt x="2752" y="1"/>
                    <a:pt x="1517" y="163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39"/>
            <p:cNvSpPr/>
            <p:nvPr/>
          </p:nvSpPr>
          <p:spPr>
            <a:xfrm>
              <a:off x="4416055" y="2487138"/>
              <a:ext cx="317320" cy="323633"/>
            </a:xfrm>
            <a:custGeom>
              <a:rect b="b" l="l" r="r" t="t"/>
              <a:pathLst>
                <a:path extrusionOk="0" h="2922" w="2865">
                  <a:moveTo>
                    <a:pt x="1629" y="1"/>
                  </a:moveTo>
                  <a:cubicBezTo>
                    <a:pt x="562" y="1"/>
                    <a:pt x="1" y="1349"/>
                    <a:pt x="787" y="2135"/>
                  </a:cubicBezTo>
                  <a:cubicBezTo>
                    <a:pt x="1517" y="2921"/>
                    <a:pt x="2865" y="2360"/>
                    <a:pt x="2865" y="1236"/>
                  </a:cubicBezTo>
                  <a:cubicBezTo>
                    <a:pt x="2865" y="562"/>
                    <a:pt x="2303"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39"/>
            <p:cNvSpPr/>
            <p:nvPr/>
          </p:nvSpPr>
          <p:spPr>
            <a:xfrm>
              <a:off x="4440975" y="2468531"/>
              <a:ext cx="317320" cy="317320"/>
            </a:xfrm>
            <a:custGeom>
              <a:rect b="b" l="l" r="r" t="t"/>
              <a:pathLst>
                <a:path extrusionOk="0" h="2865" w="2865">
                  <a:moveTo>
                    <a:pt x="1629" y="0"/>
                  </a:moveTo>
                  <a:cubicBezTo>
                    <a:pt x="562" y="0"/>
                    <a:pt x="0" y="1348"/>
                    <a:pt x="787" y="2078"/>
                  </a:cubicBezTo>
                  <a:cubicBezTo>
                    <a:pt x="1573" y="2865"/>
                    <a:pt x="2865" y="2303"/>
                    <a:pt x="2865" y="1236"/>
                  </a:cubicBezTo>
                  <a:cubicBezTo>
                    <a:pt x="2865" y="562"/>
                    <a:pt x="2303" y="0"/>
                    <a:pt x="16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39"/>
            <p:cNvSpPr/>
            <p:nvPr/>
          </p:nvSpPr>
          <p:spPr>
            <a:xfrm>
              <a:off x="4447178" y="2493340"/>
              <a:ext cx="292511" cy="255185"/>
            </a:xfrm>
            <a:custGeom>
              <a:rect b="b" l="l" r="r" t="t"/>
              <a:pathLst>
                <a:path extrusionOk="0" h="2304" w="2641">
                  <a:moveTo>
                    <a:pt x="618" y="282"/>
                  </a:moveTo>
                  <a:cubicBezTo>
                    <a:pt x="0" y="1068"/>
                    <a:pt x="562" y="2248"/>
                    <a:pt x="1573" y="2248"/>
                  </a:cubicBezTo>
                  <a:cubicBezTo>
                    <a:pt x="2135" y="2304"/>
                    <a:pt x="2640" y="1798"/>
                    <a:pt x="2528" y="1237"/>
                  </a:cubicBezTo>
                  <a:cubicBezTo>
                    <a:pt x="2528" y="563"/>
                    <a:pt x="2022" y="1"/>
                    <a:pt x="1348" y="1"/>
                  </a:cubicBezTo>
                  <a:cubicBezTo>
                    <a:pt x="1068" y="1"/>
                    <a:pt x="787" y="113"/>
                    <a:pt x="562" y="282"/>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39"/>
            <p:cNvSpPr/>
            <p:nvPr/>
          </p:nvSpPr>
          <p:spPr>
            <a:xfrm>
              <a:off x="4503109" y="2493340"/>
              <a:ext cx="230265" cy="230376"/>
            </a:xfrm>
            <a:custGeom>
              <a:rect b="b" l="l" r="r" t="t"/>
              <a:pathLst>
                <a:path extrusionOk="0" h="2080" w="2079">
                  <a:moveTo>
                    <a:pt x="1910" y="1854"/>
                  </a:moveTo>
                  <a:cubicBezTo>
                    <a:pt x="2023" y="1686"/>
                    <a:pt x="2079" y="1461"/>
                    <a:pt x="2079" y="1237"/>
                  </a:cubicBezTo>
                  <a:cubicBezTo>
                    <a:pt x="2079" y="563"/>
                    <a:pt x="1517" y="1"/>
                    <a:pt x="843" y="1"/>
                  </a:cubicBezTo>
                  <a:cubicBezTo>
                    <a:pt x="619" y="1"/>
                    <a:pt x="338" y="57"/>
                    <a:pt x="169" y="226"/>
                  </a:cubicBezTo>
                  <a:cubicBezTo>
                    <a:pt x="57" y="394"/>
                    <a:pt x="1" y="619"/>
                    <a:pt x="1" y="843"/>
                  </a:cubicBezTo>
                  <a:cubicBezTo>
                    <a:pt x="1" y="1517"/>
                    <a:pt x="563" y="2079"/>
                    <a:pt x="1236" y="2079"/>
                  </a:cubicBezTo>
                  <a:cubicBezTo>
                    <a:pt x="1461" y="2079"/>
                    <a:pt x="1686" y="1967"/>
                    <a:pt x="1910" y="1854"/>
                  </a:cubicBezTo>
                  <a:close/>
                </a:path>
              </a:pathLst>
            </a:custGeom>
            <a:solidFill>
              <a:srgbClr val="EFF0F1">
                <a:alpha val="21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39"/>
            <p:cNvSpPr/>
            <p:nvPr/>
          </p:nvSpPr>
          <p:spPr>
            <a:xfrm rot="3647001">
              <a:off x="3738613" y="2647042"/>
              <a:ext cx="528870" cy="578600"/>
            </a:xfrm>
            <a:custGeom>
              <a:rect b="b" l="l" r="r" t="t"/>
              <a:pathLst>
                <a:path extrusionOk="0" h="5224" w="4775">
                  <a:moveTo>
                    <a:pt x="2359" y="0"/>
                  </a:moveTo>
                  <a:cubicBezTo>
                    <a:pt x="1067" y="0"/>
                    <a:pt x="0" y="1405"/>
                    <a:pt x="0" y="3202"/>
                  </a:cubicBezTo>
                  <a:cubicBezTo>
                    <a:pt x="0" y="3932"/>
                    <a:pt x="169" y="4606"/>
                    <a:pt x="562" y="5224"/>
                  </a:cubicBezTo>
                  <a:cubicBezTo>
                    <a:pt x="562" y="5111"/>
                    <a:pt x="618" y="4999"/>
                    <a:pt x="618" y="4887"/>
                  </a:cubicBezTo>
                  <a:cubicBezTo>
                    <a:pt x="506" y="4550"/>
                    <a:pt x="450" y="4157"/>
                    <a:pt x="450" y="3763"/>
                  </a:cubicBezTo>
                  <a:cubicBezTo>
                    <a:pt x="450" y="2359"/>
                    <a:pt x="1292" y="1180"/>
                    <a:pt x="2359" y="1180"/>
                  </a:cubicBezTo>
                  <a:cubicBezTo>
                    <a:pt x="3426" y="1180"/>
                    <a:pt x="4325" y="2359"/>
                    <a:pt x="4325" y="3763"/>
                  </a:cubicBezTo>
                  <a:cubicBezTo>
                    <a:pt x="4325" y="4157"/>
                    <a:pt x="4269" y="4550"/>
                    <a:pt x="4100" y="4887"/>
                  </a:cubicBezTo>
                  <a:cubicBezTo>
                    <a:pt x="4156" y="4999"/>
                    <a:pt x="4213" y="5111"/>
                    <a:pt x="4213" y="5224"/>
                  </a:cubicBezTo>
                  <a:cubicBezTo>
                    <a:pt x="4606" y="4606"/>
                    <a:pt x="4774" y="3932"/>
                    <a:pt x="4774" y="3202"/>
                  </a:cubicBezTo>
                  <a:cubicBezTo>
                    <a:pt x="4774" y="1461"/>
                    <a:pt x="3707" y="0"/>
                    <a:pt x="23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39"/>
            <p:cNvSpPr/>
            <p:nvPr/>
          </p:nvSpPr>
          <p:spPr>
            <a:xfrm>
              <a:off x="6332018" y="3284299"/>
              <a:ext cx="230265" cy="827469"/>
            </a:xfrm>
            <a:custGeom>
              <a:rect b="b" l="l" r="r" t="t"/>
              <a:pathLst>
                <a:path extrusionOk="0" h="7471" w="2079">
                  <a:moveTo>
                    <a:pt x="1067" y="57"/>
                  </a:moveTo>
                  <a:lnTo>
                    <a:pt x="1067" y="57"/>
                  </a:lnTo>
                  <a:cubicBezTo>
                    <a:pt x="506" y="57"/>
                    <a:pt x="56" y="506"/>
                    <a:pt x="56" y="1068"/>
                  </a:cubicBezTo>
                  <a:lnTo>
                    <a:pt x="56" y="6460"/>
                  </a:lnTo>
                  <a:cubicBezTo>
                    <a:pt x="0" y="7021"/>
                    <a:pt x="506" y="7471"/>
                    <a:pt x="1067" y="7471"/>
                  </a:cubicBezTo>
                  <a:lnTo>
                    <a:pt x="1067" y="7471"/>
                  </a:lnTo>
                  <a:cubicBezTo>
                    <a:pt x="1629" y="7471"/>
                    <a:pt x="2078" y="7021"/>
                    <a:pt x="2078" y="6460"/>
                  </a:cubicBezTo>
                  <a:lnTo>
                    <a:pt x="2078" y="1068"/>
                  </a:lnTo>
                  <a:cubicBezTo>
                    <a:pt x="2078" y="450"/>
                    <a:pt x="1629" y="1"/>
                    <a:pt x="10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39"/>
            <p:cNvSpPr/>
            <p:nvPr/>
          </p:nvSpPr>
          <p:spPr>
            <a:xfrm>
              <a:off x="5703701" y="4479545"/>
              <a:ext cx="2874046" cy="640843"/>
            </a:xfrm>
            <a:custGeom>
              <a:rect b="b" l="l" r="r" t="t"/>
              <a:pathLst>
                <a:path extrusionOk="0" h="5786" w="25949">
                  <a:moveTo>
                    <a:pt x="25949" y="0"/>
                  </a:moveTo>
                  <a:lnTo>
                    <a:pt x="1" y="0"/>
                  </a:lnTo>
                  <a:lnTo>
                    <a:pt x="1" y="5785"/>
                  </a:lnTo>
                  <a:lnTo>
                    <a:pt x="25949" y="578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39"/>
            <p:cNvSpPr/>
            <p:nvPr/>
          </p:nvSpPr>
          <p:spPr>
            <a:xfrm>
              <a:off x="5703701" y="4479545"/>
              <a:ext cx="2874046" cy="130694"/>
            </a:xfrm>
            <a:custGeom>
              <a:rect b="b" l="l" r="r" t="t"/>
              <a:pathLst>
                <a:path extrusionOk="0" h="1180" w="25949">
                  <a:moveTo>
                    <a:pt x="25949" y="0"/>
                  </a:moveTo>
                  <a:lnTo>
                    <a:pt x="1" y="0"/>
                  </a:lnTo>
                  <a:lnTo>
                    <a:pt x="1" y="1180"/>
                  </a:lnTo>
                  <a:lnTo>
                    <a:pt x="25949" y="1180"/>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39"/>
            <p:cNvSpPr/>
            <p:nvPr/>
          </p:nvSpPr>
          <p:spPr>
            <a:xfrm>
              <a:off x="5597929" y="3942794"/>
              <a:ext cx="3079391" cy="553677"/>
            </a:xfrm>
            <a:custGeom>
              <a:rect b="b" l="l" r="r" t="t"/>
              <a:pathLst>
                <a:path extrusionOk="0" h="4999" w="27803">
                  <a:moveTo>
                    <a:pt x="27802" y="0"/>
                  </a:moveTo>
                  <a:lnTo>
                    <a:pt x="1" y="0"/>
                  </a:lnTo>
                  <a:lnTo>
                    <a:pt x="1" y="4999"/>
                  </a:lnTo>
                  <a:lnTo>
                    <a:pt x="27802" y="4999"/>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39"/>
            <p:cNvSpPr/>
            <p:nvPr/>
          </p:nvSpPr>
          <p:spPr>
            <a:xfrm>
              <a:off x="5597929" y="3973916"/>
              <a:ext cx="3054470" cy="522554"/>
            </a:xfrm>
            <a:custGeom>
              <a:rect b="b" l="l" r="r" t="t"/>
              <a:pathLst>
                <a:path extrusionOk="0" h="4718" w="27578">
                  <a:moveTo>
                    <a:pt x="1" y="0"/>
                  </a:moveTo>
                  <a:lnTo>
                    <a:pt x="1" y="4718"/>
                  </a:lnTo>
                  <a:lnTo>
                    <a:pt x="27578" y="4718"/>
                  </a:lnTo>
                  <a:lnTo>
                    <a:pt x="27578" y="0"/>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39"/>
            <p:cNvSpPr/>
            <p:nvPr/>
          </p:nvSpPr>
          <p:spPr>
            <a:xfrm>
              <a:off x="6058230" y="3973916"/>
              <a:ext cx="1175912" cy="205344"/>
            </a:xfrm>
            <a:custGeom>
              <a:rect b="b" l="l" r="r" t="t"/>
              <a:pathLst>
                <a:path extrusionOk="0" h="1854" w="10617">
                  <a:moveTo>
                    <a:pt x="1" y="0"/>
                  </a:moveTo>
                  <a:lnTo>
                    <a:pt x="1" y="393"/>
                  </a:lnTo>
                  <a:cubicBezTo>
                    <a:pt x="1" y="1236"/>
                    <a:pt x="619" y="1854"/>
                    <a:pt x="1461" y="1854"/>
                  </a:cubicBezTo>
                  <a:lnTo>
                    <a:pt x="9156" y="1854"/>
                  </a:lnTo>
                  <a:cubicBezTo>
                    <a:pt x="9998" y="1854"/>
                    <a:pt x="10616" y="1236"/>
                    <a:pt x="10616" y="393"/>
                  </a:cubicBezTo>
                  <a:lnTo>
                    <a:pt x="106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39"/>
            <p:cNvSpPr/>
            <p:nvPr/>
          </p:nvSpPr>
          <p:spPr>
            <a:xfrm>
              <a:off x="6916697" y="4017443"/>
              <a:ext cx="143209" cy="62246"/>
            </a:xfrm>
            <a:custGeom>
              <a:rect b="b" l="l" r="r" t="t"/>
              <a:pathLst>
                <a:path extrusionOk="0" h="562" w="1293">
                  <a:moveTo>
                    <a:pt x="1292" y="0"/>
                  </a:moveTo>
                  <a:lnTo>
                    <a:pt x="1" y="0"/>
                  </a:lnTo>
                  <a:lnTo>
                    <a:pt x="1" y="562"/>
                  </a:lnTo>
                  <a:lnTo>
                    <a:pt x="1292" y="562"/>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39"/>
            <p:cNvSpPr/>
            <p:nvPr/>
          </p:nvSpPr>
          <p:spPr>
            <a:xfrm>
              <a:off x="6736276" y="4017443"/>
              <a:ext cx="143209" cy="62246"/>
            </a:xfrm>
            <a:custGeom>
              <a:rect b="b" l="l" r="r" t="t"/>
              <a:pathLst>
                <a:path extrusionOk="0" h="562" w="1293">
                  <a:moveTo>
                    <a:pt x="1293" y="0"/>
                  </a:moveTo>
                  <a:lnTo>
                    <a:pt x="1" y="0"/>
                  </a:lnTo>
                  <a:lnTo>
                    <a:pt x="1" y="562"/>
                  </a:lnTo>
                  <a:lnTo>
                    <a:pt x="1293" y="562"/>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39"/>
            <p:cNvSpPr/>
            <p:nvPr/>
          </p:nvSpPr>
          <p:spPr>
            <a:xfrm>
              <a:off x="6555965" y="4017443"/>
              <a:ext cx="143099" cy="62246"/>
            </a:xfrm>
            <a:custGeom>
              <a:rect b="b" l="l" r="r" t="t"/>
              <a:pathLst>
                <a:path extrusionOk="0" h="562" w="1292">
                  <a:moveTo>
                    <a:pt x="1292" y="0"/>
                  </a:moveTo>
                  <a:lnTo>
                    <a:pt x="0" y="0"/>
                  </a:lnTo>
                  <a:lnTo>
                    <a:pt x="0" y="562"/>
                  </a:lnTo>
                  <a:lnTo>
                    <a:pt x="1292" y="562"/>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39"/>
            <p:cNvSpPr/>
            <p:nvPr/>
          </p:nvSpPr>
          <p:spPr>
            <a:xfrm>
              <a:off x="6375544" y="4017443"/>
              <a:ext cx="136896" cy="62246"/>
            </a:xfrm>
            <a:custGeom>
              <a:rect b="b" l="l" r="r" t="t"/>
              <a:pathLst>
                <a:path extrusionOk="0" h="562" w="1236">
                  <a:moveTo>
                    <a:pt x="1236" y="0"/>
                  </a:moveTo>
                  <a:lnTo>
                    <a:pt x="0" y="0"/>
                  </a:lnTo>
                  <a:lnTo>
                    <a:pt x="0" y="562"/>
                  </a:lnTo>
                  <a:lnTo>
                    <a:pt x="1236" y="562"/>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39"/>
            <p:cNvSpPr/>
            <p:nvPr/>
          </p:nvSpPr>
          <p:spPr>
            <a:xfrm>
              <a:off x="6195124" y="4017443"/>
              <a:ext cx="137007" cy="62246"/>
            </a:xfrm>
            <a:custGeom>
              <a:rect b="b" l="l" r="r" t="t"/>
              <a:pathLst>
                <a:path extrusionOk="0" h="562" w="1237">
                  <a:moveTo>
                    <a:pt x="1236" y="0"/>
                  </a:moveTo>
                  <a:lnTo>
                    <a:pt x="1" y="0"/>
                  </a:lnTo>
                  <a:lnTo>
                    <a:pt x="1" y="562"/>
                  </a:lnTo>
                  <a:lnTo>
                    <a:pt x="1236" y="562"/>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39"/>
            <p:cNvSpPr/>
            <p:nvPr/>
          </p:nvSpPr>
          <p:spPr>
            <a:xfrm>
              <a:off x="7615991" y="3304426"/>
              <a:ext cx="571416" cy="21020"/>
            </a:xfrm>
            <a:custGeom>
              <a:rect b="b" l="l" r="r" t="t"/>
              <a:pathLst>
                <a:path extrusionOk="0" h="281" w="7639">
                  <a:moveTo>
                    <a:pt x="7639" y="0"/>
                  </a:moveTo>
                  <a:lnTo>
                    <a:pt x="0" y="0"/>
                  </a:lnTo>
                  <a:lnTo>
                    <a:pt x="0" y="281"/>
                  </a:lnTo>
                  <a:lnTo>
                    <a:pt x="7639" y="28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39"/>
            <p:cNvSpPr/>
            <p:nvPr/>
          </p:nvSpPr>
          <p:spPr>
            <a:xfrm>
              <a:off x="7615991" y="3371600"/>
              <a:ext cx="571416" cy="21095"/>
            </a:xfrm>
            <a:custGeom>
              <a:rect b="b" l="l" r="r" t="t"/>
              <a:pathLst>
                <a:path extrusionOk="0" h="282" w="7639">
                  <a:moveTo>
                    <a:pt x="7639" y="1"/>
                  </a:moveTo>
                  <a:lnTo>
                    <a:pt x="0" y="1"/>
                  </a:lnTo>
                  <a:lnTo>
                    <a:pt x="0" y="282"/>
                  </a:lnTo>
                  <a:lnTo>
                    <a:pt x="7639" y="282"/>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39"/>
            <p:cNvSpPr/>
            <p:nvPr/>
          </p:nvSpPr>
          <p:spPr>
            <a:xfrm>
              <a:off x="7615991" y="3438848"/>
              <a:ext cx="571416" cy="21095"/>
            </a:xfrm>
            <a:custGeom>
              <a:rect b="b" l="l" r="r" t="t"/>
              <a:pathLst>
                <a:path extrusionOk="0" h="282" w="7639">
                  <a:moveTo>
                    <a:pt x="7639" y="0"/>
                  </a:moveTo>
                  <a:lnTo>
                    <a:pt x="0" y="0"/>
                  </a:lnTo>
                  <a:lnTo>
                    <a:pt x="0" y="281"/>
                  </a:lnTo>
                  <a:lnTo>
                    <a:pt x="7639" y="28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39"/>
            <p:cNvSpPr/>
            <p:nvPr/>
          </p:nvSpPr>
          <p:spPr>
            <a:xfrm>
              <a:off x="7615991" y="3506096"/>
              <a:ext cx="571416" cy="21020"/>
            </a:xfrm>
            <a:custGeom>
              <a:rect b="b" l="l" r="r" t="t"/>
              <a:pathLst>
                <a:path extrusionOk="0" h="281" w="7639">
                  <a:moveTo>
                    <a:pt x="7639" y="0"/>
                  </a:moveTo>
                  <a:lnTo>
                    <a:pt x="0" y="0"/>
                  </a:lnTo>
                  <a:lnTo>
                    <a:pt x="0" y="281"/>
                  </a:lnTo>
                  <a:lnTo>
                    <a:pt x="7639" y="28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39"/>
            <p:cNvSpPr/>
            <p:nvPr/>
          </p:nvSpPr>
          <p:spPr>
            <a:xfrm>
              <a:off x="7615991" y="3573269"/>
              <a:ext cx="571416" cy="21095"/>
            </a:xfrm>
            <a:custGeom>
              <a:rect b="b" l="l" r="r" t="t"/>
              <a:pathLst>
                <a:path extrusionOk="0" h="282" w="7639">
                  <a:moveTo>
                    <a:pt x="7639" y="1"/>
                  </a:moveTo>
                  <a:lnTo>
                    <a:pt x="0" y="1"/>
                  </a:lnTo>
                  <a:lnTo>
                    <a:pt x="0" y="281"/>
                  </a:lnTo>
                  <a:lnTo>
                    <a:pt x="7639" y="28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39"/>
            <p:cNvSpPr/>
            <p:nvPr/>
          </p:nvSpPr>
          <p:spPr>
            <a:xfrm>
              <a:off x="7901659" y="3640517"/>
              <a:ext cx="285746" cy="21095"/>
            </a:xfrm>
            <a:custGeom>
              <a:rect b="b" l="l" r="r" t="t"/>
              <a:pathLst>
                <a:path extrusionOk="0" h="282" w="3820">
                  <a:moveTo>
                    <a:pt x="3820" y="0"/>
                  </a:moveTo>
                  <a:lnTo>
                    <a:pt x="0" y="0"/>
                  </a:lnTo>
                  <a:lnTo>
                    <a:pt x="0" y="281"/>
                  </a:lnTo>
                  <a:lnTo>
                    <a:pt x="3820" y="28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13" name="Google Shape;7413;p39"/>
          <p:cNvSpPr txBox="1"/>
          <p:nvPr>
            <p:ph idx="4294967295" type="subTitle"/>
          </p:nvPr>
        </p:nvSpPr>
        <p:spPr>
          <a:xfrm>
            <a:off x="955500" y="4582150"/>
            <a:ext cx="4859400" cy="507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300">
                <a:solidFill>
                  <a:schemeClr val="lt1"/>
                </a:solidFill>
              </a:rPr>
              <a:t>We submitted our </a:t>
            </a:r>
            <a:r>
              <a:rPr lang="en" sz="1300">
                <a:solidFill>
                  <a:schemeClr val="lt1"/>
                </a:solidFill>
              </a:rPr>
              <a:t>powerpoint</a:t>
            </a:r>
            <a:r>
              <a:rPr lang="en" sz="1300">
                <a:solidFill>
                  <a:schemeClr val="lt1"/>
                </a:solidFill>
              </a:rPr>
              <a:t> slides prior to this presentation</a:t>
            </a:r>
            <a:endParaRPr sz="13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4" name="Shape 6604"/>
        <p:cNvGrpSpPr/>
        <p:nvPr/>
      </p:nvGrpSpPr>
      <p:grpSpPr>
        <a:xfrm>
          <a:off x="0" y="0"/>
          <a:ext cx="0" cy="0"/>
          <a:chOff x="0" y="0"/>
          <a:chExt cx="0" cy="0"/>
        </a:xfrm>
      </p:grpSpPr>
      <p:sp>
        <p:nvSpPr>
          <p:cNvPr id="6605" name="Google Shape;6605;p26"/>
          <p:cNvSpPr txBox="1"/>
          <p:nvPr>
            <p:ph idx="2" type="subTitle"/>
          </p:nvPr>
        </p:nvSpPr>
        <p:spPr>
          <a:xfrm>
            <a:off x="1042000" y="2813600"/>
            <a:ext cx="3202200" cy="1312800"/>
          </a:xfrm>
          <a:prstGeom prst="rect">
            <a:avLst/>
          </a:prstGeom>
        </p:spPr>
        <p:txBody>
          <a:bodyPr anchorCtr="0" anchor="t" bIns="91425" lIns="91425" spcFirstLastPara="1" rIns="91425" wrap="square" tIns="91425">
            <a:normAutofit lnSpcReduction="20000"/>
          </a:bodyPr>
          <a:lstStyle/>
          <a:p>
            <a:pPr indent="-336550" lvl="0" marL="457200" rtl="0" algn="l">
              <a:spcBef>
                <a:spcPts val="0"/>
              </a:spcBef>
              <a:spcAft>
                <a:spcPts val="0"/>
              </a:spcAft>
              <a:buClr>
                <a:schemeClr val="lt1"/>
              </a:buClr>
              <a:buSzPts val="1700"/>
              <a:buChar char="●"/>
            </a:pPr>
            <a:r>
              <a:rPr lang="en" sz="1100">
                <a:solidFill>
                  <a:schemeClr val="lt1"/>
                </a:solidFill>
              </a:rPr>
              <a:t>Implement a robotic manipulator and mobile robot together </a:t>
            </a:r>
            <a:endParaRPr sz="1100">
              <a:solidFill>
                <a:schemeClr val="lt1"/>
              </a:solidFill>
            </a:endParaRPr>
          </a:p>
          <a:p>
            <a:pPr indent="-336550" lvl="0" marL="457200" rtl="0" algn="l">
              <a:spcBef>
                <a:spcPts val="0"/>
              </a:spcBef>
              <a:spcAft>
                <a:spcPts val="0"/>
              </a:spcAft>
              <a:buClr>
                <a:schemeClr val="lt1"/>
              </a:buClr>
              <a:buSzPts val="1700"/>
              <a:buChar char="●"/>
            </a:pPr>
            <a:r>
              <a:rPr lang="en" sz="1100">
                <a:solidFill>
                  <a:schemeClr val="lt1"/>
                </a:solidFill>
              </a:rPr>
              <a:t>Achieve autonomous navigation </a:t>
            </a:r>
            <a:endParaRPr sz="1100">
              <a:solidFill>
                <a:schemeClr val="lt1"/>
              </a:solidFill>
            </a:endParaRPr>
          </a:p>
          <a:p>
            <a:pPr indent="-336550" lvl="0" marL="457200" rtl="0" algn="l">
              <a:spcBef>
                <a:spcPts val="0"/>
              </a:spcBef>
              <a:spcAft>
                <a:spcPts val="0"/>
              </a:spcAft>
              <a:buClr>
                <a:schemeClr val="lt1"/>
              </a:buClr>
              <a:buSzPts val="1700"/>
              <a:buChar char="●"/>
            </a:pPr>
            <a:r>
              <a:rPr lang="en" sz="1100">
                <a:solidFill>
                  <a:schemeClr val="lt1"/>
                </a:solidFill>
              </a:rPr>
              <a:t>Pick and place system </a:t>
            </a:r>
            <a:endParaRPr sz="1100">
              <a:solidFill>
                <a:schemeClr val="lt1"/>
              </a:solidFill>
            </a:endParaRPr>
          </a:p>
          <a:p>
            <a:pPr indent="0" lvl="0" marL="457200" rtl="0" algn="l">
              <a:spcBef>
                <a:spcPts val="0"/>
              </a:spcBef>
              <a:spcAft>
                <a:spcPts val="0"/>
              </a:spcAft>
              <a:buNone/>
            </a:pPr>
            <a:r>
              <a:t/>
            </a:r>
            <a:endParaRPr>
              <a:solidFill>
                <a:schemeClr val="lt1"/>
              </a:solidFill>
            </a:endParaRPr>
          </a:p>
        </p:txBody>
      </p:sp>
      <p:sp>
        <p:nvSpPr>
          <p:cNvPr id="6606" name="Google Shape;6606;p26"/>
          <p:cNvSpPr txBox="1"/>
          <p:nvPr>
            <p:ph type="title"/>
          </p:nvPr>
        </p:nvSpPr>
        <p:spPr>
          <a:xfrm>
            <a:off x="714675" y="445025"/>
            <a:ext cx="7714800" cy="578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4375"/>
              <a:buFont typeface="Arial"/>
              <a:buNone/>
            </a:pPr>
            <a:r>
              <a:rPr lang="en" sz="3200"/>
              <a:t>Objectives &amp; Overview</a:t>
            </a:r>
            <a:endParaRPr sz="3200"/>
          </a:p>
        </p:txBody>
      </p:sp>
      <p:sp>
        <p:nvSpPr>
          <p:cNvPr id="6607" name="Google Shape;6607;p26"/>
          <p:cNvSpPr txBox="1"/>
          <p:nvPr>
            <p:ph idx="1" type="subTitle"/>
          </p:nvPr>
        </p:nvSpPr>
        <p:spPr>
          <a:xfrm>
            <a:off x="1243895" y="2539104"/>
            <a:ext cx="3000300" cy="350700"/>
          </a:xfrm>
          <a:prstGeom prst="rect">
            <a:avLst/>
          </a:prstGeom>
        </p:spPr>
        <p:txBody>
          <a:bodyPr anchorCtr="0" anchor="b" bIns="91425" lIns="91425" spcFirstLastPara="1" rIns="91425" wrap="square" tIns="91425">
            <a:normAutofit fontScale="62500"/>
          </a:bodyPr>
          <a:lstStyle/>
          <a:p>
            <a:pPr indent="0" lvl="0" marL="0" rtl="0" algn="l">
              <a:spcBef>
                <a:spcPts val="0"/>
              </a:spcBef>
              <a:spcAft>
                <a:spcPts val="0"/>
              </a:spcAft>
              <a:buClr>
                <a:schemeClr val="dk1"/>
              </a:buClr>
              <a:buSzPct val="64705"/>
              <a:buFont typeface="Arial"/>
              <a:buNone/>
            </a:pPr>
            <a:r>
              <a:rPr lang="en"/>
              <a:t>Our aim</a:t>
            </a:r>
            <a:endParaRPr/>
          </a:p>
        </p:txBody>
      </p:sp>
      <p:sp>
        <p:nvSpPr>
          <p:cNvPr id="6608" name="Google Shape;6608;p26"/>
          <p:cNvSpPr txBox="1"/>
          <p:nvPr>
            <p:ph idx="3" type="subTitle"/>
          </p:nvPr>
        </p:nvSpPr>
        <p:spPr>
          <a:xfrm>
            <a:off x="4910445" y="2539104"/>
            <a:ext cx="3000300" cy="350700"/>
          </a:xfrm>
          <a:prstGeom prst="rect">
            <a:avLst/>
          </a:prstGeom>
        </p:spPr>
        <p:txBody>
          <a:bodyPr anchorCtr="0" anchor="b" bIns="91425" lIns="91425" spcFirstLastPara="1" rIns="91425" wrap="square" tIns="91425">
            <a:normAutofit fontScale="62500"/>
          </a:bodyPr>
          <a:lstStyle/>
          <a:p>
            <a:pPr indent="0" lvl="0" marL="0" rtl="0" algn="l">
              <a:spcBef>
                <a:spcPts val="0"/>
              </a:spcBef>
              <a:spcAft>
                <a:spcPts val="0"/>
              </a:spcAft>
              <a:buClr>
                <a:schemeClr val="dk1"/>
              </a:buClr>
              <a:buSzPct val="64705"/>
              <a:buFont typeface="Arial"/>
              <a:buNone/>
            </a:pPr>
            <a:r>
              <a:rPr lang="en"/>
              <a:t>The goal</a:t>
            </a:r>
            <a:endParaRPr/>
          </a:p>
        </p:txBody>
      </p:sp>
      <p:sp>
        <p:nvSpPr>
          <p:cNvPr id="6609" name="Google Shape;6609;p26"/>
          <p:cNvSpPr txBox="1"/>
          <p:nvPr>
            <p:ph idx="4" type="subTitle"/>
          </p:nvPr>
        </p:nvSpPr>
        <p:spPr>
          <a:xfrm>
            <a:off x="4781375" y="2813600"/>
            <a:ext cx="3202200" cy="1312800"/>
          </a:xfrm>
          <a:prstGeom prst="rect">
            <a:avLst/>
          </a:prstGeom>
        </p:spPr>
        <p:txBody>
          <a:bodyPr anchorCtr="0" anchor="t" bIns="91425" lIns="91425" spcFirstLastPara="1" rIns="91425" wrap="square" tIns="91425">
            <a:normAutofit fontScale="85000"/>
          </a:bodyPr>
          <a:lstStyle/>
          <a:p>
            <a:pPr indent="-325755" lvl="0" marL="457200" rtl="0" algn="l">
              <a:spcBef>
                <a:spcPts val="0"/>
              </a:spcBef>
              <a:spcAft>
                <a:spcPts val="0"/>
              </a:spcAft>
              <a:buClr>
                <a:schemeClr val="lt1"/>
              </a:buClr>
              <a:buSzPct val="150000"/>
              <a:buChar char="●"/>
            </a:pPr>
            <a:r>
              <a:rPr lang="en">
                <a:solidFill>
                  <a:schemeClr val="lt1"/>
                </a:solidFill>
              </a:rPr>
              <a:t>Apply machine vision and machine learning to an integrated robotic system</a:t>
            </a:r>
            <a:endParaRPr>
              <a:solidFill>
                <a:schemeClr val="lt1"/>
              </a:solidFill>
            </a:endParaRPr>
          </a:p>
          <a:p>
            <a:pPr indent="-325755" lvl="0" marL="457200" rtl="0" algn="l">
              <a:spcBef>
                <a:spcPts val="0"/>
              </a:spcBef>
              <a:spcAft>
                <a:spcPts val="0"/>
              </a:spcAft>
              <a:buClr>
                <a:schemeClr val="lt1"/>
              </a:buClr>
              <a:buSzPct val="150000"/>
              <a:buChar char="●"/>
            </a:pPr>
            <a:r>
              <a:rPr lang="en">
                <a:solidFill>
                  <a:schemeClr val="lt1"/>
                </a:solidFill>
              </a:rPr>
              <a:t>Train the model with a predefined dataset</a:t>
            </a:r>
            <a:endParaRPr>
              <a:solidFill>
                <a:schemeClr val="lt1"/>
              </a:solidFill>
            </a:endParaRPr>
          </a:p>
          <a:p>
            <a:pPr indent="-325755" lvl="0" marL="457200" rtl="0" algn="l">
              <a:spcBef>
                <a:spcPts val="0"/>
              </a:spcBef>
              <a:spcAft>
                <a:spcPts val="0"/>
              </a:spcAft>
              <a:buClr>
                <a:schemeClr val="lt1"/>
              </a:buClr>
              <a:buSzPct val="150000"/>
              <a:buChar char="●"/>
            </a:pPr>
            <a:r>
              <a:rPr lang="en">
                <a:solidFill>
                  <a:schemeClr val="lt1"/>
                </a:solidFill>
              </a:rPr>
              <a:t>Deploy the system in </a:t>
            </a:r>
            <a:r>
              <a:rPr lang="en">
                <a:solidFill>
                  <a:schemeClr val="lt1"/>
                </a:solidFill>
              </a:rPr>
              <a:t>a physical environment</a:t>
            </a:r>
            <a:endParaRPr>
              <a:solidFill>
                <a:schemeClr val="lt1"/>
              </a:solidFill>
            </a:endParaRPr>
          </a:p>
        </p:txBody>
      </p:sp>
      <p:sp>
        <p:nvSpPr>
          <p:cNvPr id="6610" name="Google Shape;6610;p26"/>
          <p:cNvSpPr/>
          <p:nvPr/>
        </p:nvSpPr>
        <p:spPr>
          <a:xfrm>
            <a:off x="1320195" y="1557025"/>
            <a:ext cx="736500" cy="736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26"/>
          <p:cNvSpPr/>
          <p:nvPr/>
        </p:nvSpPr>
        <p:spPr>
          <a:xfrm>
            <a:off x="4986645" y="1557025"/>
            <a:ext cx="736500" cy="736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6612" name="Google Shape;6612;p26"/>
          <p:cNvGrpSpPr/>
          <p:nvPr/>
        </p:nvGrpSpPr>
        <p:grpSpPr>
          <a:xfrm>
            <a:off x="5189076" y="1701077"/>
            <a:ext cx="331622" cy="429655"/>
            <a:chOff x="1786925" y="238125"/>
            <a:chExt cx="4034325" cy="5226950"/>
          </a:xfrm>
        </p:grpSpPr>
        <p:sp>
          <p:nvSpPr>
            <p:cNvPr id="6613" name="Google Shape;6613;p26"/>
            <p:cNvSpPr/>
            <p:nvPr/>
          </p:nvSpPr>
          <p:spPr>
            <a:xfrm>
              <a:off x="5139450" y="3590625"/>
              <a:ext cx="681800" cy="1192675"/>
            </a:xfrm>
            <a:custGeom>
              <a:rect b="b" l="l" r="r" t="t"/>
              <a:pathLst>
                <a:path extrusionOk="0" h="47707" w="27272">
                  <a:moveTo>
                    <a:pt x="0" y="0"/>
                  </a:moveTo>
                  <a:lnTo>
                    <a:pt x="0" y="13636"/>
                  </a:lnTo>
                  <a:cubicBezTo>
                    <a:pt x="3746" y="13636"/>
                    <a:pt x="6800" y="16690"/>
                    <a:pt x="6800" y="20435"/>
                  </a:cubicBezTo>
                  <a:lnTo>
                    <a:pt x="6800" y="29526"/>
                  </a:lnTo>
                  <a:lnTo>
                    <a:pt x="0" y="29526"/>
                  </a:lnTo>
                  <a:lnTo>
                    <a:pt x="0" y="47706"/>
                  </a:lnTo>
                  <a:lnTo>
                    <a:pt x="27271" y="47706"/>
                  </a:lnTo>
                  <a:lnTo>
                    <a:pt x="27271" y="29526"/>
                  </a:lnTo>
                  <a:lnTo>
                    <a:pt x="20435" y="29526"/>
                  </a:lnTo>
                  <a:lnTo>
                    <a:pt x="20435" y="20435"/>
                  </a:lnTo>
                  <a:cubicBezTo>
                    <a:pt x="20435" y="11563"/>
                    <a:pt x="14727" y="3964"/>
                    <a:pt x="6800" y="1164"/>
                  </a:cubicBezTo>
                  <a:cubicBezTo>
                    <a:pt x="4691" y="400"/>
                    <a:pt x="2364" y="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26"/>
            <p:cNvSpPr/>
            <p:nvPr/>
          </p:nvSpPr>
          <p:spPr>
            <a:xfrm>
              <a:off x="4457675" y="2510700"/>
              <a:ext cx="851775" cy="2272600"/>
            </a:xfrm>
            <a:custGeom>
              <a:rect b="b" l="l" r="r" t="t"/>
              <a:pathLst>
                <a:path extrusionOk="0" h="90904" w="34071">
                  <a:moveTo>
                    <a:pt x="20435" y="0"/>
                  </a:moveTo>
                  <a:lnTo>
                    <a:pt x="20435" y="44361"/>
                  </a:lnTo>
                  <a:cubicBezTo>
                    <a:pt x="12509" y="47161"/>
                    <a:pt x="6800" y="54760"/>
                    <a:pt x="6800" y="63632"/>
                  </a:cubicBezTo>
                  <a:lnTo>
                    <a:pt x="6800" y="72723"/>
                  </a:lnTo>
                  <a:lnTo>
                    <a:pt x="0" y="72723"/>
                  </a:lnTo>
                  <a:lnTo>
                    <a:pt x="0" y="90903"/>
                  </a:lnTo>
                  <a:lnTo>
                    <a:pt x="27271" y="90903"/>
                  </a:lnTo>
                  <a:lnTo>
                    <a:pt x="27271" y="72723"/>
                  </a:lnTo>
                  <a:lnTo>
                    <a:pt x="20435" y="72723"/>
                  </a:lnTo>
                  <a:lnTo>
                    <a:pt x="20435" y="63632"/>
                  </a:lnTo>
                  <a:cubicBezTo>
                    <a:pt x="20435" y="59887"/>
                    <a:pt x="23490" y="56833"/>
                    <a:pt x="27271" y="56833"/>
                  </a:cubicBezTo>
                  <a:lnTo>
                    <a:pt x="27271" y="43197"/>
                  </a:lnTo>
                  <a:cubicBezTo>
                    <a:pt x="29635" y="43197"/>
                    <a:pt x="31962" y="43597"/>
                    <a:pt x="34071" y="44361"/>
                  </a:cubicBezTo>
                  <a:lnTo>
                    <a:pt x="340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26"/>
            <p:cNvSpPr/>
            <p:nvPr/>
          </p:nvSpPr>
          <p:spPr>
            <a:xfrm>
              <a:off x="4798550" y="2169800"/>
              <a:ext cx="681800" cy="340925"/>
            </a:xfrm>
            <a:custGeom>
              <a:rect b="b" l="l" r="r" t="t"/>
              <a:pathLst>
                <a:path extrusionOk="0" h="13637" w="27272">
                  <a:moveTo>
                    <a:pt x="1" y="1"/>
                  </a:moveTo>
                  <a:lnTo>
                    <a:pt x="1" y="13636"/>
                  </a:lnTo>
                  <a:lnTo>
                    <a:pt x="27272" y="13636"/>
                  </a:lnTo>
                  <a:lnTo>
                    <a:pt x="2727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26"/>
            <p:cNvSpPr/>
            <p:nvPr/>
          </p:nvSpPr>
          <p:spPr>
            <a:xfrm>
              <a:off x="4571300" y="238125"/>
              <a:ext cx="1136325" cy="1931700"/>
            </a:xfrm>
            <a:custGeom>
              <a:rect b="b" l="l" r="r" t="t"/>
              <a:pathLst>
                <a:path extrusionOk="0" h="77268" w="45453">
                  <a:moveTo>
                    <a:pt x="22726" y="0"/>
                  </a:moveTo>
                  <a:lnTo>
                    <a:pt x="22726" y="54542"/>
                  </a:lnTo>
                  <a:lnTo>
                    <a:pt x="1" y="54542"/>
                  </a:lnTo>
                  <a:lnTo>
                    <a:pt x="9091" y="77268"/>
                  </a:lnTo>
                  <a:lnTo>
                    <a:pt x="36362" y="77268"/>
                  </a:lnTo>
                  <a:lnTo>
                    <a:pt x="45452" y="54542"/>
                  </a:lnTo>
                  <a:lnTo>
                    <a:pt x="45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26"/>
            <p:cNvSpPr/>
            <p:nvPr/>
          </p:nvSpPr>
          <p:spPr>
            <a:xfrm>
              <a:off x="4571300" y="238125"/>
              <a:ext cx="568175" cy="1363550"/>
            </a:xfrm>
            <a:custGeom>
              <a:rect b="b" l="l" r="r" t="t"/>
              <a:pathLst>
                <a:path extrusionOk="0" h="54542" w="22727">
                  <a:moveTo>
                    <a:pt x="1" y="0"/>
                  </a:moveTo>
                  <a:lnTo>
                    <a:pt x="1" y="54542"/>
                  </a:lnTo>
                  <a:lnTo>
                    <a:pt x="22726" y="54542"/>
                  </a:lnTo>
                  <a:lnTo>
                    <a:pt x="227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26"/>
            <p:cNvSpPr/>
            <p:nvPr/>
          </p:nvSpPr>
          <p:spPr>
            <a:xfrm>
              <a:off x="3036850" y="579000"/>
              <a:ext cx="1534475" cy="1022675"/>
            </a:xfrm>
            <a:custGeom>
              <a:rect b="b" l="l" r="r" t="t"/>
              <a:pathLst>
                <a:path extrusionOk="0" h="40907" w="61379">
                  <a:moveTo>
                    <a:pt x="1" y="0"/>
                  </a:moveTo>
                  <a:lnTo>
                    <a:pt x="1" y="40907"/>
                  </a:lnTo>
                  <a:lnTo>
                    <a:pt x="61379" y="40907"/>
                  </a:lnTo>
                  <a:lnTo>
                    <a:pt x="6137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26"/>
            <p:cNvSpPr/>
            <p:nvPr/>
          </p:nvSpPr>
          <p:spPr>
            <a:xfrm>
              <a:off x="3036850" y="1601650"/>
              <a:ext cx="909075" cy="3522525"/>
            </a:xfrm>
            <a:custGeom>
              <a:rect b="b" l="l" r="r" t="t"/>
              <a:pathLst>
                <a:path extrusionOk="0" h="140901" w="36363">
                  <a:moveTo>
                    <a:pt x="1" y="1"/>
                  </a:moveTo>
                  <a:lnTo>
                    <a:pt x="1" y="140901"/>
                  </a:lnTo>
                  <a:lnTo>
                    <a:pt x="36362" y="140901"/>
                  </a:lnTo>
                  <a:lnTo>
                    <a:pt x="363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26"/>
            <p:cNvSpPr/>
            <p:nvPr/>
          </p:nvSpPr>
          <p:spPr>
            <a:xfrm>
              <a:off x="2127825" y="1601650"/>
              <a:ext cx="909050" cy="3522525"/>
            </a:xfrm>
            <a:custGeom>
              <a:rect b="b" l="l" r="r" t="t"/>
              <a:pathLst>
                <a:path extrusionOk="0" h="140901" w="36362">
                  <a:moveTo>
                    <a:pt x="36362" y="1"/>
                  </a:moveTo>
                  <a:lnTo>
                    <a:pt x="0" y="36362"/>
                  </a:lnTo>
                  <a:lnTo>
                    <a:pt x="0" y="140901"/>
                  </a:lnTo>
                  <a:lnTo>
                    <a:pt x="36362" y="140901"/>
                  </a:lnTo>
                  <a:lnTo>
                    <a:pt x="363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26"/>
            <p:cNvSpPr/>
            <p:nvPr/>
          </p:nvSpPr>
          <p:spPr>
            <a:xfrm>
              <a:off x="1786925" y="5124150"/>
              <a:ext cx="1249950" cy="340925"/>
            </a:xfrm>
            <a:custGeom>
              <a:rect b="b" l="l" r="r" t="t"/>
              <a:pathLst>
                <a:path extrusionOk="0" h="13637" w="49998">
                  <a:moveTo>
                    <a:pt x="1" y="1"/>
                  </a:moveTo>
                  <a:lnTo>
                    <a:pt x="1" y="13636"/>
                  </a:lnTo>
                  <a:lnTo>
                    <a:pt x="49998" y="13636"/>
                  </a:lnTo>
                  <a:lnTo>
                    <a:pt x="4999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26"/>
            <p:cNvSpPr/>
            <p:nvPr/>
          </p:nvSpPr>
          <p:spPr>
            <a:xfrm>
              <a:off x="3036850" y="5124150"/>
              <a:ext cx="1249950" cy="340925"/>
            </a:xfrm>
            <a:custGeom>
              <a:rect b="b" l="l" r="r" t="t"/>
              <a:pathLst>
                <a:path extrusionOk="0" h="13637" w="49998">
                  <a:moveTo>
                    <a:pt x="1" y="1"/>
                  </a:moveTo>
                  <a:lnTo>
                    <a:pt x="1" y="13636"/>
                  </a:lnTo>
                  <a:lnTo>
                    <a:pt x="49997" y="13636"/>
                  </a:lnTo>
                  <a:lnTo>
                    <a:pt x="499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3" name="Google Shape;6623;p26"/>
          <p:cNvGrpSpPr/>
          <p:nvPr/>
        </p:nvGrpSpPr>
        <p:grpSpPr>
          <a:xfrm>
            <a:off x="1500079" y="1704209"/>
            <a:ext cx="382953" cy="429655"/>
            <a:chOff x="1475150" y="238125"/>
            <a:chExt cx="4658800" cy="5226950"/>
          </a:xfrm>
        </p:grpSpPr>
        <p:sp>
          <p:nvSpPr>
            <p:cNvPr id="6624" name="Google Shape;6624;p26"/>
            <p:cNvSpPr/>
            <p:nvPr/>
          </p:nvSpPr>
          <p:spPr>
            <a:xfrm>
              <a:off x="1816025" y="4101500"/>
              <a:ext cx="340925" cy="625425"/>
            </a:xfrm>
            <a:custGeom>
              <a:rect b="b" l="l" r="r" t="t"/>
              <a:pathLst>
                <a:path extrusionOk="0" h="25017" w="13637">
                  <a:moveTo>
                    <a:pt x="1" y="0"/>
                  </a:moveTo>
                  <a:lnTo>
                    <a:pt x="1" y="25017"/>
                  </a:lnTo>
                  <a:cubicBezTo>
                    <a:pt x="1" y="21235"/>
                    <a:pt x="3019" y="18181"/>
                    <a:pt x="6800" y="18181"/>
                  </a:cubicBezTo>
                  <a:cubicBezTo>
                    <a:pt x="10582" y="18181"/>
                    <a:pt x="13636" y="21235"/>
                    <a:pt x="13636" y="25017"/>
                  </a:cubicBezTo>
                  <a:lnTo>
                    <a:pt x="13636" y="13636"/>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26"/>
            <p:cNvSpPr/>
            <p:nvPr/>
          </p:nvSpPr>
          <p:spPr>
            <a:xfrm>
              <a:off x="1816025" y="3363375"/>
              <a:ext cx="340925" cy="397250"/>
            </a:xfrm>
            <a:custGeom>
              <a:rect b="b" l="l" r="r" t="t"/>
              <a:pathLst>
                <a:path extrusionOk="0" h="15890" w="13637">
                  <a:moveTo>
                    <a:pt x="1" y="0"/>
                  </a:moveTo>
                  <a:lnTo>
                    <a:pt x="1" y="15890"/>
                  </a:lnTo>
                  <a:lnTo>
                    <a:pt x="13636" y="15890"/>
                  </a:lnTo>
                  <a:lnTo>
                    <a:pt x="13636" y="0"/>
                  </a:lnTo>
                  <a:cubicBezTo>
                    <a:pt x="13636" y="3745"/>
                    <a:pt x="10582" y="6800"/>
                    <a:pt x="6800" y="6800"/>
                  </a:cubicBezTo>
                  <a:cubicBezTo>
                    <a:pt x="3019" y="6800"/>
                    <a:pt x="1" y="3745"/>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26"/>
            <p:cNvSpPr/>
            <p:nvPr/>
          </p:nvSpPr>
          <p:spPr>
            <a:xfrm>
              <a:off x="1816025" y="2681600"/>
              <a:ext cx="340925" cy="681800"/>
            </a:xfrm>
            <a:custGeom>
              <a:rect b="b" l="l" r="r" t="t"/>
              <a:pathLst>
                <a:path extrusionOk="0" h="27272" w="13637">
                  <a:moveTo>
                    <a:pt x="1" y="0"/>
                  </a:moveTo>
                  <a:lnTo>
                    <a:pt x="1" y="27271"/>
                  </a:lnTo>
                  <a:cubicBezTo>
                    <a:pt x="1" y="23489"/>
                    <a:pt x="3019" y="20435"/>
                    <a:pt x="6800" y="20435"/>
                  </a:cubicBezTo>
                  <a:cubicBezTo>
                    <a:pt x="10582" y="20435"/>
                    <a:pt x="13636" y="23489"/>
                    <a:pt x="13636" y="27271"/>
                  </a:cubicBezTo>
                  <a:lnTo>
                    <a:pt x="13636" y="0"/>
                  </a:lnTo>
                  <a:cubicBezTo>
                    <a:pt x="13636" y="3745"/>
                    <a:pt x="10582" y="6800"/>
                    <a:pt x="6800" y="6800"/>
                  </a:cubicBezTo>
                  <a:cubicBezTo>
                    <a:pt x="3019" y="6800"/>
                    <a:pt x="1" y="3745"/>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26"/>
            <p:cNvSpPr/>
            <p:nvPr/>
          </p:nvSpPr>
          <p:spPr>
            <a:xfrm>
              <a:off x="1475150" y="4726900"/>
              <a:ext cx="1818075" cy="738175"/>
            </a:xfrm>
            <a:custGeom>
              <a:rect b="b" l="l" r="r" t="t"/>
              <a:pathLst>
                <a:path extrusionOk="0" h="29527" w="72723">
                  <a:moveTo>
                    <a:pt x="13636" y="1"/>
                  </a:moveTo>
                  <a:lnTo>
                    <a:pt x="13636" y="15891"/>
                  </a:lnTo>
                  <a:lnTo>
                    <a:pt x="0" y="15891"/>
                  </a:lnTo>
                  <a:lnTo>
                    <a:pt x="0" y="29526"/>
                  </a:lnTo>
                  <a:lnTo>
                    <a:pt x="72723" y="29526"/>
                  </a:lnTo>
                  <a:lnTo>
                    <a:pt x="72723" y="15891"/>
                  </a:lnTo>
                  <a:lnTo>
                    <a:pt x="27271" y="15891"/>
                  </a:lnTo>
                  <a:lnTo>
                    <a:pt x="27271" y="1"/>
                  </a:lnTo>
                  <a:cubicBezTo>
                    <a:pt x="27271" y="3746"/>
                    <a:pt x="24217" y="6801"/>
                    <a:pt x="20435" y="6801"/>
                  </a:cubicBezTo>
                  <a:cubicBezTo>
                    <a:pt x="16654" y="6801"/>
                    <a:pt x="13636" y="3746"/>
                    <a:pt x="1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26"/>
            <p:cNvSpPr/>
            <p:nvPr/>
          </p:nvSpPr>
          <p:spPr>
            <a:xfrm>
              <a:off x="1816025" y="919875"/>
              <a:ext cx="1477200" cy="1761750"/>
            </a:xfrm>
            <a:custGeom>
              <a:rect b="b" l="l" r="r" t="t"/>
              <a:pathLst>
                <a:path extrusionOk="0" h="70470" w="59088">
                  <a:moveTo>
                    <a:pt x="13636" y="1"/>
                  </a:moveTo>
                  <a:lnTo>
                    <a:pt x="1" y="13636"/>
                  </a:lnTo>
                  <a:lnTo>
                    <a:pt x="1" y="70469"/>
                  </a:lnTo>
                  <a:cubicBezTo>
                    <a:pt x="1" y="66688"/>
                    <a:pt x="3019" y="63633"/>
                    <a:pt x="6800" y="63633"/>
                  </a:cubicBezTo>
                  <a:cubicBezTo>
                    <a:pt x="10582" y="63633"/>
                    <a:pt x="13636" y="66688"/>
                    <a:pt x="13636" y="70469"/>
                  </a:cubicBezTo>
                  <a:lnTo>
                    <a:pt x="13636" y="40907"/>
                  </a:lnTo>
                  <a:lnTo>
                    <a:pt x="59088" y="40907"/>
                  </a:lnTo>
                  <a:lnTo>
                    <a:pt x="59088" y="27272"/>
                  </a:lnTo>
                  <a:cubicBezTo>
                    <a:pt x="55306" y="27272"/>
                    <a:pt x="52252" y="24218"/>
                    <a:pt x="52252" y="20472"/>
                  </a:cubicBezTo>
                  <a:cubicBezTo>
                    <a:pt x="52252" y="16691"/>
                    <a:pt x="55306" y="13636"/>
                    <a:pt x="59088" y="13636"/>
                  </a:cubicBezTo>
                  <a:lnTo>
                    <a:pt x="590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26"/>
            <p:cNvSpPr/>
            <p:nvPr/>
          </p:nvSpPr>
          <p:spPr>
            <a:xfrm>
              <a:off x="4429500" y="3363375"/>
              <a:ext cx="340900" cy="397250"/>
            </a:xfrm>
            <a:custGeom>
              <a:rect b="b" l="l" r="r" t="t"/>
              <a:pathLst>
                <a:path extrusionOk="0" h="15890" w="13636">
                  <a:moveTo>
                    <a:pt x="0" y="0"/>
                  </a:moveTo>
                  <a:lnTo>
                    <a:pt x="0" y="15890"/>
                  </a:lnTo>
                  <a:lnTo>
                    <a:pt x="13636" y="15890"/>
                  </a:lnTo>
                  <a:lnTo>
                    <a:pt x="13636" y="0"/>
                  </a:lnTo>
                  <a:cubicBezTo>
                    <a:pt x="13636" y="3745"/>
                    <a:pt x="10581" y="6800"/>
                    <a:pt x="6800" y="6800"/>
                  </a:cubicBezTo>
                  <a:cubicBezTo>
                    <a:pt x="3018" y="6800"/>
                    <a:pt x="0" y="3745"/>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26"/>
            <p:cNvSpPr/>
            <p:nvPr/>
          </p:nvSpPr>
          <p:spPr>
            <a:xfrm>
              <a:off x="4429500" y="2681600"/>
              <a:ext cx="340900" cy="681800"/>
            </a:xfrm>
            <a:custGeom>
              <a:rect b="b" l="l" r="r" t="t"/>
              <a:pathLst>
                <a:path extrusionOk="0" h="27272" w="13636">
                  <a:moveTo>
                    <a:pt x="0" y="0"/>
                  </a:moveTo>
                  <a:lnTo>
                    <a:pt x="0" y="27271"/>
                  </a:lnTo>
                  <a:cubicBezTo>
                    <a:pt x="0" y="23489"/>
                    <a:pt x="3018" y="20435"/>
                    <a:pt x="6800" y="20435"/>
                  </a:cubicBezTo>
                  <a:cubicBezTo>
                    <a:pt x="10581" y="20435"/>
                    <a:pt x="13636" y="23489"/>
                    <a:pt x="13636" y="27271"/>
                  </a:cubicBezTo>
                  <a:lnTo>
                    <a:pt x="13636" y="0"/>
                  </a:lnTo>
                  <a:cubicBezTo>
                    <a:pt x="13636" y="3745"/>
                    <a:pt x="10581" y="6800"/>
                    <a:pt x="6800" y="6800"/>
                  </a:cubicBezTo>
                  <a:cubicBezTo>
                    <a:pt x="3018" y="6800"/>
                    <a:pt x="0" y="3745"/>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26"/>
            <p:cNvSpPr/>
            <p:nvPr/>
          </p:nvSpPr>
          <p:spPr>
            <a:xfrm>
              <a:off x="3293200" y="4726900"/>
              <a:ext cx="1818100" cy="738175"/>
            </a:xfrm>
            <a:custGeom>
              <a:rect b="b" l="l" r="r" t="t"/>
              <a:pathLst>
                <a:path extrusionOk="0" h="29527" w="72724">
                  <a:moveTo>
                    <a:pt x="45452" y="1"/>
                  </a:moveTo>
                  <a:lnTo>
                    <a:pt x="45452" y="15891"/>
                  </a:lnTo>
                  <a:lnTo>
                    <a:pt x="1" y="15891"/>
                  </a:lnTo>
                  <a:lnTo>
                    <a:pt x="1" y="29526"/>
                  </a:lnTo>
                  <a:lnTo>
                    <a:pt x="72723" y="29526"/>
                  </a:lnTo>
                  <a:lnTo>
                    <a:pt x="72723" y="15891"/>
                  </a:lnTo>
                  <a:lnTo>
                    <a:pt x="59088" y="15891"/>
                  </a:lnTo>
                  <a:lnTo>
                    <a:pt x="59088" y="1"/>
                  </a:lnTo>
                  <a:cubicBezTo>
                    <a:pt x="59088" y="3746"/>
                    <a:pt x="56033" y="6801"/>
                    <a:pt x="52252" y="6801"/>
                  </a:cubicBezTo>
                  <a:cubicBezTo>
                    <a:pt x="48470" y="6801"/>
                    <a:pt x="45452" y="3746"/>
                    <a:pt x="454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26"/>
            <p:cNvSpPr/>
            <p:nvPr/>
          </p:nvSpPr>
          <p:spPr>
            <a:xfrm>
              <a:off x="4429500" y="4101500"/>
              <a:ext cx="340900" cy="625425"/>
            </a:xfrm>
            <a:custGeom>
              <a:rect b="b" l="l" r="r" t="t"/>
              <a:pathLst>
                <a:path extrusionOk="0" h="25017" w="13636">
                  <a:moveTo>
                    <a:pt x="13636" y="0"/>
                  </a:moveTo>
                  <a:lnTo>
                    <a:pt x="0" y="13636"/>
                  </a:lnTo>
                  <a:lnTo>
                    <a:pt x="0" y="25017"/>
                  </a:lnTo>
                  <a:cubicBezTo>
                    <a:pt x="0" y="21235"/>
                    <a:pt x="3018" y="18181"/>
                    <a:pt x="6800" y="18181"/>
                  </a:cubicBezTo>
                  <a:cubicBezTo>
                    <a:pt x="10581" y="18181"/>
                    <a:pt x="13636" y="21235"/>
                    <a:pt x="13636" y="25017"/>
                  </a:cubicBezTo>
                  <a:lnTo>
                    <a:pt x="136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26"/>
            <p:cNvSpPr/>
            <p:nvPr/>
          </p:nvSpPr>
          <p:spPr>
            <a:xfrm>
              <a:off x="3293200" y="919875"/>
              <a:ext cx="1477200" cy="1761750"/>
            </a:xfrm>
            <a:custGeom>
              <a:rect b="b" l="l" r="r" t="t"/>
              <a:pathLst>
                <a:path extrusionOk="0" h="70470" w="59088">
                  <a:moveTo>
                    <a:pt x="1" y="1"/>
                  </a:moveTo>
                  <a:lnTo>
                    <a:pt x="1" y="13636"/>
                  </a:lnTo>
                  <a:cubicBezTo>
                    <a:pt x="3746" y="13636"/>
                    <a:pt x="6800" y="16691"/>
                    <a:pt x="6800" y="20472"/>
                  </a:cubicBezTo>
                  <a:cubicBezTo>
                    <a:pt x="6800" y="24218"/>
                    <a:pt x="3746" y="27272"/>
                    <a:pt x="1" y="27272"/>
                  </a:cubicBezTo>
                  <a:lnTo>
                    <a:pt x="1" y="40907"/>
                  </a:lnTo>
                  <a:lnTo>
                    <a:pt x="45452" y="40907"/>
                  </a:lnTo>
                  <a:lnTo>
                    <a:pt x="45452" y="70469"/>
                  </a:lnTo>
                  <a:cubicBezTo>
                    <a:pt x="45452" y="66688"/>
                    <a:pt x="48470" y="63633"/>
                    <a:pt x="52252" y="63633"/>
                  </a:cubicBezTo>
                  <a:cubicBezTo>
                    <a:pt x="56033" y="63633"/>
                    <a:pt x="59088" y="66688"/>
                    <a:pt x="59088" y="70469"/>
                  </a:cubicBezTo>
                  <a:lnTo>
                    <a:pt x="59088" y="13636"/>
                  </a:lnTo>
                  <a:lnTo>
                    <a:pt x="454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26"/>
            <p:cNvSpPr/>
            <p:nvPr/>
          </p:nvSpPr>
          <p:spPr>
            <a:xfrm>
              <a:off x="3463200" y="238125"/>
              <a:ext cx="2670750" cy="2954375"/>
            </a:xfrm>
            <a:custGeom>
              <a:rect b="b" l="l" r="r" t="t"/>
              <a:pathLst>
                <a:path extrusionOk="0" h="118175" w="106830">
                  <a:moveTo>
                    <a:pt x="0" y="0"/>
                  </a:moveTo>
                  <a:lnTo>
                    <a:pt x="0" y="13635"/>
                  </a:lnTo>
                  <a:lnTo>
                    <a:pt x="65923" y="13635"/>
                  </a:lnTo>
                  <a:cubicBezTo>
                    <a:pt x="80977" y="13635"/>
                    <a:pt x="93194" y="25853"/>
                    <a:pt x="93194" y="40906"/>
                  </a:cubicBezTo>
                  <a:lnTo>
                    <a:pt x="93194" y="90903"/>
                  </a:lnTo>
                  <a:cubicBezTo>
                    <a:pt x="93194" y="98430"/>
                    <a:pt x="87085" y="104539"/>
                    <a:pt x="79559" y="104539"/>
                  </a:cubicBezTo>
                  <a:lnTo>
                    <a:pt x="79559" y="118174"/>
                  </a:lnTo>
                  <a:cubicBezTo>
                    <a:pt x="94612" y="118174"/>
                    <a:pt x="106830" y="105957"/>
                    <a:pt x="106830" y="90903"/>
                  </a:cubicBezTo>
                  <a:lnTo>
                    <a:pt x="106830" y="40906"/>
                  </a:lnTo>
                  <a:cubicBezTo>
                    <a:pt x="106830" y="18326"/>
                    <a:pt x="88504" y="0"/>
                    <a:pt x="6592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26"/>
            <p:cNvSpPr/>
            <p:nvPr/>
          </p:nvSpPr>
          <p:spPr>
            <a:xfrm>
              <a:off x="4770375" y="3192475"/>
              <a:ext cx="681800" cy="340900"/>
            </a:xfrm>
            <a:custGeom>
              <a:rect b="b" l="l" r="r" t="t"/>
              <a:pathLst>
                <a:path extrusionOk="0" h="13636" w="27272">
                  <a:moveTo>
                    <a:pt x="1" y="0"/>
                  </a:moveTo>
                  <a:lnTo>
                    <a:pt x="1" y="13636"/>
                  </a:lnTo>
                  <a:lnTo>
                    <a:pt x="27272" y="13636"/>
                  </a:lnTo>
                  <a:lnTo>
                    <a:pt x="2727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26"/>
            <p:cNvSpPr/>
            <p:nvPr/>
          </p:nvSpPr>
          <p:spPr>
            <a:xfrm>
              <a:off x="4770375" y="2510700"/>
              <a:ext cx="681800" cy="681800"/>
            </a:xfrm>
            <a:custGeom>
              <a:rect b="b" l="l" r="r" t="t"/>
              <a:pathLst>
                <a:path extrusionOk="0" h="27272" w="27272">
                  <a:moveTo>
                    <a:pt x="1" y="0"/>
                  </a:moveTo>
                  <a:lnTo>
                    <a:pt x="1" y="27271"/>
                  </a:lnTo>
                  <a:lnTo>
                    <a:pt x="27272" y="27271"/>
                  </a:lnTo>
                  <a:lnTo>
                    <a:pt x="2727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26"/>
            <p:cNvSpPr/>
            <p:nvPr/>
          </p:nvSpPr>
          <p:spPr>
            <a:xfrm>
              <a:off x="3122300" y="2283425"/>
              <a:ext cx="340925" cy="340925"/>
            </a:xfrm>
            <a:custGeom>
              <a:rect b="b" l="l" r="r" t="t"/>
              <a:pathLst>
                <a:path extrusionOk="0" h="13637" w="13637">
                  <a:moveTo>
                    <a:pt x="1" y="1"/>
                  </a:moveTo>
                  <a:lnTo>
                    <a:pt x="1" y="13636"/>
                  </a:lnTo>
                  <a:lnTo>
                    <a:pt x="13636" y="13636"/>
                  </a:lnTo>
                  <a:lnTo>
                    <a:pt x="136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26"/>
            <p:cNvSpPr/>
            <p:nvPr/>
          </p:nvSpPr>
          <p:spPr>
            <a:xfrm>
              <a:off x="3122300" y="579000"/>
              <a:ext cx="340925" cy="340900"/>
            </a:xfrm>
            <a:custGeom>
              <a:rect b="b" l="l" r="r" t="t"/>
              <a:pathLst>
                <a:path extrusionOk="0" h="13636" w="13637">
                  <a:moveTo>
                    <a:pt x="1" y="0"/>
                  </a:moveTo>
                  <a:lnTo>
                    <a:pt x="1" y="13636"/>
                  </a:lnTo>
                  <a:lnTo>
                    <a:pt x="13636" y="13636"/>
                  </a:lnTo>
                  <a:lnTo>
                    <a:pt x="1363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26"/>
            <p:cNvSpPr/>
            <p:nvPr/>
          </p:nvSpPr>
          <p:spPr>
            <a:xfrm>
              <a:off x="3122300" y="238125"/>
              <a:ext cx="340925" cy="340900"/>
            </a:xfrm>
            <a:custGeom>
              <a:rect b="b" l="l" r="r" t="t"/>
              <a:pathLst>
                <a:path extrusionOk="0" h="13636" w="13637">
                  <a:moveTo>
                    <a:pt x="1" y="0"/>
                  </a:moveTo>
                  <a:lnTo>
                    <a:pt x="1" y="13635"/>
                  </a:lnTo>
                  <a:lnTo>
                    <a:pt x="13636" y="13635"/>
                  </a:lnTo>
                  <a:lnTo>
                    <a:pt x="136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26"/>
            <p:cNvSpPr/>
            <p:nvPr/>
          </p:nvSpPr>
          <p:spPr>
            <a:xfrm>
              <a:off x="1816025" y="4556025"/>
              <a:ext cx="340925" cy="340900"/>
            </a:xfrm>
            <a:custGeom>
              <a:rect b="b" l="l" r="r" t="t"/>
              <a:pathLst>
                <a:path extrusionOk="0" h="13636" w="13637">
                  <a:moveTo>
                    <a:pt x="6800" y="0"/>
                  </a:moveTo>
                  <a:cubicBezTo>
                    <a:pt x="3019" y="0"/>
                    <a:pt x="1" y="3054"/>
                    <a:pt x="1" y="6836"/>
                  </a:cubicBezTo>
                  <a:cubicBezTo>
                    <a:pt x="1" y="10581"/>
                    <a:pt x="3019" y="13636"/>
                    <a:pt x="6800" y="13636"/>
                  </a:cubicBezTo>
                  <a:cubicBezTo>
                    <a:pt x="10582" y="13636"/>
                    <a:pt x="13636" y="10581"/>
                    <a:pt x="13636" y="6836"/>
                  </a:cubicBezTo>
                  <a:cubicBezTo>
                    <a:pt x="13636" y="3054"/>
                    <a:pt x="10582" y="0"/>
                    <a:pt x="68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26"/>
            <p:cNvSpPr/>
            <p:nvPr/>
          </p:nvSpPr>
          <p:spPr>
            <a:xfrm>
              <a:off x="1816025" y="3192475"/>
              <a:ext cx="340925" cy="340900"/>
            </a:xfrm>
            <a:custGeom>
              <a:rect b="b" l="l" r="r" t="t"/>
              <a:pathLst>
                <a:path extrusionOk="0" h="13636" w="13637">
                  <a:moveTo>
                    <a:pt x="6800" y="0"/>
                  </a:moveTo>
                  <a:cubicBezTo>
                    <a:pt x="3019" y="0"/>
                    <a:pt x="1" y="3054"/>
                    <a:pt x="1" y="6836"/>
                  </a:cubicBezTo>
                  <a:cubicBezTo>
                    <a:pt x="1" y="10581"/>
                    <a:pt x="3019" y="13636"/>
                    <a:pt x="6800" y="13636"/>
                  </a:cubicBezTo>
                  <a:cubicBezTo>
                    <a:pt x="10582" y="13636"/>
                    <a:pt x="13636" y="10581"/>
                    <a:pt x="13636" y="6836"/>
                  </a:cubicBezTo>
                  <a:cubicBezTo>
                    <a:pt x="13636" y="3054"/>
                    <a:pt x="10582" y="0"/>
                    <a:pt x="68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26"/>
            <p:cNvSpPr/>
            <p:nvPr/>
          </p:nvSpPr>
          <p:spPr>
            <a:xfrm>
              <a:off x="1816025" y="2510700"/>
              <a:ext cx="340925" cy="340900"/>
            </a:xfrm>
            <a:custGeom>
              <a:rect b="b" l="l" r="r" t="t"/>
              <a:pathLst>
                <a:path extrusionOk="0" h="13636" w="13637">
                  <a:moveTo>
                    <a:pt x="6800" y="0"/>
                  </a:moveTo>
                  <a:cubicBezTo>
                    <a:pt x="3019" y="0"/>
                    <a:pt x="1" y="3055"/>
                    <a:pt x="1" y="6836"/>
                  </a:cubicBezTo>
                  <a:cubicBezTo>
                    <a:pt x="1" y="10581"/>
                    <a:pt x="3019" y="13636"/>
                    <a:pt x="6800" y="13636"/>
                  </a:cubicBezTo>
                  <a:cubicBezTo>
                    <a:pt x="10582" y="13636"/>
                    <a:pt x="13636" y="10581"/>
                    <a:pt x="13636" y="6836"/>
                  </a:cubicBezTo>
                  <a:cubicBezTo>
                    <a:pt x="13636" y="3055"/>
                    <a:pt x="10582" y="0"/>
                    <a:pt x="68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26"/>
            <p:cNvSpPr/>
            <p:nvPr/>
          </p:nvSpPr>
          <p:spPr>
            <a:xfrm>
              <a:off x="4429500" y="4556025"/>
              <a:ext cx="340900" cy="340900"/>
            </a:xfrm>
            <a:custGeom>
              <a:rect b="b" l="l" r="r" t="t"/>
              <a:pathLst>
                <a:path extrusionOk="0" h="13636" w="13636">
                  <a:moveTo>
                    <a:pt x="6800" y="0"/>
                  </a:moveTo>
                  <a:cubicBezTo>
                    <a:pt x="3018" y="0"/>
                    <a:pt x="0" y="3054"/>
                    <a:pt x="0" y="6836"/>
                  </a:cubicBezTo>
                  <a:cubicBezTo>
                    <a:pt x="0" y="10581"/>
                    <a:pt x="3018" y="13636"/>
                    <a:pt x="6800" y="13636"/>
                  </a:cubicBezTo>
                  <a:cubicBezTo>
                    <a:pt x="10581" y="13636"/>
                    <a:pt x="13636" y="10581"/>
                    <a:pt x="13636" y="6836"/>
                  </a:cubicBezTo>
                  <a:cubicBezTo>
                    <a:pt x="13636" y="3054"/>
                    <a:pt x="10581" y="0"/>
                    <a:pt x="68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26"/>
            <p:cNvSpPr/>
            <p:nvPr/>
          </p:nvSpPr>
          <p:spPr>
            <a:xfrm>
              <a:off x="4429500" y="3192475"/>
              <a:ext cx="340900" cy="340900"/>
            </a:xfrm>
            <a:custGeom>
              <a:rect b="b" l="l" r="r" t="t"/>
              <a:pathLst>
                <a:path extrusionOk="0" h="13636" w="13636">
                  <a:moveTo>
                    <a:pt x="6800" y="0"/>
                  </a:moveTo>
                  <a:cubicBezTo>
                    <a:pt x="3018" y="0"/>
                    <a:pt x="0" y="3054"/>
                    <a:pt x="0" y="6836"/>
                  </a:cubicBezTo>
                  <a:cubicBezTo>
                    <a:pt x="0" y="10581"/>
                    <a:pt x="3018" y="13636"/>
                    <a:pt x="6800" y="13636"/>
                  </a:cubicBezTo>
                  <a:cubicBezTo>
                    <a:pt x="10581" y="13636"/>
                    <a:pt x="13636" y="10581"/>
                    <a:pt x="13636" y="6836"/>
                  </a:cubicBezTo>
                  <a:cubicBezTo>
                    <a:pt x="13636" y="3054"/>
                    <a:pt x="10581" y="0"/>
                    <a:pt x="68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26"/>
            <p:cNvSpPr/>
            <p:nvPr/>
          </p:nvSpPr>
          <p:spPr>
            <a:xfrm>
              <a:off x="4429500" y="2510700"/>
              <a:ext cx="340900" cy="340900"/>
            </a:xfrm>
            <a:custGeom>
              <a:rect b="b" l="l" r="r" t="t"/>
              <a:pathLst>
                <a:path extrusionOk="0" h="13636" w="13636">
                  <a:moveTo>
                    <a:pt x="6800" y="0"/>
                  </a:moveTo>
                  <a:cubicBezTo>
                    <a:pt x="3018" y="0"/>
                    <a:pt x="0" y="3055"/>
                    <a:pt x="0" y="6836"/>
                  </a:cubicBezTo>
                  <a:cubicBezTo>
                    <a:pt x="0" y="10581"/>
                    <a:pt x="3018" y="13636"/>
                    <a:pt x="6800" y="13636"/>
                  </a:cubicBezTo>
                  <a:cubicBezTo>
                    <a:pt x="10581" y="13636"/>
                    <a:pt x="13636" y="10581"/>
                    <a:pt x="13636" y="6836"/>
                  </a:cubicBezTo>
                  <a:cubicBezTo>
                    <a:pt x="13636" y="3055"/>
                    <a:pt x="10581" y="0"/>
                    <a:pt x="68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26"/>
            <p:cNvSpPr/>
            <p:nvPr/>
          </p:nvSpPr>
          <p:spPr>
            <a:xfrm>
              <a:off x="3122300" y="1260775"/>
              <a:ext cx="340925" cy="340900"/>
            </a:xfrm>
            <a:custGeom>
              <a:rect b="b" l="l" r="r" t="t"/>
              <a:pathLst>
                <a:path extrusionOk="0" h="13636" w="13637">
                  <a:moveTo>
                    <a:pt x="6837" y="0"/>
                  </a:moveTo>
                  <a:cubicBezTo>
                    <a:pt x="3055" y="0"/>
                    <a:pt x="1" y="3055"/>
                    <a:pt x="1" y="6836"/>
                  </a:cubicBezTo>
                  <a:cubicBezTo>
                    <a:pt x="1" y="10582"/>
                    <a:pt x="3055" y="13636"/>
                    <a:pt x="6837" y="13636"/>
                  </a:cubicBezTo>
                  <a:cubicBezTo>
                    <a:pt x="10582" y="13636"/>
                    <a:pt x="13636" y="10582"/>
                    <a:pt x="13636" y="6836"/>
                  </a:cubicBezTo>
                  <a:cubicBezTo>
                    <a:pt x="13636" y="3055"/>
                    <a:pt x="10582" y="0"/>
                    <a:pt x="683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26"/>
            <p:cNvSpPr/>
            <p:nvPr/>
          </p:nvSpPr>
          <p:spPr>
            <a:xfrm>
              <a:off x="1816025" y="3760600"/>
              <a:ext cx="1477200" cy="681800"/>
            </a:xfrm>
            <a:custGeom>
              <a:rect b="b" l="l" r="r" t="t"/>
              <a:pathLst>
                <a:path extrusionOk="0" h="27272" w="59088">
                  <a:moveTo>
                    <a:pt x="1" y="1"/>
                  </a:moveTo>
                  <a:lnTo>
                    <a:pt x="1" y="13636"/>
                  </a:lnTo>
                  <a:lnTo>
                    <a:pt x="13636" y="27272"/>
                  </a:lnTo>
                  <a:lnTo>
                    <a:pt x="59088" y="27272"/>
                  </a:lnTo>
                  <a:lnTo>
                    <a:pt x="5908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26"/>
            <p:cNvSpPr/>
            <p:nvPr/>
          </p:nvSpPr>
          <p:spPr>
            <a:xfrm>
              <a:off x="3293200" y="3760600"/>
              <a:ext cx="1477200" cy="681800"/>
            </a:xfrm>
            <a:custGeom>
              <a:rect b="b" l="l" r="r" t="t"/>
              <a:pathLst>
                <a:path extrusionOk="0" h="27272" w="59088">
                  <a:moveTo>
                    <a:pt x="1" y="1"/>
                  </a:moveTo>
                  <a:lnTo>
                    <a:pt x="1" y="27272"/>
                  </a:lnTo>
                  <a:lnTo>
                    <a:pt x="45452" y="27272"/>
                  </a:lnTo>
                  <a:lnTo>
                    <a:pt x="59088" y="13636"/>
                  </a:lnTo>
                  <a:lnTo>
                    <a:pt x="5908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26"/>
            <p:cNvSpPr/>
            <p:nvPr/>
          </p:nvSpPr>
          <p:spPr>
            <a:xfrm>
              <a:off x="3293200" y="1942550"/>
              <a:ext cx="510900" cy="340900"/>
            </a:xfrm>
            <a:custGeom>
              <a:rect b="b" l="l" r="r" t="t"/>
              <a:pathLst>
                <a:path extrusionOk="0" h="13636" w="20436">
                  <a:moveTo>
                    <a:pt x="1" y="0"/>
                  </a:moveTo>
                  <a:lnTo>
                    <a:pt x="1" y="13636"/>
                  </a:lnTo>
                  <a:lnTo>
                    <a:pt x="20436" y="13636"/>
                  </a:lnTo>
                  <a:lnTo>
                    <a:pt x="2043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26"/>
            <p:cNvSpPr/>
            <p:nvPr/>
          </p:nvSpPr>
          <p:spPr>
            <a:xfrm>
              <a:off x="2781425" y="1942550"/>
              <a:ext cx="511800" cy="340900"/>
            </a:xfrm>
            <a:custGeom>
              <a:rect b="b" l="l" r="r" t="t"/>
              <a:pathLst>
                <a:path extrusionOk="0" h="13636" w="20472">
                  <a:moveTo>
                    <a:pt x="0" y="0"/>
                  </a:moveTo>
                  <a:lnTo>
                    <a:pt x="0" y="13636"/>
                  </a:lnTo>
                  <a:lnTo>
                    <a:pt x="20472" y="13636"/>
                  </a:lnTo>
                  <a:lnTo>
                    <a:pt x="2047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1" name="Google Shape;6651;p26"/>
          <p:cNvGrpSpPr/>
          <p:nvPr/>
        </p:nvGrpSpPr>
        <p:grpSpPr>
          <a:xfrm>
            <a:off x="6829984" y="0"/>
            <a:ext cx="1589808" cy="1978320"/>
            <a:chOff x="7058584" y="0"/>
            <a:chExt cx="1589808" cy="1978320"/>
          </a:xfrm>
        </p:grpSpPr>
        <p:sp>
          <p:nvSpPr>
            <p:cNvPr id="6652" name="Google Shape;6652;p26"/>
            <p:cNvSpPr/>
            <p:nvPr/>
          </p:nvSpPr>
          <p:spPr>
            <a:xfrm>
              <a:off x="7560428" y="392485"/>
              <a:ext cx="241041" cy="38227"/>
            </a:xfrm>
            <a:custGeom>
              <a:rect b="b" l="l" r="r" t="t"/>
              <a:pathLst>
                <a:path extrusionOk="0" h="625" w="3941">
                  <a:moveTo>
                    <a:pt x="0" y="625"/>
                  </a:moveTo>
                  <a:lnTo>
                    <a:pt x="3941" y="625"/>
                  </a:lnTo>
                  <a:lnTo>
                    <a:pt x="3769" y="0"/>
                  </a:lnTo>
                  <a:lnTo>
                    <a:pt x="1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26"/>
            <p:cNvSpPr/>
            <p:nvPr/>
          </p:nvSpPr>
          <p:spPr>
            <a:xfrm>
              <a:off x="7560428" y="240983"/>
              <a:ext cx="241041" cy="36942"/>
            </a:xfrm>
            <a:custGeom>
              <a:rect b="b" l="l" r="r" t="t"/>
              <a:pathLst>
                <a:path extrusionOk="0" h="604" w="3941">
                  <a:moveTo>
                    <a:pt x="0" y="604"/>
                  </a:moveTo>
                  <a:lnTo>
                    <a:pt x="3941" y="604"/>
                  </a:lnTo>
                  <a:lnTo>
                    <a:pt x="3769" y="1"/>
                  </a:lnTo>
                  <a:lnTo>
                    <a:pt x="17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26"/>
            <p:cNvSpPr/>
            <p:nvPr/>
          </p:nvSpPr>
          <p:spPr>
            <a:xfrm>
              <a:off x="7560428" y="354257"/>
              <a:ext cx="241041" cy="38288"/>
            </a:xfrm>
            <a:custGeom>
              <a:rect b="b" l="l" r="r" t="t"/>
              <a:pathLst>
                <a:path extrusionOk="0" h="626" w="3941">
                  <a:moveTo>
                    <a:pt x="0" y="1"/>
                  </a:moveTo>
                  <a:lnTo>
                    <a:pt x="3941" y="1"/>
                  </a:lnTo>
                  <a:lnTo>
                    <a:pt x="3769" y="625"/>
                  </a:lnTo>
                  <a:lnTo>
                    <a:pt x="172" y="625"/>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26"/>
            <p:cNvSpPr/>
            <p:nvPr/>
          </p:nvSpPr>
          <p:spPr>
            <a:xfrm>
              <a:off x="7560428" y="277865"/>
              <a:ext cx="241041" cy="38288"/>
            </a:xfrm>
            <a:custGeom>
              <a:rect b="b" l="l" r="r" t="t"/>
              <a:pathLst>
                <a:path extrusionOk="0" h="626" w="3941">
                  <a:moveTo>
                    <a:pt x="0" y="1"/>
                  </a:moveTo>
                  <a:lnTo>
                    <a:pt x="3941" y="1"/>
                  </a:lnTo>
                  <a:lnTo>
                    <a:pt x="3769" y="625"/>
                  </a:lnTo>
                  <a:lnTo>
                    <a:pt x="172" y="625"/>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26"/>
            <p:cNvSpPr/>
            <p:nvPr/>
          </p:nvSpPr>
          <p:spPr>
            <a:xfrm>
              <a:off x="7560428" y="202817"/>
              <a:ext cx="241041" cy="38227"/>
            </a:xfrm>
            <a:custGeom>
              <a:rect b="b" l="l" r="r" t="t"/>
              <a:pathLst>
                <a:path extrusionOk="0" h="625" w="3941">
                  <a:moveTo>
                    <a:pt x="0" y="0"/>
                  </a:moveTo>
                  <a:lnTo>
                    <a:pt x="3941" y="0"/>
                  </a:lnTo>
                  <a:lnTo>
                    <a:pt x="3769" y="625"/>
                  </a:lnTo>
                  <a:lnTo>
                    <a:pt x="172" y="625"/>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26"/>
            <p:cNvSpPr/>
            <p:nvPr/>
          </p:nvSpPr>
          <p:spPr>
            <a:xfrm>
              <a:off x="7560428" y="316092"/>
              <a:ext cx="241041" cy="38227"/>
            </a:xfrm>
            <a:custGeom>
              <a:rect b="b" l="l" r="r" t="t"/>
              <a:pathLst>
                <a:path extrusionOk="0" h="625" w="3941">
                  <a:moveTo>
                    <a:pt x="0" y="625"/>
                  </a:moveTo>
                  <a:lnTo>
                    <a:pt x="3941" y="625"/>
                  </a:lnTo>
                  <a:lnTo>
                    <a:pt x="3769" y="0"/>
                  </a:lnTo>
                  <a:lnTo>
                    <a:pt x="1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26"/>
            <p:cNvSpPr/>
            <p:nvPr/>
          </p:nvSpPr>
          <p:spPr>
            <a:xfrm>
              <a:off x="7913401" y="392485"/>
              <a:ext cx="241041" cy="38227"/>
            </a:xfrm>
            <a:custGeom>
              <a:rect b="b" l="l" r="r" t="t"/>
              <a:pathLst>
                <a:path extrusionOk="0" h="625" w="3941">
                  <a:moveTo>
                    <a:pt x="0" y="625"/>
                  </a:moveTo>
                  <a:lnTo>
                    <a:pt x="3941" y="625"/>
                  </a:lnTo>
                  <a:lnTo>
                    <a:pt x="3790" y="0"/>
                  </a:lnTo>
                  <a:lnTo>
                    <a:pt x="19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26"/>
            <p:cNvSpPr/>
            <p:nvPr/>
          </p:nvSpPr>
          <p:spPr>
            <a:xfrm>
              <a:off x="7913401" y="240983"/>
              <a:ext cx="241041" cy="36942"/>
            </a:xfrm>
            <a:custGeom>
              <a:rect b="b" l="l" r="r" t="t"/>
              <a:pathLst>
                <a:path extrusionOk="0" h="604" w="3941">
                  <a:moveTo>
                    <a:pt x="0" y="604"/>
                  </a:moveTo>
                  <a:lnTo>
                    <a:pt x="3941" y="604"/>
                  </a:lnTo>
                  <a:lnTo>
                    <a:pt x="3790" y="1"/>
                  </a:lnTo>
                  <a:lnTo>
                    <a:pt x="19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26"/>
            <p:cNvSpPr/>
            <p:nvPr/>
          </p:nvSpPr>
          <p:spPr>
            <a:xfrm>
              <a:off x="7913401" y="354257"/>
              <a:ext cx="241041" cy="38288"/>
            </a:xfrm>
            <a:custGeom>
              <a:rect b="b" l="l" r="r" t="t"/>
              <a:pathLst>
                <a:path extrusionOk="0" h="626" w="3941">
                  <a:moveTo>
                    <a:pt x="0" y="1"/>
                  </a:moveTo>
                  <a:lnTo>
                    <a:pt x="3941" y="1"/>
                  </a:lnTo>
                  <a:lnTo>
                    <a:pt x="3790" y="625"/>
                  </a:lnTo>
                  <a:lnTo>
                    <a:pt x="194" y="625"/>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26"/>
            <p:cNvSpPr/>
            <p:nvPr/>
          </p:nvSpPr>
          <p:spPr>
            <a:xfrm>
              <a:off x="7913401" y="277865"/>
              <a:ext cx="241041" cy="38288"/>
            </a:xfrm>
            <a:custGeom>
              <a:rect b="b" l="l" r="r" t="t"/>
              <a:pathLst>
                <a:path extrusionOk="0" h="626" w="3941">
                  <a:moveTo>
                    <a:pt x="0" y="1"/>
                  </a:moveTo>
                  <a:lnTo>
                    <a:pt x="3941" y="1"/>
                  </a:lnTo>
                  <a:lnTo>
                    <a:pt x="3790" y="625"/>
                  </a:lnTo>
                  <a:lnTo>
                    <a:pt x="194" y="625"/>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26"/>
            <p:cNvSpPr/>
            <p:nvPr/>
          </p:nvSpPr>
          <p:spPr>
            <a:xfrm>
              <a:off x="7913401" y="202817"/>
              <a:ext cx="241041" cy="38227"/>
            </a:xfrm>
            <a:custGeom>
              <a:rect b="b" l="l" r="r" t="t"/>
              <a:pathLst>
                <a:path extrusionOk="0" h="625" w="3941">
                  <a:moveTo>
                    <a:pt x="0" y="0"/>
                  </a:moveTo>
                  <a:lnTo>
                    <a:pt x="3941" y="0"/>
                  </a:lnTo>
                  <a:lnTo>
                    <a:pt x="3790" y="625"/>
                  </a:lnTo>
                  <a:lnTo>
                    <a:pt x="194" y="625"/>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26"/>
            <p:cNvSpPr/>
            <p:nvPr/>
          </p:nvSpPr>
          <p:spPr>
            <a:xfrm>
              <a:off x="7914686" y="316092"/>
              <a:ext cx="241103" cy="38227"/>
            </a:xfrm>
            <a:custGeom>
              <a:rect b="b" l="l" r="r" t="t"/>
              <a:pathLst>
                <a:path extrusionOk="0" h="625" w="3942">
                  <a:moveTo>
                    <a:pt x="1" y="625"/>
                  </a:moveTo>
                  <a:lnTo>
                    <a:pt x="3941" y="625"/>
                  </a:lnTo>
                  <a:lnTo>
                    <a:pt x="3791" y="0"/>
                  </a:lnTo>
                  <a:lnTo>
                    <a:pt x="19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26"/>
            <p:cNvSpPr/>
            <p:nvPr/>
          </p:nvSpPr>
          <p:spPr>
            <a:xfrm>
              <a:off x="7310148" y="68442"/>
              <a:ext cx="1102454" cy="163426"/>
            </a:xfrm>
            <a:custGeom>
              <a:rect b="b" l="l" r="r" t="t"/>
              <a:pathLst>
                <a:path extrusionOk="0" h="2672" w="18025">
                  <a:moveTo>
                    <a:pt x="9023" y="2671"/>
                  </a:moveTo>
                  <a:cubicBezTo>
                    <a:pt x="4523" y="2671"/>
                    <a:pt x="776" y="1530"/>
                    <a:pt x="1" y="1"/>
                  </a:cubicBezTo>
                  <a:lnTo>
                    <a:pt x="18025" y="1"/>
                  </a:lnTo>
                  <a:cubicBezTo>
                    <a:pt x="17249" y="1530"/>
                    <a:pt x="13502" y="2671"/>
                    <a:pt x="9023" y="26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26"/>
            <p:cNvSpPr/>
            <p:nvPr/>
          </p:nvSpPr>
          <p:spPr>
            <a:xfrm>
              <a:off x="7310148" y="68442"/>
              <a:ext cx="974686" cy="118594"/>
            </a:xfrm>
            <a:custGeom>
              <a:rect b="b" l="l" r="r" t="t"/>
              <a:pathLst>
                <a:path extrusionOk="0" h="1939" w="15936">
                  <a:moveTo>
                    <a:pt x="905" y="927"/>
                  </a:moveTo>
                  <a:cubicBezTo>
                    <a:pt x="517" y="690"/>
                    <a:pt x="216" y="388"/>
                    <a:pt x="1" y="1"/>
                  </a:cubicBezTo>
                  <a:lnTo>
                    <a:pt x="15936" y="1"/>
                  </a:lnTo>
                  <a:cubicBezTo>
                    <a:pt x="14493" y="1142"/>
                    <a:pt x="11284" y="1939"/>
                    <a:pt x="7537" y="1939"/>
                  </a:cubicBezTo>
                  <a:cubicBezTo>
                    <a:pt x="4932" y="1939"/>
                    <a:pt x="2563" y="1551"/>
                    <a:pt x="905" y="9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26"/>
            <p:cNvSpPr/>
            <p:nvPr/>
          </p:nvSpPr>
          <p:spPr>
            <a:xfrm>
              <a:off x="7308803" y="0"/>
              <a:ext cx="1103800" cy="68502"/>
            </a:xfrm>
            <a:custGeom>
              <a:rect b="b" l="l" r="r" t="t"/>
              <a:pathLst>
                <a:path extrusionOk="0" h="1120" w="18047">
                  <a:moveTo>
                    <a:pt x="1" y="0"/>
                  </a:moveTo>
                  <a:lnTo>
                    <a:pt x="1" y="1120"/>
                  </a:lnTo>
                  <a:lnTo>
                    <a:pt x="18047" y="1120"/>
                  </a:lnTo>
                  <a:lnTo>
                    <a:pt x="180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26"/>
            <p:cNvSpPr/>
            <p:nvPr/>
          </p:nvSpPr>
          <p:spPr>
            <a:xfrm>
              <a:off x="7462934" y="429366"/>
              <a:ext cx="795602" cy="359636"/>
            </a:xfrm>
            <a:custGeom>
              <a:rect b="b" l="l" r="r" t="t"/>
              <a:pathLst>
                <a:path extrusionOk="0" h="5880" w="13008">
                  <a:moveTo>
                    <a:pt x="1357" y="0"/>
                  </a:moveTo>
                  <a:lnTo>
                    <a:pt x="11672" y="0"/>
                  </a:lnTo>
                  <a:cubicBezTo>
                    <a:pt x="12404" y="0"/>
                    <a:pt x="13007" y="1314"/>
                    <a:pt x="13007" y="2950"/>
                  </a:cubicBezTo>
                  <a:lnTo>
                    <a:pt x="13007" y="2950"/>
                  </a:lnTo>
                  <a:cubicBezTo>
                    <a:pt x="13007" y="4565"/>
                    <a:pt x="12404" y="5879"/>
                    <a:pt x="11672" y="5879"/>
                  </a:cubicBezTo>
                  <a:lnTo>
                    <a:pt x="1357" y="5879"/>
                  </a:lnTo>
                  <a:cubicBezTo>
                    <a:pt x="625" y="5879"/>
                    <a:pt x="0" y="4565"/>
                    <a:pt x="0" y="2950"/>
                  </a:cubicBezTo>
                  <a:lnTo>
                    <a:pt x="0" y="2950"/>
                  </a:lnTo>
                  <a:cubicBezTo>
                    <a:pt x="0" y="1335"/>
                    <a:pt x="603" y="0"/>
                    <a:pt x="13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26"/>
            <p:cNvSpPr/>
            <p:nvPr/>
          </p:nvSpPr>
          <p:spPr>
            <a:xfrm>
              <a:off x="7506421" y="476767"/>
              <a:ext cx="752115" cy="312235"/>
            </a:xfrm>
            <a:custGeom>
              <a:rect b="b" l="l" r="r" t="t"/>
              <a:pathLst>
                <a:path extrusionOk="0" h="5105" w="12297">
                  <a:moveTo>
                    <a:pt x="11865" y="22"/>
                  </a:moveTo>
                  <a:cubicBezTo>
                    <a:pt x="12167" y="711"/>
                    <a:pt x="12296" y="1422"/>
                    <a:pt x="12296" y="2154"/>
                  </a:cubicBezTo>
                  <a:lnTo>
                    <a:pt x="12296" y="2154"/>
                  </a:lnTo>
                  <a:cubicBezTo>
                    <a:pt x="12296" y="3769"/>
                    <a:pt x="11693" y="5104"/>
                    <a:pt x="10939" y="5104"/>
                  </a:cubicBezTo>
                  <a:lnTo>
                    <a:pt x="646" y="5104"/>
                  </a:lnTo>
                  <a:cubicBezTo>
                    <a:pt x="560" y="5104"/>
                    <a:pt x="495" y="5104"/>
                    <a:pt x="431" y="5061"/>
                  </a:cubicBezTo>
                  <a:cubicBezTo>
                    <a:pt x="129" y="4393"/>
                    <a:pt x="0" y="3661"/>
                    <a:pt x="22" y="2929"/>
                  </a:cubicBezTo>
                  <a:lnTo>
                    <a:pt x="22" y="2929"/>
                  </a:lnTo>
                  <a:cubicBezTo>
                    <a:pt x="22" y="1314"/>
                    <a:pt x="603" y="0"/>
                    <a:pt x="1357" y="0"/>
                  </a:cubicBezTo>
                  <a:lnTo>
                    <a:pt x="11672" y="0"/>
                  </a:lnTo>
                  <a:cubicBezTo>
                    <a:pt x="11736" y="0"/>
                    <a:pt x="11822" y="0"/>
                    <a:pt x="11887" y="22"/>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26"/>
            <p:cNvSpPr/>
            <p:nvPr/>
          </p:nvSpPr>
          <p:spPr>
            <a:xfrm>
              <a:off x="7506421" y="476767"/>
              <a:ext cx="729730" cy="280614"/>
            </a:xfrm>
            <a:custGeom>
              <a:rect b="b" l="l" r="r" t="t"/>
              <a:pathLst>
                <a:path extrusionOk="0" h="4588" w="11931">
                  <a:moveTo>
                    <a:pt x="237" y="4587"/>
                  </a:moveTo>
                  <a:cubicBezTo>
                    <a:pt x="86" y="4049"/>
                    <a:pt x="0" y="3489"/>
                    <a:pt x="22" y="2929"/>
                  </a:cubicBezTo>
                  <a:lnTo>
                    <a:pt x="22" y="2929"/>
                  </a:lnTo>
                  <a:cubicBezTo>
                    <a:pt x="22" y="1314"/>
                    <a:pt x="603" y="0"/>
                    <a:pt x="1357" y="0"/>
                  </a:cubicBezTo>
                  <a:lnTo>
                    <a:pt x="11693" y="0"/>
                  </a:lnTo>
                  <a:cubicBezTo>
                    <a:pt x="11844" y="539"/>
                    <a:pt x="11930" y="1077"/>
                    <a:pt x="11930" y="1637"/>
                  </a:cubicBezTo>
                  <a:lnTo>
                    <a:pt x="11930" y="1637"/>
                  </a:lnTo>
                  <a:cubicBezTo>
                    <a:pt x="11930" y="3252"/>
                    <a:pt x="11327" y="4587"/>
                    <a:pt x="10573" y="4587"/>
                  </a:cubicBezTo>
                  <a:lnTo>
                    <a:pt x="237" y="4587"/>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26"/>
            <p:cNvSpPr/>
            <p:nvPr/>
          </p:nvSpPr>
          <p:spPr>
            <a:xfrm>
              <a:off x="7058584" y="1552812"/>
              <a:ext cx="637558" cy="425508"/>
            </a:xfrm>
            <a:custGeom>
              <a:rect b="b" l="l" r="r" t="t"/>
              <a:pathLst>
                <a:path extrusionOk="0" h="6957" w="10424">
                  <a:moveTo>
                    <a:pt x="10423" y="1"/>
                  </a:moveTo>
                  <a:lnTo>
                    <a:pt x="0" y="3834"/>
                  </a:lnTo>
                  <a:lnTo>
                    <a:pt x="0" y="6181"/>
                  </a:lnTo>
                  <a:lnTo>
                    <a:pt x="1056" y="6913"/>
                  </a:lnTo>
                  <a:cubicBezTo>
                    <a:pt x="1099" y="6956"/>
                    <a:pt x="1185" y="6956"/>
                    <a:pt x="1228" y="6913"/>
                  </a:cubicBezTo>
                  <a:cubicBezTo>
                    <a:pt x="1293" y="6870"/>
                    <a:pt x="1293" y="6806"/>
                    <a:pt x="1271" y="6741"/>
                  </a:cubicBezTo>
                  <a:lnTo>
                    <a:pt x="819" y="6009"/>
                  </a:lnTo>
                  <a:lnTo>
                    <a:pt x="819" y="4932"/>
                  </a:lnTo>
                  <a:lnTo>
                    <a:pt x="10402" y="2090"/>
                  </a:lnTo>
                  <a:lnTo>
                    <a:pt x="10402" y="22"/>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26"/>
            <p:cNvSpPr/>
            <p:nvPr/>
          </p:nvSpPr>
          <p:spPr>
            <a:xfrm>
              <a:off x="7078340" y="1577889"/>
              <a:ext cx="617802" cy="400431"/>
            </a:xfrm>
            <a:custGeom>
              <a:rect b="b" l="l" r="r" t="t"/>
              <a:pathLst>
                <a:path extrusionOk="0" h="6547" w="10101">
                  <a:moveTo>
                    <a:pt x="1" y="5987"/>
                  </a:moveTo>
                  <a:lnTo>
                    <a:pt x="733" y="6503"/>
                  </a:lnTo>
                  <a:cubicBezTo>
                    <a:pt x="797" y="6546"/>
                    <a:pt x="862" y="6546"/>
                    <a:pt x="926" y="6503"/>
                  </a:cubicBezTo>
                  <a:cubicBezTo>
                    <a:pt x="970" y="6460"/>
                    <a:pt x="991" y="6396"/>
                    <a:pt x="948" y="6331"/>
                  </a:cubicBezTo>
                  <a:lnTo>
                    <a:pt x="517" y="5599"/>
                  </a:lnTo>
                  <a:lnTo>
                    <a:pt x="517" y="4522"/>
                  </a:lnTo>
                  <a:lnTo>
                    <a:pt x="10100" y="1680"/>
                  </a:lnTo>
                  <a:lnTo>
                    <a:pt x="10100" y="0"/>
                  </a:lnTo>
                  <a:lnTo>
                    <a:pt x="1" y="3704"/>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26"/>
            <p:cNvSpPr/>
            <p:nvPr/>
          </p:nvSpPr>
          <p:spPr>
            <a:xfrm>
              <a:off x="8010834" y="1552812"/>
              <a:ext cx="637558" cy="425508"/>
            </a:xfrm>
            <a:custGeom>
              <a:rect b="b" l="l" r="r" t="t"/>
              <a:pathLst>
                <a:path extrusionOk="0" h="6957" w="10424">
                  <a:moveTo>
                    <a:pt x="1" y="1"/>
                  </a:moveTo>
                  <a:lnTo>
                    <a:pt x="10423" y="3834"/>
                  </a:lnTo>
                  <a:lnTo>
                    <a:pt x="10423" y="6181"/>
                  </a:lnTo>
                  <a:lnTo>
                    <a:pt x="9368" y="6913"/>
                  </a:lnTo>
                  <a:cubicBezTo>
                    <a:pt x="9303" y="6956"/>
                    <a:pt x="9239" y="6956"/>
                    <a:pt x="9174" y="6913"/>
                  </a:cubicBezTo>
                  <a:cubicBezTo>
                    <a:pt x="9131" y="6870"/>
                    <a:pt x="9110" y="6806"/>
                    <a:pt x="9153" y="6741"/>
                  </a:cubicBezTo>
                  <a:lnTo>
                    <a:pt x="9583" y="6009"/>
                  </a:lnTo>
                  <a:lnTo>
                    <a:pt x="9583" y="4932"/>
                  </a:lnTo>
                  <a:lnTo>
                    <a:pt x="1" y="2068"/>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26"/>
            <p:cNvSpPr/>
            <p:nvPr/>
          </p:nvSpPr>
          <p:spPr>
            <a:xfrm>
              <a:off x="8010834" y="1579174"/>
              <a:ext cx="637558" cy="396516"/>
            </a:xfrm>
            <a:custGeom>
              <a:rect b="b" l="l" r="r" t="t"/>
              <a:pathLst>
                <a:path extrusionOk="0" h="6483" w="10424">
                  <a:moveTo>
                    <a:pt x="10423" y="3726"/>
                  </a:moveTo>
                  <a:lnTo>
                    <a:pt x="10423" y="5750"/>
                  </a:lnTo>
                  <a:lnTo>
                    <a:pt x="9368" y="6482"/>
                  </a:lnTo>
                  <a:lnTo>
                    <a:pt x="9777" y="5793"/>
                  </a:lnTo>
                  <a:lnTo>
                    <a:pt x="9777" y="4889"/>
                  </a:lnTo>
                  <a:lnTo>
                    <a:pt x="9583" y="4738"/>
                  </a:lnTo>
                  <a:lnTo>
                    <a:pt x="9583" y="4480"/>
                  </a:lnTo>
                  <a:lnTo>
                    <a:pt x="1" y="1637"/>
                  </a:lnTo>
                  <a:lnTo>
                    <a:pt x="1" y="1"/>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26"/>
            <p:cNvSpPr/>
            <p:nvPr/>
          </p:nvSpPr>
          <p:spPr>
            <a:xfrm>
              <a:off x="7694743" y="1521252"/>
              <a:ext cx="317495" cy="172601"/>
            </a:xfrm>
            <a:custGeom>
              <a:rect b="b" l="l" r="r" t="t"/>
              <a:pathLst>
                <a:path extrusionOk="0" h="2822" w="5191">
                  <a:moveTo>
                    <a:pt x="1" y="0"/>
                  </a:moveTo>
                  <a:lnTo>
                    <a:pt x="5190" y="0"/>
                  </a:lnTo>
                  <a:lnTo>
                    <a:pt x="5190" y="2821"/>
                  </a:lnTo>
                  <a:lnTo>
                    <a:pt x="1" y="282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26"/>
            <p:cNvSpPr/>
            <p:nvPr/>
          </p:nvSpPr>
          <p:spPr>
            <a:xfrm>
              <a:off x="7709238" y="1533057"/>
              <a:ext cx="302999" cy="160796"/>
            </a:xfrm>
            <a:custGeom>
              <a:rect b="b" l="l" r="r" t="t"/>
              <a:pathLst>
                <a:path extrusionOk="0" h="2629" w="4954">
                  <a:moveTo>
                    <a:pt x="4953" y="1"/>
                  </a:moveTo>
                  <a:lnTo>
                    <a:pt x="4953" y="2628"/>
                  </a:lnTo>
                  <a:lnTo>
                    <a:pt x="0" y="2628"/>
                  </a:lnTo>
                  <a:lnTo>
                    <a:pt x="0" y="1"/>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26"/>
            <p:cNvSpPr/>
            <p:nvPr/>
          </p:nvSpPr>
          <p:spPr>
            <a:xfrm>
              <a:off x="7748750" y="1293358"/>
              <a:ext cx="210766" cy="227953"/>
            </a:xfrm>
            <a:custGeom>
              <a:rect b="b" l="l" r="r" t="t"/>
              <a:pathLst>
                <a:path extrusionOk="0" h="3727" w="3446">
                  <a:moveTo>
                    <a:pt x="0" y="1"/>
                  </a:moveTo>
                  <a:lnTo>
                    <a:pt x="3446" y="1"/>
                  </a:lnTo>
                  <a:lnTo>
                    <a:pt x="3446" y="3726"/>
                  </a:lnTo>
                  <a:lnTo>
                    <a:pt x="0" y="372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26"/>
            <p:cNvSpPr/>
            <p:nvPr/>
          </p:nvSpPr>
          <p:spPr>
            <a:xfrm>
              <a:off x="7804041" y="770473"/>
              <a:ext cx="100184" cy="522939"/>
            </a:xfrm>
            <a:custGeom>
              <a:rect b="b" l="l" r="r" t="t"/>
              <a:pathLst>
                <a:path extrusionOk="0" h="8550" w="1638">
                  <a:moveTo>
                    <a:pt x="1" y="1"/>
                  </a:moveTo>
                  <a:lnTo>
                    <a:pt x="1637" y="1"/>
                  </a:lnTo>
                  <a:lnTo>
                    <a:pt x="1637" y="8550"/>
                  </a:lnTo>
                  <a:lnTo>
                    <a:pt x="1" y="855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26"/>
            <p:cNvSpPr/>
            <p:nvPr/>
          </p:nvSpPr>
          <p:spPr>
            <a:xfrm>
              <a:off x="7804041" y="770473"/>
              <a:ext cx="100184" cy="425508"/>
            </a:xfrm>
            <a:custGeom>
              <a:rect b="b" l="l" r="r" t="t"/>
              <a:pathLst>
                <a:path extrusionOk="0" h="6957" w="1638">
                  <a:moveTo>
                    <a:pt x="1" y="1"/>
                  </a:moveTo>
                  <a:lnTo>
                    <a:pt x="1637" y="1"/>
                  </a:lnTo>
                  <a:lnTo>
                    <a:pt x="1637" y="6956"/>
                  </a:lnTo>
                  <a:cubicBezTo>
                    <a:pt x="1551" y="6956"/>
                    <a:pt x="1465" y="6956"/>
                    <a:pt x="1379" y="6956"/>
                  </a:cubicBezTo>
                  <a:lnTo>
                    <a:pt x="1379" y="6956"/>
                  </a:lnTo>
                  <a:cubicBezTo>
                    <a:pt x="884" y="6956"/>
                    <a:pt x="388" y="6762"/>
                    <a:pt x="1" y="6439"/>
                  </a:cubicBezTo>
                  <a:lnTo>
                    <a:pt x="1" y="1"/>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26"/>
            <p:cNvSpPr/>
            <p:nvPr/>
          </p:nvSpPr>
          <p:spPr>
            <a:xfrm>
              <a:off x="7680247" y="412240"/>
              <a:ext cx="384651" cy="734990"/>
            </a:xfrm>
            <a:custGeom>
              <a:rect b="b" l="l" r="r" t="t"/>
              <a:pathLst>
                <a:path extrusionOk="0" h="12017" w="6289">
                  <a:moveTo>
                    <a:pt x="6267" y="3166"/>
                  </a:moveTo>
                  <a:lnTo>
                    <a:pt x="5427" y="9691"/>
                  </a:lnTo>
                  <a:cubicBezTo>
                    <a:pt x="5277" y="10961"/>
                    <a:pt x="4351" y="12016"/>
                    <a:pt x="3080" y="12016"/>
                  </a:cubicBezTo>
                  <a:lnTo>
                    <a:pt x="3080" y="12016"/>
                  </a:lnTo>
                  <a:cubicBezTo>
                    <a:pt x="1788" y="12016"/>
                    <a:pt x="905" y="10940"/>
                    <a:pt x="754" y="9669"/>
                  </a:cubicBezTo>
                  <a:lnTo>
                    <a:pt x="1" y="3123"/>
                  </a:lnTo>
                  <a:cubicBezTo>
                    <a:pt x="22" y="1400"/>
                    <a:pt x="1443" y="0"/>
                    <a:pt x="3166" y="0"/>
                  </a:cubicBezTo>
                  <a:lnTo>
                    <a:pt x="3166" y="0"/>
                  </a:lnTo>
                  <a:cubicBezTo>
                    <a:pt x="4889" y="22"/>
                    <a:pt x="6289" y="1443"/>
                    <a:pt x="6267" y="316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26"/>
            <p:cNvSpPr/>
            <p:nvPr/>
          </p:nvSpPr>
          <p:spPr>
            <a:xfrm>
              <a:off x="7663121" y="417500"/>
              <a:ext cx="383367" cy="734990"/>
            </a:xfrm>
            <a:custGeom>
              <a:rect b="b" l="l" r="r" t="t"/>
              <a:pathLst>
                <a:path extrusionOk="0" h="12017" w="6268">
                  <a:moveTo>
                    <a:pt x="6267" y="3166"/>
                  </a:moveTo>
                  <a:lnTo>
                    <a:pt x="5427" y="9691"/>
                  </a:lnTo>
                  <a:cubicBezTo>
                    <a:pt x="5255" y="10961"/>
                    <a:pt x="4351" y="12016"/>
                    <a:pt x="3059" y="12016"/>
                  </a:cubicBezTo>
                  <a:lnTo>
                    <a:pt x="3059" y="12016"/>
                  </a:lnTo>
                  <a:cubicBezTo>
                    <a:pt x="1788" y="12016"/>
                    <a:pt x="884" y="10940"/>
                    <a:pt x="754" y="9669"/>
                  </a:cubicBezTo>
                  <a:lnTo>
                    <a:pt x="1" y="3123"/>
                  </a:lnTo>
                  <a:cubicBezTo>
                    <a:pt x="22" y="1400"/>
                    <a:pt x="1422" y="0"/>
                    <a:pt x="3145" y="0"/>
                  </a:cubicBezTo>
                  <a:lnTo>
                    <a:pt x="3145" y="0"/>
                  </a:lnTo>
                  <a:cubicBezTo>
                    <a:pt x="4889" y="22"/>
                    <a:pt x="6267" y="1443"/>
                    <a:pt x="6267" y="316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26"/>
            <p:cNvSpPr/>
            <p:nvPr/>
          </p:nvSpPr>
          <p:spPr>
            <a:xfrm>
              <a:off x="7680247" y="428020"/>
              <a:ext cx="366241" cy="724470"/>
            </a:xfrm>
            <a:custGeom>
              <a:rect b="b" l="l" r="r" t="t"/>
              <a:pathLst>
                <a:path extrusionOk="0" h="11845" w="5988">
                  <a:moveTo>
                    <a:pt x="5987" y="2994"/>
                  </a:moveTo>
                  <a:lnTo>
                    <a:pt x="5147" y="9519"/>
                  </a:lnTo>
                  <a:cubicBezTo>
                    <a:pt x="4975" y="10789"/>
                    <a:pt x="4071" y="11844"/>
                    <a:pt x="2779" y="11844"/>
                  </a:cubicBezTo>
                  <a:lnTo>
                    <a:pt x="2779" y="11844"/>
                  </a:lnTo>
                  <a:cubicBezTo>
                    <a:pt x="2434" y="11844"/>
                    <a:pt x="2111" y="11758"/>
                    <a:pt x="1810" y="11608"/>
                  </a:cubicBezTo>
                  <a:cubicBezTo>
                    <a:pt x="1207" y="11134"/>
                    <a:pt x="819" y="10423"/>
                    <a:pt x="754" y="9670"/>
                  </a:cubicBezTo>
                  <a:lnTo>
                    <a:pt x="1" y="3123"/>
                  </a:lnTo>
                  <a:cubicBezTo>
                    <a:pt x="22" y="1400"/>
                    <a:pt x="1443" y="1"/>
                    <a:pt x="3166" y="22"/>
                  </a:cubicBezTo>
                  <a:lnTo>
                    <a:pt x="3166" y="22"/>
                  </a:lnTo>
                  <a:cubicBezTo>
                    <a:pt x="3683" y="22"/>
                    <a:pt x="4200" y="151"/>
                    <a:pt x="4652" y="410"/>
                  </a:cubicBezTo>
                  <a:cubicBezTo>
                    <a:pt x="5492" y="991"/>
                    <a:pt x="5987" y="1960"/>
                    <a:pt x="5987" y="2994"/>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26"/>
            <p:cNvSpPr/>
            <p:nvPr/>
          </p:nvSpPr>
          <p:spPr>
            <a:xfrm>
              <a:off x="7731624" y="479397"/>
              <a:ext cx="293763" cy="293763"/>
            </a:xfrm>
            <a:custGeom>
              <a:rect b="b" l="l" r="r" t="t"/>
              <a:pathLst>
                <a:path extrusionOk="0" h="4803" w="4803">
                  <a:moveTo>
                    <a:pt x="539" y="3360"/>
                  </a:moveTo>
                  <a:cubicBezTo>
                    <a:pt x="1056" y="4393"/>
                    <a:pt x="2326" y="4803"/>
                    <a:pt x="3360" y="4286"/>
                  </a:cubicBezTo>
                  <a:cubicBezTo>
                    <a:pt x="4393" y="3747"/>
                    <a:pt x="4803" y="2477"/>
                    <a:pt x="4264" y="1443"/>
                  </a:cubicBezTo>
                  <a:cubicBezTo>
                    <a:pt x="3747" y="410"/>
                    <a:pt x="2477" y="0"/>
                    <a:pt x="1443" y="539"/>
                  </a:cubicBezTo>
                  <a:cubicBezTo>
                    <a:pt x="410" y="1056"/>
                    <a:pt x="0" y="2326"/>
                    <a:pt x="539" y="3360"/>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26"/>
            <p:cNvSpPr/>
            <p:nvPr/>
          </p:nvSpPr>
          <p:spPr>
            <a:xfrm>
              <a:off x="7727649" y="474137"/>
              <a:ext cx="262204" cy="262142"/>
            </a:xfrm>
            <a:custGeom>
              <a:rect b="b" l="l" r="r" t="t"/>
              <a:pathLst>
                <a:path extrusionOk="0" h="4286" w="4287">
                  <a:moveTo>
                    <a:pt x="44" y="2068"/>
                  </a:moveTo>
                  <a:cubicBezTo>
                    <a:pt x="1" y="3230"/>
                    <a:pt x="905" y="4200"/>
                    <a:pt x="2068" y="4243"/>
                  </a:cubicBezTo>
                  <a:cubicBezTo>
                    <a:pt x="3231" y="4286"/>
                    <a:pt x="4200" y="3360"/>
                    <a:pt x="4243" y="2218"/>
                  </a:cubicBezTo>
                  <a:cubicBezTo>
                    <a:pt x="4286" y="1056"/>
                    <a:pt x="3360" y="86"/>
                    <a:pt x="2219" y="43"/>
                  </a:cubicBezTo>
                  <a:cubicBezTo>
                    <a:pt x="1056" y="0"/>
                    <a:pt x="87" y="905"/>
                    <a:pt x="44" y="206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26"/>
            <p:cNvSpPr/>
            <p:nvPr/>
          </p:nvSpPr>
          <p:spPr>
            <a:xfrm>
              <a:off x="7744774" y="486003"/>
              <a:ext cx="243733" cy="250277"/>
            </a:xfrm>
            <a:custGeom>
              <a:rect b="b" l="l" r="r" t="t"/>
              <a:pathLst>
                <a:path extrusionOk="0" h="4092" w="3985">
                  <a:moveTo>
                    <a:pt x="776" y="3747"/>
                  </a:moveTo>
                  <a:cubicBezTo>
                    <a:pt x="1078" y="3919"/>
                    <a:pt x="1422" y="4027"/>
                    <a:pt x="1788" y="4049"/>
                  </a:cubicBezTo>
                  <a:cubicBezTo>
                    <a:pt x="2951" y="4092"/>
                    <a:pt x="3920" y="3166"/>
                    <a:pt x="3963" y="2024"/>
                  </a:cubicBezTo>
                  <a:cubicBezTo>
                    <a:pt x="3985" y="1378"/>
                    <a:pt x="3705" y="754"/>
                    <a:pt x="3209" y="323"/>
                  </a:cubicBezTo>
                  <a:cubicBezTo>
                    <a:pt x="2908" y="151"/>
                    <a:pt x="2542" y="43"/>
                    <a:pt x="2197" y="22"/>
                  </a:cubicBezTo>
                  <a:cubicBezTo>
                    <a:pt x="1034" y="0"/>
                    <a:pt x="65" y="905"/>
                    <a:pt x="22" y="2067"/>
                  </a:cubicBezTo>
                  <a:cubicBezTo>
                    <a:pt x="1" y="2713"/>
                    <a:pt x="281" y="3316"/>
                    <a:pt x="776" y="374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26"/>
            <p:cNvSpPr/>
            <p:nvPr/>
          </p:nvSpPr>
          <p:spPr>
            <a:xfrm>
              <a:off x="7783001" y="529429"/>
              <a:ext cx="151500" cy="151561"/>
            </a:xfrm>
            <a:custGeom>
              <a:rect b="b" l="l" r="r" t="t"/>
              <a:pathLst>
                <a:path extrusionOk="0" h="2478" w="2477">
                  <a:moveTo>
                    <a:pt x="22" y="1185"/>
                  </a:moveTo>
                  <a:cubicBezTo>
                    <a:pt x="0" y="1853"/>
                    <a:pt x="517" y="2413"/>
                    <a:pt x="1185" y="2456"/>
                  </a:cubicBezTo>
                  <a:cubicBezTo>
                    <a:pt x="1852" y="2477"/>
                    <a:pt x="2434" y="1939"/>
                    <a:pt x="2455" y="1271"/>
                  </a:cubicBezTo>
                  <a:cubicBezTo>
                    <a:pt x="2477" y="604"/>
                    <a:pt x="1938" y="44"/>
                    <a:pt x="1271" y="22"/>
                  </a:cubicBezTo>
                  <a:cubicBezTo>
                    <a:pt x="603" y="1"/>
                    <a:pt x="43" y="518"/>
                    <a:pt x="22" y="118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26"/>
            <p:cNvSpPr/>
            <p:nvPr/>
          </p:nvSpPr>
          <p:spPr>
            <a:xfrm>
              <a:off x="7797497" y="544520"/>
              <a:ext cx="135720" cy="135720"/>
            </a:xfrm>
            <a:custGeom>
              <a:rect b="b" l="l" r="r" t="t"/>
              <a:pathLst>
                <a:path extrusionOk="0" h="2219" w="2219">
                  <a:moveTo>
                    <a:pt x="237" y="1939"/>
                  </a:moveTo>
                  <a:cubicBezTo>
                    <a:pt x="431" y="2111"/>
                    <a:pt x="689" y="2197"/>
                    <a:pt x="948" y="2197"/>
                  </a:cubicBezTo>
                  <a:cubicBezTo>
                    <a:pt x="1615" y="2219"/>
                    <a:pt x="2197" y="1702"/>
                    <a:pt x="2218" y="1034"/>
                  </a:cubicBezTo>
                  <a:cubicBezTo>
                    <a:pt x="2218" y="776"/>
                    <a:pt x="2154" y="517"/>
                    <a:pt x="2003" y="302"/>
                  </a:cubicBezTo>
                  <a:cubicBezTo>
                    <a:pt x="1788" y="130"/>
                    <a:pt x="1529" y="44"/>
                    <a:pt x="1271" y="22"/>
                  </a:cubicBezTo>
                  <a:cubicBezTo>
                    <a:pt x="603" y="1"/>
                    <a:pt x="22" y="539"/>
                    <a:pt x="0" y="1207"/>
                  </a:cubicBezTo>
                  <a:cubicBezTo>
                    <a:pt x="0" y="1465"/>
                    <a:pt x="86" y="1723"/>
                    <a:pt x="237" y="1939"/>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26"/>
            <p:cNvSpPr/>
            <p:nvPr/>
          </p:nvSpPr>
          <p:spPr>
            <a:xfrm>
              <a:off x="7797497" y="543925"/>
              <a:ext cx="125138" cy="127830"/>
            </a:xfrm>
            <a:custGeom>
              <a:rect b="b" l="l" r="r" t="t"/>
              <a:pathLst>
                <a:path extrusionOk="0" h="2090" w="2046">
                  <a:moveTo>
                    <a:pt x="1852" y="216"/>
                  </a:moveTo>
                  <a:cubicBezTo>
                    <a:pt x="1680" y="87"/>
                    <a:pt x="1486" y="44"/>
                    <a:pt x="1271" y="22"/>
                  </a:cubicBezTo>
                  <a:cubicBezTo>
                    <a:pt x="603" y="1"/>
                    <a:pt x="22" y="539"/>
                    <a:pt x="0" y="1207"/>
                  </a:cubicBezTo>
                  <a:cubicBezTo>
                    <a:pt x="0" y="1443"/>
                    <a:pt x="65" y="1680"/>
                    <a:pt x="194" y="1874"/>
                  </a:cubicBezTo>
                  <a:cubicBezTo>
                    <a:pt x="366" y="1982"/>
                    <a:pt x="582" y="2046"/>
                    <a:pt x="775" y="2068"/>
                  </a:cubicBezTo>
                  <a:cubicBezTo>
                    <a:pt x="1465" y="2089"/>
                    <a:pt x="2024" y="1551"/>
                    <a:pt x="2046" y="884"/>
                  </a:cubicBezTo>
                  <a:cubicBezTo>
                    <a:pt x="2046" y="647"/>
                    <a:pt x="1981" y="410"/>
                    <a:pt x="1852" y="216"/>
                  </a:cubicBezTo>
                  <a:close/>
                </a:path>
              </a:pathLst>
            </a:custGeom>
            <a:solidFill>
              <a:srgbClr val="EFF0F1">
                <a:alpha val="4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26"/>
            <p:cNvSpPr/>
            <p:nvPr/>
          </p:nvSpPr>
          <p:spPr>
            <a:xfrm>
              <a:off x="7780371" y="941730"/>
              <a:ext cx="185751" cy="185751"/>
            </a:xfrm>
            <a:custGeom>
              <a:rect b="b" l="l" r="r" t="t"/>
              <a:pathLst>
                <a:path extrusionOk="0" h="3037" w="3037">
                  <a:moveTo>
                    <a:pt x="323" y="2132"/>
                  </a:moveTo>
                  <a:cubicBezTo>
                    <a:pt x="668" y="2778"/>
                    <a:pt x="1465" y="3036"/>
                    <a:pt x="2132" y="2713"/>
                  </a:cubicBezTo>
                  <a:cubicBezTo>
                    <a:pt x="2778" y="2369"/>
                    <a:pt x="3037" y="1572"/>
                    <a:pt x="2692" y="904"/>
                  </a:cubicBezTo>
                  <a:cubicBezTo>
                    <a:pt x="2369" y="258"/>
                    <a:pt x="1572" y="0"/>
                    <a:pt x="905" y="345"/>
                  </a:cubicBezTo>
                  <a:cubicBezTo>
                    <a:pt x="259" y="668"/>
                    <a:pt x="0" y="1464"/>
                    <a:pt x="323" y="2132"/>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26"/>
            <p:cNvSpPr/>
            <p:nvPr/>
          </p:nvSpPr>
          <p:spPr>
            <a:xfrm>
              <a:off x="7763246" y="924605"/>
              <a:ext cx="189726" cy="188381"/>
            </a:xfrm>
            <a:custGeom>
              <a:rect b="b" l="l" r="r" t="t"/>
              <a:pathLst>
                <a:path extrusionOk="0" h="3080" w="3102">
                  <a:moveTo>
                    <a:pt x="237" y="1960"/>
                  </a:moveTo>
                  <a:cubicBezTo>
                    <a:pt x="474" y="2692"/>
                    <a:pt x="1249" y="3079"/>
                    <a:pt x="1981" y="2843"/>
                  </a:cubicBezTo>
                  <a:cubicBezTo>
                    <a:pt x="2692" y="2606"/>
                    <a:pt x="3101" y="1830"/>
                    <a:pt x="2864" y="1120"/>
                  </a:cubicBezTo>
                  <a:cubicBezTo>
                    <a:pt x="2627" y="388"/>
                    <a:pt x="1831" y="0"/>
                    <a:pt x="1120" y="237"/>
                  </a:cubicBezTo>
                  <a:cubicBezTo>
                    <a:pt x="388" y="474"/>
                    <a:pt x="0" y="1249"/>
                    <a:pt x="237" y="196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26"/>
            <p:cNvSpPr/>
            <p:nvPr/>
          </p:nvSpPr>
          <p:spPr>
            <a:xfrm>
              <a:off x="7775111" y="936409"/>
              <a:ext cx="177861" cy="168686"/>
            </a:xfrm>
            <a:custGeom>
              <a:rect b="b" l="l" r="r" t="t"/>
              <a:pathLst>
                <a:path extrusionOk="0" h="2758" w="2908">
                  <a:moveTo>
                    <a:pt x="1077" y="2693"/>
                  </a:moveTo>
                  <a:cubicBezTo>
                    <a:pt x="1314" y="2757"/>
                    <a:pt x="1551" y="2736"/>
                    <a:pt x="1787" y="2650"/>
                  </a:cubicBezTo>
                  <a:cubicBezTo>
                    <a:pt x="2498" y="2413"/>
                    <a:pt x="2907" y="1637"/>
                    <a:pt x="2670" y="927"/>
                  </a:cubicBezTo>
                  <a:cubicBezTo>
                    <a:pt x="2541" y="518"/>
                    <a:pt x="2218" y="195"/>
                    <a:pt x="1831" y="44"/>
                  </a:cubicBezTo>
                  <a:cubicBezTo>
                    <a:pt x="1594" y="1"/>
                    <a:pt x="1357" y="22"/>
                    <a:pt x="1120" y="87"/>
                  </a:cubicBezTo>
                  <a:cubicBezTo>
                    <a:pt x="409" y="324"/>
                    <a:pt x="0" y="1099"/>
                    <a:pt x="237" y="1831"/>
                  </a:cubicBezTo>
                  <a:cubicBezTo>
                    <a:pt x="366" y="2240"/>
                    <a:pt x="689" y="2563"/>
                    <a:pt x="1077" y="269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26"/>
            <p:cNvSpPr/>
            <p:nvPr/>
          </p:nvSpPr>
          <p:spPr>
            <a:xfrm>
              <a:off x="7802757" y="964116"/>
              <a:ext cx="109359" cy="109359"/>
            </a:xfrm>
            <a:custGeom>
              <a:rect b="b" l="l" r="r" t="t"/>
              <a:pathLst>
                <a:path extrusionOk="0" h="1788" w="1788">
                  <a:moveTo>
                    <a:pt x="151" y="1141"/>
                  </a:moveTo>
                  <a:cubicBezTo>
                    <a:pt x="280" y="1551"/>
                    <a:pt x="732" y="1787"/>
                    <a:pt x="1142" y="1658"/>
                  </a:cubicBezTo>
                  <a:cubicBezTo>
                    <a:pt x="1572" y="1507"/>
                    <a:pt x="1788" y="1055"/>
                    <a:pt x="1658" y="646"/>
                  </a:cubicBezTo>
                  <a:cubicBezTo>
                    <a:pt x="1508" y="237"/>
                    <a:pt x="1077" y="0"/>
                    <a:pt x="646" y="129"/>
                  </a:cubicBezTo>
                  <a:cubicBezTo>
                    <a:pt x="237" y="280"/>
                    <a:pt x="0" y="732"/>
                    <a:pt x="151" y="114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26"/>
            <p:cNvSpPr/>
            <p:nvPr/>
          </p:nvSpPr>
          <p:spPr>
            <a:xfrm>
              <a:off x="7815907" y="975921"/>
              <a:ext cx="96209" cy="92294"/>
            </a:xfrm>
            <a:custGeom>
              <a:rect b="b" l="l" r="r" t="t"/>
              <a:pathLst>
                <a:path extrusionOk="0" h="1509" w="1573">
                  <a:moveTo>
                    <a:pt x="431" y="1465"/>
                  </a:moveTo>
                  <a:cubicBezTo>
                    <a:pt x="582" y="1508"/>
                    <a:pt x="776" y="1508"/>
                    <a:pt x="927" y="1465"/>
                  </a:cubicBezTo>
                  <a:cubicBezTo>
                    <a:pt x="1357" y="1314"/>
                    <a:pt x="1573" y="862"/>
                    <a:pt x="1443" y="453"/>
                  </a:cubicBezTo>
                  <a:cubicBezTo>
                    <a:pt x="1400" y="281"/>
                    <a:pt x="1293" y="152"/>
                    <a:pt x="1142" y="44"/>
                  </a:cubicBezTo>
                  <a:cubicBezTo>
                    <a:pt x="970" y="1"/>
                    <a:pt x="797" y="1"/>
                    <a:pt x="625" y="44"/>
                  </a:cubicBezTo>
                  <a:cubicBezTo>
                    <a:pt x="216" y="195"/>
                    <a:pt x="1" y="647"/>
                    <a:pt x="130" y="1056"/>
                  </a:cubicBezTo>
                  <a:cubicBezTo>
                    <a:pt x="173" y="1228"/>
                    <a:pt x="281" y="1358"/>
                    <a:pt x="431" y="1465"/>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26"/>
            <p:cNvSpPr/>
            <p:nvPr/>
          </p:nvSpPr>
          <p:spPr>
            <a:xfrm>
              <a:off x="7815907" y="975921"/>
              <a:ext cx="88319" cy="89664"/>
            </a:xfrm>
            <a:custGeom>
              <a:rect b="b" l="l" r="r" t="t"/>
              <a:pathLst>
                <a:path extrusionOk="0" h="1466" w="1444">
                  <a:moveTo>
                    <a:pt x="1034" y="22"/>
                  </a:moveTo>
                  <a:cubicBezTo>
                    <a:pt x="905" y="1"/>
                    <a:pt x="754" y="1"/>
                    <a:pt x="625" y="44"/>
                  </a:cubicBezTo>
                  <a:cubicBezTo>
                    <a:pt x="216" y="195"/>
                    <a:pt x="1" y="625"/>
                    <a:pt x="130" y="1056"/>
                  </a:cubicBezTo>
                  <a:cubicBezTo>
                    <a:pt x="173" y="1207"/>
                    <a:pt x="259" y="1336"/>
                    <a:pt x="388" y="1422"/>
                  </a:cubicBezTo>
                  <a:cubicBezTo>
                    <a:pt x="517" y="1465"/>
                    <a:pt x="668" y="1444"/>
                    <a:pt x="797" y="1401"/>
                  </a:cubicBezTo>
                  <a:cubicBezTo>
                    <a:pt x="1207" y="1271"/>
                    <a:pt x="1443" y="819"/>
                    <a:pt x="1314" y="389"/>
                  </a:cubicBezTo>
                  <a:cubicBezTo>
                    <a:pt x="1250" y="238"/>
                    <a:pt x="1164" y="109"/>
                    <a:pt x="1034" y="22"/>
                  </a:cubicBezTo>
                  <a:close/>
                </a:path>
              </a:pathLst>
            </a:custGeom>
            <a:solidFill>
              <a:srgbClr val="EFF0F1">
                <a:alpha val="4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26"/>
            <p:cNvSpPr/>
            <p:nvPr/>
          </p:nvSpPr>
          <p:spPr>
            <a:xfrm>
              <a:off x="7769790" y="1293358"/>
              <a:ext cx="40918" cy="227953"/>
            </a:xfrm>
            <a:custGeom>
              <a:rect b="b" l="l" r="r" t="t"/>
              <a:pathLst>
                <a:path extrusionOk="0" h="3727" w="669">
                  <a:moveTo>
                    <a:pt x="1" y="1"/>
                  </a:moveTo>
                  <a:lnTo>
                    <a:pt x="669" y="1"/>
                  </a:lnTo>
                  <a:lnTo>
                    <a:pt x="669" y="3726"/>
                  </a:lnTo>
                  <a:lnTo>
                    <a:pt x="1" y="3726"/>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8" name="Shape 6698"/>
        <p:cNvGrpSpPr/>
        <p:nvPr/>
      </p:nvGrpSpPr>
      <p:grpSpPr>
        <a:xfrm>
          <a:off x="0" y="0"/>
          <a:ext cx="0" cy="0"/>
          <a:chOff x="0" y="0"/>
          <a:chExt cx="0" cy="0"/>
        </a:xfrm>
      </p:grpSpPr>
      <p:sp>
        <p:nvSpPr>
          <p:cNvPr id="6699" name="Google Shape;6699;p27"/>
          <p:cNvSpPr txBox="1"/>
          <p:nvPr>
            <p:ph type="title"/>
          </p:nvPr>
        </p:nvSpPr>
        <p:spPr>
          <a:xfrm>
            <a:off x="1747200" y="764875"/>
            <a:ext cx="5649600" cy="9933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Hardware</a:t>
            </a:r>
            <a:endParaRPr/>
          </a:p>
        </p:txBody>
      </p:sp>
      <p:grpSp>
        <p:nvGrpSpPr>
          <p:cNvPr id="6700" name="Google Shape;6700;p27"/>
          <p:cNvGrpSpPr/>
          <p:nvPr/>
        </p:nvGrpSpPr>
        <p:grpSpPr>
          <a:xfrm flipH="1" rot="6498264">
            <a:off x="7144215" y="1980589"/>
            <a:ext cx="1857449" cy="2088799"/>
            <a:chOff x="8443923" y="51594"/>
            <a:chExt cx="1454764" cy="1635959"/>
          </a:xfrm>
        </p:grpSpPr>
        <p:sp>
          <p:nvSpPr>
            <p:cNvPr id="6701" name="Google Shape;6701;p27"/>
            <p:cNvSpPr/>
            <p:nvPr/>
          </p:nvSpPr>
          <p:spPr>
            <a:xfrm>
              <a:off x="8585632" y="1067937"/>
              <a:ext cx="350762" cy="205682"/>
            </a:xfrm>
            <a:custGeom>
              <a:rect b="b" l="l" r="r" t="t"/>
              <a:pathLst>
                <a:path extrusionOk="0" h="3360" w="5730">
                  <a:moveTo>
                    <a:pt x="1" y="1594"/>
                  </a:moveTo>
                  <a:lnTo>
                    <a:pt x="539" y="1"/>
                  </a:lnTo>
                  <a:lnTo>
                    <a:pt x="5729" y="1788"/>
                  </a:lnTo>
                  <a:lnTo>
                    <a:pt x="5191" y="336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27"/>
            <p:cNvSpPr/>
            <p:nvPr/>
          </p:nvSpPr>
          <p:spPr>
            <a:xfrm>
              <a:off x="8585632" y="1077181"/>
              <a:ext cx="346783" cy="196439"/>
            </a:xfrm>
            <a:custGeom>
              <a:rect b="b" l="l" r="r" t="t"/>
              <a:pathLst>
                <a:path extrusionOk="0" h="3209" w="5665">
                  <a:moveTo>
                    <a:pt x="1" y="1443"/>
                  </a:moveTo>
                  <a:lnTo>
                    <a:pt x="475" y="0"/>
                  </a:lnTo>
                  <a:lnTo>
                    <a:pt x="5664" y="1788"/>
                  </a:lnTo>
                  <a:lnTo>
                    <a:pt x="5169" y="3209"/>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27"/>
            <p:cNvSpPr/>
            <p:nvPr/>
          </p:nvSpPr>
          <p:spPr>
            <a:xfrm>
              <a:off x="8652907" y="867582"/>
              <a:ext cx="321685" cy="297995"/>
            </a:xfrm>
            <a:custGeom>
              <a:rect b="b" l="l" r="r" t="t"/>
              <a:pathLst>
                <a:path extrusionOk="0" h="4868" w="5255">
                  <a:moveTo>
                    <a:pt x="0" y="3467"/>
                  </a:moveTo>
                  <a:lnTo>
                    <a:pt x="1185" y="0"/>
                  </a:lnTo>
                  <a:lnTo>
                    <a:pt x="5255" y="1400"/>
                  </a:lnTo>
                  <a:lnTo>
                    <a:pt x="4070" y="4867"/>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27"/>
            <p:cNvSpPr/>
            <p:nvPr/>
          </p:nvSpPr>
          <p:spPr>
            <a:xfrm>
              <a:off x="8461213" y="1277969"/>
              <a:ext cx="145080" cy="391531"/>
            </a:xfrm>
            <a:custGeom>
              <a:rect b="b" l="l" r="r" t="t"/>
              <a:pathLst>
                <a:path extrusionOk="0" h="6396" w="2370">
                  <a:moveTo>
                    <a:pt x="1960" y="6396"/>
                  </a:moveTo>
                  <a:lnTo>
                    <a:pt x="2369" y="1141"/>
                  </a:lnTo>
                  <a:lnTo>
                    <a:pt x="453" y="0"/>
                  </a:lnTo>
                  <a:lnTo>
                    <a:pt x="0" y="797"/>
                  </a:lnTo>
                  <a:lnTo>
                    <a:pt x="1443" y="6288"/>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27"/>
            <p:cNvSpPr/>
            <p:nvPr/>
          </p:nvSpPr>
          <p:spPr>
            <a:xfrm>
              <a:off x="8443923" y="1091700"/>
              <a:ext cx="207029" cy="288751"/>
            </a:xfrm>
            <a:custGeom>
              <a:rect b="b" l="l" r="r" t="t"/>
              <a:pathLst>
                <a:path extrusionOk="0" h="4717" w="3382">
                  <a:moveTo>
                    <a:pt x="194" y="3619"/>
                  </a:moveTo>
                  <a:lnTo>
                    <a:pt x="2024" y="432"/>
                  </a:lnTo>
                  <a:cubicBezTo>
                    <a:pt x="2197" y="109"/>
                    <a:pt x="2627" y="1"/>
                    <a:pt x="2950" y="195"/>
                  </a:cubicBezTo>
                  <a:lnTo>
                    <a:pt x="2950" y="195"/>
                  </a:lnTo>
                  <a:cubicBezTo>
                    <a:pt x="3273" y="367"/>
                    <a:pt x="3381" y="776"/>
                    <a:pt x="3187" y="1121"/>
                  </a:cubicBezTo>
                  <a:lnTo>
                    <a:pt x="1378" y="4286"/>
                  </a:lnTo>
                  <a:cubicBezTo>
                    <a:pt x="1185" y="4609"/>
                    <a:pt x="775" y="4717"/>
                    <a:pt x="452" y="4545"/>
                  </a:cubicBezTo>
                  <a:lnTo>
                    <a:pt x="452" y="4545"/>
                  </a:lnTo>
                  <a:cubicBezTo>
                    <a:pt x="129" y="4351"/>
                    <a:pt x="0" y="3942"/>
                    <a:pt x="194" y="361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27"/>
            <p:cNvSpPr/>
            <p:nvPr/>
          </p:nvSpPr>
          <p:spPr>
            <a:xfrm>
              <a:off x="8528276" y="1136571"/>
              <a:ext cx="205682" cy="290037"/>
            </a:xfrm>
            <a:custGeom>
              <a:rect b="b" l="l" r="r" t="t"/>
              <a:pathLst>
                <a:path extrusionOk="0" h="4738" w="3360">
                  <a:moveTo>
                    <a:pt x="173" y="3618"/>
                  </a:moveTo>
                  <a:lnTo>
                    <a:pt x="2003" y="452"/>
                  </a:lnTo>
                  <a:cubicBezTo>
                    <a:pt x="2197" y="108"/>
                    <a:pt x="2606" y="0"/>
                    <a:pt x="2929" y="194"/>
                  </a:cubicBezTo>
                  <a:lnTo>
                    <a:pt x="2929" y="194"/>
                  </a:lnTo>
                  <a:cubicBezTo>
                    <a:pt x="3252" y="388"/>
                    <a:pt x="3360" y="797"/>
                    <a:pt x="3187" y="1120"/>
                  </a:cubicBezTo>
                  <a:lnTo>
                    <a:pt x="1357" y="4307"/>
                  </a:lnTo>
                  <a:cubicBezTo>
                    <a:pt x="1163" y="4630"/>
                    <a:pt x="754" y="4738"/>
                    <a:pt x="431" y="4544"/>
                  </a:cubicBezTo>
                  <a:lnTo>
                    <a:pt x="431" y="4544"/>
                  </a:lnTo>
                  <a:cubicBezTo>
                    <a:pt x="108" y="4372"/>
                    <a:pt x="0" y="3941"/>
                    <a:pt x="173" y="36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27"/>
            <p:cNvSpPr/>
            <p:nvPr/>
          </p:nvSpPr>
          <p:spPr>
            <a:xfrm>
              <a:off x="9069469" y="51594"/>
              <a:ext cx="829218" cy="676303"/>
            </a:xfrm>
            <a:custGeom>
              <a:rect b="b" l="l" r="r" t="t"/>
              <a:pathLst>
                <a:path extrusionOk="0" h="11048" w="13546">
                  <a:moveTo>
                    <a:pt x="0" y="9217"/>
                  </a:moveTo>
                  <a:lnTo>
                    <a:pt x="1249" y="11048"/>
                  </a:lnTo>
                  <a:lnTo>
                    <a:pt x="13545" y="2628"/>
                  </a:lnTo>
                  <a:lnTo>
                    <a:pt x="13545" y="151"/>
                  </a:lnTo>
                  <a:lnTo>
                    <a:pt x="134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27"/>
            <p:cNvSpPr/>
            <p:nvPr/>
          </p:nvSpPr>
          <p:spPr>
            <a:xfrm>
              <a:off x="8880929" y="599953"/>
              <a:ext cx="275590" cy="266346"/>
            </a:xfrm>
            <a:custGeom>
              <a:rect b="b" l="l" r="r" t="t"/>
              <a:pathLst>
                <a:path extrusionOk="0" h="4351" w="4502">
                  <a:moveTo>
                    <a:pt x="1" y="1982"/>
                  </a:moveTo>
                  <a:lnTo>
                    <a:pt x="2886" y="1"/>
                  </a:lnTo>
                  <a:lnTo>
                    <a:pt x="4501" y="2370"/>
                  </a:lnTo>
                  <a:lnTo>
                    <a:pt x="1616" y="435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27"/>
            <p:cNvSpPr/>
            <p:nvPr/>
          </p:nvSpPr>
          <p:spPr>
            <a:xfrm>
              <a:off x="8946857" y="692264"/>
              <a:ext cx="209661" cy="171402"/>
            </a:xfrm>
            <a:custGeom>
              <a:rect b="b" l="l" r="r" t="t"/>
              <a:pathLst>
                <a:path extrusionOk="0" h="2800" w="3425">
                  <a:moveTo>
                    <a:pt x="2821" y="0"/>
                  </a:moveTo>
                  <a:lnTo>
                    <a:pt x="3424" y="862"/>
                  </a:lnTo>
                  <a:lnTo>
                    <a:pt x="603" y="2800"/>
                  </a:lnTo>
                  <a:lnTo>
                    <a:pt x="0" y="1938"/>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27"/>
            <p:cNvSpPr/>
            <p:nvPr/>
          </p:nvSpPr>
          <p:spPr>
            <a:xfrm>
              <a:off x="8973240" y="725198"/>
              <a:ext cx="183278" cy="135836"/>
            </a:xfrm>
            <a:custGeom>
              <a:rect b="b" l="l" r="r" t="t"/>
              <a:pathLst>
                <a:path extrusionOk="0" h="2219" w="2994">
                  <a:moveTo>
                    <a:pt x="2778" y="1"/>
                  </a:moveTo>
                  <a:lnTo>
                    <a:pt x="2993" y="324"/>
                  </a:lnTo>
                  <a:lnTo>
                    <a:pt x="215" y="2219"/>
                  </a:lnTo>
                  <a:lnTo>
                    <a:pt x="0" y="191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27"/>
            <p:cNvSpPr/>
            <p:nvPr/>
          </p:nvSpPr>
          <p:spPr>
            <a:xfrm>
              <a:off x="8705612" y="867582"/>
              <a:ext cx="268979" cy="222823"/>
            </a:xfrm>
            <a:custGeom>
              <a:rect b="b" l="l" r="r" t="t"/>
              <a:pathLst>
                <a:path extrusionOk="0" h="3640" w="4394">
                  <a:moveTo>
                    <a:pt x="1" y="969"/>
                  </a:moveTo>
                  <a:lnTo>
                    <a:pt x="324" y="0"/>
                  </a:lnTo>
                  <a:lnTo>
                    <a:pt x="4394" y="1400"/>
                  </a:lnTo>
                  <a:lnTo>
                    <a:pt x="3704" y="3446"/>
                  </a:lnTo>
                  <a:cubicBezTo>
                    <a:pt x="2132" y="3640"/>
                    <a:pt x="625" y="2714"/>
                    <a:pt x="87" y="1249"/>
                  </a:cubicBezTo>
                  <a:cubicBezTo>
                    <a:pt x="44" y="1142"/>
                    <a:pt x="22" y="1056"/>
                    <a:pt x="1" y="969"/>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27"/>
            <p:cNvSpPr/>
            <p:nvPr/>
          </p:nvSpPr>
          <p:spPr>
            <a:xfrm>
              <a:off x="8592243" y="1404066"/>
              <a:ext cx="313788" cy="283487"/>
            </a:xfrm>
            <a:custGeom>
              <a:rect b="b" l="l" r="r" t="t"/>
              <a:pathLst>
                <a:path extrusionOk="0" h="4631" w="5126">
                  <a:moveTo>
                    <a:pt x="1" y="4394"/>
                  </a:moveTo>
                  <a:lnTo>
                    <a:pt x="2908" y="1"/>
                  </a:lnTo>
                  <a:lnTo>
                    <a:pt x="5126" y="281"/>
                  </a:lnTo>
                  <a:lnTo>
                    <a:pt x="4997" y="1185"/>
                  </a:lnTo>
                  <a:lnTo>
                    <a:pt x="496" y="463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27"/>
            <p:cNvSpPr/>
            <p:nvPr/>
          </p:nvSpPr>
          <p:spPr>
            <a:xfrm>
              <a:off x="8840099" y="1193182"/>
              <a:ext cx="119981" cy="311156"/>
            </a:xfrm>
            <a:custGeom>
              <a:rect b="b" l="l" r="r" t="t"/>
              <a:pathLst>
                <a:path extrusionOk="0" h="5083" w="1960">
                  <a:moveTo>
                    <a:pt x="1400" y="4458"/>
                  </a:moveTo>
                  <a:lnTo>
                    <a:pt x="1917" y="819"/>
                  </a:lnTo>
                  <a:cubicBezTo>
                    <a:pt x="1960" y="453"/>
                    <a:pt x="1701" y="108"/>
                    <a:pt x="1335" y="65"/>
                  </a:cubicBezTo>
                  <a:lnTo>
                    <a:pt x="1335" y="65"/>
                  </a:lnTo>
                  <a:cubicBezTo>
                    <a:pt x="969" y="0"/>
                    <a:pt x="625" y="259"/>
                    <a:pt x="560" y="646"/>
                  </a:cubicBezTo>
                  <a:lnTo>
                    <a:pt x="43" y="4264"/>
                  </a:lnTo>
                  <a:cubicBezTo>
                    <a:pt x="0" y="4630"/>
                    <a:pt x="259" y="4975"/>
                    <a:pt x="625" y="5039"/>
                  </a:cubicBezTo>
                  <a:lnTo>
                    <a:pt x="625" y="5039"/>
                  </a:lnTo>
                  <a:cubicBezTo>
                    <a:pt x="991" y="5082"/>
                    <a:pt x="1335" y="4824"/>
                    <a:pt x="1400" y="445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27"/>
            <p:cNvSpPr/>
            <p:nvPr/>
          </p:nvSpPr>
          <p:spPr>
            <a:xfrm>
              <a:off x="8746503" y="1178674"/>
              <a:ext cx="119981" cy="309870"/>
            </a:xfrm>
            <a:custGeom>
              <a:rect b="b" l="l" r="r" t="t"/>
              <a:pathLst>
                <a:path extrusionOk="0" h="5062" w="1960">
                  <a:moveTo>
                    <a:pt x="1400" y="4437"/>
                  </a:moveTo>
                  <a:lnTo>
                    <a:pt x="1917" y="819"/>
                  </a:lnTo>
                  <a:cubicBezTo>
                    <a:pt x="1960" y="431"/>
                    <a:pt x="1701" y="108"/>
                    <a:pt x="1335" y="44"/>
                  </a:cubicBezTo>
                  <a:lnTo>
                    <a:pt x="1335" y="44"/>
                  </a:lnTo>
                  <a:cubicBezTo>
                    <a:pt x="969" y="0"/>
                    <a:pt x="625" y="259"/>
                    <a:pt x="560" y="625"/>
                  </a:cubicBezTo>
                  <a:lnTo>
                    <a:pt x="43" y="4264"/>
                  </a:lnTo>
                  <a:cubicBezTo>
                    <a:pt x="0" y="4630"/>
                    <a:pt x="259" y="4975"/>
                    <a:pt x="625" y="5018"/>
                  </a:cubicBezTo>
                  <a:lnTo>
                    <a:pt x="625" y="5018"/>
                  </a:lnTo>
                  <a:cubicBezTo>
                    <a:pt x="991" y="5061"/>
                    <a:pt x="1335" y="4803"/>
                    <a:pt x="1400" y="443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27"/>
            <p:cNvSpPr/>
            <p:nvPr/>
          </p:nvSpPr>
          <p:spPr>
            <a:xfrm>
              <a:off x="8466999" y="1104850"/>
              <a:ext cx="475947" cy="382349"/>
            </a:xfrm>
            <a:custGeom>
              <a:rect b="b" l="l" r="r" t="t"/>
              <a:pathLst>
                <a:path extrusionOk="0" h="6246" w="7775">
                  <a:moveTo>
                    <a:pt x="87" y="3511"/>
                  </a:moveTo>
                  <a:cubicBezTo>
                    <a:pt x="195" y="3188"/>
                    <a:pt x="625" y="3166"/>
                    <a:pt x="776" y="3468"/>
                  </a:cubicBezTo>
                  <a:cubicBezTo>
                    <a:pt x="927" y="3769"/>
                    <a:pt x="625" y="4092"/>
                    <a:pt x="302" y="3984"/>
                  </a:cubicBezTo>
                  <a:cubicBezTo>
                    <a:pt x="109" y="3920"/>
                    <a:pt x="1" y="3704"/>
                    <a:pt x="87" y="3511"/>
                  </a:cubicBezTo>
                  <a:close/>
                  <a:moveTo>
                    <a:pt x="1874" y="345"/>
                  </a:moveTo>
                  <a:cubicBezTo>
                    <a:pt x="2004" y="44"/>
                    <a:pt x="2434" y="1"/>
                    <a:pt x="2585" y="302"/>
                  </a:cubicBezTo>
                  <a:cubicBezTo>
                    <a:pt x="2714" y="604"/>
                    <a:pt x="2434" y="948"/>
                    <a:pt x="2111" y="840"/>
                  </a:cubicBezTo>
                  <a:cubicBezTo>
                    <a:pt x="1917" y="754"/>
                    <a:pt x="1810" y="539"/>
                    <a:pt x="1874" y="345"/>
                  </a:cubicBezTo>
                  <a:close/>
                  <a:moveTo>
                    <a:pt x="3231" y="1077"/>
                  </a:moveTo>
                  <a:cubicBezTo>
                    <a:pt x="3339" y="754"/>
                    <a:pt x="3769" y="733"/>
                    <a:pt x="3920" y="1034"/>
                  </a:cubicBezTo>
                  <a:cubicBezTo>
                    <a:pt x="4071" y="1336"/>
                    <a:pt x="3769" y="1659"/>
                    <a:pt x="3468" y="1551"/>
                  </a:cubicBezTo>
                  <a:cubicBezTo>
                    <a:pt x="3274" y="1486"/>
                    <a:pt x="3166" y="1271"/>
                    <a:pt x="3231" y="1077"/>
                  </a:cubicBezTo>
                  <a:close/>
                  <a:moveTo>
                    <a:pt x="6160" y="2068"/>
                  </a:moveTo>
                  <a:cubicBezTo>
                    <a:pt x="6267" y="1766"/>
                    <a:pt x="5944" y="1465"/>
                    <a:pt x="5643" y="1616"/>
                  </a:cubicBezTo>
                  <a:cubicBezTo>
                    <a:pt x="5341" y="1766"/>
                    <a:pt x="5363" y="2197"/>
                    <a:pt x="5686" y="2305"/>
                  </a:cubicBezTo>
                  <a:cubicBezTo>
                    <a:pt x="5880" y="2369"/>
                    <a:pt x="6095" y="2283"/>
                    <a:pt x="6160" y="2068"/>
                  </a:cubicBezTo>
                  <a:close/>
                  <a:moveTo>
                    <a:pt x="7667" y="2348"/>
                  </a:moveTo>
                  <a:cubicBezTo>
                    <a:pt x="7775" y="2025"/>
                    <a:pt x="7452" y="1745"/>
                    <a:pt x="7150" y="1874"/>
                  </a:cubicBezTo>
                  <a:cubicBezTo>
                    <a:pt x="6849" y="2025"/>
                    <a:pt x="6870" y="2477"/>
                    <a:pt x="7193" y="2585"/>
                  </a:cubicBezTo>
                  <a:cubicBezTo>
                    <a:pt x="7387" y="2649"/>
                    <a:pt x="7602" y="2542"/>
                    <a:pt x="7667" y="2348"/>
                  </a:cubicBezTo>
                  <a:close/>
                  <a:moveTo>
                    <a:pt x="7150" y="5944"/>
                  </a:moveTo>
                  <a:cubicBezTo>
                    <a:pt x="7258" y="5621"/>
                    <a:pt x="6935" y="5341"/>
                    <a:pt x="6633" y="5470"/>
                  </a:cubicBezTo>
                  <a:cubicBezTo>
                    <a:pt x="6332" y="5621"/>
                    <a:pt x="6354" y="6073"/>
                    <a:pt x="6677" y="6181"/>
                  </a:cubicBezTo>
                  <a:cubicBezTo>
                    <a:pt x="6870" y="6245"/>
                    <a:pt x="7086" y="6138"/>
                    <a:pt x="7150" y="5944"/>
                  </a:cubicBezTo>
                  <a:close/>
                  <a:moveTo>
                    <a:pt x="5664" y="5664"/>
                  </a:moveTo>
                  <a:cubicBezTo>
                    <a:pt x="5772" y="5363"/>
                    <a:pt x="5428" y="5061"/>
                    <a:pt x="5126" y="5212"/>
                  </a:cubicBezTo>
                  <a:cubicBezTo>
                    <a:pt x="4825" y="5363"/>
                    <a:pt x="4868" y="5793"/>
                    <a:pt x="5169" y="5901"/>
                  </a:cubicBezTo>
                  <a:cubicBezTo>
                    <a:pt x="5384" y="5966"/>
                    <a:pt x="5578" y="5858"/>
                    <a:pt x="5664" y="5664"/>
                  </a:cubicBezTo>
                  <a:close/>
                  <a:moveTo>
                    <a:pt x="1422" y="4221"/>
                  </a:moveTo>
                  <a:cubicBezTo>
                    <a:pt x="1594" y="3748"/>
                    <a:pt x="2305" y="3984"/>
                    <a:pt x="2133" y="4458"/>
                  </a:cubicBezTo>
                  <a:cubicBezTo>
                    <a:pt x="1982" y="4932"/>
                    <a:pt x="1250" y="4695"/>
                    <a:pt x="1422" y="422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27"/>
            <p:cNvSpPr/>
            <p:nvPr/>
          </p:nvSpPr>
          <p:spPr>
            <a:xfrm>
              <a:off x="8473610" y="1114093"/>
              <a:ext cx="464071" cy="371759"/>
            </a:xfrm>
            <a:custGeom>
              <a:rect b="b" l="l" r="r" t="t"/>
              <a:pathLst>
                <a:path extrusionOk="0" h="6073" w="7581">
                  <a:moveTo>
                    <a:pt x="690" y="3360"/>
                  </a:moveTo>
                  <a:cubicBezTo>
                    <a:pt x="711" y="3424"/>
                    <a:pt x="711" y="3510"/>
                    <a:pt x="690" y="3597"/>
                  </a:cubicBezTo>
                  <a:cubicBezTo>
                    <a:pt x="604" y="3790"/>
                    <a:pt x="388" y="3898"/>
                    <a:pt x="194" y="3833"/>
                  </a:cubicBezTo>
                  <a:cubicBezTo>
                    <a:pt x="130" y="3812"/>
                    <a:pt x="65" y="3769"/>
                    <a:pt x="22" y="3704"/>
                  </a:cubicBezTo>
                  <a:cubicBezTo>
                    <a:pt x="1" y="3618"/>
                    <a:pt x="1" y="3532"/>
                    <a:pt x="22" y="3467"/>
                  </a:cubicBezTo>
                  <a:cubicBezTo>
                    <a:pt x="87" y="3252"/>
                    <a:pt x="302" y="3166"/>
                    <a:pt x="496" y="3230"/>
                  </a:cubicBezTo>
                  <a:cubicBezTo>
                    <a:pt x="582" y="3252"/>
                    <a:pt x="625" y="3295"/>
                    <a:pt x="668" y="3360"/>
                  </a:cubicBezTo>
                  <a:close/>
                  <a:moveTo>
                    <a:pt x="1831" y="302"/>
                  </a:moveTo>
                  <a:cubicBezTo>
                    <a:pt x="1896" y="108"/>
                    <a:pt x="2111" y="0"/>
                    <a:pt x="2305" y="65"/>
                  </a:cubicBezTo>
                  <a:cubicBezTo>
                    <a:pt x="2391" y="86"/>
                    <a:pt x="2434" y="130"/>
                    <a:pt x="2477" y="194"/>
                  </a:cubicBezTo>
                  <a:cubicBezTo>
                    <a:pt x="2520" y="280"/>
                    <a:pt x="2520" y="366"/>
                    <a:pt x="2477" y="453"/>
                  </a:cubicBezTo>
                  <a:cubicBezTo>
                    <a:pt x="2412" y="646"/>
                    <a:pt x="2197" y="754"/>
                    <a:pt x="2003" y="689"/>
                  </a:cubicBezTo>
                  <a:cubicBezTo>
                    <a:pt x="1939" y="668"/>
                    <a:pt x="1874" y="625"/>
                    <a:pt x="1831" y="560"/>
                  </a:cubicBezTo>
                  <a:cubicBezTo>
                    <a:pt x="1809" y="474"/>
                    <a:pt x="1809" y="388"/>
                    <a:pt x="1831" y="302"/>
                  </a:cubicBezTo>
                  <a:close/>
                  <a:moveTo>
                    <a:pt x="3188" y="1034"/>
                  </a:moveTo>
                  <a:cubicBezTo>
                    <a:pt x="3252" y="819"/>
                    <a:pt x="3468" y="711"/>
                    <a:pt x="3661" y="797"/>
                  </a:cubicBezTo>
                  <a:cubicBezTo>
                    <a:pt x="3726" y="819"/>
                    <a:pt x="3791" y="862"/>
                    <a:pt x="3834" y="905"/>
                  </a:cubicBezTo>
                  <a:cubicBezTo>
                    <a:pt x="3855" y="991"/>
                    <a:pt x="3855" y="1077"/>
                    <a:pt x="3834" y="1163"/>
                  </a:cubicBezTo>
                  <a:cubicBezTo>
                    <a:pt x="3769" y="1357"/>
                    <a:pt x="3554" y="1465"/>
                    <a:pt x="3360" y="1400"/>
                  </a:cubicBezTo>
                  <a:cubicBezTo>
                    <a:pt x="3274" y="1378"/>
                    <a:pt x="3231" y="1335"/>
                    <a:pt x="3188" y="1271"/>
                  </a:cubicBezTo>
                  <a:cubicBezTo>
                    <a:pt x="3145" y="1185"/>
                    <a:pt x="3145" y="1099"/>
                    <a:pt x="3188" y="1034"/>
                  </a:cubicBezTo>
                  <a:close/>
                  <a:moveTo>
                    <a:pt x="6052" y="1680"/>
                  </a:moveTo>
                  <a:cubicBezTo>
                    <a:pt x="6009" y="1615"/>
                    <a:pt x="5944" y="1572"/>
                    <a:pt x="5879" y="1551"/>
                  </a:cubicBezTo>
                  <a:cubicBezTo>
                    <a:pt x="5578" y="1465"/>
                    <a:pt x="5298" y="1745"/>
                    <a:pt x="5406" y="2046"/>
                  </a:cubicBezTo>
                  <a:cubicBezTo>
                    <a:pt x="5449" y="2089"/>
                    <a:pt x="5513" y="2132"/>
                    <a:pt x="5578" y="2154"/>
                  </a:cubicBezTo>
                  <a:cubicBezTo>
                    <a:pt x="5772" y="2218"/>
                    <a:pt x="5987" y="2132"/>
                    <a:pt x="6052" y="1917"/>
                  </a:cubicBezTo>
                  <a:cubicBezTo>
                    <a:pt x="6095" y="1852"/>
                    <a:pt x="6095" y="1766"/>
                    <a:pt x="6052" y="1680"/>
                  </a:cubicBezTo>
                  <a:close/>
                  <a:moveTo>
                    <a:pt x="7559" y="1938"/>
                  </a:moveTo>
                  <a:cubicBezTo>
                    <a:pt x="7516" y="1895"/>
                    <a:pt x="7451" y="1852"/>
                    <a:pt x="7387" y="1831"/>
                  </a:cubicBezTo>
                  <a:cubicBezTo>
                    <a:pt x="7193" y="1745"/>
                    <a:pt x="6978" y="1852"/>
                    <a:pt x="6913" y="2046"/>
                  </a:cubicBezTo>
                  <a:cubicBezTo>
                    <a:pt x="6870" y="2132"/>
                    <a:pt x="6870" y="2218"/>
                    <a:pt x="6913" y="2304"/>
                  </a:cubicBezTo>
                  <a:cubicBezTo>
                    <a:pt x="7085" y="2541"/>
                    <a:pt x="7451" y="2477"/>
                    <a:pt x="7559" y="2197"/>
                  </a:cubicBezTo>
                  <a:cubicBezTo>
                    <a:pt x="7581" y="2111"/>
                    <a:pt x="7581" y="2025"/>
                    <a:pt x="7559" y="1938"/>
                  </a:cubicBezTo>
                  <a:close/>
                  <a:moveTo>
                    <a:pt x="7042" y="5535"/>
                  </a:moveTo>
                  <a:cubicBezTo>
                    <a:pt x="6999" y="5492"/>
                    <a:pt x="6935" y="5448"/>
                    <a:pt x="6870" y="5405"/>
                  </a:cubicBezTo>
                  <a:cubicBezTo>
                    <a:pt x="6590" y="5319"/>
                    <a:pt x="6310" y="5599"/>
                    <a:pt x="6396" y="5879"/>
                  </a:cubicBezTo>
                  <a:cubicBezTo>
                    <a:pt x="6439" y="5944"/>
                    <a:pt x="6504" y="5987"/>
                    <a:pt x="6569" y="6008"/>
                  </a:cubicBezTo>
                  <a:cubicBezTo>
                    <a:pt x="6762" y="6073"/>
                    <a:pt x="6978" y="5965"/>
                    <a:pt x="7042" y="5771"/>
                  </a:cubicBezTo>
                  <a:cubicBezTo>
                    <a:pt x="7085" y="5685"/>
                    <a:pt x="7085" y="5599"/>
                    <a:pt x="7042" y="5513"/>
                  </a:cubicBezTo>
                  <a:close/>
                  <a:moveTo>
                    <a:pt x="5556" y="5276"/>
                  </a:moveTo>
                  <a:cubicBezTo>
                    <a:pt x="5276" y="4953"/>
                    <a:pt x="4760" y="5233"/>
                    <a:pt x="4889" y="5642"/>
                  </a:cubicBezTo>
                  <a:cubicBezTo>
                    <a:pt x="4932" y="5685"/>
                    <a:pt x="4997" y="5728"/>
                    <a:pt x="5061" y="5750"/>
                  </a:cubicBezTo>
                  <a:cubicBezTo>
                    <a:pt x="5276" y="5836"/>
                    <a:pt x="5470" y="5728"/>
                    <a:pt x="5556" y="5513"/>
                  </a:cubicBezTo>
                  <a:cubicBezTo>
                    <a:pt x="5578" y="5448"/>
                    <a:pt x="5578" y="5362"/>
                    <a:pt x="5556" y="5276"/>
                  </a:cubicBezTo>
                  <a:close/>
                  <a:moveTo>
                    <a:pt x="1379" y="4178"/>
                  </a:moveTo>
                  <a:cubicBezTo>
                    <a:pt x="1443" y="3984"/>
                    <a:pt x="1659" y="3876"/>
                    <a:pt x="1853" y="3941"/>
                  </a:cubicBezTo>
                  <a:cubicBezTo>
                    <a:pt x="2025" y="3984"/>
                    <a:pt x="2089" y="4156"/>
                    <a:pt x="2025" y="4307"/>
                  </a:cubicBezTo>
                  <a:cubicBezTo>
                    <a:pt x="1939" y="4609"/>
                    <a:pt x="1551" y="4652"/>
                    <a:pt x="1379" y="4436"/>
                  </a:cubicBezTo>
                  <a:cubicBezTo>
                    <a:pt x="1357" y="4350"/>
                    <a:pt x="1357" y="4264"/>
                    <a:pt x="1379" y="4178"/>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27"/>
            <p:cNvSpPr/>
            <p:nvPr/>
          </p:nvSpPr>
          <p:spPr>
            <a:xfrm>
              <a:off x="8675311" y="621072"/>
              <a:ext cx="428444" cy="440319"/>
            </a:xfrm>
            <a:custGeom>
              <a:rect b="b" l="l" r="r" t="t"/>
              <a:pathLst>
                <a:path extrusionOk="0" h="7193" w="6999">
                  <a:moveTo>
                    <a:pt x="2283" y="883"/>
                  </a:moveTo>
                  <a:cubicBezTo>
                    <a:pt x="4716" y="0"/>
                    <a:pt x="6999" y="2498"/>
                    <a:pt x="5922" y="4846"/>
                  </a:cubicBezTo>
                  <a:cubicBezTo>
                    <a:pt x="4824" y="7193"/>
                    <a:pt x="1443" y="7064"/>
                    <a:pt x="539" y="4630"/>
                  </a:cubicBezTo>
                  <a:cubicBezTo>
                    <a:pt x="0" y="3123"/>
                    <a:pt x="754" y="1443"/>
                    <a:pt x="2283" y="88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27"/>
            <p:cNvSpPr/>
            <p:nvPr/>
          </p:nvSpPr>
          <p:spPr>
            <a:xfrm>
              <a:off x="8722752" y="680389"/>
              <a:ext cx="246574" cy="222823"/>
            </a:xfrm>
            <a:custGeom>
              <a:rect b="b" l="l" r="r" t="t"/>
              <a:pathLst>
                <a:path extrusionOk="0" h="3640" w="4028">
                  <a:moveTo>
                    <a:pt x="604" y="1551"/>
                  </a:moveTo>
                  <a:cubicBezTo>
                    <a:pt x="1099" y="603"/>
                    <a:pt x="2240" y="259"/>
                    <a:pt x="3166" y="733"/>
                  </a:cubicBezTo>
                  <a:cubicBezTo>
                    <a:pt x="3554" y="926"/>
                    <a:pt x="3855" y="1250"/>
                    <a:pt x="4027" y="1637"/>
                  </a:cubicBezTo>
                  <a:cubicBezTo>
                    <a:pt x="2606" y="1"/>
                    <a:pt x="1" y="1637"/>
                    <a:pt x="840" y="3640"/>
                  </a:cubicBezTo>
                  <a:cubicBezTo>
                    <a:pt x="367" y="3037"/>
                    <a:pt x="259" y="2219"/>
                    <a:pt x="625" y="155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27"/>
            <p:cNvSpPr/>
            <p:nvPr/>
          </p:nvSpPr>
          <p:spPr>
            <a:xfrm>
              <a:off x="8745156" y="698875"/>
              <a:ext cx="278222" cy="284772"/>
            </a:xfrm>
            <a:custGeom>
              <a:rect b="b" l="l" r="r" t="t"/>
              <a:pathLst>
                <a:path extrusionOk="0" h="4652" w="4545">
                  <a:moveTo>
                    <a:pt x="1486" y="581"/>
                  </a:moveTo>
                  <a:cubicBezTo>
                    <a:pt x="3058" y="0"/>
                    <a:pt x="4544" y="1615"/>
                    <a:pt x="3834" y="3144"/>
                  </a:cubicBezTo>
                  <a:cubicBezTo>
                    <a:pt x="3145" y="4651"/>
                    <a:pt x="948" y="4565"/>
                    <a:pt x="367" y="2993"/>
                  </a:cubicBezTo>
                  <a:cubicBezTo>
                    <a:pt x="1" y="2024"/>
                    <a:pt x="517" y="926"/>
                    <a:pt x="1486" y="58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27"/>
            <p:cNvSpPr/>
            <p:nvPr/>
          </p:nvSpPr>
          <p:spPr>
            <a:xfrm>
              <a:off x="9069469" y="51594"/>
              <a:ext cx="829218" cy="676303"/>
            </a:xfrm>
            <a:custGeom>
              <a:rect b="b" l="l" r="r" t="t"/>
              <a:pathLst>
                <a:path extrusionOk="0" h="11048" w="13546">
                  <a:moveTo>
                    <a:pt x="0" y="9217"/>
                  </a:moveTo>
                  <a:lnTo>
                    <a:pt x="1249" y="11048"/>
                  </a:lnTo>
                  <a:lnTo>
                    <a:pt x="13545" y="2628"/>
                  </a:lnTo>
                  <a:lnTo>
                    <a:pt x="13545" y="151"/>
                  </a:lnTo>
                  <a:lnTo>
                    <a:pt x="13459" y="1"/>
                  </a:lnTo>
                  <a:close/>
                </a:path>
              </a:pathLst>
            </a:custGeom>
            <a:solidFill>
              <a:srgbClr val="EFF0F1">
                <a:alpha val="4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27"/>
            <p:cNvSpPr/>
            <p:nvPr/>
          </p:nvSpPr>
          <p:spPr>
            <a:xfrm>
              <a:off x="9085262" y="81895"/>
              <a:ext cx="813425" cy="646002"/>
            </a:xfrm>
            <a:custGeom>
              <a:rect b="b" l="l" r="r" t="t"/>
              <a:pathLst>
                <a:path extrusionOk="0" h="10553" w="13288">
                  <a:moveTo>
                    <a:pt x="991" y="10553"/>
                  </a:moveTo>
                  <a:lnTo>
                    <a:pt x="13287" y="2133"/>
                  </a:lnTo>
                  <a:lnTo>
                    <a:pt x="13287" y="1"/>
                  </a:lnTo>
                  <a:lnTo>
                    <a:pt x="0" y="911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27"/>
            <p:cNvSpPr/>
            <p:nvPr/>
          </p:nvSpPr>
          <p:spPr>
            <a:xfrm>
              <a:off x="9115563" y="146538"/>
              <a:ext cx="783123" cy="581359"/>
            </a:xfrm>
            <a:custGeom>
              <a:rect b="b" l="l" r="r" t="t"/>
              <a:pathLst>
                <a:path extrusionOk="0" h="9497" w="12793">
                  <a:moveTo>
                    <a:pt x="496" y="9497"/>
                  </a:moveTo>
                  <a:lnTo>
                    <a:pt x="12792" y="1077"/>
                  </a:lnTo>
                  <a:lnTo>
                    <a:pt x="12792" y="0"/>
                  </a:lnTo>
                  <a:lnTo>
                    <a:pt x="1" y="8765"/>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27"/>
            <p:cNvSpPr/>
            <p:nvPr/>
          </p:nvSpPr>
          <p:spPr>
            <a:xfrm>
              <a:off x="8791312" y="793758"/>
              <a:ext cx="233352" cy="224169"/>
            </a:xfrm>
            <a:custGeom>
              <a:rect b="b" l="l" r="r" t="t"/>
              <a:pathLst>
                <a:path extrusionOk="0" h="3662" w="3812">
                  <a:moveTo>
                    <a:pt x="2951" y="0"/>
                  </a:moveTo>
                  <a:cubicBezTo>
                    <a:pt x="3661" y="819"/>
                    <a:pt x="3510" y="2068"/>
                    <a:pt x="2627" y="2692"/>
                  </a:cubicBezTo>
                  <a:cubicBezTo>
                    <a:pt x="1745" y="3317"/>
                    <a:pt x="517" y="3037"/>
                    <a:pt x="0" y="2089"/>
                  </a:cubicBezTo>
                  <a:cubicBezTo>
                    <a:pt x="1314" y="3661"/>
                    <a:pt x="3812" y="2197"/>
                    <a:pt x="3101" y="280"/>
                  </a:cubicBezTo>
                  <a:cubicBezTo>
                    <a:pt x="3058" y="194"/>
                    <a:pt x="3015" y="87"/>
                    <a:pt x="29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27"/>
            <p:cNvSpPr/>
            <p:nvPr/>
          </p:nvSpPr>
          <p:spPr>
            <a:xfrm>
              <a:off x="8811075" y="773975"/>
              <a:ext cx="131875" cy="138474"/>
            </a:xfrm>
            <a:custGeom>
              <a:rect b="b" l="l" r="r" t="t"/>
              <a:pathLst>
                <a:path extrusionOk="0" h="2262" w="2197">
                  <a:moveTo>
                    <a:pt x="711" y="280"/>
                  </a:moveTo>
                  <a:cubicBezTo>
                    <a:pt x="1486" y="0"/>
                    <a:pt x="2197" y="776"/>
                    <a:pt x="1852" y="1508"/>
                  </a:cubicBezTo>
                  <a:cubicBezTo>
                    <a:pt x="1529" y="2262"/>
                    <a:pt x="453" y="2218"/>
                    <a:pt x="173" y="1443"/>
                  </a:cubicBezTo>
                  <a:cubicBezTo>
                    <a:pt x="0" y="969"/>
                    <a:pt x="237" y="453"/>
                    <a:pt x="711" y="28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27"/>
            <p:cNvSpPr/>
            <p:nvPr/>
          </p:nvSpPr>
          <p:spPr>
            <a:xfrm>
              <a:off x="8832141" y="820141"/>
              <a:ext cx="120043" cy="118696"/>
            </a:xfrm>
            <a:custGeom>
              <a:rect b="b" l="l" r="r" t="t"/>
              <a:pathLst>
                <a:path extrusionOk="0" h="1939" w="1961">
                  <a:moveTo>
                    <a:pt x="1444" y="0"/>
                  </a:moveTo>
                  <a:cubicBezTo>
                    <a:pt x="1508" y="65"/>
                    <a:pt x="1551" y="172"/>
                    <a:pt x="1594" y="259"/>
                  </a:cubicBezTo>
                  <a:cubicBezTo>
                    <a:pt x="1960" y="1271"/>
                    <a:pt x="539" y="1938"/>
                    <a:pt x="1" y="1012"/>
                  </a:cubicBezTo>
                  <a:cubicBezTo>
                    <a:pt x="647" y="1744"/>
                    <a:pt x="1853" y="1055"/>
                    <a:pt x="1508" y="129"/>
                  </a:cubicBezTo>
                  <a:cubicBezTo>
                    <a:pt x="1487" y="86"/>
                    <a:pt x="1465" y="43"/>
                    <a:pt x="14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6" name="Google Shape;6726;p27"/>
          <p:cNvGrpSpPr/>
          <p:nvPr/>
        </p:nvGrpSpPr>
        <p:grpSpPr>
          <a:xfrm rot="10123899">
            <a:off x="-436626" y="1822083"/>
            <a:ext cx="2741122" cy="2405815"/>
            <a:chOff x="7103607" y="158760"/>
            <a:chExt cx="2741185" cy="2405871"/>
          </a:xfrm>
        </p:grpSpPr>
        <p:sp>
          <p:nvSpPr>
            <p:cNvPr id="6727" name="Google Shape;6727;p27"/>
            <p:cNvSpPr/>
            <p:nvPr/>
          </p:nvSpPr>
          <p:spPr>
            <a:xfrm flipH="1" rot="923072">
              <a:off x="8757029" y="1390196"/>
              <a:ext cx="963666" cy="1065701"/>
            </a:xfrm>
            <a:custGeom>
              <a:rect b="b" l="l" r="r" t="t"/>
              <a:pathLst>
                <a:path extrusionOk="0" h="15980" w="14450">
                  <a:moveTo>
                    <a:pt x="14450" y="4114"/>
                  </a:moveTo>
                  <a:lnTo>
                    <a:pt x="9238" y="1"/>
                  </a:lnTo>
                  <a:lnTo>
                    <a:pt x="0" y="11888"/>
                  </a:lnTo>
                  <a:lnTo>
                    <a:pt x="5190" y="15979"/>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27"/>
            <p:cNvSpPr/>
            <p:nvPr/>
          </p:nvSpPr>
          <p:spPr>
            <a:xfrm flipH="1" rot="923072">
              <a:off x="8758525" y="1432433"/>
              <a:ext cx="906246" cy="1016884"/>
            </a:xfrm>
            <a:custGeom>
              <a:rect b="b" l="l" r="r" t="t"/>
              <a:pathLst>
                <a:path extrusionOk="0" h="15248" w="13589">
                  <a:moveTo>
                    <a:pt x="1" y="11759"/>
                  </a:moveTo>
                  <a:lnTo>
                    <a:pt x="4437" y="15247"/>
                  </a:lnTo>
                  <a:lnTo>
                    <a:pt x="13589" y="3511"/>
                  </a:lnTo>
                  <a:lnTo>
                    <a:pt x="91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27"/>
            <p:cNvSpPr/>
            <p:nvPr/>
          </p:nvSpPr>
          <p:spPr>
            <a:xfrm flipH="1" rot="923072">
              <a:off x="8811828" y="1439434"/>
              <a:ext cx="855962" cy="976670"/>
            </a:xfrm>
            <a:custGeom>
              <a:rect b="b" l="l" r="r" t="t"/>
              <a:pathLst>
                <a:path extrusionOk="0" h="14645" w="12835">
                  <a:moveTo>
                    <a:pt x="12835" y="2930"/>
                  </a:moveTo>
                  <a:lnTo>
                    <a:pt x="9131" y="1"/>
                  </a:lnTo>
                  <a:lnTo>
                    <a:pt x="0" y="11716"/>
                  </a:lnTo>
                  <a:lnTo>
                    <a:pt x="3726" y="14644"/>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27"/>
            <p:cNvSpPr/>
            <p:nvPr/>
          </p:nvSpPr>
          <p:spPr>
            <a:xfrm flipH="1" rot="3331772">
              <a:off x="8263789" y="876268"/>
              <a:ext cx="818680" cy="652023"/>
            </a:xfrm>
            <a:custGeom>
              <a:rect b="b" l="l" r="r" t="t"/>
              <a:pathLst>
                <a:path extrusionOk="0" h="9777" w="12276">
                  <a:moveTo>
                    <a:pt x="9820" y="9777"/>
                  </a:moveTo>
                  <a:lnTo>
                    <a:pt x="12275" y="5362"/>
                  </a:lnTo>
                  <a:lnTo>
                    <a:pt x="2456" y="0"/>
                  </a:lnTo>
                  <a:lnTo>
                    <a:pt x="1" y="441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27"/>
            <p:cNvSpPr/>
            <p:nvPr/>
          </p:nvSpPr>
          <p:spPr>
            <a:xfrm flipH="1" rot="3331772">
              <a:off x="8215349" y="830790"/>
              <a:ext cx="789870" cy="613276"/>
            </a:xfrm>
            <a:custGeom>
              <a:rect b="b" l="l" r="r" t="t"/>
              <a:pathLst>
                <a:path extrusionOk="0" h="9196" w="11844">
                  <a:moveTo>
                    <a:pt x="11844" y="5534"/>
                  </a:moveTo>
                  <a:lnTo>
                    <a:pt x="2132" y="0"/>
                  </a:lnTo>
                  <a:lnTo>
                    <a:pt x="0" y="3661"/>
                  </a:lnTo>
                  <a:lnTo>
                    <a:pt x="9712" y="9195"/>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27"/>
            <p:cNvSpPr/>
            <p:nvPr/>
          </p:nvSpPr>
          <p:spPr>
            <a:xfrm flipH="1" rot="3331772">
              <a:off x="7454277" y="326969"/>
              <a:ext cx="647755" cy="455289"/>
            </a:xfrm>
            <a:custGeom>
              <a:rect b="b" l="l" r="r" t="t"/>
              <a:pathLst>
                <a:path extrusionOk="0" h="6827" w="9713">
                  <a:moveTo>
                    <a:pt x="0" y="4005"/>
                  </a:moveTo>
                  <a:lnTo>
                    <a:pt x="2369" y="0"/>
                  </a:lnTo>
                  <a:lnTo>
                    <a:pt x="7408" y="3532"/>
                  </a:lnTo>
                  <a:lnTo>
                    <a:pt x="9712" y="6374"/>
                  </a:lnTo>
                  <a:lnTo>
                    <a:pt x="9002" y="6826"/>
                  </a:lnTo>
                  <a:lnTo>
                    <a:pt x="6698" y="4005"/>
                  </a:lnTo>
                  <a:lnTo>
                    <a:pt x="3381" y="2046"/>
                  </a:lnTo>
                  <a:lnTo>
                    <a:pt x="1788" y="478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27"/>
            <p:cNvSpPr/>
            <p:nvPr/>
          </p:nvSpPr>
          <p:spPr>
            <a:xfrm flipH="1" rot="3331772">
              <a:off x="7331536" y="611852"/>
              <a:ext cx="619012" cy="488367"/>
            </a:xfrm>
            <a:custGeom>
              <a:rect b="b" l="l" r="r" t="t"/>
              <a:pathLst>
                <a:path extrusionOk="0" h="7323" w="9282">
                  <a:moveTo>
                    <a:pt x="2347" y="0"/>
                  </a:moveTo>
                  <a:lnTo>
                    <a:pt x="0" y="4006"/>
                  </a:lnTo>
                  <a:lnTo>
                    <a:pt x="5556" y="6698"/>
                  </a:lnTo>
                  <a:lnTo>
                    <a:pt x="9152" y="7322"/>
                  </a:lnTo>
                  <a:lnTo>
                    <a:pt x="9281" y="6396"/>
                  </a:lnTo>
                  <a:lnTo>
                    <a:pt x="5621" y="5858"/>
                  </a:lnTo>
                  <a:lnTo>
                    <a:pt x="2304" y="3898"/>
                  </a:lnTo>
                  <a:lnTo>
                    <a:pt x="3898" y="1163"/>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27"/>
            <p:cNvSpPr/>
            <p:nvPr/>
          </p:nvSpPr>
          <p:spPr>
            <a:xfrm flipH="1" rot="3331772">
              <a:off x="7460178" y="331564"/>
              <a:ext cx="623346" cy="425145"/>
            </a:xfrm>
            <a:custGeom>
              <a:rect b="b" l="l" r="r" t="t"/>
              <a:pathLst>
                <a:path extrusionOk="0" h="6375" w="9347">
                  <a:moveTo>
                    <a:pt x="2305" y="0"/>
                  </a:moveTo>
                  <a:lnTo>
                    <a:pt x="7042" y="3317"/>
                  </a:lnTo>
                  <a:lnTo>
                    <a:pt x="9346" y="6159"/>
                  </a:lnTo>
                  <a:lnTo>
                    <a:pt x="9002" y="6375"/>
                  </a:lnTo>
                  <a:lnTo>
                    <a:pt x="6676" y="3963"/>
                  </a:lnTo>
                  <a:lnTo>
                    <a:pt x="3360" y="2025"/>
                  </a:lnTo>
                  <a:lnTo>
                    <a:pt x="3338" y="2025"/>
                  </a:lnTo>
                  <a:lnTo>
                    <a:pt x="3015" y="1831"/>
                  </a:lnTo>
                  <a:lnTo>
                    <a:pt x="1422" y="4566"/>
                  </a:lnTo>
                  <a:lnTo>
                    <a:pt x="1" y="3941"/>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27"/>
            <p:cNvSpPr/>
            <p:nvPr/>
          </p:nvSpPr>
          <p:spPr>
            <a:xfrm flipH="1" rot="3331772">
              <a:off x="7335639" y="617739"/>
              <a:ext cx="588868" cy="472562"/>
            </a:xfrm>
            <a:custGeom>
              <a:rect b="b" l="l" r="r" t="t"/>
              <a:pathLst>
                <a:path extrusionOk="0" h="7086" w="8830">
                  <a:moveTo>
                    <a:pt x="1" y="3941"/>
                  </a:moveTo>
                  <a:lnTo>
                    <a:pt x="5212" y="6461"/>
                  </a:lnTo>
                  <a:lnTo>
                    <a:pt x="8808" y="7085"/>
                  </a:lnTo>
                  <a:lnTo>
                    <a:pt x="8830" y="6676"/>
                  </a:lnTo>
                  <a:lnTo>
                    <a:pt x="5600" y="5793"/>
                  </a:lnTo>
                  <a:lnTo>
                    <a:pt x="5277" y="5621"/>
                  </a:lnTo>
                  <a:lnTo>
                    <a:pt x="5277" y="5621"/>
                  </a:lnTo>
                  <a:lnTo>
                    <a:pt x="1960" y="3661"/>
                  </a:lnTo>
                  <a:lnTo>
                    <a:pt x="3554" y="926"/>
                  </a:lnTo>
                  <a:lnTo>
                    <a:pt x="2326" y="0"/>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27"/>
            <p:cNvSpPr/>
            <p:nvPr/>
          </p:nvSpPr>
          <p:spPr>
            <a:xfrm flipH="1" rot="3331772">
              <a:off x="7910830" y="771890"/>
              <a:ext cx="324644" cy="270026"/>
            </a:xfrm>
            <a:custGeom>
              <a:rect b="b" l="l" r="r" t="t"/>
              <a:pathLst>
                <a:path extrusionOk="0" h="4049" w="4868">
                  <a:moveTo>
                    <a:pt x="3769" y="4049"/>
                  </a:moveTo>
                  <a:lnTo>
                    <a:pt x="4867" y="2175"/>
                  </a:lnTo>
                  <a:lnTo>
                    <a:pt x="1099" y="0"/>
                  </a:lnTo>
                  <a:lnTo>
                    <a:pt x="0" y="189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27"/>
            <p:cNvSpPr/>
            <p:nvPr/>
          </p:nvSpPr>
          <p:spPr>
            <a:xfrm flipH="1" rot="3331772">
              <a:off x="8036047" y="837811"/>
              <a:ext cx="202536" cy="198201"/>
            </a:xfrm>
            <a:custGeom>
              <a:rect b="b" l="l" r="r" t="t"/>
              <a:pathLst>
                <a:path extrusionOk="0" h="2972" w="3037">
                  <a:moveTo>
                    <a:pt x="3037" y="1120"/>
                  </a:moveTo>
                  <a:lnTo>
                    <a:pt x="1099" y="0"/>
                  </a:lnTo>
                  <a:lnTo>
                    <a:pt x="0" y="1895"/>
                  </a:lnTo>
                  <a:lnTo>
                    <a:pt x="1895" y="2972"/>
                  </a:lnTo>
                  <a:cubicBezTo>
                    <a:pt x="2520" y="2541"/>
                    <a:pt x="2929" y="1852"/>
                    <a:pt x="3037" y="1120"/>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27"/>
            <p:cNvSpPr/>
            <p:nvPr/>
          </p:nvSpPr>
          <p:spPr>
            <a:xfrm flipH="1" rot="3331772">
              <a:off x="7767321" y="694060"/>
              <a:ext cx="284431" cy="291566"/>
            </a:xfrm>
            <a:custGeom>
              <a:rect b="b" l="l" r="r" t="t"/>
              <a:pathLst>
                <a:path extrusionOk="0" h="4372" w="4265">
                  <a:moveTo>
                    <a:pt x="3942" y="1637"/>
                  </a:moveTo>
                  <a:cubicBezTo>
                    <a:pt x="3446" y="151"/>
                    <a:pt x="1401" y="0"/>
                    <a:pt x="690" y="1400"/>
                  </a:cubicBezTo>
                  <a:cubicBezTo>
                    <a:pt x="1" y="2800"/>
                    <a:pt x="1336" y="4372"/>
                    <a:pt x="2843" y="3876"/>
                  </a:cubicBezTo>
                  <a:cubicBezTo>
                    <a:pt x="3748" y="3553"/>
                    <a:pt x="4265" y="2563"/>
                    <a:pt x="3942" y="163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27"/>
            <p:cNvSpPr/>
            <p:nvPr/>
          </p:nvSpPr>
          <p:spPr>
            <a:xfrm flipH="1" rot="3331772">
              <a:off x="7749472" y="687662"/>
              <a:ext cx="277295" cy="290166"/>
            </a:xfrm>
            <a:custGeom>
              <a:rect b="b" l="l" r="r" t="t"/>
              <a:pathLst>
                <a:path extrusionOk="0" h="4351" w="4158">
                  <a:moveTo>
                    <a:pt x="3640" y="1422"/>
                  </a:moveTo>
                  <a:cubicBezTo>
                    <a:pt x="3511" y="1056"/>
                    <a:pt x="3274" y="754"/>
                    <a:pt x="2973" y="539"/>
                  </a:cubicBezTo>
                  <a:cubicBezTo>
                    <a:pt x="2154" y="1"/>
                    <a:pt x="1056" y="237"/>
                    <a:pt x="518" y="1056"/>
                  </a:cubicBezTo>
                  <a:cubicBezTo>
                    <a:pt x="1" y="1874"/>
                    <a:pt x="216" y="2972"/>
                    <a:pt x="1035" y="3489"/>
                  </a:cubicBezTo>
                  <a:cubicBezTo>
                    <a:pt x="2434" y="4351"/>
                    <a:pt x="4157" y="2994"/>
                    <a:pt x="3640" y="142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27"/>
            <p:cNvSpPr/>
            <p:nvPr/>
          </p:nvSpPr>
          <p:spPr>
            <a:xfrm flipH="1" rot="3331772">
              <a:off x="8774554" y="1149893"/>
              <a:ext cx="527114" cy="528581"/>
            </a:xfrm>
            <a:custGeom>
              <a:rect b="b" l="l" r="r" t="t"/>
              <a:pathLst>
                <a:path extrusionOk="0" h="7926" w="7904">
                  <a:moveTo>
                    <a:pt x="3166" y="453"/>
                  </a:moveTo>
                  <a:cubicBezTo>
                    <a:pt x="5104" y="1"/>
                    <a:pt x="7042" y="1228"/>
                    <a:pt x="7472" y="3167"/>
                  </a:cubicBezTo>
                  <a:cubicBezTo>
                    <a:pt x="7903" y="5105"/>
                    <a:pt x="6697" y="7043"/>
                    <a:pt x="4759" y="7473"/>
                  </a:cubicBezTo>
                  <a:cubicBezTo>
                    <a:pt x="2800" y="7926"/>
                    <a:pt x="883" y="6698"/>
                    <a:pt x="452" y="4760"/>
                  </a:cubicBezTo>
                  <a:cubicBezTo>
                    <a:pt x="0" y="2822"/>
                    <a:pt x="1228" y="884"/>
                    <a:pt x="3166" y="45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27"/>
            <p:cNvSpPr/>
            <p:nvPr/>
          </p:nvSpPr>
          <p:spPr>
            <a:xfrm flipH="1" rot="3331772">
              <a:off x="8770383" y="1172151"/>
              <a:ext cx="499838" cy="475429"/>
            </a:xfrm>
            <a:custGeom>
              <a:rect b="b" l="l" r="r" t="t"/>
              <a:pathLst>
                <a:path extrusionOk="0" h="7129" w="7495">
                  <a:moveTo>
                    <a:pt x="6224" y="969"/>
                  </a:moveTo>
                  <a:cubicBezTo>
                    <a:pt x="6633" y="1422"/>
                    <a:pt x="6913" y="1982"/>
                    <a:pt x="7063" y="2585"/>
                  </a:cubicBezTo>
                  <a:cubicBezTo>
                    <a:pt x="7494" y="4523"/>
                    <a:pt x="6267" y="6461"/>
                    <a:pt x="4329" y="6891"/>
                  </a:cubicBezTo>
                  <a:cubicBezTo>
                    <a:pt x="3252" y="7128"/>
                    <a:pt x="2132" y="6870"/>
                    <a:pt x="1271" y="6181"/>
                  </a:cubicBezTo>
                  <a:cubicBezTo>
                    <a:pt x="862" y="5707"/>
                    <a:pt x="560" y="5147"/>
                    <a:pt x="431" y="4566"/>
                  </a:cubicBezTo>
                  <a:cubicBezTo>
                    <a:pt x="0" y="2606"/>
                    <a:pt x="1206" y="690"/>
                    <a:pt x="3144" y="259"/>
                  </a:cubicBezTo>
                  <a:cubicBezTo>
                    <a:pt x="4221" y="0"/>
                    <a:pt x="5362" y="280"/>
                    <a:pt x="6224" y="96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27"/>
            <p:cNvSpPr/>
            <p:nvPr/>
          </p:nvSpPr>
          <p:spPr>
            <a:xfrm flipH="1" rot="3331772">
              <a:off x="8856178" y="1246629"/>
              <a:ext cx="304504" cy="304504"/>
            </a:xfrm>
            <a:custGeom>
              <a:rect b="b" l="l" r="r" t="t"/>
              <a:pathLst>
                <a:path extrusionOk="0" h="4566" w="4566">
                  <a:moveTo>
                    <a:pt x="1831" y="259"/>
                  </a:moveTo>
                  <a:cubicBezTo>
                    <a:pt x="2951" y="1"/>
                    <a:pt x="4070" y="690"/>
                    <a:pt x="4329" y="1831"/>
                  </a:cubicBezTo>
                  <a:cubicBezTo>
                    <a:pt x="4566" y="2951"/>
                    <a:pt x="3877" y="4049"/>
                    <a:pt x="2735" y="4307"/>
                  </a:cubicBezTo>
                  <a:cubicBezTo>
                    <a:pt x="1615" y="4566"/>
                    <a:pt x="517" y="3855"/>
                    <a:pt x="259" y="2735"/>
                  </a:cubicBezTo>
                  <a:cubicBezTo>
                    <a:pt x="0" y="1616"/>
                    <a:pt x="711" y="496"/>
                    <a:pt x="1831" y="25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27"/>
            <p:cNvSpPr/>
            <p:nvPr/>
          </p:nvSpPr>
          <p:spPr>
            <a:xfrm flipH="1" rot="3331772">
              <a:off x="8885173" y="1261957"/>
              <a:ext cx="305905" cy="304504"/>
            </a:xfrm>
            <a:custGeom>
              <a:rect b="b" l="l" r="r" t="t"/>
              <a:pathLst>
                <a:path extrusionOk="0" h="4566" w="4587">
                  <a:moveTo>
                    <a:pt x="1831" y="259"/>
                  </a:moveTo>
                  <a:cubicBezTo>
                    <a:pt x="2950" y="1"/>
                    <a:pt x="4070" y="711"/>
                    <a:pt x="4329" y="1831"/>
                  </a:cubicBezTo>
                  <a:cubicBezTo>
                    <a:pt x="4587" y="2951"/>
                    <a:pt x="3876" y="4071"/>
                    <a:pt x="2757" y="4308"/>
                  </a:cubicBezTo>
                  <a:cubicBezTo>
                    <a:pt x="1637" y="4566"/>
                    <a:pt x="517" y="3855"/>
                    <a:pt x="259" y="2736"/>
                  </a:cubicBezTo>
                  <a:cubicBezTo>
                    <a:pt x="0" y="1616"/>
                    <a:pt x="711" y="496"/>
                    <a:pt x="1831" y="25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27"/>
            <p:cNvSpPr/>
            <p:nvPr/>
          </p:nvSpPr>
          <p:spPr>
            <a:xfrm flipH="1" rot="3331772">
              <a:off x="8883748" y="1274666"/>
              <a:ext cx="271426" cy="262890"/>
            </a:xfrm>
            <a:custGeom>
              <a:rect b="b" l="l" r="r" t="t"/>
              <a:pathLst>
                <a:path extrusionOk="0" h="3942" w="4070">
                  <a:moveTo>
                    <a:pt x="3122" y="216"/>
                  </a:moveTo>
                  <a:cubicBezTo>
                    <a:pt x="3467" y="496"/>
                    <a:pt x="3725" y="905"/>
                    <a:pt x="3812" y="1357"/>
                  </a:cubicBezTo>
                  <a:cubicBezTo>
                    <a:pt x="4070" y="2477"/>
                    <a:pt x="3359" y="3597"/>
                    <a:pt x="2240" y="3834"/>
                  </a:cubicBezTo>
                  <a:cubicBezTo>
                    <a:pt x="1809" y="3941"/>
                    <a:pt x="1357" y="3898"/>
                    <a:pt x="948" y="3704"/>
                  </a:cubicBezTo>
                  <a:cubicBezTo>
                    <a:pt x="581" y="3403"/>
                    <a:pt x="345" y="3015"/>
                    <a:pt x="237" y="2563"/>
                  </a:cubicBezTo>
                  <a:cubicBezTo>
                    <a:pt x="0" y="1443"/>
                    <a:pt x="689" y="345"/>
                    <a:pt x="1809" y="87"/>
                  </a:cubicBezTo>
                  <a:cubicBezTo>
                    <a:pt x="2240" y="0"/>
                    <a:pt x="2713" y="43"/>
                    <a:pt x="3122" y="216"/>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27"/>
            <p:cNvSpPr/>
            <p:nvPr/>
          </p:nvSpPr>
          <p:spPr>
            <a:xfrm flipH="1" rot="3331772">
              <a:off x="8907416" y="1287899"/>
              <a:ext cx="251353" cy="245617"/>
            </a:xfrm>
            <a:custGeom>
              <a:rect b="b" l="l" r="r" t="t"/>
              <a:pathLst>
                <a:path extrusionOk="0" h="3683" w="3769">
                  <a:moveTo>
                    <a:pt x="754" y="3510"/>
                  </a:moveTo>
                  <a:cubicBezTo>
                    <a:pt x="496" y="3252"/>
                    <a:pt x="324" y="2929"/>
                    <a:pt x="259" y="2563"/>
                  </a:cubicBezTo>
                  <a:cubicBezTo>
                    <a:pt x="0" y="1443"/>
                    <a:pt x="711" y="345"/>
                    <a:pt x="1831" y="87"/>
                  </a:cubicBezTo>
                  <a:cubicBezTo>
                    <a:pt x="2240" y="0"/>
                    <a:pt x="2649" y="22"/>
                    <a:pt x="3037" y="173"/>
                  </a:cubicBezTo>
                  <a:cubicBezTo>
                    <a:pt x="3274" y="453"/>
                    <a:pt x="3446" y="776"/>
                    <a:pt x="3511" y="1120"/>
                  </a:cubicBezTo>
                  <a:cubicBezTo>
                    <a:pt x="3769" y="2240"/>
                    <a:pt x="3058" y="3338"/>
                    <a:pt x="1939" y="3597"/>
                  </a:cubicBezTo>
                  <a:cubicBezTo>
                    <a:pt x="1551" y="3683"/>
                    <a:pt x="1120" y="3640"/>
                    <a:pt x="754" y="3510"/>
                  </a:cubicBezTo>
                  <a:close/>
                </a:path>
              </a:pathLst>
            </a:custGeom>
            <a:solidFill>
              <a:srgbClr val="EFF0F1">
                <a:alpha val="4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27"/>
            <p:cNvSpPr/>
            <p:nvPr/>
          </p:nvSpPr>
          <p:spPr>
            <a:xfrm flipH="1" rot="3331772">
              <a:off x="8069427" y="802729"/>
              <a:ext cx="406539" cy="406472"/>
            </a:xfrm>
            <a:custGeom>
              <a:rect b="b" l="l" r="r" t="t"/>
              <a:pathLst>
                <a:path extrusionOk="0" h="6095" w="6096">
                  <a:moveTo>
                    <a:pt x="2219" y="453"/>
                  </a:moveTo>
                  <a:cubicBezTo>
                    <a:pt x="3662" y="0"/>
                    <a:pt x="5191" y="797"/>
                    <a:pt x="5643" y="2219"/>
                  </a:cubicBezTo>
                  <a:cubicBezTo>
                    <a:pt x="6095" y="3661"/>
                    <a:pt x="5320" y="5190"/>
                    <a:pt x="3877" y="5642"/>
                  </a:cubicBezTo>
                  <a:cubicBezTo>
                    <a:pt x="2434" y="6095"/>
                    <a:pt x="905" y="5319"/>
                    <a:pt x="453" y="3877"/>
                  </a:cubicBezTo>
                  <a:cubicBezTo>
                    <a:pt x="1" y="2434"/>
                    <a:pt x="776" y="905"/>
                    <a:pt x="2219" y="45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27"/>
            <p:cNvSpPr/>
            <p:nvPr/>
          </p:nvSpPr>
          <p:spPr>
            <a:xfrm flipH="1" rot="3331772">
              <a:off x="8067008" y="820259"/>
              <a:ext cx="384998" cy="363391"/>
            </a:xfrm>
            <a:custGeom>
              <a:rect b="b" l="l" r="r" t="t"/>
              <a:pathLst>
                <a:path extrusionOk="0" h="5449" w="5773">
                  <a:moveTo>
                    <a:pt x="4588" y="604"/>
                  </a:moveTo>
                  <a:cubicBezTo>
                    <a:pt x="4932" y="927"/>
                    <a:pt x="5191" y="1336"/>
                    <a:pt x="5320" y="1767"/>
                  </a:cubicBezTo>
                  <a:cubicBezTo>
                    <a:pt x="5772" y="3209"/>
                    <a:pt x="4997" y="4738"/>
                    <a:pt x="3554" y="5190"/>
                  </a:cubicBezTo>
                  <a:cubicBezTo>
                    <a:pt x="2757" y="5449"/>
                    <a:pt x="1874" y="5320"/>
                    <a:pt x="1185" y="4846"/>
                  </a:cubicBezTo>
                  <a:cubicBezTo>
                    <a:pt x="841" y="4523"/>
                    <a:pt x="582" y="4114"/>
                    <a:pt x="453" y="3683"/>
                  </a:cubicBezTo>
                  <a:cubicBezTo>
                    <a:pt x="1" y="2240"/>
                    <a:pt x="798" y="711"/>
                    <a:pt x="2219" y="259"/>
                  </a:cubicBezTo>
                  <a:cubicBezTo>
                    <a:pt x="3016" y="1"/>
                    <a:pt x="3899" y="130"/>
                    <a:pt x="4588" y="60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27"/>
            <p:cNvSpPr/>
            <p:nvPr/>
          </p:nvSpPr>
          <p:spPr>
            <a:xfrm flipH="1" rot="3331772">
              <a:off x="8133193" y="873591"/>
              <a:ext cx="235614" cy="237014"/>
            </a:xfrm>
            <a:custGeom>
              <a:rect b="b" l="l" r="r" t="t"/>
              <a:pathLst>
                <a:path extrusionOk="0" h="3554" w="3533">
                  <a:moveTo>
                    <a:pt x="1292" y="281"/>
                  </a:moveTo>
                  <a:cubicBezTo>
                    <a:pt x="2111" y="1"/>
                    <a:pt x="2994" y="475"/>
                    <a:pt x="3274" y="1293"/>
                  </a:cubicBezTo>
                  <a:cubicBezTo>
                    <a:pt x="3532" y="2133"/>
                    <a:pt x="3080" y="3016"/>
                    <a:pt x="2240" y="3274"/>
                  </a:cubicBezTo>
                  <a:cubicBezTo>
                    <a:pt x="1400" y="3554"/>
                    <a:pt x="517" y="3080"/>
                    <a:pt x="259" y="2262"/>
                  </a:cubicBezTo>
                  <a:cubicBezTo>
                    <a:pt x="0" y="1422"/>
                    <a:pt x="453" y="539"/>
                    <a:pt x="1292" y="28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27"/>
            <p:cNvSpPr/>
            <p:nvPr/>
          </p:nvSpPr>
          <p:spPr>
            <a:xfrm flipH="1" rot="3331772">
              <a:off x="8153582" y="888572"/>
              <a:ext cx="237014" cy="235614"/>
            </a:xfrm>
            <a:custGeom>
              <a:rect b="b" l="l" r="r" t="t"/>
              <a:pathLst>
                <a:path extrusionOk="0" h="3533" w="3554">
                  <a:moveTo>
                    <a:pt x="1292" y="259"/>
                  </a:moveTo>
                  <a:cubicBezTo>
                    <a:pt x="2132" y="1"/>
                    <a:pt x="3015" y="453"/>
                    <a:pt x="3274" y="1271"/>
                  </a:cubicBezTo>
                  <a:cubicBezTo>
                    <a:pt x="3553" y="2111"/>
                    <a:pt x="3080" y="2994"/>
                    <a:pt x="2261" y="3252"/>
                  </a:cubicBezTo>
                  <a:cubicBezTo>
                    <a:pt x="1422" y="3532"/>
                    <a:pt x="539" y="3058"/>
                    <a:pt x="280" y="2240"/>
                  </a:cubicBezTo>
                  <a:cubicBezTo>
                    <a:pt x="0" y="1400"/>
                    <a:pt x="474" y="517"/>
                    <a:pt x="1292" y="25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27"/>
            <p:cNvSpPr/>
            <p:nvPr/>
          </p:nvSpPr>
          <p:spPr>
            <a:xfrm flipH="1" rot="3331772">
              <a:off x="8154453" y="898451"/>
              <a:ext cx="211206" cy="201069"/>
            </a:xfrm>
            <a:custGeom>
              <a:rect b="b" l="l" r="r" t="t"/>
              <a:pathLst>
                <a:path extrusionOk="0" h="3015" w="3167">
                  <a:moveTo>
                    <a:pt x="2305" y="129"/>
                  </a:moveTo>
                  <a:cubicBezTo>
                    <a:pt x="2585" y="323"/>
                    <a:pt x="2779" y="603"/>
                    <a:pt x="2887" y="926"/>
                  </a:cubicBezTo>
                  <a:cubicBezTo>
                    <a:pt x="3166" y="1766"/>
                    <a:pt x="2693" y="2649"/>
                    <a:pt x="1874" y="2907"/>
                  </a:cubicBezTo>
                  <a:cubicBezTo>
                    <a:pt x="1551" y="3015"/>
                    <a:pt x="1185" y="3015"/>
                    <a:pt x="862" y="2907"/>
                  </a:cubicBezTo>
                  <a:cubicBezTo>
                    <a:pt x="582" y="2692"/>
                    <a:pt x="389" y="2412"/>
                    <a:pt x="281" y="2089"/>
                  </a:cubicBezTo>
                  <a:cubicBezTo>
                    <a:pt x="1" y="1249"/>
                    <a:pt x="475" y="366"/>
                    <a:pt x="1293" y="108"/>
                  </a:cubicBezTo>
                  <a:cubicBezTo>
                    <a:pt x="1616" y="0"/>
                    <a:pt x="1982" y="0"/>
                    <a:pt x="2305" y="129"/>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27"/>
            <p:cNvSpPr/>
            <p:nvPr/>
          </p:nvSpPr>
          <p:spPr>
            <a:xfrm flipH="1" rot="3331772">
              <a:off x="8172654" y="908033"/>
              <a:ext cx="194000" cy="189598"/>
            </a:xfrm>
            <a:custGeom>
              <a:rect b="b" l="l" r="r" t="t"/>
              <a:pathLst>
                <a:path extrusionOk="0" h="2843" w="2909">
                  <a:moveTo>
                    <a:pt x="712" y="2778"/>
                  </a:moveTo>
                  <a:cubicBezTo>
                    <a:pt x="496" y="2584"/>
                    <a:pt x="367" y="2347"/>
                    <a:pt x="281" y="2089"/>
                  </a:cubicBezTo>
                  <a:cubicBezTo>
                    <a:pt x="1" y="1249"/>
                    <a:pt x="475" y="366"/>
                    <a:pt x="1293" y="108"/>
                  </a:cubicBezTo>
                  <a:cubicBezTo>
                    <a:pt x="1594" y="22"/>
                    <a:pt x="1918" y="0"/>
                    <a:pt x="2219" y="86"/>
                  </a:cubicBezTo>
                  <a:cubicBezTo>
                    <a:pt x="2413" y="280"/>
                    <a:pt x="2564" y="517"/>
                    <a:pt x="2650" y="775"/>
                  </a:cubicBezTo>
                  <a:cubicBezTo>
                    <a:pt x="2908" y="1615"/>
                    <a:pt x="2456" y="2498"/>
                    <a:pt x="1616" y="2756"/>
                  </a:cubicBezTo>
                  <a:cubicBezTo>
                    <a:pt x="1315" y="2843"/>
                    <a:pt x="1013" y="2843"/>
                    <a:pt x="712" y="2756"/>
                  </a:cubicBezTo>
                  <a:close/>
                </a:path>
              </a:pathLst>
            </a:custGeom>
            <a:solidFill>
              <a:srgbClr val="EFF0F1">
                <a:alpha val="4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27"/>
            <p:cNvSpPr/>
            <p:nvPr/>
          </p:nvSpPr>
          <p:spPr>
            <a:xfrm flipH="1" rot="3331772">
              <a:off x="7807881" y="746340"/>
              <a:ext cx="165257" cy="169525"/>
            </a:xfrm>
            <a:custGeom>
              <a:rect b="b" l="l" r="r" t="t"/>
              <a:pathLst>
                <a:path extrusionOk="0" h="2542" w="2478">
                  <a:moveTo>
                    <a:pt x="2305" y="948"/>
                  </a:moveTo>
                  <a:cubicBezTo>
                    <a:pt x="2003" y="87"/>
                    <a:pt x="819" y="1"/>
                    <a:pt x="410" y="819"/>
                  </a:cubicBezTo>
                  <a:cubicBezTo>
                    <a:pt x="1" y="1638"/>
                    <a:pt x="776" y="2542"/>
                    <a:pt x="1659" y="2241"/>
                  </a:cubicBezTo>
                  <a:cubicBezTo>
                    <a:pt x="2197" y="2068"/>
                    <a:pt x="2477" y="1487"/>
                    <a:pt x="2305" y="948"/>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27"/>
            <p:cNvSpPr/>
            <p:nvPr/>
          </p:nvSpPr>
          <p:spPr>
            <a:xfrm flipH="1" rot="3331772">
              <a:off x="7824901" y="752845"/>
              <a:ext cx="165190" cy="168057"/>
            </a:xfrm>
            <a:custGeom>
              <a:rect b="b" l="l" r="r" t="t"/>
              <a:pathLst>
                <a:path extrusionOk="0" h="2520" w="2477">
                  <a:moveTo>
                    <a:pt x="2305" y="948"/>
                  </a:moveTo>
                  <a:cubicBezTo>
                    <a:pt x="2003" y="86"/>
                    <a:pt x="819" y="0"/>
                    <a:pt x="410" y="797"/>
                  </a:cubicBezTo>
                  <a:cubicBezTo>
                    <a:pt x="0" y="1615"/>
                    <a:pt x="776" y="2520"/>
                    <a:pt x="1659" y="2240"/>
                  </a:cubicBezTo>
                  <a:cubicBezTo>
                    <a:pt x="2175" y="2068"/>
                    <a:pt x="2477" y="1486"/>
                    <a:pt x="2305" y="94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27"/>
            <p:cNvSpPr/>
            <p:nvPr/>
          </p:nvSpPr>
          <p:spPr>
            <a:xfrm flipH="1" rot="3331772">
              <a:off x="7187503" y="401006"/>
              <a:ext cx="393601" cy="410740"/>
            </a:xfrm>
            <a:custGeom>
              <a:rect b="b" l="l" r="r" t="t"/>
              <a:pathLst>
                <a:path extrusionOk="0" h="6159" w="5902">
                  <a:moveTo>
                    <a:pt x="4092" y="5276"/>
                  </a:moveTo>
                  <a:cubicBezTo>
                    <a:pt x="2068" y="6159"/>
                    <a:pt x="1" y="4178"/>
                    <a:pt x="798" y="2110"/>
                  </a:cubicBezTo>
                  <a:cubicBezTo>
                    <a:pt x="1573" y="65"/>
                    <a:pt x="4458" y="0"/>
                    <a:pt x="5363" y="2003"/>
                  </a:cubicBezTo>
                  <a:cubicBezTo>
                    <a:pt x="5901" y="3252"/>
                    <a:pt x="5341" y="4716"/>
                    <a:pt x="4092" y="5276"/>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27"/>
            <p:cNvSpPr/>
            <p:nvPr/>
          </p:nvSpPr>
          <p:spPr>
            <a:xfrm flipH="1" rot="3331772">
              <a:off x="7241965" y="454739"/>
              <a:ext cx="285831" cy="297302"/>
            </a:xfrm>
            <a:custGeom>
              <a:rect b="b" l="l" r="r" t="t"/>
              <a:pathLst>
                <a:path extrusionOk="0" h="4458" w="4286">
                  <a:moveTo>
                    <a:pt x="2972" y="3812"/>
                  </a:moveTo>
                  <a:cubicBezTo>
                    <a:pt x="1530" y="4458"/>
                    <a:pt x="1" y="3015"/>
                    <a:pt x="582" y="1529"/>
                  </a:cubicBezTo>
                  <a:cubicBezTo>
                    <a:pt x="1163" y="43"/>
                    <a:pt x="3252" y="0"/>
                    <a:pt x="3898" y="1465"/>
                  </a:cubicBezTo>
                  <a:cubicBezTo>
                    <a:pt x="4286" y="2369"/>
                    <a:pt x="3877" y="3424"/>
                    <a:pt x="2972" y="381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27"/>
            <p:cNvSpPr/>
            <p:nvPr/>
          </p:nvSpPr>
          <p:spPr>
            <a:xfrm flipH="1" rot="3331772">
              <a:off x="7248660" y="451364"/>
              <a:ext cx="305971" cy="284431"/>
            </a:xfrm>
            <a:custGeom>
              <a:rect b="b" l="l" r="r" t="t"/>
              <a:pathLst>
                <a:path extrusionOk="0" h="4265" w="4588">
                  <a:moveTo>
                    <a:pt x="3144" y="4006"/>
                  </a:moveTo>
                  <a:cubicBezTo>
                    <a:pt x="2584" y="4264"/>
                    <a:pt x="1938" y="4200"/>
                    <a:pt x="1422" y="3855"/>
                  </a:cubicBezTo>
                  <a:cubicBezTo>
                    <a:pt x="0" y="2305"/>
                    <a:pt x="1960" y="1"/>
                    <a:pt x="3726" y="1142"/>
                  </a:cubicBezTo>
                  <a:cubicBezTo>
                    <a:pt x="4587" y="2046"/>
                    <a:pt x="4286" y="3532"/>
                    <a:pt x="3144" y="4027"/>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27"/>
            <p:cNvSpPr/>
            <p:nvPr/>
          </p:nvSpPr>
          <p:spPr>
            <a:xfrm flipH="1" rot="3331772">
              <a:off x="7282561" y="501150"/>
              <a:ext cx="160922" cy="183930"/>
            </a:xfrm>
            <a:custGeom>
              <a:rect b="b" l="l" r="r" t="t"/>
              <a:pathLst>
                <a:path extrusionOk="0" h="2758" w="2413">
                  <a:moveTo>
                    <a:pt x="2176" y="1271"/>
                  </a:moveTo>
                  <a:cubicBezTo>
                    <a:pt x="2046" y="2327"/>
                    <a:pt x="754" y="2757"/>
                    <a:pt x="1" y="2004"/>
                  </a:cubicBezTo>
                  <a:cubicBezTo>
                    <a:pt x="151" y="2090"/>
                    <a:pt x="324" y="2133"/>
                    <a:pt x="496" y="2154"/>
                  </a:cubicBezTo>
                  <a:cubicBezTo>
                    <a:pt x="1702" y="2327"/>
                    <a:pt x="2412" y="862"/>
                    <a:pt x="1573" y="1"/>
                  </a:cubicBezTo>
                  <a:cubicBezTo>
                    <a:pt x="2003" y="259"/>
                    <a:pt x="2240" y="755"/>
                    <a:pt x="2176" y="127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8" name="Google Shape;6758;p27"/>
          <p:cNvGrpSpPr/>
          <p:nvPr/>
        </p:nvGrpSpPr>
        <p:grpSpPr>
          <a:xfrm>
            <a:off x="2839255" y="2390874"/>
            <a:ext cx="3465494" cy="2752637"/>
            <a:chOff x="2839255" y="2390874"/>
            <a:chExt cx="3465494" cy="2752637"/>
          </a:xfrm>
        </p:grpSpPr>
        <p:grpSp>
          <p:nvGrpSpPr>
            <p:cNvPr id="6759" name="Google Shape;6759;p27"/>
            <p:cNvGrpSpPr/>
            <p:nvPr/>
          </p:nvGrpSpPr>
          <p:grpSpPr>
            <a:xfrm>
              <a:off x="2839255" y="2390874"/>
              <a:ext cx="3465494" cy="2752637"/>
              <a:chOff x="4324350" y="1015074"/>
              <a:chExt cx="4244848" cy="3371676"/>
            </a:xfrm>
          </p:grpSpPr>
          <p:sp>
            <p:nvSpPr>
              <p:cNvPr id="6760" name="Google Shape;6760;p27"/>
              <p:cNvSpPr/>
              <p:nvPr/>
            </p:nvSpPr>
            <p:spPr>
              <a:xfrm>
                <a:off x="4779240" y="1066378"/>
                <a:ext cx="3338762" cy="2850724"/>
              </a:xfrm>
              <a:custGeom>
                <a:rect b="b" l="l" r="r" t="t"/>
                <a:pathLst>
                  <a:path extrusionOk="0" h="28727" w="33645">
                    <a:moveTo>
                      <a:pt x="8763" y="1"/>
                    </a:moveTo>
                    <a:lnTo>
                      <a:pt x="7469" y="1332"/>
                    </a:lnTo>
                    <a:lnTo>
                      <a:pt x="6545" y="407"/>
                    </a:lnTo>
                    <a:lnTo>
                      <a:pt x="1" y="6877"/>
                    </a:lnTo>
                    <a:lnTo>
                      <a:pt x="1923" y="8763"/>
                    </a:lnTo>
                    <a:lnTo>
                      <a:pt x="7099" y="3587"/>
                    </a:lnTo>
                    <a:lnTo>
                      <a:pt x="14198" y="10722"/>
                    </a:lnTo>
                    <a:lnTo>
                      <a:pt x="13384" y="10722"/>
                    </a:lnTo>
                    <a:lnTo>
                      <a:pt x="13384" y="23181"/>
                    </a:lnTo>
                    <a:lnTo>
                      <a:pt x="8948" y="23181"/>
                    </a:lnTo>
                    <a:cubicBezTo>
                      <a:pt x="5879" y="23181"/>
                      <a:pt x="3402" y="25658"/>
                      <a:pt x="3402" y="28727"/>
                    </a:cubicBezTo>
                    <a:lnTo>
                      <a:pt x="30317" y="28727"/>
                    </a:lnTo>
                    <a:cubicBezTo>
                      <a:pt x="30317" y="25658"/>
                      <a:pt x="27840" y="23181"/>
                      <a:pt x="24771" y="23181"/>
                    </a:cubicBezTo>
                    <a:lnTo>
                      <a:pt x="20335" y="23181"/>
                    </a:lnTo>
                    <a:lnTo>
                      <a:pt x="20335" y="10722"/>
                    </a:lnTo>
                    <a:lnTo>
                      <a:pt x="19484" y="10722"/>
                    </a:lnTo>
                    <a:lnTo>
                      <a:pt x="26583" y="3587"/>
                    </a:lnTo>
                    <a:lnTo>
                      <a:pt x="31759" y="8800"/>
                    </a:lnTo>
                    <a:lnTo>
                      <a:pt x="33644" y="6914"/>
                    </a:lnTo>
                    <a:lnTo>
                      <a:pt x="27137" y="370"/>
                    </a:lnTo>
                    <a:lnTo>
                      <a:pt x="26213" y="1295"/>
                    </a:lnTo>
                    <a:lnTo>
                      <a:pt x="24882" y="1"/>
                    </a:lnTo>
                    <a:lnTo>
                      <a:pt x="16822" y="8060"/>
                    </a:lnTo>
                    <a:lnTo>
                      <a:pt x="876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27"/>
              <p:cNvSpPr/>
              <p:nvPr/>
            </p:nvSpPr>
            <p:spPr>
              <a:xfrm>
                <a:off x="7846371" y="1664360"/>
                <a:ext cx="271606" cy="271606"/>
              </a:xfrm>
              <a:custGeom>
                <a:rect b="b" l="l" r="r" t="t"/>
                <a:pathLst>
                  <a:path extrusionOk="0" h="2737" w="2737">
                    <a:moveTo>
                      <a:pt x="1775" y="1"/>
                    </a:moveTo>
                    <a:cubicBezTo>
                      <a:pt x="814" y="1"/>
                      <a:pt x="0" y="814"/>
                      <a:pt x="0" y="1812"/>
                    </a:cubicBezTo>
                    <a:lnTo>
                      <a:pt x="0" y="1886"/>
                    </a:lnTo>
                    <a:lnTo>
                      <a:pt x="851" y="2737"/>
                    </a:lnTo>
                    <a:lnTo>
                      <a:pt x="2736" y="851"/>
                    </a:lnTo>
                    <a:lnTo>
                      <a:pt x="1886" y="1"/>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27"/>
              <p:cNvSpPr/>
              <p:nvPr/>
            </p:nvSpPr>
            <p:spPr>
              <a:xfrm>
                <a:off x="4775568" y="1664360"/>
                <a:ext cx="271606" cy="271606"/>
              </a:xfrm>
              <a:custGeom>
                <a:rect b="b" l="l" r="r" t="t"/>
                <a:pathLst>
                  <a:path extrusionOk="0" h="2737" w="2737">
                    <a:moveTo>
                      <a:pt x="851" y="1"/>
                    </a:moveTo>
                    <a:lnTo>
                      <a:pt x="1" y="851"/>
                    </a:lnTo>
                    <a:lnTo>
                      <a:pt x="1886" y="2737"/>
                    </a:lnTo>
                    <a:lnTo>
                      <a:pt x="2737" y="1886"/>
                    </a:lnTo>
                    <a:lnTo>
                      <a:pt x="2737" y="1812"/>
                    </a:lnTo>
                    <a:cubicBezTo>
                      <a:pt x="2737" y="814"/>
                      <a:pt x="1960" y="1"/>
                      <a:pt x="962" y="1"/>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27"/>
              <p:cNvSpPr/>
              <p:nvPr/>
            </p:nvSpPr>
            <p:spPr>
              <a:xfrm>
                <a:off x="5289204" y="1066378"/>
                <a:ext cx="458763" cy="363299"/>
              </a:xfrm>
              <a:custGeom>
                <a:rect b="b" l="l" r="r" t="t"/>
                <a:pathLst>
                  <a:path extrusionOk="0" h="3661" w="4623">
                    <a:moveTo>
                      <a:pt x="3624" y="1"/>
                    </a:moveTo>
                    <a:lnTo>
                      <a:pt x="2330" y="1332"/>
                    </a:lnTo>
                    <a:lnTo>
                      <a:pt x="1406" y="407"/>
                    </a:lnTo>
                    <a:lnTo>
                      <a:pt x="1" y="1701"/>
                    </a:lnTo>
                    <a:cubicBezTo>
                      <a:pt x="149" y="2663"/>
                      <a:pt x="925" y="3439"/>
                      <a:pt x="1886" y="3587"/>
                    </a:cubicBezTo>
                    <a:lnTo>
                      <a:pt x="1923" y="3587"/>
                    </a:lnTo>
                    <a:lnTo>
                      <a:pt x="1960" y="3624"/>
                    </a:lnTo>
                    <a:cubicBezTo>
                      <a:pt x="2071" y="3624"/>
                      <a:pt x="2182" y="3624"/>
                      <a:pt x="2293" y="3661"/>
                    </a:cubicBezTo>
                    <a:cubicBezTo>
                      <a:pt x="3587" y="3661"/>
                      <a:pt x="4622" y="2626"/>
                      <a:pt x="4622" y="1332"/>
                    </a:cubicBezTo>
                    <a:cubicBezTo>
                      <a:pt x="4622" y="1221"/>
                      <a:pt x="4585" y="1110"/>
                      <a:pt x="4585" y="999"/>
                    </a:cubicBezTo>
                    <a:lnTo>
                      <a:pt x="3624" y="1"/>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27"/>
              <p:cNvSpPr/>
              <p:nvPr/>
            </p:nvSpPr>
            <p:spPr>
              <a:xfrm>
                <a:off x="7149251" y="1066378"/>
                <a:ext cx="451420" cy="359628"/>
              </a:xfrm>
              <a:custGeom>
                <a:rect b="b" l="l" r="r" t="t"/>
                <a:pathLst>
                  <a:path extrusionOk="0" h="3624" w="4549">
                    <a:moveTo>
                      <a:pt x="999" y="1"/>
                    </a:moveTo>
                    <a:lnTo>
                      <a:pt x="1" y="962"/>
                    </a:lnTo>
                    <a:cubicBezTo>
                      <a:pt x="1" y="1073"/>
                      <a:pt x="1" y="1221"/>
                      <a:pt x="1" y="1332"/>
                    </a:cubicBezTo>
                    <a:cubicBezTo>
                      <a:pt x="1" y="2589"/>
                      <a:pt x="999" y="3624"/>
                      <a:pt x="2293" y="3624"/>
                    </a:cubicBezTo>
                    <a:cubicBezTo>
                      <a:pt x="2404" y="3624"/>
                      <a:pt x="2515" y="3624"/>
                      <a:pt x="2626" y="3587"/>
                    </a:cubicBezTo>
                    <a:lnTo>
                      <a:pt x="2663" y="3550"/>
                    </a:lnTo>
                    <a:lnTo>
                      <a:pt x="2663" y="3587"/>
                    </a:lnTo>
                    <a:cubicBezTo>
                      <a:pt x="3624" y="3439"/>
                      <a:pt x="4400" y="2663"/>
                      <a:pt x="4548" y="1701"/>
                    </a:cubicBezTo>
                    <a:lnTo>
                      <a:pt x="3254" y="370"/>
                    </a:lnTo>
                    <a:lnTo>
                      <a:pt x="2330" y="1295"/>
                    </a:lnTo>
                    <a:lnTo>
                      <a:pt x="999" y="1"/>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27"/>
              <p:cNvSpPr/>
              <p:nvPr/>
            </p:nvSpPr>
            <p:spPr>
              <a:xfrm>
                <a:off x="7607911" y="1785425"/>
                <a:ext cx="473351" cy="601860"/>
              </a:xfrm>
              <a:custGeom>
                <a:rect b="b" l="l" r="r" t="t"/>
                <a:pathLst>
                  <a:path extrusionOk="0" h="6065" w="4770">
                    <a:moveTo>
                      <a:pt x="3623" y="1"/>
                    </a:moveTo>
                    <a:lnTo>
                      <a:pt x="0" y="3624"/>
                    </a:lnTo>
                    <a:lnTo>
                      <a:pt x="2440" y="6064"/>
                    </a:lnTo>
                    <a:lnTo>
                      <a:pt x="3549" y="4955"/>
                    </a:lnTo>
                    <a:lnTo>
                      <a:pt x="2255" y="3624"/>
                    </a:lnTo>
                    <a:lnTo>
                      <a:pt x="4769" y="1147"/>
                    </a:lnTo>
                    <a:lnTo>
                      <a:pt x="362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27"/>
              <p:cNvSpPr/>
              <p:nvPr/>
            </p:nvSpPr>
            <p:spPr>
              <a:xfrm>
                <a:off x="7967437" y="1425902"/>
                <a:ext cx="601761" cy="473450"/>
              </a:xfrm>
              <a:custGeom>
                <a:rect b="b" l="l" r="r" t="t"/>
                <a:pathLst>
                  <a:path extrusionOk="0" h="4771" w="6064">
                    <a:moveTo>
                      <a:pt x="3624" y="1"/>
                    </a:moveTo>
                    <a:lnTo>
                      <a:pt x="0" y="3624"/>
                    </a:lnTo>
                    <a:lnTo>
                      <a:pt x="1146" y="4770"/>
                    </a:lnTo>
                    <a:lnTo>
                      <a:pt x="3624" y="2256"/>
                    </a:lnTo>
                    <a:lnTo>
                      <a:pt x="4954" y="3587"/>
                    </a:lnTo>
                    <a:lnTo>
                      <a:pt x="6064" y="2441"/>
                    </a:lnTo>
                    <a:lnTo>
                      <a:pt x="362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27"/>
              <p:cNvSpPr/>
              <p:nvPr/>
            </p:nvSpPr>
            <p:spPr>
              <a:xfrm>
                <a:off x="7134663" y="1015074"/>
                <a:ext cx="429291" cy="365086"/>
              </a:xfrm>
              <a:custGeom>
                <a:rect b="b" l="l" r="r" t="t"/>
                <a:pathLst>
                  <a:path extrusionOk="0" h="3679" w="4326">
                    <a:moveTo>
                      <a:pt x="2477" y="0"/>
                    </a:moveTo>
                    <a:cubicBezTo>
                      <a:pt x="813" y="0"/>
                      <a:pt x="0" y="1960"/>
                      <a:pt x="1183" y="3143"/>
                    </a:cubicBezTo>
                    <a:cubicBezTo>
                      <a:pt x="1553" y="3513"/>
                      <a:pt x="2012" y="3679"/>
                      <a:pt x="2464" y="3679"/>
                    </a:cubicBezTo>
                    <a:cubicBezTo>
                      <a:pt x="3410" y="3679"/>
                      <a:pt x="4326" y="2950"/>
                      <a:pt x="4326" y="1849"/>
                    </a:cubicBezTo>
                    <a:cubicBezTo>
                      <a:pt x="4326" y="813"/>
                      <a:pt x="3475" y="0"/>
                      <a:pt x="24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27"/>
              <p:cNvSpPr/>
              <p:nvPr/>
            </p:nvSpPr>
            <p:spPr>
              <a:xfrm>
                <a:off x="7846371" y="1712092"/>
                <a:ext cx="308224" cy="263767"/>
              </a:xfrm>
              <a:custGeom>
                <a:rect b="b" l="l" r="r" t="t"/>
                <a:pathLst>
                  <a:path extrusionOk="0" h="2658" w="3106">
                    <a:moveTo>
                      <a:pt x="1775" y="1"/>
                    </a:moveTo>
                    <a:cubicBezTo>
                      <a:pt x="592" y="1"/>
                      <a:pt x="0" y="1405"/>
                      <a:pt x="851" y="2256"/>
                    </a:cubicBezTo>
                    <a:cubicBezTo>
                      <a:pt x="1128" y="2533"/>
                      <a:pt x="1465" y="2657"/>
                      <a:pt x="1792" y="2657"/>
                    </a:cubicBezTo>
                    <a:cubicBezTo>
                      <a:pt x="2468" y="2657"/>
                      <a:pt x="3106" y="2129"/>
                      <a:pt x="3106" y="1331"/>
                    </a:cubicBezTo>
                    <a:cubicBezTo>
                      <a:pt x="3106" y="592"/>
                      <a:pt x="2514" y="1"/>
                      <a:pt x="1775" y="1"/>
                    </a:cubicBezTo>
                    <a:close/>
                  </a:path>
                </a:pathLst>
              </a:custGeom>
              <a:solidFill>
                <a:srgbClr val="A4A5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27"/>
              <p:cNvSpPr/>
              <p:nvPr/>
            </p:nvSpPr>
            <p:spPr>
              <a:xfrm>
                <a:off x="7901347" y="1750396"/>
                <a:ext cx="212958" cy="185569"/>
              </a:xfrm>
              <a:custGeom>
                <a:rect b="b" l="l" r="r" t="t"/>
                <a:pathLst>
                  <a:path extrusionOk="0" h="1870" w="2146">
                    <a:moveTo>
                      <a:pt x="1226" y="1"/>
                    </a:moveTo>
                    <a:cubicBezTo>
                      <a:pt x="1001" y="1"/>
                      <a:pt x="773" y="87"/>
                      <a:pt x="592" y="280"/>
                    </a:cubicBezTo>
                    <a:cubicBezTo>
                      <a:pt x="1" y="872"/>
                      <a:pt x="408" y="1870"/>
                      <a:pt x="1221" y="1870"/>
                    </a:cubicBezTo>
                    <a:cubicBezTo>
                      <a:pt x="1739" y="1870"/>
                      <a:pt x="2145" y="1426"/>
                      <a:pt x="2145" y="945"/>
                    </a:cubicBezTo>
                    <a:cubicBezTo>
                      <a:pt x="2145" y="372"/>
                      <a:pt x="1691" y="1"/>
                      <a:pt x="12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27"/>
              <p:cNvSpPr/>
              <p:nvPr/>
            </p:nvSpPr>
            <p:spPr>
              <a:xfrm>
                <a:off x="4815956" y="1785425"/>
                <a:ext cx="473351" cy="601860"/>
              </a:xfrm>
              <a:custGeom>
                <a:rect b="b" l="l" r="r" t="t"/>
                <a:pathLst>
                  <a:path extrusionOk="0" h="6065" w="4770">
                    <a:moveTo>
                      <a:pt x="1110" y="1"/>
                    </a:moveTo>
                    <a:lnTo>
                      <a:pt x="1" y="1147"/>
                    </a:lnTo>
                    <a:lnTo>
                      <a:pt x="2478" y="3624"/>
                    </a:lnTo>
                    <a:lnTo>
                      <a:pt x="1184" y="4955"/>
                    </a:lnTo>
                    <a:lnTo>
                      <a:pt x="2330" y="6064"/>
                    </a:lnTo>
                    <a:lnTo>
                      <a:pt x="4770" y="3624"/>
                    </a:lnTo>
                    <a:lnTo>
                      <a:pt x="111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27"/>
              <p:cNvSpPr/>
              <p:nvPr/>
            </p:nvSpPr>
            <p:spPr>
              <a:xfrm>
                <a:off x="4324350" y="1425902"/>
                <a:ext cx="601761" cy="473450"/>
              </a:xfrm>
              <a:custGeom>
                <a:rect b="b" l="l" r="r" t="t"/>
                <a:pathLst>
                  <a:path extrusionOk="0" h="4771" w="6064">
                    <a:moveTo>
                      <a:pt x="2441" y="1"/>
                    </a:moveTo>
                    <a:lnTo>
                      <a:pt x="0" y="2441"/>
                    </a:lnTo>
                    <a:lnTo>
                      <a:pt x="1147" y="3587"/>
                    </a:lnTo>
                    <a:lnTo>
                      <a:pt x="2441" y="2256"/>
                    </a:lnTo>
                    <a:lnTo>
                      <a:pt x="4955" y="4770"/>
                    </a:lnTo>
                    <a:lnTo>
                      <a:pt x="6064" y="3624"/>
                    </a:lnTo>
                    <a:lnTo>
                      <a:pt x="244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27"/>
              <p:cNvSpPr/>
              <p:nvPr/>
            </p:nvSpPr>
            <p:spPr>
              <a:xfrm>
                <a:off x="5333264" y="1015074"/>
                <a:ext cx="425619" cy="365086"/>
              </a:xfrm>
              <a:custGeom>
                <a:rect b="b" l="l" r="r" t="t"/>
                <a:pathLst>
                  <a:path extrusionOk="0" h="3679" w="4289">
                    <a:moveTo>
                      <a:pt x="1849" y="0"/>
                    </a:moveTo>
                    <a:cubicBezTo>
                      <a:pt x="814" y="0"/>
                      <a:pt x="0" y="813"/>
                      <a:pt x="0" y="1849"/>
                    </a:cubicBezTo>
                    <a:cubicBezTo>
                      <a:pt x="0" y="2950"/>
                      <a:pt x="899" y="3679"/>
                      <a:pt x="1846" y="3679"/>
                    </a:cubicBezTo>
                    <a:cubicBezTo>
                      <a:pt x="2298" y="3679"/>
                      <a:pt x="2761" y="3513"/>
                      <a:pt x="3143" y="3143"/>
                    </a:cubicBezTo>
                    <a:cubicBezTo>
                      <a:pt x="4289" y="1960"/>
                      <a:pt x="3476" y="0"/>
                      <a:pt x="18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27"/>
              <p:cNvSpPr/>
              <p:nvPr/>
            </p:nvSpPr>
            <p:spPr>
              <a:xfrm>
                <a:off x="4738951" y="1712092"/>
                <a:ext cx="308224" cy="263767"/>
              </a:xfrm>
              <a:custGeom>
                <a:rect b="b" l="l" r="r" t="t"/>
                <a:pathLst>
                  <a:path extrusionOk="0" h="2658" w="3106">
                    <a:moveTo>
                      <a:pt x="1331" y="1"/>
                    </a:moveTo>
                    <a:cubicBezTo>
                      <a:pt x="592" y="1"/>
                      <a:pt x="0" y="592"/>
                      <a:pt x="0" y="1331"/>
                    </a:cubicBezTo>
                    <a:cubicBezTo>
                      <a:pt x="0" y="2129"/>
                      <a:pt x="655" y="2657"/>
                      <a:pt x="1330" y="2657"/>
                    </a:cubicBezTo>
                    <a:cubicBezTo>
                      <a:pt x="1658" y="2657"/>
                      <a:pt x="1990" y="2533"/>
                      <a:pt x="2255" y="2256"/>
                    </a:cubicBezTo>
                    <a:cubicBezTo>
                      <a:pt x="3106" y="1405"/>
                      <a:pt x="2514" y="1"/>
                      <a:pt x="1331" y="1"/>
                    </a:cubicBezTo>
                    <a:close/>
                  </a:path>
                </a:pathLst>
              </a:custGeom>
              <a:solidFill>
                <a:srgbClr val="A4A5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27"/>
              <p:cNvSpPr/>
              <p:nvPr/>
            </p:nvSpPr>
            <p:spPr>
              <a:xfrm>
                <a:off x="4776323" y="1753313"/>
                <a:ext cx="216630" cy="185569"/>
              </a:xfrm>
              <a:custGeom>
                <a:rect b="b" l="l" r="r" t="t"/>
                <a:pathLst>
                  <a:path extrusionOk="0" h="1870" w="2183">
                    <a:moveTo>
                      <a:pt x="932" y="1"/>
                    </a:moveTo>
                    <a:cubicBezTo>
                      <a:pt x="455" y="1"/>
                      <a:pt x="1" y="372"/>
                      <a:pt x="1" y="945"/>
                    </a:cubicBezTo>
                    <a:cubicBezTo>
                      <a:pt x="1" y="1426"/>
                      <a:pt x="408" y="1870"/>
                      <a:pt x="925" y="1870"/>
                    </a:cubicBezTo>
                    <a:cubicBezTo>
                      <a:pt x="1738" y="1870"/>
                      <a:pt x="2182" y="872"/>
                      <a:pt x="1591" y="280"/>
                    </a:cubicBezTo>
                    <a:cubicBezTo>
                      <a:pt x="1398" y="87"/>
                      <a:pt x="1162" y="1"/>
                      <a:pt x="9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27"/>
              <p:cNvSpPr/>
              <p:nvPr/>
            </p:nvSpPr>
            <p:spPr>
              <a:xfrm>
                <a:off x="5193840" y="3447392"/>
                <a:ext cx="2509554" cy="939359"/>
              </a:xfrm>
              <a:custGeom>
                <a:rect b="b" l="l" r="r" t="t"/>
                <a:pathLst>
                  <a:path extrusionOk="0" h="9466" w="25289">
                    <a:moveTo>
                      <a:pt x="4733" y="1"/>
                    </a:moveTo>
                    <a:lnTo>
                      <a:pt x="4733" y="851"/>
                    </a:lnTo>
                    <a:lnTo>
                      <a:pt x="4622" y="1590"/>
                    </a:lnTo>
                    <a:lnTo>
                      <a:pt x="6323" y="1590"/>
                    </a:lnTo>
                    <a:lnTo>
                      <a:pt x="6286" y="1"/>
                    </a:lnTo>
                    <a:close/>
                    <a:moveTo>
                      <a:pt x="7875" y="1"/>
                    </a:moveTo>
                    <a:lnTo>
                      <a:pt x="7875" y="1590"/>
                    </a:lnTo>
                    <a:lnTo>
                      <a:pt x="9428" y="1590"/>
                    </a:lnTo>
                    <a:lnTo>
                      <a:pt x="9428" y="1"/>
                    </a:lnTo>
                    <a:close/>
                    <a:moveTo>
                      <a:pt x="11018" y="1"/>
                    </a:moveTo>
                    <a:lnTo>
                      <a:pt x="11018" y="1590"/>
                    </a:lnTo>
                    <a:lnTo>
                      <a:pt x="12571" y="1590"/>
                    </a:lnTo>
                    <a:lnTo>
                      <a:pt x="12571" y="1"/>
                    </a:lnTo>
                    <a:close/>
                    <a:moveTo>
                      <a:pt x="14123" y="1"/>
                    </a:moveTo>
                    <a:lnTo>
                      <a:pt x="14123" y="1590"/>
                    </a:lnTo>
                    <a:lnTo>
                      <a:pt x="15713" y="1590"/>
                    </a:lnTo>
                    <a:lnTo>
                      <a:pt x="15713" y="1"/>
                    </a:lnTo>
                    <a:close/>
                    <a:moveTo>
                      <a:pt x="17303" y="1"/>
                    </a:moveTo>
                    <a:lnTo>
                      <a:pt x="17303" y="1590"/>
                    </a:lnTo>
                    <a:lnTo>
                      <a:pt x="18856" y="1590"/>
                    </a:lnTo>
                    <a:lnTo>
                      <a:pt x="18856" y="1"/>
                    </a:lnTo>
                    <a:close/>
                    <a:moveTo>
                      <a:pt x="20408" y="1"/>
                    </a:moveTo>
                    <a:lnTo>
                      <a:pt x="20408" y="1590"/>
                    </a:lnTo>
                    <a:lnTo>
                      <a:pt x="20556" y="1590"/>
                    </a:lnTo>
                    <a:cubicBezTo>
                      <a:pt x="20926" y="1590"/>
                      <a:pt x="21333" y="1664"/>
                      <a:pt x="21665" y="1775"/>
                    </a:cubicBezTo>
                    <a:lnTo>
                      <a:pt x="22257" y="296"/>
                    </a:lnTo>
                    <a:cubicBezTo>
                      <a:pt x="21702" y="112"/>
                      <a:pt x="21148" y="1"/>
                      <a:pt x="20556" y="1"/>
                    </a:cubicBezTo>
                    <a:close/>
                    <a:moveTo>
                      <a:pt x="2884" y="370"/>
                    </a:moveTo>
                    <a:cubicBezTo>
                      <a:pt x="2330" y="629"/>
                      <a:pt x="1812" y="962"/>
                      <a:pt x="1368" y="1406"/>
                    </a:cubicBezTo>
                    <a:lnTo>
                      <a:pt x="2478" y="2515"/>
                    </a:lnTo>
                    <a:cubicBezTo>
                      <a:pt x="2773" y="2219"/>
                      <a:pt x="3143" y="1997"/>
                      <a:pt x="3513" y="1812"/>
                    </a:cubicBezTo>
                    <a:lnTo>
                      <a:pt x="2884" y="370"/>
                    </a:lnTo>
                    <a:close/>
                    <a:moveTo>
                      <a:pt x="23810" y="1295"/>
                    </a:moveTo>
                    <a:lnTo>
                      <a:pt x="22738" y="2441"/>
                    </a:lnTo>
                    <a:cubicBezTo>
                      <a:pt x="23033" y="2737"/>
                      <a:pt x="23292" y="3069"/>
                      <a:pt x="23440" y="3439"/>
                    </a:cubicBezTo>
                    <a:lnTo>
                      <a:pt x="24919" y="2810"/>
                    </a:lnTo>
                    <a:cubicBezTo>
                      <a:pt x="24660" y="2219"/>
                      <a:pt x="24290" y="1701"/>
                      <a:pt x="23810" y="1295"/>
                    </a:cubicBezTo>
                    <a:close/>
                    <a:moveTo>
                      <a:pt x="333" y="2958"/>
                    </a:moveTo>
                    <a:cubicBezTo>
                      <a:pt x="111" y="3513"/>
                      <a:pt x="1" y="4141"/>
                      <a:pt x="1" y="4733"/>
                    </a:cubicBezTo>
                    <a:lnTo>
                      <a:pt x="1" y="4807"/>
                    </a:lnTo>
                    <a:lnTo>
                      <a:pt x="1590" y="4770"/>
                    </a:lnTo>
                    <a:lnTo>
                      <a:pt x="1590" y="4733"/>
                    </a:lnTo>
                    <a:cubicBezTo>
                      <a:pt x="1590" y="4326"/>
                      <a:pt x="1664" y="3920"/>
                      <a:pt x="1812" y="3550"/>
                    </a:cubicBezTo>
                    <a:lnTo>
                      <a:pt x="333" y="2958"/>
                    </a:lnTo>
                    <a:close/>
                    <a:moveTo>
                      <a:pt x="25288" y="4622"/>
                    </a:moveTo>
                    <a:lnTo>
                      <a:pt x="23699" y="4659"/>
                    </a:lnTo>
                    <a:lnTo>
                      <a:pt x="23699" y="4733"/>
                    </a:lnTo>
                    <a:cubicBezTo>
                      <a:pt x="23699" y="5140"/>
                      <a:pt x="23625" y="5509"/>
                      <a:pt x="23477" y="5916"/>
                    </a:cubicBezTo>
                    <a:lnTo>
                      <a:pt x="24956" y="6471"/>
                    </a:lnTo>
                    <a:cubicBezTo>
                      <a:pt x="25178" y="5916"/>
                      <a:pt x="25288" y="5324"/>
                      <a:pt x="25288" y="4733"/>
                    </a:cubicBezTo>
                    <a:lnTo>
                      <a:pt x="25288" y="4622"/>
                    </a:lnTo>
                    <a:close/>
                    <a:moveTo>
                      <a:pt x="1849" y="5990"/>
                    </a:moveTo>
                    <a:lnTo>
                      <a:pt x="370" y="6655"/>
                    </a:lnTo>
                    <a:cubicBezTo>
                      <a:pt x="629" y="7210"/>
                      <a:pt x="999" y="7728"/>
                      <a:pt x="1442" y="8171"/>
                    </a:cubicBezTo>
                    <a:lnTo>
                      <a:pt x="2551" y="7025"/>
                    </a:lnTo>
                    <a:cubicBezTo>
                      <a:pt x="2256" y="6729"/>
                      <a:pt x="1997" y="6397"/>
                      <a:pt x="1849" y="5990"/>
                    </a:cubicBezTo>
                    <a:close/>
                    <a:moveTo>
                      <a:pt x="22774" y="6951"/>
                    </a:moveTo>
                    <a:cubicBezTo>
                      <a:pt x="22479" y="7247"/>
                      <a:pt x="22146" y="7469"/>
                      <a:pt x="21776" y="7654"/>
                    </a:cubicBezTo>
                    <a:lnTo>
                      <a:pt x="22405" y="9095"/>
                    </a:lnTo>
                    <a:cubicBezTo>
                      <a:pt x="22959" y="8837"/>
                      <a:pt x="23477" y="8467"/>
                      <a:pt x="23921" y="8023"/>
                    </a:cubicBezTo>
                    <a:lnTo>
                      <a:pt x="22774" y="6951"/>
                    </a:lnTo>
                    <a:close/>
                    <a:moveTo>
                      <a:pt x="3587" y="7691"/>
                    </a:moveTo>
                    <a:lnTo>
                      <a:pt x="3032" y="9169"/>
                    </a:lnTo>
                    <a:cubicBezTo>
                      <a:pt x="3587" y="9354"/>
                      <a:pt x="4141" y="9465"/>
                      <a:pt x="4733" y="9465"/>
                    </a:cubicBezTo>
                    <a:lnTo>
                      <a:pt x="4844" y="9465"/>
                    </a:lnTo>
                    <a:lnTo>
                      <a:pt x="4844" y="7875"/>
                    </a:lnTo>
                    <a:lnTo>
                      <a:pt x="4733" y="7875"/>
                    </a:lnTo>
                    <a:cubicBezTo>
                      <a:pt x="4326" y="7875"/>
                      <a:pt x="3956" y="7801"/>
                      <a:pt x="3587" y="7691"/>
                    </a:cubicBezTo>
                    <a:close/>
                    <a:moveTo>
                      <a:pt x="6433" y="7912"/>
                    </a:moveTo>
                    <a:lnTo>
                      <a:pt x="6433" y="9465"/>
                    </a:lnTo>
                    <a:lnTo>
                      <a:pt x="7986" y="9465"/>
                    </a:lnTo>
                    <a:lnTo>
                      <a:pt x="7986" y="7912"/>
                    </a:lnTo>
                    <a:close/>
                    <a:moveTo>
                      <a:pt x="9576" y="7912"/>
                    </a:moveTo>
                    <a:lnTo>
                      <a:pt x="9576" y="9465"/>
                    </a:lnTo>
                    <a:lnTo>
                      <a:pt x="11129" y="9465"/>
                    </a:lnTo>
                    <a:lnTo>
                      <a:pt x="11129" y="7912"/>
                    </a:lnTo>
                    <a:close/>
                    <a:moveTo>
                      <a:pt x="12718" y="7912"/>
                    </a:moveTo>
                    <a:lnTo>
                      <a:pt x="12718" y="9465"/>
                    </a:lnTo>
                    <a:lnTo>
                      <a:pt x="14271" y="9465"/>
                    </a:lnTo>
                    <a:lnTo>
                      <a:pt x="14271" y="7912"/>
                    </a:lnTo>
                    <a:close/>
                    <a:moveTo>
                      <a:pt x="15824" y="7912"/>
                    </a:moveTo>
                    <a:lnTo>
                      <a:pt x="15824" y="9465"/>
                    </a:lnTo>
                    <a:lnTo>
                      <a:pt x="17414" y="9465"/>
                    </a:lnTo>
                    <a:lnTo>
                      <a:pt x="17414" y="7912"/>
                    </a:lnTo>
                    <a:close/>
                    <a:moveTo>
                      <a:pt x="19003" y="7912"/>
                    </a:moveTo>
                    <a:lnTo>
                      <a:pt x="19003" y="9465"/>
                    </a:lnTo>
                    <a:lnTo>
                      <a:pt x="20556" y="9465"/>
                    </a:lnTo>
                    <a:lnTo>
                      <a:pt x="20556" y="7912"/>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27"/>
              <p:cNvSpPr/>
              <p:nvPr/>
            </p:nvSpPr>
            <p:spPr>
              <a:xfrm>
                <a:off x="5256259" y="3524199"/>
                <a:ext cx="2381045" cy="785643"/>
              </a:xfrm>
              <a:custGeom>
                <a:rect b="b" l="l" r="r" t="t"/>
                <a:pathLst>
                  <a:path extrusionOk="0" h="7917" w="23994">
                    <a:moveTo>
                      <a:pt x="3968" y="1"/>
                    </a:moveTo>
                    <a:cubicBezTo>
                      <a:pt x="1775" y="1"/>
                      <a:pt x="0" y="1749"/>
                      <a:pt x="0" y="3959"/>
                    </a:cubicBezTo>
                    <a:cubicBezTo>
                      <a:pt x="0" y="6133"/>
                      <a:pt x="1776" y="7917"/>
                      <a:pt x="3971" y="7917"/>
                    </a:cubicBezTo>
                    <a:cubicBezTo>
                      <a:pt x="4015" y="7917"/>
                      <a:pt x="4059" y="7916"/>
                      <a:pt x="4104" y="7915"/>
                    </a:cubicBezTo>
                    <a:lnTo>
                      <a:pt x="19927" y="7915"/>
                    </a:lnTo>
                    <a:cubicBezTo>
                      <a:pt x="19971" y="7916"/>
                      <a:pt x="20015" y="7917"/>
                      <a:pt x="20058" y="7917"/>
                    </a:cubicBezTo>
                    <a:cubicBezTo>
                      <a:pt x="22218" y="7917"/>
                      <a:pt x="23994" y="6133"/>
                      <a:pt x="23994" y="3959"/>
                    </a:cubicBezTo>
                    <a:cubicBezTo>
                      <a:pt x="23994" y="1749"/>
                      <a:pt x="22219" y="1"/>
                      <a:pt x="20061" y="1"/>
                    </a:cubicBezTo>
                    <a:cubicBezTo>
                      <a:pt x="20016" y="1"/>
                      <a:pt x="19972" y="2"/>
                      <a:pt x="19927" y="3"/>
                    </a:cubicBezTo>
                    <a:lnTo>
                      <a:pt x="4104" y="3"/>
                    </a:lnTo>
                    <a:cubicBezTo>
                      <a:pt x="4058" y="2"/>
                      <a:pt x="4013" y="1"/>
                      <a:pt x="396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27"/>
              <p:cNvSpPr/>
              <p:nvPr/>
            </p:nvSpPr>
            <p:spPr>
              <a:xfrm>
                <a:off x="5318578" y="3572129"/>
                <a:ext cx="689882" cy="686210"/>
              </a:xfrm>
              <a:custGeom>
                <a:rect b="b" l="l" r="r" t="t"/>
                <a:pathLst>
                  <a:path extrusionOk="0" h="6915" w="6952">
                    <a:moveTo>
                      <a:pt x="3476" y="1"/>
                    </a:moveTo>
                    <a:cubicBezTo>
                      <a:pt x="1553" y="1"/>
                      <a:pt x="1" y="1553"/>
                      <a:pt x="1" y="3476"/>
                    </a:cubicBezTo>
                    <a:cubicBezTo>
                      <a:pt x="1" y="5361"/>
                      <a:pt x="1553" y="6914"/>
                      <a:pt x="3476" y="6914"/>
                    </a:cubicBezTo>
                    <a:cubicBezTo>
                      <a:pt x="5398" y="6914"/>
                      <a:pt x="6951" y="5361"/>
                      <a:pt x="6951" y="3476"/>
                    </a:cubicBezTo>
                    <a:cubicBezTo>
                      <a:pt x="6951" y="1553"/>
                      <a:pt x="5398" y="1"/>
                      <a:pt x="34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27"/>
              <p:cNvSpPr/>
              <p:nvPr/>
            </p:nvSpPr>
            <p:spPr>
              <a:xfrm>
                <a:off x="5296548" y="3640005"/>
                <a:ext cx="642150" cy="552243"/>
              </a:xfrm>
              <a:custGeom>
                <a:rect b="b" l="l" r="r" t="t"/>
                <a:pathLst>
                  <a:path extrusionOk="0" h="5565" w="6471">
                    <a:moveTo>
                      <a:pt x="3679" y="1"/>
                    </a:moveTo>
                    <a:cubicBezTo>
                      <a:pt x="2997" y="1"/>
                      <a:pt x="2301" y="257"/>
                      <a:pt x="1738" y="832"/>
                    </a:cubicBezTo>
                    <a:cubicBezTo>
                      <a:pt x="1" y="2570"/>
                      <a:pt x="1221" y="5565"/>
                      <a:pt x="3698" y="5565"/>
                    </a:cubicBezTo>
                    <a:cubicBezTo>
                      <a:pt x="5214" y="5565"/>
                      <a:pt x="6471" y="4308"/>
                      <a:pt x="6471" y="2792"/>
                    </a:cubicBezTo>
                    <a:cubicBezTo>
                      <a:pt x="6471" y="1118"/>
                      <a:pt x="5102" y="1"/>
                      <a:pt x="36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27"/>
              <p:cNvSpPr/>
              <p:nvPr/>
            </p:nvSpPr>
            <p:spPr>
              <a:xfrm>
                <a:off x="6103719" y="3572129"/>
                <a:ext cx="686111" cy="686210"/>
              </a:xfrm>
              <a:custGeom>
                <a:rect b="b" l="l" r="r" t="t"/>
                <a:pathLst>
                  <a:path extrusionOk="0" h="6915" w="6914">
                    <a:moveTo>
                      <a:pt x="3475" y="1"/>
                    </a:moveTo>
                    <a:cubicBezTo>
                      <a:pt x="1553" y="1"/>
                      <a:pt x="0" y="1553"/>
                      <a:pt x="0" y="3476"/>
                    </a:cubicBezTo>
                    <a:cubicBezTo>
                      <a:pt x="0" y="5361"/>
                      <a:pt x="1553" y="6914"/>
                      <a:pt x="3475" y="6914"/>
                    </a:cubicBezTo>
                    <a:cubicBezTo>
                      <a:pt x="5398" y="6914"/>
                      <a:pt x="6914" y="5361"/>
                      <a:pt x="6914" y="3476"/>
                    </a:cubicBezTo>
                    <a:cubicBezTo>
                      <a:pt x="6914" y="1553"/>
                      <a:pt x="5398" y="1"/>
                      <a:pt x="34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27"/>
              <p:cNvSpPr/>
              <p:nvPr/>
            </p:nvSpPr>
            <p:spPr>
              <a:xfrm>
                <a:off x="6173381" y="3641890"/>
                <a:ext cx="550457" cy="550357"/>
              </a:xfrm>
              <a:custGeom>
                <a:rect b="b" l="l" r="r" t="t"/>
                <a:pathLst>
                  <a:path extrusionOk="0" h="5546" w="5547">
                    <a:moveTo>
                      <a:pt x="2773" y="0"/>
                    </a:moveTo>
                    <a:cubicBezTo>
                      <a:pt x="1221" y="0"/>
                      <a:pt x="1" y="1220"/>
                      <a:pt x="1" y="2773"/>
                    </a:cubicBezTo>
                    <a:cubicBezTo>
                      <a:pt x="1" y="4289"/>
                      <a:pt x="1221" y="5546"/>
                      <a:pt x="2773" y="5546"/>
                    </a:cubicBezTo>
                    <a:cubicBezTo>
                      <a:pt x="4289" y="5546"/>
                      <a:pt x="5546" y="4289"/>
                      <a:pt x="5546" y="2773"/>
                    </a:cubicBezTo>
                    <a:cubicBezTo>
                      <a:pt x="5546" y="1220"/>
                      <a:pt x="4289" y="0"/>
                      <a:pt x="277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27"/>
              <p:cNvSpPr/>
              <p:nvPr/>
            </p:nvSpPr>
            <p:spPr>
              <a:xfrm>
                <a:off x="6888761" y="3572129"/>
                <a:ext cx="686210" cy="686210"/>
              </a:xfrm>
              <a:custGeom>
                <a:rect b="b" l="l" r="r" t="t"/>
                <a:pathLst>
                  <a:path extrusionOk="0" h="6915" w="6915">
                    <a:moveTo>
                      <a:pt x="3476" y="1"/>
                    </a:moveTo>
                    <a:cubicBezTo>
                      <a:pt x="1554" y="1"/>
                      <a:pt x="1" y="1553"/>
                      <a:pt x="1" y="3476"/>
                    </a:cubicBezTo>
                    <a:cubicBezTo>
                      <a:pt x="1" y="5361"/>
                      <a:pt x="1554" y="6914"/>
                      <a:pt x="3476" y="6914"/>
                    </a:cubicBezTo>
                    <a:cubicBezTo>
                      <a:pt x="5362" y="6914"/>
                      <a:pt x="6915" y="5361"/>
                      <a:pt x="6915" y="3476"/>
                    </a:cubicBezTo>
                    <a:cubicBezTo>
                      <a:pt x="6915" y="1553"/>
                      <a:pt x="5362" y="1"/>
                      <a:pt x="34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27"/>
              <p:cNvSpPr/>
              <p:nvPr/>
            </p:nvSpPr>
            <p:spPr>
              <a:xfrm>
                <a:off x="6863158" y="3640005"/>
                <a:ext cx="645821" cy="552243"/>
              </a:xfrm>
              <a:custGeom>
                <a:rect b="b" l="l" r="r" t="t"/>
                <a:pathLst>
                  <a:path extrusionOk="0" h="5565" w="6508">
                    <a:moveTo>
                      <a:pt x="3715" y="1"/>
                    </a:moveTo>
                    <a:cubicBezTo>
                      <a:pt x="3033" y="1"/>
                      <a:pt x="2338" y="257"/>
                      <a:pt x="1775" y="832"/>
                    </a:cubicBezTo>
                    <a:cubicBezTo>
                      <a:pt x="0" y="2570"/>
                      <a:pt x="1257" y="5565"/>
                      <a:pt x="3734" y="5565"/>
                    </a:cubicBezTo>
                    <a:cubicBezTo>
                      <a:pt x="5250" y="5565"/>
                      <a:pt x="6507" y="4308"/>
                      <a:pt x="6507" y="2792"/>
                    </a:cubicBezTo>
                    <a:cubicBezTo>
                      <a:pt x="6507" y="1118"/>
                      <a:pt x="5139" y="1"/>
                      <a:pt x="37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27"/>
              <p:cNvSpPr/>
              <p:nvPr/>
            </p:nvSpPr>
            <p:spPr>
              <a:xfrm>
                <a:off x="6037629" y="1719435"/>
                <a:ext cx="821964" cy="843001"/>
              </a:xfrm>
              <a:custGeom>
                <a:rect b="b" l="l" r="r" t="t"/>
                <a:pathLst>
                  <a:path extrusionOk="0" h="8495" w="8283">
                    <a:moveTo>
                      <a:pt x="2626" y="0"/>
                    </a:moveTo>
                    <a:cubicBezTo>
                      <a:pt x="1406" y="444"/>
                      <a:pt x="444" y="1405"/>
                      <a:pt x="1" y="2625"/>
                    </a:cubicBezTo>
                    <a:lnTo>
                      <a:pt x="1480" y="4104"/>
                    </a:lnTo>
                    <a:lnTo>
                      <a:pt x="666" y="4104"/>
                    </a:lnTo>
                    <a:lnTo>
                      <a:pt x="666" y="6803"/>
                    </a:lnTo>
                    <a:cubicBezTo>
                      <a:pt x="1535" y="7931"/>
                      <a:pt x="2829" y="8494"/>
                      <a:pt x="4123" y="8494"/>
                    </a:cubicBezTo>
                    <a:cubicBezTo>
                      <a:pt x="5417" y="8494"/>
                      <a:pt x="6711" y="7931"/>
                      <a:pt x="7580" y="6803"/>
                    </a:cubicBezTo>
                    <a:lnTo>
                      <a:pt x="7617" y="4104"/>
                    </a:lnTo>
                    <a:lnTo>
                      <a:pt x="6803" y="4104"/>
                    </a:lnTo>
                    <a:lnTo>
                      <a:pt x="8282" y="2625"/>
                    </a:lnTo>
                    <a:cubicBezTo>
                      <a:pt x="7839" y="1405"/>
                      <a:pt x="6877" y="444"/>
                      <a:pt x="5620" y="0"/>
                    </a:cubicBezTo>
                    <a:lnTo>
                      <a:pt x="4141" y="1479"/>
                    </a:lnTo>
                    <a:lnTo>
                      <a:pt x="2626" y="0"/>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27"/>
              <p:cNvSpPr/>
              <p:nvPr/>
            </p:nvSpPr>
            <p:spPr>
              <a:xfrm>
                <a:off x="5986325" y="1785425"/>
                <a:ext cx="807177" cy="688195"/>
              </a:xfrm>
              <a:custGeom>
                <a:rect b="b" l="l" r="r" t="t"/>
                <a:pathLst>
                  <a:path extrusionOk="0" h="6935" w="8134">
                    <a:moveTo>
                      <a:pt x="4724" y="0"/>
                    </a:moveTo>
                    <a:cubicBezTo>
                      <a:pt x="4702" y="0"/>
                      <a:pt x="4681" y="1"/>
                      <a:pt x="4658" y="1"/>
                    </a:cubicBezTo>
                    <a:cubicBezTo>
                      <a:pt x="1553" y="1"/>
                      <a:pt x="0" y="3735"/>
                      <a:pt x="2218" y="5916"/>
                    </a:cubicBezTo>
                    <a:cubicBezTo>
                      <a:pt x="2922" y="6620"/>
                      <a:pt x="3787" y="6935"/>
                      <a:pt x="4636" y="6935"/>
                    </a:cubicBezTo>
                    <a:cubicBezTo>
                      <a:pt x="6420" y="6935"/>
                      <a:pt x="8134" y="5543"/>
                      <a:pt x="8134" y="3439"/>
                    </a:cubicBezTo>
                    <a:cubicBezTo>
                      <a:pt x="8097" y="1539"/>
                      <a:pt x="6580" y="0"/>
                      <a:pt x="47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5" name="Google Shape;6785;p27"/>
            <p:cNvGrpSpPr/>
            <p:nvPr/>
          </p:nvGrpSpPr>
          <p:grpSpPr>
            <a:xfrm>
              <a:off x="3670739" y="2442661"/>
              <a:ext cx="238097" cy="238097"/>
              <a:chOff x="4416055" y="2468531"/>
              <a:chExt cx="342240" cy="342240"/>
            </a:xfrm>
          </p:grpSpPr>
          <p:sp>
            <p:nvSpPr>
              <p:cNvPr id="6786" name="Google Shape;6786;p27"/>
              <p:cNvSpPr/>
              <p:nvPr/>
            </p:nvSpPr>
            <p:spPr>
              <a:xfrm>
                <a:off x="4416055" y="2487138"/>
                <a:ext cx="317320" cy="323633"/>
              </a:xfrm>
              <a:custGeom>
                <a:rect b="b" l="l" r="r" t="t"/>
                <a:pathLst>
                  <a:path extrusionOk="0" h="2922" w="2865">
                    <a:moveTo>
                      <a:pt x="1629" y="1"/>
                    </a:moveTo>
                    <a:cubicBezTo>
                      <a:pt x="562" y="1"/>
                      <a:pt x="1" y="1349"/>
                      <a:pt x="787" y="2135"/>
                    </a:cubicBezTo>
                    <a:cubicBezTo>
                      <a:pt x="1517" y="2921"/>
                      <a:pt x="2865" y="2360"/>
                      <a:pt x="2865" y="1236"/>
                    </a:cubicBezTo>
                    <a:cubicBezTo>
                      <a:pt x="2865" y="562"/>
                      <a:pt x="2303"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27"/>
              <p:cNvSpPr/>
              <p:nvPr/>
            </p:nvSpPr>
            <p:spPr>
              <a:xfrm>
                <a:off x="4440975" y="2468531"/>
                <a:ext cx="317320" cy="317320"/>
              </a:xfrm>
              <a:custGeom>
                <a:rect b="b" l="l" r="r" t="t"/>
                <a:pathLst>
                  <a:path extrusionOk="0" h="2865" w="2865">
                    <a:moveTo>
                      <a:pt x="1629" y="0"/>
                    </a:moveTo>
                    <a:cubicBezTo>
                      <a:pt x="562" y="0"/>
                      <a:pt x="0" y="1348"/>
                      <a:pt x="787" y="2078"/>
                    </a:cubicBezTo>
                    <a:cubicBezTo>
                      <a:pt x="1573" y="2865"/>
                      <a:pt x="2865" y="2303"/>
                      <a:pt x="2865" y="1236"/>
                    </a:cubicBezTo>
                    <a:cubicBezTo>
                      <a:pt x="2865" y="562"/>
                      <a:pt x="2303" y="0"/>
                      <a:pt x="16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27"/>
              <p:cNvSpPr/>
              <p:nvPr/>
            </p:nvSpPr>
            <p:spPr>
              <a:xfrm>
                <a:off x="4447178" y="2493340"/>
                <a:ext cx="292511" cy="255185"/>
              </a:xfrm>
              <a:custGeom>
                <a:rect b="b" l="l" r="r" t="t"/>
                <a:pathLst>
                  <a:path extrusionOk="0" h="2304" w="2641">
                    <a:moveTo>
                      <a:pt x="618" y="282"/>
                    </a:moveTo>
                    <a:cubicBezTo>
                      <a:pt x="0" y="1068"/>
                      <a:pt x="562" y="2248"/>
                      <a:pt x="1573" y="2248"/>
                    </a:cubicBezTo>
                    <a:cubicBezTo>
                      <a:pt x="2135" y="2304"/>
                      <a:pt x="2640" y="1798"/>
                      <a:pt x="2528" y="1237"/>
                    </a:cubicBezTo>
                    <a:cubicBezTo>
                      <a:pt x="2528" y="563"/>
                      <a:pt x="2022" y="1"/>
                      <a:pt x="1348" y="1"/>
                    </a:cubicBezTo>
                    <a:cubicBezTo>
                      <a:pt x="1068" y="1"/>
                      <a:pt x="787" y="113"/>
                      <a:pt x="562" y="282"/>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27"/>
              <p:cNvSpPr/>
              <p:nvPr/>
            </p:nvSpPr>
            <p:spPr>
              <a:xfrm>
                <a:off x="4503109" y="2493340"/>
                <a:ext cx="230265" cy="230376"/>
              </a:xfrm>
              <a:custGeom>
                <a:rect b="b" l="l" r="r" t="t"/>
                <a:pathLst>
                  <a:path extrusionOk="0" h="2080" w="2079">
                    <a:moveTo>
                      <a:pt x="1910" y="1854"/>
                    </a:moveTo>
                    <a:cubicBezTo>
                      <a:pt x="2023" y="1686"/>
                      <a:pt x="2079" y="1461"/>
                      <a:pt x="2079" y="1237"/>
                    </a:cubicBezTo>
                    <a:cubicBezTo>
                      <a:pt x="2079" y="563"/>
                      <a:pt x="1517" y="1"/>
                      <a:pt x="843" y="1"/>
                    </a:cubicBezTo>
                    <a:cubicBezTo>
                      <a:pt x="619" y="1"/>
                      <a:pt x="338" y="57"/>
                      <a:pt x="169" y="226"/>
                    </a:cubicBezTo>
                    <a:cubicBezTo>
                      <a:pt x="57" y="394"/>
                      <a:pt x="1" y="619"/>
                      <a:pt x="1" y="843"/>
                    </a:cubicBezTo>
                    <a:cubicBezTo>
                      <a:pt x="1" y="1517"/>
                      <a:pt x="563" y="2079"/>
                      <a:pt x="1236" y="2079"/>
                    </a:cubicBezTo>
                    <a:cubicBezTo>
                      <a:pt x="1461" y="2079"/>
                      <a:pt x="1686" y="1967"/>
                      <a:pt x="1910" y="1854"/>
                    </a:cubicBezTo>
                    <a:close/>
                  </a:path>
                </a:pathLst>
              </a:custGeom>
              <a:solidFill>
                <a:srgbClr val="EFF0F1">
                  <a:alpha val="21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0" name="Google Shape;6790;p27"/>
            <p:cNvGrpSpPr/>
            <p:nvPr/>
          </p:nvGrpSpPr>
          <p:grpSpPr>
            <a:xfrm>
              <a:off x="5197108" y="2442661"/>
              <a:ext cx="238097" cy="238097"/>
              <a:chOff x="4416055" y="2468531"/>
              <a:chExt cx="342240" cy="342240"/>
            </a:xfrm>
          </p:grpSpPr>
          <p:sp>
            <p:nvSpPr>
              <p:cNvPr id="6791" name="Google Shape;6791;p27"/>
              <p:cNvSpPr/>
              <p:nvPr/>
            </p:nvSpPr>
            <p:spPr>
              <a:xfrm>
                <a:off x="4416055" y="2487138"/>
                <a:ext cx="317320" cy="323633"/>
              </a:xfrm>
              <a:custGeom>
                <a:rect b="b" l="l" r="r" t="t"/>
                <a:pathLst>
                  <a:path extrusionOk="0" h="2922" w="2865">
                    <a:moveTo>
                      <a:pt x="1629" y="1"/>
                    </a:moveTo>
                    <a:cubicBezTo>
                      <a:pt x="562" y="1"/>
                      <a:pt x="1" y="1349"/>
                      <a:pt x="787" y="2135"/>
                    </a:cubicBezTo>
                    <a:cubicBezTo>
                      <a:pt x="1517" y="2921"/>
                      <a:pt x="2865" y="2360"/>
                      <a:pt x="2865" y="1236"/>
                    </a:cubicBezTo>
                    <a:cubicBezTo>
                      <a:pt x="2865" y="562"/>
                      <a:pt x="2303"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27"/>
              <p:cNvSpPr/>
              <p:nvPr/>
            </p:nvSpPr>
            <p:spPr>
              <a:xfrm>
                <a:off x="4440975" y="2468531"/>
                <a:ext cx="317320" cy="317320"/>
              </a:xfrm>
              <a:custGeom>
                <a:rect b="b" l="l" r="r" t="t"/>
                <a:pathLst>
                  <a:path extrusionOk="0" h="2865" w="2865">
                    <a:moveTo>
                      <a:pt x="1629" y="0"/>
                    </a:moveTo>
                    <a:cubicBezTo>
                      <a:pt x="562" y="0"/>
                      <a:pt x="0" y="1348"/>
                      <a:pt x="787" y="2078"/>
                    </a:cubicBezTo>
                    <a:cubicBezTo>
                      <a:pt x="1573" y="2865"/>
                      <a:pt x="2865" y="2303"/>
                      <a:pt x="2865" y="1236"/>
                    </a:cubicBezTo>
                    <a:cubicBezTo>
                      <a:pt x="2865" y="562"/>
                      <a:pt x="2303" y="0"/>
                      <a:pt x="16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27"/>
              <p:cNvSpPr/>
              <p:nvPr/>
            </p:nvSpPr>
            <p:spPr>
              <a:xfrm>
                <a:off x="4447178" y="2493340"/>
                <a:ext cx="292511" cy="255185"/>
              </a:xfrm>
              <a:custGeom>
                <a:rect b="b" l="l" r="r" t="t"/>
                <a:pathLst>
                  <a:path extrusionOk="0" h="2304" w="2641">
                    <a:moveTo>
                      <a:pt x="618" y="282"/>
                    </a:moveTo>
                    <a:cubicBezTo>
                      <a:pt x="0" y="1068"/>
                      <a:pt x="562" y="2248"/>
                      <a:pt x="1573" y="2248"/>
                    </a:cubicBezTo>
                    <a:cubicBezTo>
                      <a:pt x="2135" y="2304"/>
                      <a:pt x="2640" y="1798"/>
                      <a:pt x="2528" y="1237"/>
                    </a:cubicBezTo>
                    <a:cubicBezTo>
                      <a:pt x="2528" y="563"/>
                      <a:pt x="2022" y="1"/>
                      <a:pt x="1348" y="1"/>
                    </a:cubicBezTo>
                    <a:cubicBezTo>
                      <a:pt x="1068" y="1"/>
                      <a:pt x="787" y="113"/>
                      <a:pt x="562" y="282"/>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27"/>
              <p:cNvSpPr/>
              <p:nvPr/>
            </p:nvSpPr>
            <p:spPr>
              <a:xfrm>
                <a:off x="4503109" y="2493340"/>
                <a:ext cx="230265" cy="230376"/>
              </a:xfrm>
              <a:custGeom>
                <a:rect b="b" l="l" r="r" t="t"/>
                <a:pathLst>
                  <a:path extrusionOk="0" h="2080" w="2079">
                    <a:moveTo>
                      <a:pt x="1910" y="1854"/>
                    </a:moveTo>
                    <a:cubicBezTo>
                      <a:pt x="2023" y="1686"/>
                      <a:pt x="2079" y="1461"/>
                      <a:pt x="2079" y="1237"/>
                    </a:cubicBezTo>
                    <a:cubicBezTo>
                      <a:pt x="2079" y="563"/>
                      <a:pt x="1517" y="1"/>
                      <a:pt x="843" y="1"/>
                    </a:cubicBezTo>
                    <a:cubicBezTo>
                      <a:pt x="619" y="1"/>
                      <a:pt x="338" y="57"/>
                      <a:pt x="169" y="226"/>
                    </a:cubicBezTo>
                    <a:cubicBezTo>
                      <a:pt x="57" y="394"/>
                      <a:pt x="1" y="619"/>
                      <a:pt x="1" y="843"/>
                    </a:cubicBezTo>
                    <a:cubicBezTo>
                      <a:pt x="1" y="1517"/>
                      <a:pt x="563" y="2079"/>
                      <a:pt x="1236" y="2079"/>
                    </a:cubicBezTo>
                    <a:cubicBezTo>
                      <a:pt x="1461" y="2079"/>
                      <a:pt x="1686" y="1967"/>
                      <a:pt x="1910" y="1854"/>
                    </a:cubicBezTo>
                    <a:close/>
                  </a:path>
                </a:pathLst>
              </a:custGeom>
              <a:solidFill>
                <a:srgbClr val="EFF0F1">
                  <a:alpha val="21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5" name="Google Shape;6795;p27"/>
            <p:cNvGrpSpPr/>
            <p:nvPr/>
          </p:nvGrpSpPr>
          <p:grpSpPr>
            <a:xfrm>
              <a:off x="4311270" y="3126920"/>
              <a:ext cx="441969" cy="441969"/>
              <a:chOff x="4416055" y="2468531"/>
              <a:chExt cx="342240" cy="342240"/>
            </a:xfrm>
          </p:grpSpPr>
          <p:sp>
            <p:nvSpPr>
              <p:cNvPr id="6796" name="Google Shape;6796;p27"/>
              <p:cNvSpPr/>
              <p:nvPr/>
            </p:nvSpPr>
            <p:spPr>
              <a:xfrm>
                <a:off x="4416055" y="2487138"/>
                <a:ext cx="317320" cy="323633"/>
              </a:xfrm>
              <a:custGeom>
                <a:rect b="b" l="l" r="r" t="t"/>
                <a:pathLst>
                  <a:path extrusionOk="0" h="2922" w="2865">
                    <a:moveTo>
                      <a:pt x="1629" y="1"/>
                    </a:moveTo>
                    <a:cubicBezTo>
                      <a:pt x="562" y="1"/>
                      <a:pt x="1" y="1349"/>
                      <a:pt x="787" y="2135"/>
                    </a:cubicBezTo>
                    <a:cubicBezTo>
                      <a:pt x="1517" y="2921"/>
                      <a:pt x="2865" y="2360"/>
                      <a:pt x="2865" y="1236"/>
                    </a:cubicBezTo>
                    <a:cubicBezTo>
                      <a:pt x="2865" y="562"/>
                      <a:pt x="2303" y="1"/>
                      <a:pt x="1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27"/>
              <p:cNvSpPr/>
              <p:nvPr/>
            </p:nvSpPr>
            <p:spPr>
              <a:xfrm>
                <a:off x="4440975" y="2468531"/>
                <a:ext cx="317320" cy="317320"/>
              </a:xfrm>
              <a:custGeom>
                <a:rect b="b" l="l" r="r" t="t"/>
                <a:pathLst>
                  <a:path extrusionOk="0" h="2865" w="2865">
                    <a:moveTo>
                      <a:pt x="1629" y="0"/>
                    </a:moveTo>
                    <a:cubicBezTo>
                      <a:pt x="562" y="0"/>
                      <a:pt x="0" y="1348"/>
                      <a:pt x="787" y="2078"/>
                    </a:cubicBezTo>
                    <a:cubicBezTo>
                      <a:pt x="1573" y="2865"/>
                      <a:pt x="2865" y="2303"/>
                      <a:pt x="2865" y="1236"/>
                    </a:cubicBezTo>
                    <a:cubicBezTo>
                      <a:pt x="2865" y="562"/>
                      <a:pt x="2303" y="0"/>
                      <a:pt x="16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27"/>
              <p:cNvSpPr/>
              <p:nvPr/>
            </p:nvSpPr>
            <p:spPr>
              <a:xfrm>
                <a:off x="4447178" y="2493340"/>
                <a:ext cx="292511" cy="255185"/>
              </a:xfrm>
              <a:custGeom>
                <a:rect b="b" l="l" r="r" t="t"/>
                <a:pathLst>
                  <a:path extrusionOk="0" h="2304" w="2641">
                    <a:moveTo>
                      <a:pt x="618" y="282"/>
                    </a:moveTo>
                    <a:cubicBezTo>
                      <a:pt x="0" y="1068"/>
                      <a:pt x="562" y="2248"/>
                      <a:pt x="1573" y="2248"/>
                    </a:cubicBezTo>
                    <a:cubicBezTo>
                      <a:pt x="2135" y="2304"/>
                      <a:pt x="2640" y="1798"/>
                      <a:pt x="2528" y="1237"/>
                    </a:cubicBezTo>
                    <a:cubicBezTo>
                      <a:pt x="2528" y="563"/>
                      <a:pt x="2022" y="1"/>
                      <a:pt x="1348" y="1"/>
                    </a:cubicBezTo>
                    <a:cubicBezTo>
                      <a:pt x="1068" y="1"/>
                      <a:pt x="787" y="113"/>
                      <a:pt x="562" y="282"/>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27"/>
              <p:cNvSpPr/>
              <p:nvPr/>
            </p:nvSpPr>
            <p:spPr>
              <a:xfrm>
                <a:off x="4503109" y="2493340"/>
                <a:ext cx="230265" cy="230376"/>
              </a:xfrm>
              <a:custGeom>
                <a:rect b="b" l="l" r="r" t="t"/>
                <a:pathLst>
                  <a:path extrusionOk="0" h="2080" w="2079">
                    <a:moveTo>
                      <a:pt x="1910" y="1854"/>
                    </a:moveTo>
                    <a:cubicBezTo>
                      <a:pt x="2023" y="1686"/>
                      <a:pt x="2079" y="1461"/>
                      <a:pt x="2079" y="1237"/>
                    </a:cubicBezTo>
                    <a:cubicBezTo>
                      <a:pt x="2079" y="563"/>
                      <a:pt x="1517" y="1"/>
                      <a:pt x="843" y="1"/>
                    </a:cubicBezTo>
                    <a:cubicBezTo>
                      <a:pt x="619" y="1"/>
                      <a:pt x="338" y="57"/>
                      <a:pt x="169" y="226"/>
                    </a:cubicBezTo>
                    <a:cubicBezTo>
                      <a:pt x="57" y="394"/>
                      <a:pt x="1" y="619"/>
                      <a:pt x="1" y="843"/>
                    </a:cubicBezTo>
                    <a:cubicBezTo>
                      <a:pt x="1" y="1517"/>
                      <a:pt x="563" y="2079"/>
                      <a:pt x="1236" y="2079"/>
                    </a:cubicBezTo>
                    <a:cubicBezTo>
                      <a:pt x="1461" y="2079"/>
                      <a:pt x="1686" y="1967"/>
                      <a:pt x="1910" y="1854"/>
                    </a:cubicBezTo>
                    <a:close/>
                  </a:path>
                </a:pathLst>
              </a:custGeom>
              <a:solidFill>
                <a:srgbClr val="EFF0F1">
                  <a:alpha val="21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3" name="Shape 6803"/>
        <p:cNvGrpSpPr/>
        <p:nvPr/>
      </p:nvGrpSpPr>
      <p:grpSpPr>
        <a:xfrm>
          <a:off x="0" y="0"/>
          <a:ext cx="0" cy="0"/>
          <a:chOff x="0" y="0"/>
          <a:chExt cx="0" cy="0"/>
        </a:xfrm>
      </p:grpSpPr>
      <p:sp>
        <p:nvSpPr>
          <p:cNvPr id="6804" name="Google Shape;6804;p28"/>
          <p:cNvSpPr txBox="1"/>
          <p:nvPr>
            <p:ph type="title"/>
          </p:nvPr>
        </p:nvSpPr>
        <p:spPr>
          <a:xfrm>
            <a:off x="714675" y="720175"/>
            <a:ext cx="4238400" cy="4563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1700">
                <a:solidFill>
                  <a:schemeClr val="lt1"/>
                </a:solidFill>
                <a:latin typeface="Michroma"/>
                <a:ea typeface="Michroma"/>
                <a:cs typeface="Michroma"/>
                <a:sym typeface="Michroma"/>
              </a:rPr>
              <a:t>TurtleBot3 Waffle Pi</a:t>
            </a:r>
            <a:endParaRPr/>
          </a:p>
        </p:txBody>
      </p:sp>
      <p:sp>
        <p:nvSpPr>
          <p:cNvPr id="6805" name="Google Shape;6805;p28"/>
          <p:cNvSpPr txBox="1"/>
          <p:nvPr>
            <p:ph idx="1" type="body"/>
          </p:nvPr>
        </p:nvSpPr>
        <p:spPr>
          <a:xfrm>
            <a:off x="714675" y="1176475"/>
            <a:ext cx="7185300" cy="73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solidFill>
                  <a:schemeClr val="lt1"/>
                </a:solidFill>
              </a:rPr>
              <a:t>Mobile robot by ROBOTIS equipped with a camera, LIDAR, and a Raspberry Pi microcomputer</a:t>
            </a:r>
            <a:endParaRPr/>
          </a:p>
        </p:txBody>
      </p:sp>
      <p:pic>
        <p:nvPicPr>
          <p:cNvPr id="6806" name="Google Shape;6806;p28"/>
          <p:cNvPicPr preferRelativeResize="0"/>
          <p:nvPr/>
        </p:nvPicPr>
        <p:blipFill>
          <a:blip r:embed="rId3">
            <a:alphaModFix/>
          </a:blip>
          <a:stretch>
            <a:fillRect/>
          </a:stretch>
        </p:blipFill>
        <p:spPr>
          <a:xfrm rot="5400000">
            <a:off x="827338" y="2020136"/>
            <a:ext cx="2814198" cy="1886626"/>
          </a:xfrm>
          <a:prstGeom prst="rect">
            <a:avLst/>
          </a:prstGeom>
          <a:noFill/>
          <a:ln>
            <a:noFill/>
          </a:ln>
        </p:spPr>
      </p:pic>
      <p:pic>
        <p:nvPicPr>
          <p:cNvPr id="6807" name="Google Shape;6807;p28"/>
          <p:cNvPicPr preferRelativeResize="0"/>
          <p:nvPr/>
        </p:nvPicPr>
        <p:blipFill>
          <a:blip r:embed="rId4">
            <a:alphaModFix/>
          </a:blip>
          <a:stretch>
            <a:fillRect/>
          </a:stretch>
        </p:blipFill>
        <p:spPr>
          <a:xfrm>
            <a:off x="3981100" y="1734713"/>
            <a:ext cx="4515250" cy="2531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1" name="Shape 6811"/>
        <p:cNvGrpSpPr/>
        <p:nvPr/>
      </p:nvGrpSpPr>
      <p:grpSpPr>
        <a:xfrm>
          <a:off x="0" y="0"/>
          <a:ext cx="0" cy="0"/>
          <a:chOff x="0" y="0"/>
          <a:chExt cx="0" cy="0"/>
        </a:xfrm>
      </p:grpSpPr>
      <p:sp>
        <p:nvSpPr>
          <p:cNvPr id="6812" name="Google Shape;6812;p29"/>
          <p:cNvSpPr txBox="1"/>
          <p:nvPr>
            <p:ph idx="1" type="subTitle"/>
          </p:nvPr>
        </p:nvSpPr>
        <p:spPr>
          <a:xfrm>
            <a:off x="739413" y="332750"/>
            <a:ext cx="2867100" cy="719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solidFill>
                  <a:schemeClr val="lt1"/>
                </a:solidFill>
              </a:rPr>
              <a:t>OpenManipulatorX</a:t>
            </a:r>
            <a:endParaRPr>
              <a:solidFill>
                <a:schemeClr val="lt1"/>
              </a:solidFill>
            </a:endParaRPr>
          </a:p>
        </p:txBody>
      </p:sp>
      <p:sp>
        <p:nvSpPr>
          <p:cNvPr id="6813" name="Google Shape;6813;p29"/>
          <p:cNvSpPr txBox="1"/>
          <p:nvPr>
            <p:ph idx="2" type="subTitle"/>
          </p:nvPr>
        </p:nvSpPr>
        <p:spPr>
          <a:xfrm>
            <a:off x="739425" y="1052150"/>
            <a:ext cx="4721700" cy="5781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chemeClr val="dk1"/>
              </a:buClr>
              <a:buSzPts val="1100"/>
              <a:buFont typeface="Arial"/>
              <a:buNone/>
            </a:pPr>
            <a:r>
              <a:rPr lang="en">
                <a:solidFill>
                  <a:schemeClr val="lt1"/>
                </a:solidFill>
              </a:rPr>
              <a:t>Robotic manipulator by ROBOTIS with five degrees of freedom</a:t>
            </a:r>
            <a:endParaRPr>
              <a:solidFill>
                <a:schemeClr val="lt1"/>
              </a:solidFill>
            </a:endParaRPr>
          </a:p>
        </p:txBody>
      </p:sp>
      <p:grpSp>
        <p:nvGrpSpPr>
          <p:cNvPr id="6814" name="Google Shape;6814;p29"/>
          <p:cNvGrpSpPr/>
          <p:nvPr/>
        </p:nvGrpSpPr>
        <p:grpSpPr>
          <a:xfrm>
            <a:off x="3884255" y="4521513"/>
            <a:ext cx="300557" cy="283270"/>
            <a:chOff x="3884255" y="4521513"/>
            <a:chExt cx="300557" cy="283270"/>
          </a:xfrm>
        </p:grpSpPr>
        <p:sp>
          <p:nvSpPr>
            <p:cNvPr id="6815" name="Google Shape;6815;p29"/>
            <p:cNvSpPr/>
            <p:nvPr/>
          </p:nvSpPr>
          <p:spPr>
            <a:xfrm>
              <a:off x="3884255" y="4521513"/>
              <a:ext cx="300556" cy="283270"/>
            </a:xfrm>
            <a:custGeom>
              <a:rect b="b" l="l" r="r" t="t"/>
              <a:pathLst>
                <a:path extrusionOk="0" h="2753" w="2921">
                  <a:moveTo>
                    <a:pt x="450" y="1910"/>
                  </a:moveTo>
                  <a:cubicBezTo>
                    <a:pt x="0" y="955"/>
                    <a:pt x="955" y="1"/>
                    <a:pt x="1910" y="338"/>
                  </a:cubicBezTo>
                  <a:cubicBezTo>
                    <a:pt x="2921" y="731"/>
                    <a:pt x="2921" y="2079"/>
                    <a:pt x="1966" y="2528"/>
                  </a:cubicBezTo>
                  <a:cubicBezTo>
                    <a:pt x="1404" y="2753"/>
                    <a:pt x="730" y="2528"/>
                    <a:pt x="450" y="191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29"/>
            <p:cNvSpPr/>
            <p:nvPr/>
          </p:nvSpPr>
          <p:spPr>
            <a:xfrm>
              <a:off x="3941980" y="4544665"/>
              <a:ext cx="242832" cy="225443"/>
            </a:xfrm>
            <a:custGeom>
              <a:rect b="b" l="l" r="r" t="t"/>
              <a:pathLst>
                <a:path extrusionOk="0" h="2191" w="2360">
                  <a:moveTo>
                    <a:pt x="169" y="1573"/>
                  </a:moveTo>
                  <a:cubicBezTo>
                    <a:pt x="1" y="1124"/>
                    <a:pt x="226" y="618"/>
                    <a:pt x="619" y="450"/>
                  </a:cubicBezTo>
                  <a:cubicBezTo>
                    <a:pt x="1630" y="0"/>
                    <a:pt x="2360" y="1517"/>
                    <a:pt x="1349" y="2022"/>
                  </a:cubicBezTo>
                  <a:cubicBezTo>
                    <a:pt x="900" y="2191"/>
                    <a:pt x="394" y="2022"/>
                    <a:pt x="169" y="157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29"/>
            <p:cNvSpPr/>
            <p:nvPr/>
          </p:nvSpPr>
          <p:spPr>
            <a:xfrm>
              <a:off x="3947845" y="4590865"/>
              <a:ext cx="167616" cy="179243"/>
            </a:xfrm>
            <a:custGeom>
              <a:rect b="b" l="l" r="r" t="t"/>
              <a:pathLst>
                <a:path extrusionOk="0" h="1742" w="1629">
                  <a:moveTo>
                    <a:pt x="112" y="1124"/>
                  </a:moveTo>
                  <a:cubicBezTo>
                    <a:pt x="0" y="843"/>
                    <a:pt x="56" y="562"/>
                    <a:pt x="225" y="281"/>
                  </a:cubicBezTo>
                  <a:cubicBezTo>
                    <a:pt x="281" y="225"/>
                    <a:pt x="337" y="169"/>
                    <a:pt x="449" y="169"/>
                  </a:cubicBezTo>
                  <a:cubicBezTo>
                    <a:pt x="843" y="1"/>
                    <a:pt x="1348" y="169"/>
                    <a:pt x="1517" y="562"/>
                  </a:cubicBezTo>
                  <a:cubicBezTo>
                    <a:pt x="1629" y="843"/>
                    <a:pt x="1629" y="1124"/>
                    <a:pt x="1460" y="1405"/>
                  </a:cubicBezTo>
                  <a:cubicBezTo>
                    <a:pt x="1404" y="1461"/>
                    <a:pt x="1292" y="1517"/>
                    <a:pt x="1236" y="1573"/>
                  </a:cubicBezTo>
                  <a:cubicBezTo>
                    <a:pt x="786" y="1742"/>
                    <a:pt x="337" y="1517"/>
                    <a:pt x="112" y="1124"/>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29"/>
            <p:cNvSpPr/>
            <p:nvPr/>
          </p:nvSpPr>
          <p:spPr>
            <a:xfrm>
              <a:off x="3976656" y="4619779"/>
              <a:ext cx="115757" cy="109892"/>
            </a:xfrm>
            <a:custGeom>
              <a:rect b="b" l="l" r="r" t="t"/>
              <a:pathLst>
                <a:path extrusionOk="0" h="1068" w="1125">
                  <a:moveTo>
                    <a:pt x="563" y="1068"/>
                  </a:moveTo>
                  <a:cubicBezTo>
                    <a:pt x="226" y="1011"/>
                    <a:pt x="1" y="674"/>
                    <a:pt x="57" y="337"/>
                  </a:cubicBezTo>
                  <a:cubicBezTo>
                    <a:pt x="57" y="225"/>
                    <a:pt x="113" y="113"/>
                    <a:pt x="226" y="0"/>
                  </a:cubicBezTo>
                  <a:cubicBezTo>
                    <a:pt x="169" y="57"/>
                    <a:pt x="169" y="169"/>
                    <a:pt x="113" y="225"/>
                  </a:cubicBezTo>
                  <a:cubicBezTo>
                    <a:pt x="57" y="562"/>
                    <a:pt x="282" y="899"/>
                    <a:pt x="675" y="955"/>
                  </a:cubicBezTo>
                  <a:cubicBezTo>
                    <a:pt x="843" y="955"/>
                    <a:pt x="1012" y="899"/>
                    <a:pt x="1124" y="787"/>
                  </a:cubicBezTo>
                  <a:cubicBezTo>
                    <a:pt x="1012" y="955"/>
                    <a:pt x="787" y="1068"/>
                    <a:pt x="563" y="106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9" name="Google Shape;6819;p29"/>
          <p:cNvGrpSpPr/>
          <p:nvPr/>
        </p:nvGrpSpPr>
        <p:grpSpPr>
          <a:xfrm>
            <a:off x="4415919" y="4475313"/>
            <a:ext cx="156092" cy="306422"/>
            <a:chOff x="474406" y="2974600"/>
            <a:chExt cx="106759" cy="209577"/>
          </a:xfrm>
        </p:grpSpPr>
        <p:sp>
          <p:nvSpPr>
            <p:cNvPr id="6820" name="Google Shape;6820;p29"/>
            <p:cNvSpPr/>
            <p:nvPr/>
          </p:nvSpPr>
          <p:spPr>
            <a:xfrm>
              <a:off x="474406" y="2974600"/>
              <a:ext cx="106759" cy="209577"/>
            </a:xfrm>
            <a:custGeom>
              <a:rect b="b" l="l" r="r" t="t"/>
              <a:pathLst>
                <a:path extrusionOk="0" h="2978" w="1517">
                  <a:moveTo>
                    <a:pt x="1517" y="2977"/>
                  </a:moveTo>
                  <a:lnTo>
                    <a:pt x="0" y="2977"/>
                  </a:lnTo>
                  <a:lnTo>
                    <a:pt x="0" y="731"/>
                  </a:lnTo>
                  <a:cubicBezTo>
                    <a:pt x="0" y="0"/>
                    <a:pt x="1517" y="0"/>
                    <a:pt x="1517" y="73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29"/>
            <p:cNvSpPr/>
            <p:nvPr/>
          </p:nvSpPr>
          <p:spPr>
            <a:xfrm>
              <a:off x="474406" y="2982482"/>
              <a:ext cx="98877" cy="201695"/>
            </a:xfrm>
            <a:custGeom>
              <a:rect b="b" l="l" r="r" t="t"/>
              <a:pathLst>
                <a:path extrusionOk="0" h="2866" w="1405">
                  <a:moveTo>
                    <a:pt x="1405" y="2865"/>
                  </a:moveTo>
                  <a:lnTo>
                    <a:pt x="0" y="2865"/>
                  </a:lnTo>
                  <a:lnTo>
                    <a:pt x="0" y="619"/>
                  </a:lnTo>
                  <a:cubicBezTo>
                    <a:pt x="0" y="506"/>
                    <a:pt x="57" y="338"/>
                    <a:pt x="169" y="282"/>
                  </a:cubicBezTo>
                  <a:cubicBezTo>
                    <a:pt x="618" y="1"/>
                    <a:pt x="1405" y="169"/>
                    <a:pt x="1405" y="675"/>
                  </a:cubicBezTo>
                  <a:lnTo>
                    <a:pt x="1405" y="2865"/>
                  </a:lnTo>
                  <a:close/>
                </a:path>
              </a:pathLst>
            </a:custGeom>
            <a:solidFill>
              <a:srgbClr val="7A7A7A">
                <a:alpha val="6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29"/>
            <p:cNvSpPr/>
            <p:nvPr/>
          </p:nvSpPr>
          <p:spPr>
            <a:xfrm>
              <a:off x="482288" y="3014151"/>
              <a:ext cx="83113" cy="98877"/>
            </a:xfrm>
            <a:custGeom>
              <a:rect b="b" l="l" r="r" t="t"/>
              <a:pathLst>
                <a:path extrusionOk="0" h="1405" w="1181">
                  <a:moveTo>
                    <a:pt x="1068" y="618"/>
                  </a:moveTo>
                  <a:cubicBezTo>
                    <a:pt x="1180" y="1404"/>
                    <a:pt x="1" y="1404"/>
                    <a:pt x="57" y="618"/>
                  </a:cubicBezTo>
                  <a:cubicBezTo>
                    <a:pt x="169" y="0"/>
                    <a:pt x="1012" y="0"/>
                    <a:pt x="1068" y="61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29"/>
            <p:cNvSpPr/>
            <p:nvPr/>
          </p:nvSpPr>
          <p:spPr>
            <a:xfrm>
              <a:off x="482288" y="3029915"/>
              <a:ext cx="79172" cy="59397"/>
            </a:xfrm>
            <a:custGeom>
              <a:rect b="b" l="l" r="r" t="t"/>
              <a:pathLst>
                <a:path extrusionOk="0" h="844" w="1125">
                  <a:moveTo>
                    <a:pt x="225" y="57"/>
                  </a:moveTo>
                  <a:cubicBezTo>
                    <a:pt x="338" y="1"/>
                    <a:pt x="394" y="1"/>
                    <a:pt x="506" y="1"/>
                  </a:cubicBezTo>
                  <a:cubicBezTo>
                    <a:pt x="899" y="1"/>
                    <a:pt x="1124" y="450"/>
                    <a:pt x="956" y="787"/>
                  </a:cubicBezTo>
                  <a:cubicBezTo>
                    <a:pt x="843" y="843"/>
                    <a:pt x="787" y="843"/>
                    <a:pt x="675" y="843"/>
                  </a:cubicBezTo>
                  <a:cubicBezTo>
                    <a:pt x="282" y="843"/>
                    <a:pt x="1" y="394"/>
                    <a:pt x="225" y="57"/>
                  </a:cubicBezTo>
                  <a:close/>
                </a:path>
              </a:pathLst>
            </a:custGeom>
            <a:solidFill>
              <a:srgbClr val="7A7A7A">
                <a:alpha val="6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4" name="Google Shape;6824;p29"/>
          <p:cNvGrpSpPr/>
          <p:nvPr/>
        </p:nvGrpSpPr>
        <p:grpSpPr>
          <a:xfrm>
            <a:off x="7187429" y="4388338"/>
            <a:ext cx="230087" cy="393387"/>
            <a:chOff x="1267792" y="5309150"/>
            <a:chExt cx="230087" cy="393387"/>
          </a:xfrm>
        </p:grpSpPr>
        <p:sp>
          <p:nvSpPr>
            <p:cNvPr id="6825" name="Google Shape;6825;p29"/>
            <p:cNvSpPr/>
            <p:nvPr/>
          </p:nvSpPr>
          <p:spPr>
            <a:xfrm>
              <a:off x="1267792" y="5309150"/>
              <a:ext cx="230087" cy="393387"/>
            </a:xfrm>
            <a:custGeom>
              <a:rect b="b" l="l" r="r" t="t"/>
              <a:pathLst>
                <a:path extrusionOk="0" h="5955" w="3483">
                  <a:moveTo>
                    <a:pt x="3483" y="1"/>
                  </a:moveTo>
                  <a:lnTo>
                    <a:pt x="3483" y="5954"/>
                  </a:lnTo>
                  <a:lnTo>
                    <a:pt x="0" y="5954"/>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29"/>
            <p:cNvSpPr/>
            <p:nvPr/>
          </p:nvSpPr>
          <p:spPr>
            <a:xfrm>
              <a:off x="1416227" y="5309150"/>
              <a:ext cx="81650" cy="393387"/>
            </a:xfrm>
            <a:custGeom>
              <a:rect b="b" l="l" r="r" t="t"/>
              <a:pathLst>
                <a:path extrusionOk="0" h="5955" w="1236">
                  <a:moveTo>
                    <a:pt x="1236" y="1"/>
                  </a:moveTo>
                  <a:lnTo>
                    <a:pt x="1236" y="5954"/>
                  </a:lnTo>
                  <a:lnTo>
                    <a:pt x="0" y="5954"/>
                  </a:lnTo>
                  <a:lnTo>
                    <a:pt x="0" y="1"/>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29"/>
            <p:cNvSpPr/>
            <p:nvPr/>
          </p:nvSpPr>
          <p:spPr>
            <a:xfrm>
              <a:off x="1312316" y="5309150"/>
              <a:ext cx="44591" cy="393387"/>
            </a:xfrm>
            <a:custGeom>
              <a:rect b="b" l="l" r="r" t="t"/>
              <a:pathLst>
                <a:path extrusionOk="0" h="5955" w="675">
                  <a:moveTo>
                    <a:pt x="674" y="1"/>
                  </a:moveTo>
                  <a:lnTo>
                    <a:pt x="674" y="5954"/>
                  </a:lnTo>
                  <a:lnTo>
                    <a:pt x="0" y="5954"/>
                  </a:lnTo>
                  <a:lnTo>
                    <a:pt x="0" y="1"/>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8" name="Google Shape;6828;p29"/>
          <p:cNvGrpSpPr/>
          <p:nvPr/>
        </p:nvGrpSpPr>
        <p:grpSpPr>
          <a:xfrm flipH="1" rot="8407646">
            <a:off x="6867624" y="118182"/>
            <a:ext cx="3001662" cy="2634485"/>
            <a:chOff x="7103607" y="158760"/>
            <a:chExt cx="2741185" cy="2405871"/>
          </a:xfrm>
        </p:grpSpPr>
        <p:sp>
          <p:nvSpPr>
            <p:cNvPr id="6829" name="Google Shape;6829;p29"/>
            <p:cNvSpPr/>
            <p:nvPr/>
          </p:nvSpPr>
          <p:spPr>
            <a:xfrm flipH="1" rot="923072">
              <a:off x="8757029" y="1390196"/>
              <a:ext cx="963666" cy="1065701"/>
            </a:xfrm>
            <a:custGeom>
              <a:rect b="b" l="l" r="r" t="t"/>
              <a:pathLst>
                <a:path extrusionOk="0" h="15980" w="14450">
                  <a:moveTo>
                    <a:pt x="14450" y="4114"/>
                  </a:moveTo>
                  <a:lnTo>
                    <a:pt x="9238" y="1"/>
                  </a:lnTo>
                  <a:lnTo>
                    <a:pt x="0" y="11888"/>
                  </a:lnTo>
                  <a:lnTo>
                    <a:pt x="5190" y="15979"/>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29"/>
            <p:cNvSpPr/>
            <p:nvPr/>
          </p:nvSpPr>
          <p:spPr>
            <a:xfrm flipH="1" rot="923072">
              <a:off x="8758525" y="1432433"/>
              <a:ext cx="906246" cy="1016884"/>
            </a:xfrm>
            <a:custGeom>
              <a:rect b="b" l="l" r="r" t="t"/>
              <a:pathLst>
                <a:path extrusionOk="0" h="15248" w="13589">
                  <a:moveTo>
                    <a:pt x="1" y="11759"/>
                  </a:moveTo>
                  <a:lnTo>
                    <a:pt x="4437" y="15247"/>
                  </a:lnTo>
                  <a:lnTo>
                    <a:pt x="13589" y="3511"/>
                  </a:lnTo>
                  <a:lnTo>
                    <a:pt x="91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29"/>
            <p:cNvSpPr/>
            <p:nvPr/>
          </p:nvSpPr>
          <p:spPr>
            <a:xfrm flipH="1" rot="923072">
              <a:off x="8811828" y="1439434"/>
              <a:ext cx="855962" cy="976670"/>
            </a:xfrm>
            <a:custGeom>
              <a:rect b="b" l="l" r="r" t="t"/>
              <a:pathLst>
                <a:path extrusionOk="0" h="14645" w="12835">
                  <a:moveTo>
                    <a:pt x="12835" y="2930"/>
                  </a:moveTo>
                  <a:lnTo>
                    <a:pt x="9131" y="1"/>
                  </a:lnTo>
                  <a:lnTo>
                    <a:pt x="0" y="11716"/>
                  </a:lnTo>
                  <a:lnTo>
                    <a:pt x="3726" y="14644"/>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29"/>
            <p:cNvSpPr/>
            <p:nvPr/>
          </p:nvSpPr>
          <p:spPr>
            <a:xfrm flipH="1" rot="3331772">
              <a:off x="8263789" y="876268"/>
              <a:ext cx="818680" cy="652023"/>
            </a:xfrm>
            <a:custGeom>
              <a:rect b="b" l="l" r="r" t="t"/>
              <a:pathLst>
                <a:path extrusionOk="0" h="9777" w="12276">
                  <a:moveTo>
                    <a:pt x="9820" y="9777"/>
                  </a:moveTo>
                  <a:lnTo>
                    <a:pt x="12275" y="5362"/>
                  </a:lnTo>
                  <a:lnTo>
                    <a:pt x="2456" y="0"/>
                  </a:lnTo>
                  <a:lnTo>
                    <a:pt x="1" y="441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29"/>
            <p:cNvSpPr/>
            <p:nvPr/>
          </p:nvSpPr>
          <p:spPr>
            <a:xfrm flipH="1" rot="3331772">
              <a:off x="8215349" y="830790"/>
              <a:ext cx="789870" cy="613276"/>
            </a:xfrm>
            <a:custGeom>
              <a:rect b="b" l="l" r="r" t="t"/>
              <a:pathLst>
                <a:path extrusionOk="0" h="9196" w="11844">
                  <a:moveTo>
                    <a:pt x="11844" y="5534"/>
                  </a:moveTo>
                  <a:lnTo>
                    <a:pt x="2132" y="0"/>
                  </a:lnTo>
                  <a:lnTo>
                    <a:pt x="0" y="3661"/>
                  </a:lnTo>
                  <a:lnTo>
                    <a:pt x="9712" y="9195"/>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29"/>
            <p:cNvSpPr/>
            <p:nvPr/>
          </p:nvSpPr>
          <p:spPr>
            <a:xfrm flipH="1" rot="3331772">
              <a:off x="7454277" y="326969"/>
              <a:ext cx="647755" cy="455289"/>
            </a:xfrm>
            <a:custGeom>
              <a:rect b="b" l="l" r="r" t="t"/>
              <a:pathLst>
                <a:path extrusionOk="0" h="6827" w="9713">
                  <a:moveTo>
                    <a:pt x="0" y="4005"/>
                  </a:moveTo>
                  <a:lnTo>
                    <a:pt x="2369" y="0"/>
                  </a:lnTo>
                  <a:lnTo>
                    <a:pt x="7408" y="3532"/>
                  </a:lnTo>
                  <a:lnTo>
                    <a:pt x="9712" y="6374"/>
                  </a:lnTo>
                  <a:lnTo>
                    <a:pt x="9002" y="6826"/>
                  </a:lnTo>
                  <a:lnTo>
                    <a:pt x="6698" y="4005"/>
                  </a:lnTo>
                  <a:lnTo>
                    <a:pt x="3381" y="2046"/>
                  </a:lnTo>
                  <a:lnTo>
                    <a:pt x="1788" y="478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29"/>
            <p:cNvSpPr/>
            <p:nvPr/>
          </p:nvSpPr>
          <p:spPr>
            <a:xfrm flipH="1" rot="3331772">
              <a:off x="7331536" y="611852"/>
              <a:ext cx="619012" cy="488367"/>
            </a:xfrm>
            <a:custGeom>
              <a:rect b="b" l="l" r="r" t="t"/>
              <a:pathLst>
                <a:path extrusionOk="0" h="7323" w="9282">
                  <a:moveTo>
                    <a:pt x="2347" y="0"/>
                  </a:moveTo>
                  <a:lnTo>
                    <a:pt x="0" y="4006"/>
                  </a:lnTo>
                  <a:lnTo>
                    <a:pt x="5556" y="6698"/>
                  </a:lnTo>
                  <a:lnTo>
                    <a:pt x="9152" y="7322"/>
                  </a:lnTo>
                  <a:lnTo>
                    <a:pt x="9281" y="6396"/>
                  </a:lnTo>
                  <a:lnTo>
                    <a:pt x="5621" y="5858"/>
                  </a:lnTo>
                  <a:lnTo>
                    <a:pt x="2304" y="3898"/>
                  </a:lnTo>
                  <a:lnTo>
                    <a:pt x="3898" y="1163"/>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29"/>
            <p:cNvSpPr/>
            <p:nvPr/>
          </p:nvSpPr>
          <p:spPr>
            <a:xfrm flipH="1" rot="3331772">
              <a:off x="7460178" y="331564"/>
              <a:ext cx="623346" cy="425145"/>
            </a:xfrm>
            <a:custGeom>
              <a:rect b="b" l="l" r="r" t="t"/>
              <a:pathLst>
                <a:path extrusionOk="0" h="6375" w="9347">
                  <a:moveTo>
                    <a:pt x="2305" y="0"/>
                  </a:moveTo>
                  <a:lnTo>
                    <a:pt x="7042" y="3317"/>
                  </a:lnTo>
                  <a:lnTo>
                    <a:pt x="9346" y="6159"/>
                  </a:lnTo>
                  <a:lnTo>
                    <a:pt x="9002" y="6375"/>
                  </a:lnTo>
                  <a:lnTo>
                    <a:pt x="6676" y="3963"/>
                  </a:lnTo>
                  <a:lnTo>
                    <a:pt x="3360" y="2025"/>
                  </a:lnTo>
                  <a:lnTo>
                    <a:pt x="3338" y="2025"/>
                  </a:lnTo>
                  <a:lnTo>
                    <a:pt x="3015" y="1831"/>
                  </a:lnTo>
                  <a:lnTo>
                    <a:pt x="1422" y="4566"/>
                  </a:lnTo>
                  <a:lnTo>
                    <a:pt x="1" y="3941"/>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29"/>
            <p:cNvSpPr/>
            <p:nvPr/>
          </p:nvSpPr>
          <p:spPr>
            <a:xfrm flipH="1" rot="3331772">
              <a:off x="7335639" y="617739"/>
              <a:ext cx="588868" cy="472562"/>
            </a:xfrm>
            <a:custGeom>
              <a:rect b="b" l="l" r="r" t="t"/>
              <a:pathLst>
                <a:path extrusionOk="0" h="7086" w="8830">
                  <a:moveTo>
                    <a:pt x="1" y="3941"/>
                  </a:moveTo>
                  <a:lnTo>
                    <a:pt x="5212" y="6461"/>
                  </a:lnTo>
                  <a:lnTo>
                    <a:pt x="8808" y="7085"/>
                  </a:lnTo>
                  <a:lnTo>
                    <a:pt x="8830" y="6676"/>
                  </a:lnTo>
                  <a:lnTo>
                    <a:pt x="5600" y="5793"/>
                  </a:lnTo>
                  <a:lnTo>
                    <a:pt x="5277" y="5621"/>
                  </a:lnTo>
                  <a:lnTo>
                    <a:pt x="5277" y="5621"/>
                  </a:lnTo>
                  <a:lnTo>
                    <a:pt x="1960" y="3661"/>
                  </a:lnTo>
                  <a:lnTo>
                    <a:pt x="3554" y="926"/>
                  </a:lnTo>
                  <a:lnTo>
                    <a:pt x="2326" y="0"/>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29"/>
            <p:cNvSpPr/>
            <p:nvPr/>
          </p:nvSpPr>
          <p:spPr>
            <a:xfrm flipH="1" rot="3331772">
              <a:off x="7910830" y="771890"/>
              <a:ext cx="324644" cy="270026"/>
            </a:xfrm>
            <a:custGeom>
              <a:rect b="b" l="l" r="r" t="t"/>
              <a:pathLst>
                <a:path extrusionOk="0" h="4049" w="4868">
                  <a:moveTo>
                    <a:pt x="3769" y="4049"/>
                  </a:moveTo>
                  <a:lnTo>
                    <a:pt x="4867" y="2175"/>
                  </a:lnTo>
                  <a:lnTo>
                    <a:pt x="1099" y="0"/>
                  </a:lnTo>
                  <a:lnTo>
                    <a:pt x="0" y="189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29"/>
            <p:cNvSpPr/>
            <p:nvPr/>
          </p:nvSpPr>
          <p:spPr>
            <a:xfrm flipH="1" rot="3331772">
              <a:off x="8036047" y="837811"/>
              <a:ext cx="202536" cy="198201"/>
            </a:xfrm>
            <a:custGeom>
              <a:rect b="b" l="l" r="r" t="t"/>
              <a:pathLst>
                <a:path extrusionOk="0" h="2972" w="3037">
                  <a:moveTo>
                    <a:pt x="3037" y="1120"/>
                  </a:moveTo>
                  <a:lnTo>
                    <a:pt x="1099" y="0"/>
                  </a:lnTo>
                  <a:lnTo>
                    <a:pt x="0" y="1895"/>
                  </a:lnTo>
                  <a:lnTo>
                    <a:pt x="1895" y="2972"/>
                  </a:lnTo>
                  <a:cubicBezTo>
                    <a:pt x="2520" y="2541"/>
                    <a:pt x="2929" y="1852"/>
                    <a:pt x="3037" y="1120"/>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29"/>
            <p:cNvSpPr/>
            <p:nvPr/>
          </p:nvSpPr>
          <p:spPr>
            <a:xfrm flipH="1" rot="3331772">
              <a:off x="7767321" y="694060"/>
              <a:ext cx="284431" cy="291566"/>
            </a:xfrm>
            <a:custGeom>
              <a:rect b="b" l="l" r="r" t="t"/>
              <a:pathLst>
                <a:path extrusionOk="0" h="4372" w="4265">
                  <a:moveTo>
                    <a:pt x="3942" y="1637"/>
                  </a:moveTo>
                  <a:cubicBezTo>
                    <a:pt x="3446" y="151"/>
                    <a:pt x="1401" y="0"/>
                    <a:pt x="690" y="1400"/>
                  </a:cubicBezTo>
                  <a:cubicBezTo>
                    <a:pt x="1" y="2800"/>
                    <a:pt x="1336" y="4372"/>
                    <a:pt x="2843" y="3876"/>
                  </a:cubicBezTo>
                  <a:cubicBezTo>
                    <a:pt x="3748" y="3553"/>
                    <a:pt x="4265" y="2563"/>
                    <a:pt x="3942" y="163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29"/>
            <p:cNvSpPr/>
            <p:nvPr/>
          </p:nvSpPr>
          <p:spPr>
            <a:xfrm flipH="1" rot="3331772">
              <a:off x="7749472" y="687662"/>
              <a:ext cx="277295" cy="290166"/>
            </a:xfrm>
            <a:custGeom>
              <a:rect b="b" l="l" r="r" t="t"/>
              <a:pathLst>
                <a:path extrusionOk="0" h="4351" w="4158">
                  <a:moveTo>
                    <a:pt x="3640" y="1422"/>
                  </a:moveTo>
                  <a:cubicBezTo>
                    <a:pt x="3511" y="1056"/>
                    <a:pt x="3274" y="754"/>
                    <a:pt x="2973" y="539"/>
                  </a:cubicBezTo>
                  <a:cubicBezTo>
                    <a:pt x="2154" y="1"/>
                    <a:pt x="1056" y="237"/>
                    <a:pt x="518" y="1056"/>
                  </a:cubicBezTo>
                  <a:cubicBezTo>
                    <a:pt x="1" y="1874"/>
                    <a:pt x="216" y="2972"/>
                    <a:pt x="1035" y="3489"/>
                  </a:cubicBezTo>
                  <a:cubicBezTo>
                    <a:pt x="2434" y="4351"/>
                    <a:pt x="4157" y="2994"/>
                    <a:pt x="3640" y="142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29"/>
            <p:cNvSpPr/>
            <p:nvPr/>
          </p:nvSpPr>
          <p:spPr>
            <a:xfrm flipH="1" rot="3331772">
              <a:off x="8774554" y="1149893"/>
              <a:ext cx="527114" cy="528581"/>
            </a:xfrm>
            <a:custGeom>
              <a:rect b="b" l="l" r="r" t="t"/>
              <a:pathLst>
                <a:path extrusionOk="0" h="7926" w="7904">
                  <a:moveTo>
                    <a:pt x="3166" y="453"/>
                  </a:moveTo>
                  <a:cubicBezTo>
                    <a:pt x="5104" y="1"/>
                    <a:pt x="7042" y="1228"/>
                    <a:pt x="7472" y="3167"/>
                  </a:cubicBezTo>
                  <a:cubicBezTo>
                    <a:pt x="7903" y="5105"/>
                    <a:pt x="6697" y="7043"/>
                    <a:pt x="4759" y="7473"/>
                  </a:cubicBezTo>
                  <a:cubicBezTo>
                    <a:pt x="2800" y="7926"/>
                    <a:pt x="883" y="6698"/>
                    <a:pt x="452" y="4760"/>
                  </a:cubicBezTo>
                  <a:cubicBezTo>
                    <a:pt x="0" y="2822"/>
                    <a:pt x="1228" y="884"/>
                    <a:pt x="3166" y="45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29"/>
            <p:cNvSpPr/>
            <p:nvPr/>
          </p:nvSpPr>
          <p:spPr>
            <a:xfrm flipH="1" rot="3331772">
              <a:off x="8770383" y="1172151"/>
              <a:ext cx="499838" cy="475429"/>
            </a:xfrm>
            <a:custGeom>
              <a:rect b="b" l="l" r="r" t="t"/>
              <a:pathLst>
                <a:path extrusionOk="0" h="7129" w="7495">
                  <a:moveTo>
                    <a:pt x="6224" y="969"/>
                  </a:moveTo>
                  <a:cubicBezTo>
                    <a:pt x="6633" y="1422"/>
                    <a:pt x="6913" y="1982"/>
                    <a:pt x="7063" y="2585"/>
                  </a:cubicBezTo>
                  <a:cubicBezTo>
                    <a:pt x="7494" y="4523"/>
                    <a:pt x="6267" y="6461"/>
                    <a:pt x="4329" y="6891"/>
                  </a:cubicBezTo>
                  <a:cubicBezTo>
                    <a:pt x="3252" y="7128"/>
                    <a:pt x="2132" y="6870"/>
                    <a:pt x="1271" y="6181"/>
                  </a:cubicBezTo>
                  <a:cubicBezTo>
                    <a:pt x="862" y="5707"/>
                    <a:pt x="560" y="5147"/>
                    <a:pt x="431" y="4566"/>
                  </a:cubicBezTo>
                  <a:cubicBezTo>
                    <a:pt x="0" y="2606"/>
                    <a:pt x="1206" y="690"/>
                    <a:pt x="3144" y="259"/>
                  </a:cubicBezTo>
                  <a:cubicBezTo>
                    <a:pt x="4221" y="0"/>
                    <a:pt x="5362" y="280"/>
                    <a:pt x="6224" y="96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29"/>
            <p:cNvSpPr/>
            <p:nvPr/>
          </p:nvSpPr>
          <p:spPr>
            <a:xfrm flipH="1" rot="3331772">
              <a:off x="8856178" y="1246629"/>
              <a:ext cx="304504" cy="304504"/>
            </a:xfrm>
            <a:custGeom>
              <a:rect b="b" l="l" r="r" t="t"/>
              <a:pathLst>
                <a:path extrusionOk="0" h="4566" w="4566">
                  <a:moveTo>
                    <a:pt x="1831" y="259"/>
                  </a:moveTo>
                  <a:cubicBezTo>
                    <a:pt x="2951" y="1"/>
                    <a:pt x="4070" y="690"/>
                    <a:pt x="4329" y="1831"/>
                  </a:cubicBezTo>
                  <a:cubicBezTo>
                    <a:pt x="4566" y="2951"/>
                    <a:pt x="3877" y="4049"/>
                    <a:pt x="2735" y="4307"/>
                  </a:cubicBezTo>
                  <a:cubicBezTo>
                    <a:pt x="1615" y="4566"/>
                    <a:pt x="517" y="3855"/>
                    <a:pt x="259" y="2735"/>
                  </a:cubicBezTo>
                  <a:cubicBezTo>
                    <a:pt x="0" y="1616"/>
                    <a:pt x="711" y="496"/>
                    <a:pt x="1831" y="25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29"/>
            <p:cNvSpPr/>
            <p:nvPr/>
          </p:nvSpPr>
          <p:spPr>
            <a:xfrm flipH="1" rot="3331772">
              <a:off x="8885173" y="1261957"/>
              <a:ext cx="305905" cy="304504"/>
            </a:xfrm>
            <a:custGeom>
              <a:rect b="b" l="l" r="r" t="t"/>
              <a:pathLst>
                <a:path extrusionOk="0" h="4566" w="4587">
                  <a:moveTo>
                    <a:pt x="1831" y="259"/>
                  </a:moveTo>
                  <a:cubicBezTo>
                    <a:pt x="2950" y="1"/>
                    <a:pt x="4070" y="711"/>
                    <a:pt x="4329" y="1831"/>
                  </a:cubicBezTo>
                  <a:cubicBezTo>
                    <a:pt x="4587" y="2951"/>
                    <a:pt x="3876" y="4071"/>
                    <a:pt x="2757" y="4308"/>
                  </a:cubicBezTo>
                  <a:cubicBezTo>
                    <a:pt x="1637" y="4566"/>
                    <a:pt x="517" y="3855"/>
                    <a:pt x="259" y="2736"/>
                  </a:cubicBezTo>
                  <a:cubicBezTo>
                    <a:pt x="0" y="1616"/>
                    <a:pt x="711" y="496"/>
                    <a:pt x="1831" y="25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29"/>
            <p:cNvSpPr/>
            <p:nvPr/>
          </p:nvSpPr>
          <p:spPr>
            <a:xfrm flipH="1" rot="3331772">
              <a:off x="8883748" y="1274666"/>
              <a:ext cx="271426" cy="262890"/>
            </a:xfrm>
            <a:custGeom>
              <a:rect b="b" l="l" r="r" t="t"/>
              <a:pathLst>
                <a:path extrusionOk="0" h="3942" w="4070">
                  <a:moveTo>
                    <a:pt x="3122" y="216"/>
                  </a:moveTo>
                  <a:cubicBezTo>
                    <a:pt x="3467" y="496"/>
                    <a:pt x="3725" y="905"/>
                    <a:pt x="3812" y="1357"/>
                  </a:cubicBezTo>
                  <a:cubicBezTo>
                    <a:pt x="4070" y="2477"/>
                    <a:pt x="3359" y="3597"/>
                    <a:pt x="2240" y="3834"/>
                  </a:cubicBezTo>
                  <a:cubicBezTo>
                    <a:pt x="1809" y="3941"/>
                    <a:pt x="1357" y="3898"/>
                    <a:pt x="948" y="3704"/>
                  </a:cubicBezTo>
                  <a:cubicBezTo>
                    <a:pt x="581" y="3403"/>
                    <a:pt x="345" y="3015"/>
                    <a:pt x="237" y="2563"/>
                  </a:cubicBezTo>
                  <a:cubicBezTo>
                    <a:pt x="0" y="1443"/>
                    <a:pt x="689" y="345"/>
                    <a:pt x="1809" y="87"/>
                  </a:cubicBezTo>
                  <a:cubicBezTo>
                    <a:pt x="2240" y="0"/>
                    <a:pt x="2713" y="43"/>
                    <a:pt x="3122" y="216"/>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29"/>
            <p:cNvSpPr/>
            <p:nvPr/>
          </p:nvSpPr>
          <p:spPr>
            <a:xfrm flipH="1" rot="3331772">
              <a:off x="8907416" y="1287899"/>
              <a:ext cx="251353" cy="245617"/>
            </a:xfrm>
            <a:custGeom>
              <a:rect b="b" l="l" r="r" t="t"/>
              <a:pathLst>
                <a:path extrusionOk="0" h="3683" w="3769">
                  <a:moveTo>
                    <a:pt x="754" y="3510"/>
                  </a:moveTo>
                  <a:cubicBezTo>
                    <a:pt x="496" y="3252"/>
                    <a:pt x="324" y="2929"/>
                    <a:pt x="259" y="2563"/>
                  </a:cubicBezTo>
                  <a:cubicBezTo>
                    <a:pt x="0" y="1443"/>
                    <a:pt x="711" y="345"/>
                    <a:pt x="1831" y="87"/>
                  </a:cubicBezTo>
                  <a:cubicBezTo>
                    <a:pt x="2240" y="0"/>
                    <a:pt x="2649" y="22"/>
                    <a:pt x="3037" y="173"/>
                  </a:cubicBezTo>
                  <a:cubicBezTo>
                    <a:pt x="3274" y="453"/>
                    <a:pt x="3446" y="776"/>
                    <a:pt x="3511" y="1120"/>
                  </a:cubicBezTo>
                  <a:cubicBezTo>
                    <a:pt x="3769" y="2240"/>
                    <a:pt x="3058" y="3338"/>
                    <a:pt x="1939" y="3597"/>
                  </a:cubicBezTo>
                  <a:cubicBezTo>
                    <a:pt x="1551" y="3683"/>
                    <a:pt x="1120" y="3640"/>
                    <a:pt x="754" y="3510"/>
                  </a:cubicBezTo>
                  <a:close/>
                </a:path>
              </a:pathLst>
            </a:custGeom>
            <a:solidFill>
              <a:srgbClr val="EFF0F1">
                <a:alpha val="4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29"/>
            <p:cNvSpPr/>
            <p:nvPr/>
          </p:nvSpPr>
          <p:spPr>
            <a:xfrm flipH="1" rot="3331772">
              <a:off x="8069427" y="802729"/>
              <a:ext cx="406539" cy="406472"/>
            </a:xfrm>
            <a:custGeom>
              <a:rect b="b" l="l" r="r" t="t"/>
              <a:pathLst>
                <a:path extrusionOk="0" h="6095" w="6096">
                  <a:moveTo>
                    <a:pt x="2219" y="453"/>
                  </a:moveTo>
                  <a:cubicBezTo>
                    <a:pt x="3662" y="0"/>
                    <a:pt x="5191" y="797"/>
                    <a:pt x="5643" y="2219"/>
                  </a:cubicBezTo>
                  <a:cubicBezTo>
                    <a:pt x="6095" y="3661"/>
                    <a:pt x="5320" y="5190"/>
                    <a:pt x="3877" y="5642"/>
                  </a:cubicBezTo>
                  <a:cubicBezTo>
                    <a:pt x="2434" y="6095"/>
                    <a:pt x="905" y="5319"/>
                    <a:pt x="453" y="3877"/>
                  </a:cubicBezTo>
                  <a:cubicBezTo>
                    <a:pt x="1" y="2434"/>
                    <a:pt x="776" y="905"/>
                    <a:pt x="2219" y="45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29"/>
            <p:cNvSpPr/>
            <p:nvPr/>
          </p:nvSpPr>
          <p:spPr>
            <a:xfrm flipH="1" rot="3331772">
              <a:off x="8067008" y="820259"/>
              <a:ext cx="384998" cy="363391"/>
            </a:xfrm>
            <a:custGeom>
              <a:rect b="b" l="l" r="r" t="t"/>
              <a:pathLst>
                <a:path extrusionOk="0" h="5449" w="5773">
                  <a:moveTo>
                    <a:pt x="4588" y="604"/>
                  </a:moveTo>
                  <a:cubicBezTo>
                    <a:pt x="4932" y="927"/>
                    <a:pt x="5191" y="1336"/>
                    <a:pt x="5320" y="1767"/>
                  </a:cubicBezTo>
                  <a:cubicBezTo>
                    <a:pt x="5772" y="3209"/>
                    <a:pt x="4997" y="4738"/>
                    <a:pt x="3554" y="5190"/>
                  </a:cubicBezTo>
                  <a:cubicBezTo>
                    <a:pt x="2757" y="5449"/>
                    <a:pt x="1874" y="5320"/>
                    <a:pt x="1185" y="4846"/>
                  </a:cubicBezTo>
                  <a:cubicBezTo>
                    <a:pt x="841" y="4523"/>
                    <a:pt x="582" y="4114"/>
                    <a:pt x="453" y="3683"/>
                  </a:cubicBezTo>
                  <a:cubicBezTo>
                    <a:pt x="1" y="2240"/>
                    <a:pt x="798" y="711"/>
                    <a:pt x="2219" y="259"/>
                  </a:cubicBezTo>
                  <a:cubicBezTo>
                    <a:pt x="3016" y="1"/>
                    <a:pt x="3899" y="130"/>
                    <a:pt x="4588" y="60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29"/>
            <p:cNvSpPr/>
            <p:nvPr/>
          </p:nvSpPr>
          <p:spPr>
            <a:xfrm flipH="1" rot="3331772">
              <a:off x="8133193" y="873591"/>
              <a:ext cx="235614" cy="237014"/>
            </a:xfrm>
            <a:custGeom>
              <a:rect b="b" l="l" r="r" t="t"/>
              <a:pathLst>
                <a:path extrusionOk="0" h="3554" w="3533">
                  <a:moveTo>
                    <a:pt x="1292" y="281"/>
                  </a:moveTo>
                  <a:cubicBezTo>
                    <a:pt x="2111" y="1"/>
                    <a:pt x="2994" y="475"/>
                    <a:pt x="3274" y="1293"/>
                  </a:cubicBezTo>
                  <a:cubicBezTo>
                    <a:pt x="3532" y="2133"/>
                    <a:pt x="3080" y="3016"/>
                    <a:pt x="2240" y="3274"/>
                  </a:cubicBezTo>
                  <a:cubicBezTo>
                    <a:pt x="1400" y="3554"/>
                    <a:pt x="517" y="3080"/>
                    <a:pt x="259" y="2262"/>
                  </a:cubicBezTo>
                  <a:cubicBezTo>
                    <a:pt x="0" y="1422"/>
                    <a:pt x="453" y="539"/>
                    <a:pt x="1292" y="28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29"/>
            <p:cNvSpPr/>
            <p:nvPr/>
          </p:nvSpPr>
          <p:spPr>
            <a:xfrm flipH="1" rot="3331772">
              <a:off x="8153582" y="888572"/>
              <a:ext cx="237014" cy="235614"/>
            </a:xfrm>
            <a:custGeom>
              <a:rect b="b" l="l" r="r" t="t"/>
              <a:pathLst>
                <a:path extrusionOk="0" h="3533" w="3554">
                  <a:moveTo>
                    <a:pt x="1292" y="259"/>
                  </a:moveTo>
                  <a:cubicBezTo>
                    <a:pt x="2132" y="1"/>
                    <a:pt x="3015" y="453"/>
                    <a:pt x="3274" y="1271"/>
                  </a:cubicBezTo>
                  <a:cubicBezTo>
                    <a:pt x="3553" y="2111"/>
                    <a:pt x="3080" y="2994"/>
                    <a:pt x="2261" y="3252"/>
                  </a:cubicBezTo>
                  <a:cubicBezTo>
                    <a:pt x="1422" y="3532"/>
                    <a:pt x="539" y="3058"/>
                    <a:pt x="280" y="2240"/>
                  </a:cubicBezTo>
                  <a:cubicBezTo>
                    <a:pt x="0" y="1400"/>
                    <a:pt x="474" y="517"/>
                    <a:pt x="1292" y="25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29"/>
            <p:cNvSpPr/>
            <p:nvPr/>
          </p:nvSpPr>
          <p:spPr>
            <a:xfrm flipH="1" rot="3331772">
              <a:off x="8154453" y="898451"/>
              <a:ext cx="211206" cy="201069"/>
            </a:xfrm>
            <a:custGeom>
              <a:rect b="b" l="l" r="r" t="t"/>
              <a:pathLst>
                <a:path extrusionOk="0" h="3015" w="3167">
                  <a:moveTo>
                    <a:pt x="2305" y="129"/>
                  </a:moveTo>
                  <a:cubicBezTo>
                    <a:pt x="2585" y="323"/>
                    <a:pt x="2779" y="603"/>
                    <a:pt x="2887" y="926"/>
                  </a:cubicBezTo>
                  <a:cubicBezTo>
                    <a:pt x="3166" y="1766"/>
                    <a:pt x="2693" y="2649"/>
                    <a:pt x="1874" y="2907"/>
                  </a:cubicBezTo>
                  <a:cubicBezTo>
                    <a:pt x="1551" y="3015"/>
                    <a:pt x="1185" y="3015"/>
                    <a:pt x="862" y="2907"/>
                  </a:cubicBezTo>
                  <a:cubicBezTo>
                    <a:pt x="582" y="2692"/>
                    <a:pt x="389" y="2412"/>
                    <a:pt x="281" y="2089"/>
                  </a:cubicBezTo>
                  <a:cubicBezTo>
                    <a:pt x="1" y="1249"/>
                    <a:pt x="475" y="366"/>
                    <a:pt x="1293" y="108"/>
                  </a:cubicBezTo>
                  <a:cubicBezTo>
                    <a:pt x="1616" y="0"/>
                    <a:pt x="1982" y="0"/>
                    <a:pt x="2305" y="129"/>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29"/>
            <p:cNvSpPr/>
            <p:nvPr/>
          </p:nvSpPr>
          <p:spPr>
            <a:xfrm flipH="1" rot="3331772">
              <a:off x="8172654" y="908033"/>
              <a:ext cx="194000" cy="189598"/>
            </a:xfrm>
            <a:custGeom>
              <a:rect b="b" l="l" r="r" t="t"/>
              <a:pathLst>
                <a:path extrusionOk="0" h="2843" w="2909">
                  <a:moveTo>
                    <a:pt x="712" y="2778"/>
                  </a:moveTo>
                  <a:cubicBezTo>
                    <a:pt x="496" y="2584"/>
                    <a:pt x="367" y="2347"/>
                    <a:pt x="281" y="2089"/>
                  </a:cubicBezTo>
                  <a:cubicBezTo>
                    <a:pt x="1" y="1249"/>
                    <a:pt x="475" y="366"/>
                    <a:pt x="1293" y="108"/>
                  </a:cubicBezTo>
                  <a:cubicBezTo>
                    <a:pt x="1594" y="22"/>
                    <a:pt x="1918" y="0"/>
                    <a:pt x="2219" y="86"/>
                  </a:cubicBezTo>
                  <a:cubicBezTo>
                    <a:pt x="2413" y="280"/>
                    <a:pt x="2564" y="517"/>
                    <a:pt x="2650" y="775"/>
                  </a:cubicBezTo>
                  <a:cubicBezTo>
                    <a:pt x="2908" y="1615"/>
                    <a:pt x="2456" y="2498"/>
                    <a:pt x="1616" y="2756"/>
                  </a:cubicBezTo>
                  <a:cubicBezTo>
                    <a:pt x="1315" y="2843"/>
                    <a:pt x="1013" y="2843"/>
                    <a:pt x="712" y="2756"/>
                  </a:cubicBezTo>
                  <a:close/>
                </a:path>
              </a:pathLst>
            </a:custGeom>
            <a:solidFill>
              <a:srgbClr val="EFF0F1">
                <a:alpha val="4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29"/>
            <p:cNvSpPr/>
            <p:nvPr/>
          </p:nvSpPr>
          <p:spPr>
            <a:xfrm flipH="1" rot="3331772">
              <a:off x="7807881" y="746340"/>
              <a:ext cx="165257" cy="169525"/>
            </a:xfrm>
            <a:custGeom>
              <a:rect b="b" l="l" r="r" t="t"/>
              <a:pathLst>
                <a:path extrusionOk="0" h="2542" w="2478">
                  <a:moveTo>
                    <a:pt x="2305" y="948"/>
                  </a:moveTo>
                  <a:cubicBezTo>
                    <a:pt x="2003" y="87"/>
                    <a:pt x="819" y="1"/>
                    <a:pt x="410" y="819"/>
                  </a:cubicBezTo>
                  <a:cubicBezTo>
                    <a:pt x="1" y="1638"/>
                    <a:pt x="776" y="2542"/>
                    <a:pt x="1659" y="2241"/>
                  </a:cubicBezTo>
                  <a:cubicBezTo>
                    <a:pt x="2197" y="2068"/>
                    <a:pt x="2477" y="1487"/>
                    <a:pt x="2305" y="948"/>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29"/>
            <p:cNvSpPr/>
            <p:nvPr/>
          </p:nvSpPr>
          <p:spPr>
            <a:xfrm flipH="1" rot="3331772">
              <a:off x="7824901" y="752845"/>
              <a:ext cx="165190" cy="168057"/>
            </a:xfrm>
            <a:custGeom>
              <a:rect b="b" l="l" r="r" t="t"/>
              <a:pathLst>
                <a:path extrusionOk="0" h="2520" w="2477">
                  <a:moveTo>
                    <a:pt x="2305" y="948"/>
                  </a:moveTo>
                  <a:cubicBezTo>
                    <a:pt x="2003" y="86"/>
                    <a:pt x="819" y="0"/>
                    <a:pt x="410" y="797"/>
                  </a:cubicBezTo>
                  <a:cubicBezTo>
                    <a:pt x="0" y="1615"/>
                    <a:pt x="776" y="2520"/>
                    <a:pt x="1659" y="2240"/>
                  </a:cubicBezTo>
                  <a:cubicBezTo>
                    <a:pt x="2175" y="2068"/>
                    <a:pt x="2477" y="1486"/>
                    <a:pt x="2305" y="94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29"/>
            <p:cNvSpPr/>
            <p:nvPr/>
          </p:nvSpPr>
          <p:spPr>
            <a:xfrm flipH="1" rot="3331772">
              <a:off x="7187503" y="401006"/>
              <a:ext cx="393601" cy="410740"/>
            </a:xfrm>
            <a:custGeom>
              <a:rect b="b" l="l" r="r" t="t"/>
              <a:pathLst>
                <a:path extrusionOk="0" h="6159" w="5902">
                  <a:moveTo>
                    <a:pt x="4092" y="5276"/>
                  </a:moveTo>
                  <a:cubicBezTo>
                    <a:pt x="2068" y="6159"/>
                    <a:pt x="1" y="4178"/>
                    <a:pt x="798" y="2110"/>
                  </a:cubicBezTo>
                  <a:cubicBezTo>
                    <a:pt x="1573" y="65"/>
                    <a:pt x="4458" y="0"/>
                    <a:pt x="5363" y="2003"/>
                  </a:cubicBezTo>
                  <a:cubicBezTo>
                    <a:pt x="5901" y="3252"/>
                    <a:pt x="5341" y="4716"/>
                    <a:pt x="4092" y="5276"/>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29"/>
            <p:cNvSpPr/>
            <p:nvPr/>
          </p:nvSpPr>
          <p:spPr>
            <a:xfrm flipH="1" rot="3331772">
              <a:off x="7241965" y="454739"/>
              <a:ext cx="285831" cy="297302"/>
            </a:xfrm>
            <a:custGeom>
              <a:rect b="b" l="l" r="r" t="t"/>
              <a:pathLst>
                <a:path extrusionOk="0" h="4458" w="4286">
                  <a:moveTo>
                    <a:pt x="2972" y="3812"/>
                  </a:moveTo>
                  <a:cubicBezTo>
                    <a:pt x="1530" y="4458"/>
                    <a:pt x="1" y="3015"/>
                    <a:pt x="582" y="1529"/>
                  </a:cubicBezTo>
                  <a:cubicBezTo>
                    <a:pt x="1163" y="43"/>
                    <a:pt x="3252" y="0"/>
                    <a:pt x="3898" y="1465"/>
                  </a:cubicBezTo>
                  <a:cubicBezTo>
                    <a:pt x="4286" y="2369"/>
                    <a:pt x="3877" y="3424"/>
                    <a:pt x="2972" y="381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29"/>
            <p:cNvSpPr/>
            <p:nvPr/>
          </p:nvSpPr>
          <p:spPr>
            <a:xfrm flipH="1" rot="3331772">
              <a:off x="7248660" y="451364"/>
              <a:ext cx="305971" cy="284431"/>
            </a:xfrm>
            <a:custGeom>
              <a:rect b="b" l="l" r="r" t="t"/>
              <a:pathLst>
                <a:path extrusionOk="0" h="4265" w="4588">
                  <a:moveTo>
                    <a:pt x="3144" y="4006"/>
                  </a:moveTo>
                  <a:cubicBezTo>
                    <a:pt x="2584" y="4264"/>
                    <a:pt x="1938" y="4200"/>
                    <a:pt x="1422" y="3855"/>
                  </a:cubicBezTo>
                  <a:cubicBezTo>
                    <a:pt x="0" y="2305"/>
                    <a:pt x="1960" y="1"/>
                    <a:pt x="3726" y="1142"/>
                  </a:cubicBezTo>
                  <a:cubicBezTo>
                    <a:pt x="4587" y="2046"/>
                    <a:pt x="4286" y="3532"/>
                    <a:pt x="3144" y="4027"/>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29"/>
            <p:cNvSpPr/>
            <p:nvPr/>
          </p:nvSpPr>
          <p:spPr>
            <a:xfrm flipH="1" rot="3331772">
              <a:off x="7282561" y="501150"/>
              <a:ext cx="160922" cy="183930"/>
            </a:xfrm>
            <a:custGeom>
              <a:rect b="b" l="l" r="r" t="t"/>
              <a:pathLst>
                <a:path extrusionOk="0" h="2758" w="2413">
                  <a:moveTo>
                    <a:pt x="2176" y="1271"/>
                  </a:moveTo>
                  <a:cubicBezTo>
                    <a:pt x="2046" y="2327"/>
                    <a:pt x="754" y="2757"/>
                    <a:pt x="1" y="2004"/>
                  </a:cubicBezTo>
                  <a:cubicBezTo>
                    <a:pt x="151" y="2090"/>
                    <a:pt x="324" y="2133"/>
                    <a:pt x="496" y="2154"/>
                  </a:cubicBezTo>
                  <a:cubicBezTo>
                    <a:pt x="1702" y="2327"/>
                    <a:pt x="2412" y="862"/>
                    <a:pt x="1573" y="1"/>
                  </a:cubicBezTo>
                  <a:cubicBezTo>
                    <a:pt x="2003" y="259"/>
                    <a:pt x="2240" y="755"/>
                    <a:pt x="2176" y="127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860" name="Google Shape;6860;p29"/>
          <p:cNvPicPr preferRelativeResize="0"/>
          <p:nvPr/>
        </p:nvPicPr>
        <p:blipFill>
          <a:blip r:embed="rId3">
            <a:alphaModFix/>
          </a:blip>
          <a:stretch>
            <a:fillRect/>
          </a:stretch>
        </p:blipFill>
        <p:spPr>
          <a:xfrm>
            <a:off x="1135025" y="1888925"/>
            <a:ext cx="2164520" cy="2248175"/>
          </a:xfrm>
          <a:prstGeom prst="rect">
            <a:avLst/>
          </a:prstGeom>
          <a:noFill/>
          <a:ln>
            <a:noFill/>
          </a:ln>
        </p:spPr>
      </p:pic>
      <p:pic>
        <p:nvPicPr>
          <p:cNvPr id="6861" name="Google Shape;6861;p29"/>
          <p:cNvPicPr preferRelativeResize="0"/>
          <p:nvPr/>
        </p:nvPicPr>
        <p:blipFill>
          <a:blip r:embed="rId4">
            <a:alphaModFix/>
          </a:blip>
          <a:stretch>
            <a:fillRect/>
          </a:stretch>
        </p:blipFill>
        <p:spPr>
          <a:xfrm>
            <a:off x="4019225" y="1504600"/>
            <a:ext cx="3219921" cy="2713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5" name="Shape 6865"/>
        <p:cNvGrpSpPr/>
        <p:nvPr/>
      </p:nvGrpSpPr>
      <p:grpSpPr>
        <a:xfrm>
          <a:off x="0" y="0"/>
          <a:ext cx="0" cy="0"/>
          <a:chOff x="0" y="0"/>
          <a:chExt cx="0" cy="0"/>
        </a:xfrm>
      </p:grpSpPr>
      <p:sp>
        <p:nvSpPr>
          <p:cNvPr id="6866" name="Google Shape;6866;p30"/>
          <p:cNvSpPr txBox="1"/>
          <p:nvPr>
            <p:ph type="title"/>
          </p:nvPr>
        </p:nvSpPr>
        <p:spPr>
          <a:xfrm>
            <a:off x="714675" y="445025"/>
            <a:ext cx="7714800" cy="578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200"/>
              <a:t>T</a:t>
            </a:r>
            <a:r>
              <a:rPr lang="en" sz="3200"/>
              <a:t>imeline</a:t>
            </a:r>
            <a:endParaRPr sz="3200"/>
          </a:p>
        </p:txBody>
      </p:sp>
      <p:sp>
        <p:nvSpPr>
          <p:cNvPr id="6867" name="Google Shape;6867;p30"/>
          <p:cNvSpPr txBox="1"/>
          <p:nvPr/>
        </p:nvSpPr>
        <p:spPr>
          <a:xfrm flipH="1">
            <a:off x="713125" y="1859075"/>
            <a:ext cx="1812300" cy="462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Michroma"/>
                <a:ea typeface="Michroma"/>
                <a:cs typeface="Michroma"/>
                <a:sym typeface="Michroma"/>
              </a:rPr>
              <a:t>ROBOTC</a:t>
            </a:r>
            <a:endParaRPr b="1" sz="1700">
              <a:solidFill>
                <a:schemeClr val="lt1"/>
              </a:solidFill>
              <a:latin typeface="Michroma"/>
              <a:ea typeface="Michroma"/>
              <a:cs typeface="Michroma"/>
              <a:sym typeface="Michroma"/>
            </a:endParaRPr>
          </a:p>
        </p:txBody>
      </p:sp>
      <p:sp>
        <p:nvSpPr>
          <p:cNvPr id="6868" name="Google Shape;6868;p30"/>
          <p:cNvSpPr txBox="1"/>
          <p:nvPr/>
        </p:nvSpPr>
        <p:spPr>
          <a:xfrm flipH="1">
            <a:off x="2677025" y="1859075"/>
            <a:ext cx="1812300" cy="462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Michroma"/>
                <a:ea typeface="Michroma"/>
                <a:cs typeface="Michroma"/>
                <a:sym typeface="Michroma"/>
              </a:rPr>
              <a:t>ROS</a:t>
            </a:r>
            <a:endParaRPr b="1" sz="1700">
              <a:solidFill>
                <a:schemeClr val="lt1"/>
              </a:solidFill>
              <a:latin typeface="Michroma"/>
              <a:ea typeface="Michroma"/>
              <a:cs typeface="Michroma"/>
              <a:sym typeface="Michroma"/>
            </a:endParaRPr>
          </a:p>
        </p:txBody>
      </p:sp>
      <p:sp>
        <p:nvSpPr>
          <p:cNvPr id="6869" name="Google Shape;6869;p30"/>
          <p:cNvSpPr txBox="1"/>
          <p:nvPr/>
        </p:nvSpPr>
        <p:spPr>
          <a:xfrm flipH="1">
            <a:off x="4640925" y="1859075"/>
            <a:ext cx="1812300" cy="462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Michroma"/>
                <a:ea typeface="Michroma"/>
                <a:cs typeface="Michroma"/>
                <a:sym typeface="Michroma"/>
              </a:rPr>
              <a:t>Gazebo</a:t>
            </a:r>
            <a:endParaRPr b="1" sz="1700">
              <a:solidFill>
                <a:schemeClr val="lt1"/>
              </a:solidFill>
              <a:latin typeface="Michroma"/>
              <a:ea typeface="Michroma"/>
              <a:cs typeface="Michroma"/>
              <a:sym typeface="Michroma"/>
            </a:endParaRPr>
          </a:p>
        </p:txBody>
      </p:sp>
      <p:sp>
        <p:nvSpPr>
          <p:cNvPr id="6870" name="Google Shape;6870;p30"/>
          <p:cNvSpPr txBox="1"/>
          <p:nvPr/>
        </p:nvSpPr>
        <p:spPr>
          <a:xfrm flipH="1">
            <a:off x="6604825" y="1859075"/>
            <a:ext cx="1812300" cy="712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Michroma"/>
                <a:ea typeface="Michroma"/>
                <a:cs typeface="Michroma"/>
                <a:sym typeface="Michroma"/>
              </a:rPr>
              <a:t>NVIDIA Isaac</a:t>
            </a:r>
            <a:endParaRPr b="1" sz="1700">
              <a:solidFill>
                <a:schemeClr val="lt1"/>
              </a:solidFill>
              <a:latin typeface="Michroma"/>
              <a:ea typeface="Michroma"/>
              <a:cs typeface="Michroma"/>
              <a:sym typeface="Michroma"/>
            </a:endParaRPr>
          </a:p>
        </p:txBody>
      </p:sp>
      <p:cxnSp>
        <p:nvCxnSpPr>
          <p:cNvPr id="6871" name="Google Shape;6871;p30"/>
          <p:cNvCxnSpPr>
            <a:stCxn id="6872" idx="6"/>
            <a:endCxn id="6873" idx="2"/>
          </p:cNvCxnSpPr>
          <p:nvPr/>
        </p:nvCxnSpPr>
        <p:spPr>
          <a:xfrm>
            <a:off x="1710969" y="1430841"/>
            <a:ext cx="1782300" cy="0"/>
          </a:xfrm>
          <a:prstGeom prst="straightConnector1">
            <a:avLst/>
          </a:prstGeom>
          <a:noFill/>
          <a:ln cap="flat" cmpd="sng" w="19050">
            <a:solidFill>
              <a:schemeClr val="lt1"/>
            </a:solidFill>
            <a:prstDash val="solid"/>
            <a:round/>
            <a:headEnd len="med" w="med" type="none"/>
            <a:tailEnd len="med" w="med" type="none"/>
          </a:ln>
        </p:spPr>
      </p:cxnSp>
      <p:cxnSp>
        <p:nvCxnSpPr>
          <p:cNvPr id="6874" name="Google Shape;6874;p30"/>
          <p:cNvCxnSpPr>
            <a:stCxn id="6873" idx="6"/>
            <a:endCxn id="6875" idx="2"/>
          </p:cNvCxnSpPr>
          <p:nvPr/>
        </p:nvCxnSpPr>
        <p:spPr>
          <a:xfrm>
            <a:off x="3676594" y="1430841"/>
            <a:ext cx="1779000" cy="0"/>
          </a:xfrm>
          <a:prstGeom prst="straightConnector1">
            <a:avLst/>
          </a:prstGeom>
          <a:noFill/>
          <a:ln cap="flat" cmpd="sng" w="19050">
            <a:solidFill>
              <a:schemeClr val="lt1"/>
            </a:solidFill>
            <a:prstDash val="solid"/>
            <a:round/>
            <a:headEnd len="med" w="med" type="none"/>
            <a:tailEnd len="med" w="med" type="none"/>
          </a:ln>
        </p:spPr>
      </p:cxnSp>
      <p:cxnSp>
        <p:nvCxnSpPr>
          <p:cNvPr id="6876" name="Google Shape;6876;p30"/>
          <p:cNvCxnSpPr>
            <a:stCxn id="6875" idx="6"/>
            <a:endCxn id="6877" idx="2"/>
          </p:cNvCxnSpPr>
          <p:nvPr/>
        </p:nvCxnSpPr>
        <p:spPr>
          <a:xfrm>
            <a:off x="5638975" y="1430841"/>
            <a:ext cx="1780800" cy="0"/>
          </a:xfrm>
          <a:prstGeom prst="straightConnector1">
            <a:avLst/>
          </a:prstGeom>
          <a:noFill/>
          <a:ln cap="flat" cmpd="sng" w="19050">
            <a:solidFill>
              <a:schemeClr val="lt1"/>
            </a:solidFill>
            <a:prstDash val="solid"/>
            <a:round/>
            <a:headEnd len="med" w="med" type="none"/>
            <a:tailEnd len="med" w="med" type="none"/>
          </a:ln>
        </p:spPr>
      </p:cxnSp>
      <p:cxnSp>
        <p:nvCxnSpPr>
          <p:cNvPr id="6878" name="Google Shape;6878;p30"/>
          <p:cNvCxnSpPr>
            <a:stCxn id="6872" idx="4"/>
            <a:endCxn id="6867" idx="0"/>
          </p:cNvCxnSpPr>
          <p:nvPr/>
        </p:nvCxnSpPr>
        <p:spPr>
          <a:xfrm>
            <a:off x="1619319" y="1522491"/>
            <a:ext cx="0" cy="336600"/>
          </a:xfrm>
          <a:prstGeom prst="straightConnector1">
            <a:avLst/>
          </a:prstGeom>
          <a:noFill/>
          <a:ln cap="flat" cmpd="sng" w="19050">
            <a:solidFill>
              <a:schemeClr val="lt1"/>
            </a:solidFill>
            <a:prstDash val="solid"/>
            <a:round/>
            <a:headEnd len="med" w="med" type="none"/>
            <a:tailEnd len="med" w="med" type="oval"/>
          </a:ln>
        </p:spPr>
      </p:cxnSp>
      <p:cxnSp>
        <p:nvCxnSpPr>
          <p:cNvPr id="6879" name="Google Shape;6879;p30"/>
          <p:cNvCxnSpPr>
            <a:stCxn id="6873" idx="4"/>
            <a:endCxn id="6868" idx="0"/>
          </p:cNvCxnSpPr>
          <p:nvPr/>
        </p:nvCxnSpPr>
        <p:spPr>
          <a:xfrm flipH="1">
            <a:off x="3583144" y="1522491"/>
            <a:ext cx="1800" cy="336600"/>
          </a:xfrm>
          <a:prstGeom prst="straightConnector1">
            <a:avLst/>
          </a:prstGeom>
          <a:noFill/>
          <a:ln cap="flat" cmpd="sng" w="19050">
            <a:solidFill>
              <a:schemeClr val="lt1"/>
            </a:solidFill>
            <a:prstDash val="solid"/>
            <a:round/>
            <a:headEnd len="med" w="med" type="none"/>
            <a:tailEnd len="med" w="med" type="oval"/>
          </a:ln>
        </p:spPr>
      </p:cxnSp>
      <p:cxnSp>
        <p:nvCxnSpPr>
          <p:cNvPr id="6880" name="Google Shape;6880;p30"/>
          <p:cNvCxnSpPr>
            <a:stCxn id="6875" idx="4"/>
            <a:endCxn id="6869" idx="0"/>
          </p:cNvCxnSpPr>
          <p:nvPr/>
        </p:nvCxnSpPr>
        <p:spPr>
          <a:xfrm flipH="1">
            <a:off x="5547025" y="1522491"/>
            <a:ext cx="300" cy="336600"/>
          </a:xfrm>
          <a:prstGeom prst="straightConnector1">
            <a:avLst/>
          </a:prstGeom>
          <a:noFill/>
          <a:ln cap="flat" cmpd="sng" w="19050">
            <a:solidFill>
              <a:schemeClr val="lt1"/>
            </a:solidFill>
            <a:prstDash val="solid"/>
            <a:round/>
            <a:headEnd len="med" w="med" type="none"/>
            <a:tailEnd len="med" w="med" type="oval"/>
          </a:ln>
        </p:spPr>
      </p:cxnSp>
      <p:cxnSp>
        <p:nvCxnSpPr>
          <p:cNvPr id="6881" name="Google Shape;6881;p30"/>
          <p:cNvCxnSpPr>
            <a:stCxn id="6877" idx="4"/>
            <a:endCxn id="6870" idx="0"/>
          </p:cNvCxnSpPr>
          <p:nvPr/>
        </p:nvCxnSpPr>
        <p:spPr>
          <a:xfrm flipH="1">
            <a:off x="7510831" y="1522491"/>
            <a:ext cx="600" cy="336600"/>
          </a:xfrm>
          <a:prstGeom prst="straightConnector1">
            <a:avLst/>
          </a:prstGeom>
          <a:noFill/>
          <a:ln cap="flat" cmpd="sng" w="19050">
            <a:solidFill>
              <a:schemeClr val="lt1"/>
            </a:solidFill>
            <a:prstDash val="solid"/>
            <a:round/>
            <a:headEnd len="med" w="med" type="none"/>
            <a:tailEnd len="med" w="med" type="oval"/>
          </a:ln>
        </p:spPr>
      </p:cxnSp>
      <p:sp>
        <p:nvSpPr>
          <p:cNvPr id="6882" name="Google Shape;6882;p30"/>
          <p:cNvSpPr txBox="1"/>
          <p:nvPr/>
        </p:nvSpPr>
        <p:spPr>
          <a:xfrm flipH="1">
            <a:off x="1922375" y="3697075"/>
            <a:ext cx="1812300" cy="709500"/>
          </a:xfrm>
          <a:prstGeom prst="rect">
            <a:avLst/>
          </a:prstGeom>
          <a:noFill/>
          <a:ln>
            <a:noFill/>
          </a:ln>
        </p:spPr>
        <p:txBody>
          <a:bodyPr anchorCtr="0" anchor="b" bIns="91425" lIns="91425" spcFirstLastPara="1" rIns="91425" wrap="square" tIns="91425">
            <a:spAutoFit/>
          </a:bodyPr>
          <a:lstStyle/>
          <a:p>
            <a:pPr indent="0" lvl="0" marL="0" rtl="0" algn="ctr">
              <a:spcBef>
                <a:spcPts val="0"/>
              </a:spcBef>
              <a:spcAft>
                <a:spcPts val="0"/>
              </a:spcAft>
              <a:buSzPts val="935"/>
              <a:buNone/>
            </a:pPr>
            <a:r>
              <a:rPr b="1" lang="en" sz="1704">
                <a:solidFill>
                  <a:schemeClr val="lt1"/>
                </a:solidFill>
                <a:latin typeface="Michroma"/>
                <a:ea typeface="Michroma"/>
                <a:cs typeface="Michroma"/>
                <a:sym typeface="Michroma"/>
              </a:rPr>
              <a:t>Model Simulation</a:t>
            </a:r>
            <a:endParaRPr b="1" sz="1704">
              <a:solidFill>
                <a:schemeClr val="lt1"/>
              </a:solidFill>
              <a:latin typeface="Michroma"/>
              <a:ea typeface="Michroma"/>
              <a:cs typeface="Michroma"/>
              <a:sym typeface="Michroma"/>
            </a:endParaRPr>
          </a:p>
        </p:txBody>
      </p:sp>
      <p:sp>
        <p:nvSpPr>
          <p:cNvPr id="6883" name="Google Shape;6883;p30"/>
          <p:cNvSpPr txBox="1"/>
          <p:nvPr/>
        </p:nvSpPr>
        <p:spPr>
          <a:xfrm flipH="1">
            <a:off x="6285325" y="3699000"/>
            <a:ext cx="1963800" cy="655800"/>
          </a:xfrm>
          <a:prstGeom prst="rect">
            <a:avLst/>
          </a:prstGeom>
          <a:noFill/>
          <a:ln>
            <a:noFill/>
          </a:ln>
        </p:spPr>
        <p:txBody>
          <a:bodyPr anchorCtr="0" anchor="b" bIns="91425" lIns="91425" spcFirstLastPara="1" rIns="91425" wrap="square" tIns="91425">
            <a:spAutoFit/>
          </a:bodyPr>
          <a:lstStyle/>
          <a:p>
            <a:pPr indent="0" lvl="0" marL="0" rtl="0" algn="ctr">
              <a:lnSpc>
                <a:spcPct val="90000"/>
              </a:lnSpc>
              <a:spcBef>
                <a:spcPts val="0"/>
              </a:spcBef>
              <a:spcAft>
                <a:spcPts val="0"/>
              </a:spcAft>
              <a:buNone/>
            </a:pPr>
            <a:r>
              <a:rPr b="1" lang="en" sz="1700">
                <a:solidFill>
                  <a:schemeClr val="lt1"/>
                </a:solidFill>
                <a:latin typeface="Michroma"/>
                <a:ea typeface="Michroma"/>
                <a:cs typeface="Michroma"/>
                <a:sym typeface="Michroma"/>
              </a:rPr>
              <a:t>Hardware Application</a:t>
            </a:r>
            <a:endParaRPr b="1" sz="1700">
              <a:solidFill>
                <a:schemeClr val="lt1"/>
              </a:solidFill>
              <a:latin typeface="Michroma"/>
              <a:ea typeface="Michroma"/>
              <a:cs typeface="Michroma"/>
              <a:sym typeface="Michroma"/>
            </a:endParaRPr>
          </a:p>
        </p:txBody>
      </p:sp>
      <p:cxnSp>
        <p:nvCxnSpPr>
          <p:cNvPr id="6884" name="Google Shape;6884;p30"/>
          <p:cNvCxnSpPr>
            <a:stCxn id="6885" idx="6"/>
            <a:endCxn id="6886" idx="2"/>
          </p:cNvCxnSpPr>
          <p:nvPr/>
        </p:nvCxnSpPr>
        <p:spPr>
          <a:xfrm>
            <a:off x="2920328" y="3289419"/>
            <a:ext cx="4255500" cy="0"/>
          </a:xfrm>
          <a:prstGeom prst="straightConnector1">
            <a:avLst/>
          </a:prstGeom>
          <a:noFill/>
          <a:ln cap="flat" cmpd="sng" w="19050">
            <a:solidFill>
              <a:schemeClr val="lt1"/>
            </a:solidFill>
            <a:prstDash val="solid"/>
            <a:round/>
            <a:headEnd len="med" w="med" type="none"/>
            <a:tailEnd len="med" w="med" type="none"/>
          </a:ln>
        </p:spPr>
      </p:cxnSp>
      <p:cxnSp>
        <p:nvCxnSpPr>
          <p:cNvPr id="6887" name="Google Shape;6887;p30"/>
          <p:cNvCxnSpPr>
            <a:stCxn id="6885" idx="4"/>
            <a:endCxn id="6882" idx="0"/>
          </p:cNvCxnSpPr>
          <p:nvPr/>
        </p:nvCxnSpPr>
        <p:spPr>
          <a:xfrm flipH="1">
            <a:off x="2828378" y="3381069"/>
            <a:ext cx="300" cy="315900"/>
          </a:xfrm>
          <a:prstGeom prst="straightConnector1">
            <a:avLst/>
          </a:prstGeom>
          <a:noFill/>
          <a:ln cap="flat" cmpd="sng" w="19050">
            <a:solidFill>
              <a:schemeClr val="lt1"/>
            </a:solidFill>
            <a:prstDash val="solid"/>
            <a:round/>
            <a:headEnd len="med" w="med" type="none"/>
            <a:tailEnd len="med" w="med" type="oval"/>
          </a:ln>
        </p:spPr>
      </p:cxnSp>
      <p:cxnSp>
        <p:nvCxnSpPr>
          <p:cNvPr id="6888" name="Google Shape;6888;p30"/>
          <p:cNvCxnSpPr>
            <a:stCxn id="6886" idx="4"/>
            <a:endCxn id="6883" idx="0"/>
          </p:cNvCxnSpPr>
          <p:nvPr/>
        </p:nvCxnSpPr>
        <p:spPr>
          <a:xfrm>
            <a:off x="7267331" y="3381086"/>
            <a:ext cx="0" cy="318000"/>
          </a:xfrm>
          <a:prstGeom prst="straightConnector1">
            <a:avLst/>
          </a:prstGeom>
          <a:noFill/>
          <a:ln cap="flat" cmpd="sng" w="19050">
            <a:solidFill>
              <a:schemeClr val="lt1"/>
            </a:solidFill>
            <a:prstDash val="solid"/>
            <a:round/>
            <a:headEnd len="med" w="med" type="none"/>
            <a:tailEnd len="med" w="med" type="oval"/>
          </a:ln>
        </p:spPr>
      </p:cxnSp>
      <p:cxnSp>
        <p:nvCxnSpPr>
          <p:cNvPr id="6889" name="Google Shape;6889;p30"/>
          <p:cNvCxnSpPr>
            <a:stCxn id="6877" idx="6"/>
            <a:endCxn id="6885" idx="2"/>
          </p:cNvCxnSpPr>
          <p:nvPr/>
        </p:nvCxnSpPr>
        <p:spPr>
          <a:xfrm flipH="1">
            <a:off x="2737081" y="1430841"/>
            <a:ext cx="4866000" cy="1858500"/>
          </a:xfrm>
          <a:prstGeom prst="bentConnector5">
            <a:avLst>
              <a:gd fmla="val -22472" name="adj1"/>
              <a:gd fmla="val 66955" name="adj2"/>
              <a:gd fmla="val 118353" name="adj3"/>
            </a:avLst>
          </a:prstGeom>
          <a:noFill/>
          <a:ln cap="flat" cmpd="sng" w="19050">
            <a:solidFill>
              <a:schemeClr val="lt1"/>
            </a:solidFill>
            <a:prstDash val="solid"/>
            <a:round/>
            <a:headEnd len="med" w="med" type="none"/>
            <a:tailEnd len="med" w="med" type="none"/>
          </a:ln>
        </p:spPr>
      </p:cxnSp>
      <p:sp>
        <p:nvSpPr>
          <p:cNvPr id="6872" name="Google Shape;6872;p30"/>
          <p:cNvSpPr/>
          <p:nvPr/>
        </p:nvSpPr>
        <p:spPr>
          <a:xfrm>
            <a:off x="1527669" y="1339191"/>
            <a:ext cx="183300" cy="183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30"/>
          <p:cNvSpPr/>
          <p:nvPr/>
        </p:nvSpPr>
        <p:spPr>
          <a:xfrm>
            <a:off x="3493294" y="1339191"/>
            <a:ext cx="183300" cy="183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30"/>
          <p:cNvSpPr/>
          <p:nvPr/>
        </p:nvSpPr>
        <p:spPr>
          <a:xfrm>
            <a:off x="5455675" y="1339191"/>
            <a:ext cx="183300" cy="183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30"/>
          <p:cNvSpPr/>
          <p:nvPr/>
        </p:nvSpPr>
        <p:spPr>
          <a:xfrm>
            <a:off x="7419781" y="1339191"/>
            <a:ext cx="183300" cy="183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30"/>
          <p:cNvSpPr/>
          <p:nvPr/>
        </p:nvSpPr>
        <p:spPr>
          <a:xfrm>
            <a:off x="7175681" y="3197786"/>
            <a:ext cx="183300" cy="183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30"/>
          <p:cNvSpPr/>
          <p:nvPr/>
        </p:nvSpPr>
        <p:spPr>
          <a:xfrm>
            <a:off x="2737028" y="3197769"/>
            <a:ext cx="183300" cy="183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90" name="Google Shape;6890;p30"/>
          <p:cNvGrpSpPr/>
          <p:nvPr/>
        </p:nvGrpSpPr>
        <p:grpSpPr>
          <a:xfrm flipH="1">
            <a:off x="7116323" y="373515"/>
            <a:ext cx="2027905" cy="1080172"/>
            <a:chOff x="0" y="429925"/>
            <a:chExt cx="2217259" cy="1181032"/>
          </a:xfrm>
        </p:grpSpPr>
        <p:sp>
          <p:nvSpPr>
            <p:cNvPr id="6891" name="Google Shape;6891;p30"/>
            <p:cNvSpPr/>
            <p:nvPr/>
          </p:nvSpPr>
          <p:spPr>
            <a:xfrm>
              <a:off x="0" y="504437"/>
              <a:ext cx="704555" cy="1106520"/>
            </a:xfrm>
            <a:custGeom>
              <a:rect b="b" l="l" r="r" t="t"/>
              <a:pathLst>
                <a:path extrusionOk="0" h="15355" w="9777">
                  <a:moveTo>
                    <a:pt x="6633" y="0"/>
                  </a:moveTo>
                  <a:lnTo>
                    <a:pt x="0" y="6051"/>
                  </a:lnTo>
                  <a:lnTo>
                    <a:pt x="0" y="15354"/>
                  </a:lnTo>
                  <a:lnTo>
                    <a:pt x="9777" y="3467"/>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30"/>
            <p:cNvSpPr/>
            <p:nvPr/>
          </p:nvSpPr>
          <p:spPr>
            <a:xfrm>
              <a:off x="0" y="518417"/>
              <a:ext cx="645608" cy="988553"/>
            </a:xfrm>
            <a:custGeom>
              <a:rect b="b" l="l" r="r" t="t"/>
              <a:pathLst>
                <a:path extrusionOk="0" h="13718" w="8959">
                  <a:moveTo>
                    <a:pt x="6417" y="0"/>
                  </a:moveTo>
                  <a:lnTo>
                    <a:pt x="0" y="5857"/>
                  </a:lnTo>
                  <a:lnTo>
                    <a:pt x="0" y="13717"/>
                  </a:lnTo>
                  <a:lnTo>
                    <a:pt x="8958" y="282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30"/>
            <p:cNvSpPr/>
            <p:nvPr/>
          </p:nvSpPr>
          <p:spPr>
            <a:xfrm>
              <a:off x="0" y="563384"/>
              <a:ext cx="645608" cy="943586"/>
            </a:xfrm>
            <a:custGeom>
              <a:rect b="b" l="l" r="r" t="t"/>
              <a:pathLst>
                <a:path extrusionOk="0" h="13094" w="8959">
                  <a:moveTo>
                    <a:pt x="6977" y="1"/>
                  </a:moveTo>
                  <a:lnTo>
                    <a:pt x="0" y="6396"/>
                  </a:lnTo>
                  <a:lnTo>
                    <a:pt x="0" y="13093"/>
                  </a:lnTo>
                  <a:lnTo>
                    <a:pt x="8958" y="2197"/>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30"/>
            <p:cNvSpPr/>
            <p:nvPr/>
          </p:nvSpPr>
          <p:spPr>
            <a:xfrm>
              <a:off x="0" y="1326881"/>
              <a:ext cx="116453" cy="180084"/>
            </a:xfrm>
            <a:custGeom>
              <a:rect b="b" l="l" r="r" t="t"/>
              <a:pathLst>
                <a:path extrusionOk="0" h="2499" w="1616">
                  <a:moveTo>
                    <a:pt x="0" y="0"/>
                  </a:moveTo>
                  <a:lnTo>
                    <a:pt x="0" y="2498"/>
                  </a:lnTo>
                  <a:lnTo>
                    <a:pt x="1615" y="517"/>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30"/>
            <p:cNvSpPr/>
            <p:nvPr/>
          </p:nvSpPr>
          <p:spPr>
            <a:xfrm rot="451037">
              <a:off x="1722525" y="613633"/>
              <a:ext cx="460980" cy="546301"/>
            </a:xfrm>
            <a:custGeom>
              <a:rect b="b" l="l" r="r" t="t"/>
              <a:pathLst>
                <a:path extrusionOk="0" h="7581" w="6397">
                  <a:moveTo>
                    <a:pt x="3274" y="1"/>
                  </a:moveTo>
                  <a:lnTo>
                    <a:pt x="3123" y="108"/>
                  </a:lnTo>
                  <a:lnTo>
                    <a:pt x="151" y="1809"/>
                  </a:lnTo>
                  <a:lnTo>
                    <a:pt x="0" y="1896"/>
                  </a:lnTo>
                  <a:lnTo>
                    <a:pt x="0" y="2089"/>
                  </a:lnTo>
                  <a:lnTo>
                    <a:pt x="0" y="5513"/>
                  </a:lnTo>
                  <a:lnTo>
                    <a:pt x="0" y="5686"/>
                  </a:lnTo>
                  <a:lnTo>
                    <a:pt x="151" y="5772"/>
                  </a:lnTo>
                  <a:lnTo>
                    <a:pt x="3123" y="7495"/>
                  </a:lnTo>
                  <a:lnTo>
                    <a:pt x="3274" y="7581"/>
                  </a:lnTo>
                  <a:lnTo>
                    <a:pt x="3424" y="7495"/>
                  </a:lnTo>
                  <a:lnTo>
                    <a:pt x="6396" y="5772"/>
                  </a:lnTo>
                  <a:lnTo>
                    <a:pt x="6095" y="5255"/>
                  </a:lnTo>
                  <a:lnTo>
                    <a:pt x="3274" y="6892"/>
                  </a:lnTo>
                  <a:lnTo>
                    <a:pt x="1034" y="5341"/>
                  </a:lnTo>
                  <a:lnTo>
                    <a:pt x="1034" y="2262"/>
                  </a:lnTo>
                  <a:lnTo>
                    <a:pt x="3274" y="711"/>
                  </a:lnTo>
                  <a:lnTo>
                    <a:pt x="6095" y="2348"/>
                  </a:lnTo>
                  <a:lnTo>
                    <a:pt x="6396" y="1809"/>
                  </a:lnTo>
                  <a:lnTo>
                    <a:pt x="3424" y="108"/>
                  </a:lnTo>
                  <a:lnTo>
                    <a:pt x="327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30"/>
            <p:cNvSpPr/>
            <p:nvPr/>
          </p:nvSpPr>
          <p:spPr>
            <a:xfrm rot="451037">
              <a:off x="1216036" y="792144"/>
              <a:ext cx="533906" cy="65216"/>
            </a:xfrm>
            <a:custGeom>
              <a:rect b="b" l="l" r="r" t="t"/>
              <a:pathLst>
                <a:path extrusionOk="0" h="905" w="7409">
                  <a:moveTo>
                    <a:pt x="7408" y="905"/>
                  </a:moveTo>
                  <a:lnTo>
                    <a:pt x="7408" y="0"/>
                  </a:lnTo>
                  <a:lnTo>
                    <a:pt x="1" y="0"/>
                  </a:lnTo>
                  <a:lnTo>
                    <a:pt x="1" y="90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30"/>
            <p:cNvSpPr/>
            <p:nvPr/>
          </p:nvSpPr>
          <p:spPr>
            <a:xfrm rot="451037">
              <a:off x="722275" y="678076"/>
              <a:ext cx="498163" cy="159905"/>
            </a:xfrm>
            <a:custGeom>
              <a:rect b="b" l="l" r="r" t="t"/>
              <a:pathLst>
                <a:path extrusionOk="0" h="2219" w="6913">
                  <a:moveTo>
                    <a:pt x="6913" y="2218"/>
                  </a:moveTo>
                  <a:lnTo>
                    <a:pt x="6913" y="0"/>
                  </a:lnTo>
                  <a:lnTo>
                    <a:pt x="0" y="0"/>
                  </a:lnTo>
                  <a:lnTo>
                    <a:pt x="0" y="2218"/>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30"/>
            <p:cNvSpPr/>
            <p:nvPr/>
          </p:nvSpPr>
          <p:spPr>
            <a:xfrm rot="451037">
              <a:off x="723896" y="653409"/>
              <a:ext cx="121064" cy="159905"/>
            </a:xfrm>
            <a:custGeom>
              <a:rect b="b" l="l" r="r" t="t"/>
              <a:pathLst>
                <a:path extrusionOk="0" h="2219" w="1680">
                  <a:moveTo>
                    <a:pt x="1077" y="0"/>
                  </a:moveTo>
                  <a:lnTo>
                    <a:pt x="0" y="0"/>
                  </a:lnTo>
                  <a:lnTo>
                    <a:pt x="0" y="2218"/>
                  </a:lnTo>
                  <a:lnTo>
                    <a:pt x="1615" y="2218"/>
                  </a:lnTo>
                  <a:lnTo>
                    <a:pt x="1615" y="2154"/>
                  </a:lnTo>
                  <a:cubicBezTo>
                    <a:pt x="1680" y="1400"/>
                    <a:pt x="1486" y="646"/>
                    <a:pt x="1077" y="0"/>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30"/>
            <p:cNvSpPr/>
            <p:nvPr/>
          </p:nvSpPr>
          <p:spPr>
            <a:xfrm>
              <a:off x="268432" y="429925"/>
              <a:ext cx="527714" cy="527714"/>
            </a:xfrm>
            <a:custGeom>
              <a:rect b="b" l="l" r="r" t="t"/>
              <a:pathLst>
                <a:path extrusionOk="0" h="7323" w="7323">
                  <a:moveTo>
                    <a:pt x="3920" y="151"/>
                  </a:moveTo>
                  <a:cubicBezTo>
                    <a:pt x="5858" y="302"/>
                    <a:pt x="7322" y="1982"/>
                    <a:pt x="7171" y="3920"/>
                  </a:cubicBezTo>
                  <a:cubicBezTo>
                    <a:pt x="7021" y="5858"/>
                    <a:pt x="5341" y="7322"/>
                    <a:pt x="3403" y="7172"/>
                  </a:cubicBezTo>
                  <a:cubicBezTo>
                    <a:pt x="1465" y="7021"/>
                    <a:pt x="0" y="5341"/>
                    <a:pt x="151" y="3403"/>
                  </a:cubicBezTo>
                  <a:cubicBezTo>
                    <a:pt x="302" y="1465"/>
                    <a:pt x="1982" y="1"/>
                    <a:pt x="3920" y="15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30"/>
            <p:cNvSpPr/>
            <p:nvPr/>
          </p:nvSpPr>
          <p:spPr>
            <a:xfrm>
              <a:off x="294806" y="464082"/>
              <a:ext cx="493556" cy="493556"/>
            </a:xfrm>
            <a:custGeom>
              <a:rect b="b" l="l" r="r" t="t"/>
              <a:pathLst>
                <a:path extrusionOk="0" h="6849" w="6849">
                  <a:moveTo>
                    <a:pt x="6482" y="1702"/>
                  </a:moveTo>
                  <a:cubicBezTo>
                    <a:pt x="6741" y="2240"/>
                    <a:pt x="6848" y="2843"/>
                    <a:pt x="6805" y="3446"/>
                  </a:cubicBezTo>
                  <a:cubicBezTo>
                    <a:pt x="6655" y="5384"/>
                    <a:pt x="4975" y="6848"/>
                    <a:pt x="3037" y="6698"/>
                  </a:cubicBezTo>
                  <a:cubicBezTo>
                    <a:pt x="1960" y="6611"/>
                    <a:pt x="970" y="6051"/>
                    <a:pt x="367" y="5147"/>
                  </a:cubicBezTo>
                  <a:cubicBezTo>
                    <a:pt x="108" y="4609"/>
                    <a:pt x="0" y="4006"/>
                    <a:pt x="44" y="3403"/>
                  </a:cubicBezTo>
                  <a:cubicBezTo>
                    <a:pt x="194" y="1465"/>
                    <a:pt x="1874" y="0"/>
                    <a:pt x="3812" y="151"/>
                  </a:cubicBezTo>
                  <a:cubicBezTo>
                    <a:pt x="4889" y="216"/>
                    <a:pt x="5879" y="797"/>
                    <a:pt x="6482" y="170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30"/>
            <p:cNvSpPr/>
            <p:nvPr/>
          </p:nvSpPr>
          <p:spPr>
            <a:xfrm>
              <a:off x="373931" y="563384"/>
              <a:ext cx="329037" cy="329037"/>
            </a:xfrm>
            <a:custGeom>
              <a:rect b="b" l="l" r="r" t="t"/>
              <a:pathLst>
                <a:path extrusionOk="0" h="4566" w="4566">
                  <a:moveTo>
                    <a:pt x="3575" y="733"/>
                  </a:moveTo>
                  <a:cubicBezTo>
                    <a:pt x="4437" y="1443"/>
                    <a:pt x="4566" y="2714"/>
                    <a:pt x="3855" y="3597"/>
                  </a:cubicBezTo>
                  <a:cubicBezTo>
                    <a:pt x="3123" y="4458"/>
                    <a:pt x="1853" y="4566"/>
                    <a:pt x="970" y="3855"/>
                  </a:cubicBezTo>
                  <a:cubicBezTo>
                    <a:pt x="108" y="3145"/>
                    <a:pt x="1" y="1852"/>
                    <a:pt x="711" y="991"/>
                  </a:cubicBezTo>
                  <a:cubicBezTo>
                    <a:pt x="1422" y="130"/>
                    <a:pt x="2714" y="1"/>
                    <a:pt x="3575" y="73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30"/>
            <p:cNvSpPr/>
            <p:nvPr/>
          </p:nvSpPr>
          <p:spPr>
            <a:xfrm>
              <a:off x="380128" y="541693"/>
              <a:ext cx="304248" cy="304176"/>
            </a:xfrm>
            <a:custGeom>
              <a:rect b="b" l="l" r="r" t="t"/>
              <a:pathLst>
                <a:path extrusionOk="0" h="4221" w="4222">
                  <a:moveTo>
                    <a:pt x="2262" y="86"/>
                  </a:moveTo>
                  <a:cubicBezTo>
                    <a:pt x="3382" y="172"/>
                    <a:pt x="4222" y="1141"/>
                    <a:pt x="4135" y="2261"/>
                  </a:cubicBezTo>
                  <a:cubicBezTo>
                    <a:pt x="4071" y="3381"/>
                    <a:pt x="3080" y="4221"/>
                    <a:pt x="1960" y="4156"/>
                  </a:cubicBezTo>
                  <a:cubicBezTo>
                    <a:pt x="841" y="4070"/>
                    <a:pt x="1" y="3079"/>
                    <a:pt x="87" y="1960"/>
                  </a:cubicBezTo>
                  <a:cubicBezTo>
                    <a:pt x="152" y="840"/>
                    <a:pt x="1142" y="0"/>
                    <a:pt x="2262" y="8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30"/>
            <p:cNvSpPr/>
            <p:nvPr/>
          </p:nvSpPr>
          <p:spPr>
            <a:xfrm>
              <a:off x="409674" y="571167"/>
              <a:ext cx="271604" cy="274702"/>
            </a:xfrm>
            <a:custGeom>
              <a:rect b="b" l="l" r="r" t="t"/>
              <a:pathLst>
                <a:path extrusionOk="0" h="3812" w="3769">
                  <a:moveTo>
                    <a:pt x="3402" y="582"/>
                  </a:moveTo>
                  <a:cubicBezTo>
                    <a:pt x="3661" y="969"/>
                    <a:pt x="3769" y="1400"/>
                    <a:pt x="3725" y="1852"/>
                  </a:cubicBezTo>
                  <a:cubicBezTo>
                    <a:pt x="3661" y="2972"/>
                    <a:pt x="2670" y="3812"/>
                    <a:pt x="1550" y="3726"/>
                  </a:cubicBezTo>
                  <a:cubicBezTo>
                    <a:pt x="1120" y="3704"/>
                    <a:pt x="689" y="3532"/>
                    <a:pt x="366" y="3230"/>
                  </a:cubicBezTo>
                  <a:cubicBezTo>
                    <a:pt x="108" y="2864"/>
                    <a:pt x="0" y="2412"/>
                    <a:pt x="43" y="1981"/>
                  </a:cubicBezTo>
                  <a:cubicBezTo>
                    <a:pt x="108" y="840"/>
                    <a:pt x="1098" y="0"/>
                    <a:pt x="2218" y="86"/>
                  </a:cubicBezTo>
                  <a:cubicBezTo>
                    <a:pt x="2649" y="129"/>
                    <a:pt x="3079" y="302"/>
                    <a:pt x="3402" y="582"/>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30"/>
            <p:cNvSpPr/>
            <p:nvPr/>
          </p:nvSpPr>
          <p:spPr>
            <a:xfrm>
              <a:off x="411187" y="572680"/>
              <a:ext cx="253011" cy="251498"/>
            </a:xfrm>
            <a:custGeom>
              <a:rect b="b" l="l" r="r" t="t"/>
              <a:pathLst>
                <a:path extrusionOk="0" h="3490" w="3511">
                  <a:moveTo>
                    <a:pt x="216" y="2994"/>
                  </a:moveTo>
                  <a:cubicBezTo>
                    <a:pt x="65" y="2671"/>
                    <a:pt x="1" y="2326"/>
                    <a:pt x="22" y="1960"/>
                  </a:cubicBezTo>
                  <a:cubicBezTo>
                    <a:pt x="87" y="841"/>
                    <a:pt x="1077" y="1"/>
                    <a:pt x="2197" y="87"/>
                  </a:cubicBezTo>
                  <a:cubicBezTo>
                    <a:pt x="2606" y="108"/>
                    <a:pt x="2972" y="259"/>
                    <a:pt x="3295" y="496"/>
                  </a:cubicBezTo>
                  <a:cubicBezTo>
                    <a:pt x="3446" y="819"/>
                    <a:pt x="3511" y="1164"/>
                    <a:pt x="3489" y="1530"/>
                  </a:cubicBezTo>
                  <a:cubicBezTo>
                    <a:pt x="3403" y="2649"/>
                    <a:pt x="2434" y="3489"/>
                    <a:pt x="1314" y="3403"/>
                  </a:cubicBezTo>
                  <a:cubicBezTo>
                    <a:pt x="905" y="3382"/>
                    <a:pt x="517" y="3231"/>
                    <a:pt x="216" y="2994"/>
                  </a:cubicBezTo>
                  <a:close/>
                </a:path>
              </a:pathLst>
            </a:custGeom>
            <a:solidFill>
              <a:srgbClr val="EFF0F1">
                <a:alpha val="21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8" name="Shape 6908"/>
        <p:cNvGrpSpPr/>
        <p:nvPr/>
      </p:nvGrpSpPr>
      <p:grpSpPr>
        <a:xfrm>
          <a:off x="0" y="0"/>
          <a:ext cx="0" cy="0"/>
          <a:chOff x="0" y="0"/>
          <a:chExt cx="0" cy="0"/>
        </a:xfrm>
      </p:grpSpPr>
      <p:sp>
        <p:nvSpPr>
          <p:cNvPr id="6909" name="Google Shape;6909;p31"/>
          <p:cNvSpPr txBox="1"/>
          <p:nvPr>
            <p:ph type="title"/>
          </p:nvPr>
        </p:nvSpPr>
        <p:spPr>
          <a:xfrm>
            <a:off x="714675" y="258202"/>
            <a:ext cx="4981800" cy="104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ROBOTC</a:t>
            </a:r>
            <a:endParaRPr/>
          </a:p>
        </p:txBody>
      </p:sp>
      <p:sp>
        <p:nvSpPr>
          <p:cNvPr id="6910" name="Google Shape;6910;p31"/>
          <p:cNvSpPr txBox="1"/>
          <p:nvPr>
            <p:ph idx="1" type="body"/>
          </p:nvPr>
        </p:nvSpPr>
        <p:spPr>
          <a:xfrm>
            <a:off x="714675" y="833225"/>
            <a:ext cx="7313100" cy="1386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C based simulation environment for designing and testing robot configurations</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We utilized this tool as an introduction to robotics and model setup </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Virtual world loaded with default robot model depicted below</a:t>
            </a:r>
            <a:endParaRPr>
              <a:solidFill>
                <a:schemeClr val="lt1"/>
              </a:solidFill>
            </a:endParaRPr>
          </a:p>
        </p:txBody>
      </p:sp>
      <p:grpSp>
        <p:nvGrpSpPr>
          <p:cNvPr id="6911" name="Google Shape;6911;p31"/>
          <p:cNvGrpSpPr/>
          <p:nvPr/>
        </p:nvGrpSpPr>
        <p:grpSpPr>
          <a:xfrm>
            <a:off x="4265255" y="4521513"/>
            <a:ext cx="300557" cy="283270"/>
            <a:chOff x="4265255" y="4521513"/>
            <a:chExt cx="300557" cy="283270"/>
          </a:xfrm>
        </p:grpSpPr>
        <p:sp>
          <p:nvSpPr>
            <p:cNvPr id="6912" name="Google Shape;6912;p31"/>
            <p:cNvSpPr/>
            <p:nvPr/>
          </p:nvSpPr>
          <p:spPr>
            <a:xfrm>
              <a:off x="4265255" y="4521513"/>
              <a:ext cx="300556" cy="283270"/>
            </a:xfrm>
            <a:custGeom>
              <a:rect b="b" l="l" r="r" t="t"/>
              <a:pathLst>
                <a:path extrusionOk="0" h="2753" w="2921">
                  <a:moveTo>
                    <a:pt x="450" y="1910"/>
                  </a:moveTo>
                  <a:cubicBezTo>
                    <a:pt x="0" y="955"/>
                    <a:pt x="955" y="1"/>
                    <a:pt x="1910" y="338"/>
                  </a:cubicBezTo>
                  <a:cubicBezTo>
                    <a:pt x="2921" y="731"/>
                    <a:pt x="2921" y="2079"/>
                    <a:pt x="1966" y="2528"/>
                  </a:cubicBezTo>
                  <a:cubicBezTo>
                    <a:pt x="1404" y="2753"/>
                    <a:pt x="730" y="2528"/>
                    <a:pt x="450" y="191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31"/>
            <p:cNvSpPr/>
            <p:nvPr/>
          </p:nvSpPr>
          <p:spPr>
            <a:xfrm>
              <a:off x="4322980" y="4544665"/>
              <a:ext cx="242832" cy="225443"/>
            </a:xfrm>
            <a:custGeom>
              <a:rect b="b" l="l" r="r" t="t"/>
              <a:pathLst>
                <a:path extrusionOk="0" h="2191" w="2360">
                  <a:moveTo>
                    <a:pt x="169" y="1573"/>
                  </a:moveTo>
                  <a:cubicBezTo>
                    <a:pt x="1" y="1124"/>
                    <a:pt x="226" y="618"/>
                    <a:pt x="619" y="450"/>
                  </a:cubicBezTo>
                  <a:cubicBezTo>
                    <a:pt x="1630" y="0"/>
                    <a:pt x="2360" y="1517"/>
                    <a:pt x="1349" y="2022"/>
                  </a:cubicBezTo>
                  <a:cubicBezTo>
                    <a:pt x="900" y="2191"/>
                    <a:pt x="394" y="2022"/>
                    <a:pt x="169" y="157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31"/>
            <p:cNvSpPr/>
            <p:nvPr/>
          </p:nvSpPr>
          <p:spPr>
            <a:xfrm>
              <a:off x="4328845" y="4590865"/>
              <a:ext cx="167616" cy="179243"/>
            </a:xfrm>
            <a:custGeom>
              <a:rect b="b" l="l" r="r" t="t"/>
              <a:pathLst>
                <a:path extrusionOk="0" h="1742" w="1629">
                  <a:moveTo>
                    <a:pt x="112" y="1124"/>
                  </a:moveTo>
                  <a:cubicBezTo>
                    <a:pt x="0" y="843"/>
                    <a:pt x="56" y="562"/>
                    <a:pt x="225" y="281"/>
                  </a:cubicBezTo>
                  <a:cubicBezTo>
                    <a:pt x="281" y="225"/>
                    <a:pt x="337" y="169"/>
                    <a:pt x="449" y="169"/>
                  </a:cubicBezTo>
                  <a:cubicBezTo>
                    <a:pt x="843" y="1"/>
                    <a:pt x="1348" y="169"/>
                    <a:pt x="1517" y="562"/>
                  </a:cubicBezTo>
                  <a:cubicBezTo>
                    <a:pt x="1629" y="843"/>
                    <a:pt x="1629" y="1124"/>
                    <a:pt x="1460" y="1405"/>
                  </a:cubicBezTo>
                  <a:cubicBezTo>
                    <a:pt x="1404" y="1461"/>
                    <a:pt x="1292" y="1517"/>
                    <a:pt x="1236" y="1573"/>
                  </a:cubicBezTo>
                  <a:cubicBezTo>
                    <a:pt x="786" y="1742"/>
                    <a:pt x="337" y="1517"/>
                    <a:pt x="112" y="1124"/>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31"/>
            <p:cNvSpPr/>
            <p:nvPr/>
          </p:nvSpPr>
          <p:spPr>
            <a:xfrm>
              <a:off x="4357656" y="4619779"/>
              <a:ext cx="115757" cy="109892"/>
            </a:xfrm>
            <a:custGeom>
              <a:rect b="b" l="l" r="r" t="t"/>
              <a:pathLst>
                <a:path extrusionOk="0" h="1068" w="1125">
                  <a:moveTo>
                    <a:pt x="563" y="1068"/>
                  </a:moveTo>
                  <a:cubicBezTo>
                    <a:pt x="226" y="1011"/>
                    <a:pt x="1" y="674"/>
                    <a:pt x="57" y="337"/>
                  </a:cubicBezTo>
                  <a:cubicBezTo>
                    <a:pt x="57" y="225"/>
                    <a:pt x="113" y="113"/>
                    <a:pt x="226" y="0"/>
                  </a:cubicBezTo>
                  <a:cubicBezTo>
                    <a:pt x="169" y="57"/>
                    <a:pt x="169" y="169"/>
                    <a:pt x="113" y="225"/>
                  </a:cubicBezTo>
                  <a:cubicBezTo>
                    <a:pt x="57" y="562"/>
                    <a:pt x="282" y="899"/>
                    <a:pt x="675" y="955"/>
                  </a:cubicBezTo>
                  <a:cubicBezTo>
                    <a:pt x="843" y="955"/>
                    <a:pt x="1012" y="899"/>
                    <a:pt x="1124" y="787"/>
                  </a:cubicBezTo>
                  <a:cubicBezTo>
                    <a:pt x="1012" y="955"/>
                    <a:pt x="787" y="1068"/>
                    <a:pt x="563" y="106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6" name="Google Shape;6916;p31"/>
          <p:cNvGrpSpPr/>
          <p:nvPr/>
        </p:nvGrpSpPr>
        <p:grpSpPr>
          <a:xfrm>
            <a:off x="5177919" y="4475313"/>
            <a:ext cx="156092" cy="306422"/>
            <a:chOff x="474406" y="2974600"/>
            <a:chExt cx="106759" cy="209577"/>
          </a:xfrm>
        </p:grpSpPr>
        <p:sp>
          <p:nvSpPr>
            <p:cNvPr id="6917" name="Google Shape;6917;p31"/>
            <p:cNvSpPr/>
            <p:nvPr/>
          </p:nvSpPr>
          <p:spPr>
            <a:xfrm>
              <a:off x="474406" y="2974600"/>
              <a:ext cx="106759" cy="209577"/>
            </a:xfrm>
            <a:custGeom>
              <a:rect b="b" l="l" r="r" t="t"/>
              <a:pathLst>
                <a:path extrusionOk="0" h="2978" w="1517">
                  <a:moveTo>
                    <a:pt x="1517" y="2977"/>
                  </a:moveTo>
                  <a:lnTo>
                    <a:pt x="0" y="2977"/>
                  </a:lnTo>
                  <a:lnTo>
                    <a:pt x="0" y="731"/>
                  </a:lnTo>
                  <a:cubicBezTo>
                    <a:pt x="0" y="0"/>
                    <a:pt x="1517" y="0"/>
                    <a:pt x="1517" y="73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31"/>
            <p:cNvSpPr/>
            <p:nvPr/>
          </p:nvSpPr>
          <p:spPr>
            <a:xfrm>
              <a:off x="474406" y="2982482"/>
              <a:ext cx="98877" cy="201695"/>
            </a:xfrm>
            <a:custGeom>
              <a:rect b="b" l="l" r="r" t="t"/>
              <a:pathLst>
                <a:path extrusionOk="0" h="2866" w="1405">
                  <a:moveTo>
                    <a:pt x="1405" y="2865"/>
                  </a:moveTo>
                  <a:lnTo>
                    <a:pt x="0" y="2865"/>
                  </a:lnTo>
                  <a:lnTo>
                    <a:pt x="0" y="619"/>
                  </a:lnTo>
                  <a:cubicBezTo>
                    <a:pt x="0" y="506"/>
                    <a:pt x="57" y="338"/>
                    <a:pt x="169" y="282"/>
                  </a:cubicBezTo>
                  <a:cubicBezTo>
                    <a:pt x="618" y="1"/>
                    <a:pt x="1405" y="169"/>
                    <a:pt x="1405" y="675"/>
                  </a:cubicBezTo>
                  <a:lnTo>
                    <a:pt x="1405" y="2865"/>
                  </a:lnTo>
                  <a:close/>
                </a:path>
              </a:pathLst>
            </a:custGeom>
            <a:solidFill>
              <a:srgbClr val="7A7A7A">
                <a:alpha val="6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31"/>
            <p:cNvSpPr/>
            <p:nvPr/>
          </p:nvSpPr>
          <p:spPr>
            <a:xfrm>
              <a:off x="482288" y="3014151"/>
              <a:ext cx="83113" cy="98877"/>
            </a:xfrm>
            <a:custGeom>
              <a:rect b="b" l="l" r="r" t="t"/>
              <a:pathLst>
                <a:path extrusionOk="0" h="1405" w="1181">
                  <a:moveTo>
                    <a:pt x="1068" y="618"/>
                  </a:moveTo>
                  <a:cubicBezTo>
                    <a:pt x="1180" y="1404"/>
                    <a:pt x="1" y="1404"/>
                    <a:pt x="57" y="618"/>
                  </a:cubicBezTo>
                  <a:cubicBezTo>
                    <a:pt x="169" y="0"/>
                    <a:pt x="1012" y="0"/>
                    <a:pt x="1068" y="61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31"/>
            <p:cNvSpPr/>
            <p:nvPr/>
          </p:nvSpPr>
          <p:spPr>
            <a:xfrm>
              <a:off x="482288" y="3029915"/>
              <a:ext cx="79172" cy="59397"/>
            </a:xfrm>
            <a:custGeom>
              <a:rect b="b" l="l" r="r" t="t"/>
              <a:pathLst>
                <a:path extrusionOk="0" h="844" w="1125">
                  <a:moveTo>
                    <a:pt x="225" y="57"/>
                  </a:moveTo>
                  <a:cubicBezTo>
                    <a:pt x="338" y="1"/>
                    <a:pt x="394" y="1"/>
                    <a:pt x="506" y="1"/>
                  </a:cubicBezTo>
                  <a:cubicBezTo>
                    <a:pt x="899" y="1"/>
                    <a:pt x="1124" y="450"/>
                    <a:pt x="956" y="787"/>
                  </a:cubicBezTo>
                  <a:cubicBezTo>
                    <a:pt x="843" y="843"/>
                    <a:pt x="787" y="843"/>
                    <a:pt x="675" y="843"/>
                  </a:cubicBezTo>
                  <a:cubicBezTo>
                    <a:pt x="282" y="843"/>
                    <a:pt x="1" y="394"/>
                    <a:pt x="225" y="57"/>
                  </a:cubicBezTo>
                  <a:close/>
                </a:path>
              </a:pathLst>
            </a:custGeom>
            <a:solidFill>
              <a:srgbClr val="7A7A7A">
                <a:alpha val="6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1" name="Google Shape;6921;p31"/>
          <p:cNvGrpSpPr/>
          <p:nvPr/>
        </p:nvGrpSpPr>
        <p:grpSpPr>
          <a:xfrm rot="-2381116">
            <a:off x="7248070" y="-473688"/>
            <a:ext cx="2580355" cy="2405984"/>
            <a:chOff x="7264558" y="158760"/>
            <a:chExt cx="2580234" cy="2405871"/>
          </a:xfrm>
        </p:grpSpPr>
        <p:sp>
          <p:nvSpPr>
            <p:cNvPr id="6922" name="Google Shape;6922;p31"/>
            <p:cNvSpPr/>
            <p:nvPr/>
          </p:nvSpPr>
          <p:spPr>
            <a:xfrm flipH="1" rot="923072">
              <a:off x="8757029" y="1390196"/>
              <a:ext cx="963666" cy="1065701"/>
            </a:xfrm>
            <a:custGeom>
              <a:rect b="b" l="l" r="r" t="t"/>
              <a:pathLst>
                <a:path extrusionOk="0" h="15980" w="14450">
                  <a:moveTo>
                    <a:pt x="14450" y="4114"/>
                  </a:moveTo>
                  <a:lnTo>
                    <a:pt x="9238" y="1"/>
                  </a:lnTo>
                  <a:lnTo>
                    <a:pt x="0" y="11888"/>
                  </a:lnTo>
                  <a:lnTo>
                    <a:pt x="5190" y="15979"/>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31"/>
            <p:cNvSpPr/>
            <p:nvPr/>
          </p:nvSpPr>
          <p:spPr>
            <a:xfrm flipH="1" rot="923072">
              <a:off x="8758525" y="1432433"/>
              <a:ext cx="906246" cy="1016884"/>
            </a:xfrm>
            <a:custGeom>
              <a:rect b="b" l="l" r="r" t="t"/>
              <a:pathLst>
                <a:path extrusionOk="0" h="15248" w="13589">
                  <a:moveTo>
                    <a:pt x="1" y="11759"/>
                  </a:moveTo>
                  <a:lnTo>
                    <a:pt x="4437" y="15247"/>
                  </a:lnTo>
                  <a:lnTo>
                    <a:pt x="13589" y="3511"/>
                  </a:lnTo>
                  <a:lnTo>
                    <a:pt x="91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31"/>
            <p:cNvSpPr/>
            <p:nvPr/>
          </p:nvSpPr>
          <p:spPr>
            <a:xfrm flipH="1" rot="923072">
              <a:off x="8811828" y="1439434"/>
              <a:ext cx="855962" cy="976670"/>
            </a:xfrm>
            <a:custGeom>
              <a:rect b="b" l="l" r="r" t="t"/>
              <a:pathLst>
                <a:path extrusionOk="0" h="14645" w="12835">
                  <a:moveTo>
                    <a:pt x="12835" y="2930"/>
                  </a:moveTo>
                  <a:lnTo>
                    <a:pt x="9131" y="1"/>
                  </a:lnTo>
                  <a:lnTo>
                    <a:pt x="0" y="11716"/>
                  </a:lnTo>
                  <a:lnTo>
                    <a:pt x="3726" y="14644"/>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31"/>
            <p:cNvSpPr/>
            <p:nvPr/>
          </p:nvSpPr>
          <p:spPr>
            <a:xfrm flipH="1" rot="3331772">
              <a:off x="8263789" y="876268"/>
              <a:ext cx="818680" cy="652023"/>
            </a:xfrm>
            <a:custGeom>
              <a:rect b="b" l="l" r="r" t="t"/>
              <a:pathLst>
                <a:path extrusionOk="0" h="9777" w="12276">
                  <a:moveTo>
                    <a:pt x="9820" y="9777"/>
                  </a:moveTo>
                  <a:lnTo>
                    <a:pt x="12275" y="5362"/>
                  </a:lnTo>
                  <a:lnTo>
                    <a:pt x="2456" y="0"/>
                  </a:lnTo>
                  <a:lnTo>
                    <a:pt x="1" y="441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31"/>
            <p:cNvSpPr/>
            <p:nvPr/>
          </p:nvSpPr>
          <p:spPr>
            <a:xfrm flipH="1" rot="3331772">
              <a:off x="8215349" y="830790"/>
              <a:ext cx="789870" cy="613276"/>
            </a:xfrm>
            <a:custGeom>
              <a:rect b="b" l="l" r="r" t="t"/>
              <a:pathLst>
                <a:path extrusionOk="0" h="9196" w="11844">
                  <a:moveTo>
                    <a:pt x="11844" y="5534"/>
                  </a:moveTo>
                  <a:lnTo>
                    <a:pt x="2132" y="0"/>
                  </a:lnTo>
                  <a:lnTo>
                    <a:pt x="0" y="3661"/>
                  </a:lnTo>
                  <a:lnTo>
                    <a:pt x="9712" y="9195"/>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31"/>
            <p:cNvSpPr/>
            <p:nvPr/>
          </p:nvSpPr>
          <p:spPr>
            <a:xfrm flipH="1" rot="3331772">
              <a:off x="7454277" y="326969"/>
              <a:ext cx="647755" cy="455289"/>
            </a:xfrm>
            <a:custGeom>
              <a:rect b="b" l="l" r="r" t="t"/>
              <a:pathLst>
                <a:path extrusionOk="0" h="6827" w="9713">
                  <a:moveTo>
                    <a:pt x="0" y="4005"/>
                  </a:moveTo>
                  <a:lnTo>
                    <a:pt x="2369" y="0"/>
                  </a:lnTo>
                  <a:lnTo>
                    <a:pt x="7408" y="3532"/>
                  </a:lnTo>
                  <a:lnTo>
                    <a:pt x="9712" y="6374"/>
                  </a:lnTo>
                  <a:lnTo>
                    <a:pt x="9002" y="6826"/>
                  </a:lnTo>
                  <a:lnTo>
                    <a:pt x="6698" y="4005"/>
                  </a:lnTo>
                  <a:lnTo>
                    <a:pt x="3381" y="2046"/>
                  </a:lnTo>
                  <a:lnTo>
                    <a:pt x="1788" y="478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31"/>
            <p:cNvSpPr/>
            <p:nvPr/>
          </p:nvSpPr>
          <p:spPr>
            <a:xfrm flipH="1" rot="3331772">
              <a:off x="7331536" y="611852"/>
              <a:ext cx="619012" cy="488367"/>
            </a:xfrm>
            <a:custGeom>
              <a:rect b="b" l="l" r="r" t="t"/>
              <a:pathLst>
                <a:path extrusionOk="0" h="7323" w="9282">
                  <a:moveTo>
                    <a:pt x="2347" y="0"/>
                  </a:moveTo>
                  <a:lnTo>
                    <a:pt x="0" y="4006"/>
                  </a:lnTo>
                  <a:lnTo>
                    <a:pt x="5556" y="6698"/>
                  </a:lnTo>
                  <a:lnTo>
                    <a:pt x="9152" y="7322"/>
                  </a:lnTo>
                  <a:lnTo>
                    <a:pt x="9281" y="6396"/>
                  </a:lnTo>
                  <a:lnTo>
                    <a:pt x="5621" y="5858"/>
                  </a:lnTo>
                  <a:lnTo>
                    <a:pt x="2304" y="3898"/>
                  </a:lnTo>
                  <a:lnTo>
                    <a:pt x="3898" y="1163"/>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31"/>
            <p:cNvSpPr/>
            <p:nvPr/>
          </p:nvSpPr>
          <p:spPr>
            <a:xfrm flipH="1" rot="3331772">
              <a:off x="7460178" y="331564"/>
              <a:ext cx="623346" cy="425145"/>
            </a:xfrm>
            <a:custGeom>
              <a:rect b="b" l="l" r="r" t="t"/>
              <a:pathLst>
                <a:path extrusionOk="0" h="6375" w="9347">
                  <a:moveTo>
                    <a:pt x="2305" y="0"/>
                  </a:moveTo>
                  <a:lnTo>
                    <a:pt x="7042" y="3317"/>
                  </a:lnTo>
                  <a:lnTo>
                    <a:pt x="9346" y="6159"/>
                  </a:lnTo>
                  <a:lnTo>
                    <a:pt x="9002" y="6375"/>
                  </a:lnTo>
                  <a:lnTo>
                    <a:pt x="6676" y="3963"/>
                  </a:lnTo>
                  <a:lnTo>
                    <a:pt x="3360" y="2025"/>
                  </a:lnTo>
                  <a:lnTo>
                    <a:pt x="3338" y="2025"/>
                  </a:lnTo>
                  <a:lnTo>
                    <a:pt x="3015" y="1831"/>
                  </a:lnTo>
                  <a:lnTo>
                    <a:pt x="1422" y="4566"/>
                  </a:lnTo>
                  <a:lnTo>
                    <a:pt x="1" y="3941"/>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31"/>
            <p:cNvSpPr/>
            <p:nvPr/>
          </p:nvSpPr>
          <p:spPr>
            <a:xfrm flipH="1" rot="3331772">
              <a:off x="7335639" y="617739"/>
              <a:ext cx="588868" cy="472562"/>
            </a:xfrm>
            <a:custGeom>
              <a:rect b="b" l="l" r="r" t="t"/>
              <a:pathLst>
                <a:path extrusionOk="0" h="7086" w="8830">
                  <a:moveTo>
                    <a:pt x="1" y="3941"/>
                  </a:moveTo>
                  <a:lnTo>
                    <a:pt x="5212" y="6461"/>
                  </a:lnTo>
                  <a:lnTo>
                    <a:pt x="8808" y="7085"/>
                  </a:lnTo>
                  <a:lnTo>
                    <a:pt x="8830" y="6676"/>
                  </a:lnTo>
                  <a:lnTo>
                    <a:pt x="5600" y="5793"/>
                  </a:lnTo>
                  <a:lnTo>
                    <a:pt x="5277" y="5621"/>
                  </a:lnTo>
                  <a:lnTo>
                    <a:pt x="5277" y="5621"/>
                  </a:lnTo>
                  <a:lnTo>
                    <a:pt x="1960" y="3661"/>
                  </a:lnTo>
                  <a:lnTo>
                    <a:pt x="3554" y="926"/>
                  </a:lnTo>
                  <a:lnTo>
                    <a:pt x="2326" y="0"/>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31"/>
            <p:cNvSpPr/>
            <p:nvPr/>
          </p:nvSpPr>
          <p:spPr>
            <a:xfrm flipH="1" rot="3331772">
              <a:off x="7910830" y="771890"/>
              <a:ext cx="324644" cy="270026"/>
            </a:xfrm>
            <a:custGeom>
              <a:rect b="b" l="l" r="r" t="t"/>
              <a:pathLst>
                <a:path extrusionOk="0" h="4049" w="4868">
                  <a:moveTo>
                    <a:pt x="3769" y="4049"/>
                  </a:moveTo>
                  <a:lnTo>
                    <a:pt x="4867" y="2175"/>
                  </a:lnTo>
                  <a:lnTo>
                    <a:pt x="1099" y="0"/>
                  </a:lnTo>
                  <a:lnTo>
                    <a:pt x="0" y="189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31"/>
            <p:cNvSpPr/>
            <p:nvPr/>
          </p:nvSpPr>
          <p:spPr>
            <a:xfrm flipH="1" rot="3331772">
              <a:off x="8036047" y="837811"/>
              <a:ext cx="202536" cy="198201"/>
            </a:xfrm>
            <a:custGeom>
              <a:rect b="b" l="l" r="r" t="t"/>
              <a:pathLst>
                <a:path extrusionOk="0" h="2972" w="3037">
                  <a:moveTo>
                    <a:pt x="3037" y="1120"/>
                  </a:moveTo>
                  <a:lnTo>
                    <a:pt x="1099" y="0"/>
                  </a:lnTo>
                  <a:lnTo>
                    <a:pt x="0" y="1895"/>
                  </a:lnTo>
                  <a:lnTo>
                    <a:pt x="1895" y="2972"/>
                  </a:lnTo>
                  <a:cubicBezTo>
                    <a:pt x="2520" y="2541"/>
                    <a:pt x="2929" y="1852"/>
                    <a:pt x="3037" y="1120"/>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31"/>
            <p:cNvSpPr/>
            <p:nvPr/>
          </p:nvSpPr>
          <p:spPr>
            <a:xfrm flipH="1" rot="3331772">
              <a:off x="7767321" y="694060"/>
              <a:ext cx="284431" cy="291566"/>
            </a:xfrm>
            <a:custGeom>
              <a:rect b="b" l="l" r="r" t="t"/>
              <a:pathLst>
                <a:path extrusionOk="0" h="4372" w="4265">
                  <a:moveTo>
                    <a:pt x="3942" y="1637"/>
                  </a:moveTo>
                  <a:cubicBezTo>
                    <a:pt x="3446" y="151"/>
                    <a:pt x="1401" y="0"/>
                    <a:pt x="690" y="1400"/>
                  </a:cubicBezTo>
                  <a:cubicBezTo>
                    <a:pt x="1" y="2800"/>
                    <a:pt x="1336" y="4372"/>
                    <a:pt x="2843" y="3876"/>
                  </a:cubicBezTo>
                  <a:cubicBezTo>
                    <a:pt x="3748" y="3553"/>
                    <a:pt x="4265" y="2563"/>
                    <a:pt x="3942" y="163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31"/>
            <p:cNvSpPr/>
            <p:nvPr/>
          </p:nvSpPr>
          <p:spPr>
            <a:xfrm flipH="1" rot="3331772">
              <a:off x="7749472" y="687662"/>
              <a:ext cx="277295" cy="290166"/>
            </a:xfrm>
            <a:custGeom>
              <a:rect b="b" l="l" r="r" t="t"/>
              <a:pathLst>
                <a:path extrusionOk="0" h="4351" w="4158">
                  <a:moveTo>
                    <a:pt x="3640" y="1422"/>
                  </a:moveTo>
                  <a:cubicBezTo>
                    <a:pt x="3511" y="1056"/>
                    <a:pt x="3274" y="754"/>
                    <a:pt x="2973" y="539"/>
                  </a:cubicBezTo>
                  <a:cubicBezTo>
                    <a:pt x="2154" y="1"/>
                    <a:pt x="1056" y="237"/>
                    <a:pt x="518" y="1056"/>
                  </a:cubicBezTo>
                  <a:cubicBezTo>
                    <a:pt x="1" y="1874"/>
                    <a:pt x="216" y="2972"/>
                    <a:pt x="1035" y="3489"/>
                  </a:cubicBezTo>
                  <a:cubicBezTo>
                    <a:pt x="2434" y="4351"/>
                    <a:pt x="4157" y="2994"/>
                    <a:pt x="3640" y="142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31"/>
            <p:cNvSpPr/>
            <p:nvPr/>
          </p:nvSpPr>
          <p:spPr>
            <a:xfrm flipH="1" rot="3331772">
              <a:off x="8774554" y="1149893"/>
              <a:ext cx="527114" cy="528581"/>
            </a:xfrm>
            <a:custGeom>
              <a:rect b="b" l="l" r="r" t="t"/>
              <a:pathLst>
                <a:path extrusionOk="0" h="7926" w="7904">
                  <a:moveTo>
                    <a:pt x="3166" y="453"/>
                  </a:moveTo>
                  <a:cubicBezTo>
                    <a:pt x="5104" y="1"/>
                    <a:pt x="7042" y="1228"/>
                    <a:pt x="7472" y="3167"/>
                  </a:cubicBezTo>
                  <a:cubicBezTo>
                    <a:pt x="7903" y="5105"/>
                    <a:pt x="6697" y="7043"/>
                    <a:pt x="4759" y="7473"/>
                  </a:cubicBezTo>
                  <a:cubicBezTo>
                    <a:pt x="2800" y="7926"/>
                    <a:pt x="883" y="6698"/>
                    <a:pt x="452" y="4760"/>
                  </a:cubicBezTo>
                  <a:cubicBezTo>
                    <a:pt x="0" y="2822"/>
                    <a:pt x="1228" y="884"/>
                    <a:pt x="3166" y="45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31"/>
            <p:cNvSpPr/>
            <p:nvPr/>
          </p:nvSpPr>
          <p:spPr>
            <a:xfrm flipH="1" rot="3331772">
              <a:off x="8770383" y="1172151"/>
              <a:ext cx="499838" cy="475429"/>
            </a:xfrm>
            <a:custGeom>
              <a:rect b="b" l="l" r="r" t="t"/>
              <a:pathLst>
                <a:path extrusionOk="0" h="7129" w="7495">
                  <a:moveTo>
                    <a:pt x="6224" y="969"/>
                  </a:moveTo>
                  <a:cubicBezTo>
                    <a:pt x="6633" y="1422"/>
                    <a:pt x="6913" y="1982"/>
                    <a:pt x="7063" y="2585"/>
                  </a:cubicBezTo>
                  <a:cubicBezTo>
                    <a:pt x="7494" y="4523"/>
                    <a:pt x="6267" y="6461"/>
                    <a:pt x="4329" y="6891"/>
                  </a:cubicBezTo>
                  <a:cubicBezTo>
                    <a:pt x="3252" y="7128"/>
                    <a:pt x="2132" y="6870"/>
                    <a:pt x="1271" y="6181"/>
                  </a:cubicBezTo>
                  <a:cubicBezTo>
                    <a:pt x="862" y="5707"/>
                    <a:pt x="560" y="5147"/>
                    <a:pt x="431" y="4566"/>
                  </a:cubicBezTo>
                  <a:cubicBezTo>
                    <a:pt x="0" y="2606"/>
                    <a:pt x="1206" y="690"/>
                    <a:pt x="3144" y="259"/>
                  </a:cubicBezTo>
                  <a:cubicBezTo>
                    <a:pt x="4221" y="0"/>
                    <a:pt x="5362" y="280"/>
                    <a:pt x="6224" y="96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31"/>
            <p:cNvSpPr/>
            <p:nvPr/>
          </p:nvSpPr>
          <p:spPr>
            <a:xfrm flipH="1" rot="3331772">
              <a:off x="8856178" y="1246629"/>
              <a:ext cx="304504" cy="304504"/>
            </a:xfrm>
            <a:custGeom>
              <a:rect b="b" l="l" r="r" t="t"/>
              <a:pathLst>
                <a:path extrusionOk="0" h="4566" w="4566">
                  <a:moveTo>
                    <a:pt x="1831" y="259"/>
                  </a:moveTo>
                  <a:cubicBezTo>
                    <a:pt x="2951" y="1"/>
                    <a:pt x="4070" y="690"/>
                    <a:pt x="4329" y="1831"/>
                  </a:cubicBezTo>
                  <a:cubicBezTo>
                    <a:pt x="4566" y="2951"/>
                    <a:pt x="3877" y="4049"/>
                    <a:pt x="2735" y="4307"/>
                  </a:cubicBezTo>
                  <a:cubicBezTo>
                    <a:pt x="1615" y="4566"/>
                    <a:pt x="517" y="3855"/>
                    <a:pt x="259" y="2735"/>
                  </a:cubicBezTo>
                  <a:cubicBezTo>
                    <a:pt x="0" y="1616"/>
                    <a:pt x="711" y="496"/>
                    <a:pt x="1831" y="25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31"/>
            <p:cNvSpPr/>
            <p:nvPr/>
          </p:nvSpPr>
          <p:spPr>
            <a:xfrm flipH="1" rot="3331772">
              <a:off x="8885173" y="1261957"/>
              <a:ext cx="305905" cy="304504"/>
            </a:xfrm>
            <a:custGeom>
              <a:rect b="b" l="l" r="r" t="t"/>
              <a:pathLst>
                <a:path extrusionOk="0" h="4566" w="4587">
                  <a:moveTo>
                    <a:pt x="1831" y="259"/>
                  </a:moveTo>
                  <a:cubicBezTo>
                    <a:pt x="2950" y="1"/>
                    <a:pt x="4070" y="711"/>
                    <a:pt x="4329" y="1831"/>
                  </a:cubicBezTo>
                  <a:cubicBezTo>
                    <a:pt x="4587" y="2951"/>
                    <a:pt x="3876" y="4071"/>
                    <a:pt x="2757" y="4308"/>
                  </a:cubicBezTo>
                  <a:cubicBezTo>
                    <a:pt x="1637" y="4566"/>
                    <a:pt x="517" y="3855"/>
                    <a:pt x="259" y="2736"/>
                  </a:cubicBezTo>
                  <a:cubicBezTo>
                    <a:pt x="0" y="1616"/>
                    <a:pt x="711" y="496"/>
                    <a:pt x="1831" y="25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31"/>
            <p:cNvSpPr/>
            <p:nvPr/>
          </p:nvSpPr>
          <p:spPr>
            <a:xfrm flipH="1" rot="3331772">
              <a:off x="8883748" y="1274666"/>
              <a:ext cx="271426" cy="262890"/>
            </a:xfrm>
            <a:custGeom>
              <a:rect b="b" l="l" r="r" t="t"/>
              <a:pathLst>
                <a:path extrusionOk="0" h="3942" w="4070">
                  <a:moveTo>
                    <a:pt x="3122" y="216"/>
                  </a:moveTo>
                  <a:cubicBezTo>
                    <a:pt x="3467" y="496"/>
                    <a:pt x="3725" y="905"/>
                    <a:pt x="3812" y="1357"/>
                  </a:cubicBezTo>
                  <a:cubicBezTo>
                    <a:pt x="4070" y="2477"/>
                    <a:pt x="3359" y="3597"/>
                    <a:pt x="2240" y="3834"/>
                  </a:cubicBezTo>
                  <a:cubicBezTo>
                    <a:pt x="1809" y="3941"/>
                    <a:pt x="1357" y="3898"/>
                    <a:pt x="948" y="3704"/>
                  </a:cubicBezTo>
                  <a:cubicBezTo>
                    <a:pt x="581" y="3403"/>
                    <a:pt x="345" y="3015"/>
                    <a:pt x="237" y="2563"/>
                  </a:cubicBezTo>
                  <a:cubicBezTo>
                    <a:pt x="0" y="1443"/>
                    <a:pt x="689" y="345"/>
                    <a:pt x="1809" y="87"/>
                  </a:cubicBezTo>
                  <a:cubicBezTo>
                    <a:pt x="2240" y="0"/>
                    <a:pt x="2713" y="43"/>
                    <a:pt x="3122" y="216"/>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31"/>
            <p:cNvSpPr/>
            <p:nvPr/>
          </p:nvSpPr>
          <p:spPr>
            <a:xfrm flipH="1" rot="3331772">
              <a:off x="8907416" y="1287899"/>
              <a:ext cx="251353" cy="245617"/>
            </a:xfrm>
            <a:custGeom>
              <a:rect b="b" l="l" r="r" t="t"/>
              <a:pathLst>
                <a:path extrusionOk="0" h="3683" w="3769">
                  <a:moveTo>
                    <a:pt x="754" y="3510"/>
                  </a:moveTo>
                  <a:cubicBezTo>
                    <a:pt x="496" y="3252"/>
                    <a:pt x="324" y="2929"/>
                    <a:pt x="259" y="2563"/>
                  </a:cubicBezTo>
                  <a:cubicBezTo>
                    <a:pt x="0" y="1443"/>
                    <a:pt x="711" y="345"/>
                    <a:pt x="1831" y="87"/>
                  </a:cubicBezTo>
                  <a:cubicBezTo>
                    <a:pt x="2240" y="0"/>
                    <a:pt x="2649" y="22"/>
                    <a:pt x="3037" y="173"/>
                  </a:cubicBezTo>
                  <a:cubicBezTo>
                    <a:pt x="3274" y="453"/>
                    <a:pt x="3446" y="776"/>
                    <a:pt x="3511" y="1120"/>
                  </a:cubicBezTo>
                  <a:cubicBezTo>
                    <a:pt x="3769" y="2240"/>
                    <a:pt x="3058" y="3338"/>
                    <a:pt x="1939" y="3597"/>
                  </a:cubicBezTo>
                  <a:cubicBezTo>
                    <a:pt x="1551" y="3683"/>
                    <a:pt x="1120" y="3640"/>
                    <a:pt x="754" y="3510"/>
                  </a:cubicBezTo>
                  <a:close/>
                </a:path>
              </a:pathLst>
            </a:custGeom>
            <a:solidFill>
              <a:srgbClr val="EFF0F1">
                <a:alpha val="4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31"/>
            <p:cNvSpPr/>
            <p:nvPr/>
          </p:nvSpPr>
          <p:spPr>
            <a:xfrm flipH="1" rot="3331772">
              <a:off x="8069427" y="802729"/>
              <a:ext cx="406539" cy="406472"/>
            </a:xfrm>
            <a:custGeom>
              <a:rect b="b" l="l" r="r" t="t"/>
              <a:pathLst>
                <a:path extrusionOk="0" h="6095" w="6096">
                  <a:moveTo>
                    <a:pt x="2219" y="453"/>
                  </a:moveTo>
                  <a:cubicBezTo>
                    <a:pt x="3662" y="0"/>
                    <a:pt x="5191" y="797"/>
                    <a:pt x="5643" y="2219"/>
                  </a:cubicBezTo>
                  <a:cubicBezTo>
                    <a:pt x="6095" y="3661"/>
                    <a:pt x="5320" y="5190"/>
                    <a:pt x="3877" y="5642"/>
                  </a:cubicBezTo>
                  <a:cubicBezTo>
                    <a:pt x="2434" y="6095"/>
                    <a:pt x="905" y="5319"/>
                    <a:pt x="453" y="3877"/>
                  </a:cubicBezTo>
                  <a:cubicBezTo>
                    <a:pt x="1" y="2434"/>
                    <a:pt x="776" y="905"/>
                    <a:pt x="2219" y="45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31"/>
            <p:cNvSpPr/>
            <p:nvPr/>
          </p:nvSpPr>
          <p:spPr>
            <a:xfrm flipH="1" rot="3331772">
              <a:off x="8067008" y="820259"/>
              <a:ext cx="384998" cy="363391"/>
            </a:xfrm>
            <a:custGeom>
              <a:rect b="b" l="l" r="r" t="t"/>
              <a:pathLst>
                <a:path extrusionOk="0" h="5449" w="5773">
                  <a:moveTo>
                    <a:pt x="4588" y="604"/>
                  </a:moveTo>
                  <a:cubicBezTo>
                    <a:pt x="4932" y="927"/>
                    <a:pt x="5191" y="1336"/>
                    <a:pt x="5320" y="1767"/>
                  </a:cubicBezTo>
                  <a:cubicBezTo>
                    <a:pt x="5772" y="3209"/>
                    <a:pt x="4997" y="4738"/>
                    <a:pt x="3554" y="5190"/>
                  </a:cubicBezTo>
                  <a:cubicBezTo>
                    <a:pt x="2757" y="5449"/>
                    <a:pt x="1874" y="5320"/>
                    <a:pt x="1185" y="4846"/>
                  </a:cubicBezTo>
                  <a:cubicBezTo>
                    <a:pt x="841" y="4523"/>
                    <a:pt x="582" y="4114"/>
                    <a:pt x="453" y="3683"/>
                  </a:cubicBezTo>
                  <a:cubicBezTo>
                    <a:pt x="1" y="2240"/>
                    <a:pt x="798" y="711"/>
                    <a:pt x="2219" y="259"/>
                  </a:cubicBezTo>
                  <a:cubicBezTo>
                    <a:pt x="3016" y="1"/>
                    <a:pt x="3899" y="130"/>
                    <a:pt x="4588" y="60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31"/>
            <p:cNvSpPr/>
            <p:nvPr/>
          </p:nvSpPr>
          <p:spPr>
            <a:xfrm flipH="1" rot="3331772">
              <a:off x="8133193" y="873591"/>
              <a:ext cx="235614" cy="237014"/>
            </a:xfrm>
            <a:custGeom>
              <a:rect b="b" l="l" r="r" t="t"/>
              <a:pathLst>
                <a:path extrusionOk="0" h="3554" w="3533">
                  <a:moveTo>
                    <a:pt x="1292" y="281"/>
                  </a:moveTo>
                  <a:cubicBezTo>
                    <a:pt x="2111" y="1"/>
                    <a:pt x="2994" y="475"/>
                    <a:pt x="3274" y="1293"/>
                  </a:cubicBezTo>
                  <a:cubicBezTo>
                    <a:pt x="3532" y="2133"/>
                    <a:pt x="3080" y="3016"/>
                    <a:pt x="2240" y="3274"/>
                  </a:cubicBezTo>
                  <a:cubicBezTo>
                    <a:pt x="1400" y="3554"/>
                    <a:pt x="517" y="3080"/>
                    <a:pt x="259" y="2262"/>
                  </a:cubicBezTo>
                  <a:cubicBezTo>
                    <a:pt x="0" y="1422"/>
                    <a:pt x="453" y="539"/>
                    <a:pt x="1292" y="28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31"/>
            <p:cNvSpPr/>
            <p:nvPr/>
          </p:nvSpPr>
          <p:spPr>
            <a:xfrm flipH="1" rot="3331772">
              <a:off x="8153582" y="888572"/>
              <a:ext cx="237014" cy="235614"/>
            </a:xfrm>
            <a:custGeom>
              <a:rect b="b" l="l" r="r" t="t"/>
              <a:pathLst>
                <a:path extrusionOk="0" h="3533" w="3554">
                  <a:moveTo>
                    <a:pt x="1292" y="259"/>
                  </a:moveTo>
                  <a:cubicBezTo>
                    <a:pt x="2132" y="1"/>
                    <a:pt x="3015" y="453"/>
                    <a:pt x="3274" y="1271"/>
                  </a:cubicBezTo>
                  <a:cubicBezTo>
                    <a:pt x="3553" y="2111"/>
                    <a:pt x="3080" y="2994"/>
                    <a:pt x="2261" y="3252"/>
                  </a:cubicBezTo>
                  <a:cubicBezTo>
                    <a:pt x="1422" y="3532"/>
                    <a:pt x="539" y="3058"/>
                    <a:pt x="280" y="2240"/>
                  </a:cubicBezTo>
                  <a:cubicBezTo>
                    <a:pt x="0" y="1400"/>
                    <a:pt x="474" y="517"/>
                    <a:pt x="1292" y="25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31"/>
            <p:cNvSpPr/>
            <p:nvPr/>
          </p:nvSpPr>
          <p:spPr>
            <a:xfrm flipH="1" rot="3331772">
              <a:off x="8154453" y="898451"/>
              <a:ext cx="211206" cy="201069"/>
            </a:xfrm>
            <a:custGeom>
              <a:rect b="b" l="l" r="r" t="t"/>
              <a:pathLst>
                <a:path extrusionOk="0" h="3015" w="3167">
                  <a:moveTo>
                    <a:pt x="2305" y="129"/>
                  </a:moveTo>
                  <a:cubicBezTo>
                    <a:pt x="2585" y="323"/>
                    <a:pt x="2779" y="603"/>
                    <a:pt x="2887" y="926"/>
                  </a:cubicBezTo>
                  <a:cubicBezTo>
                    <a:pt x="3166" y="1766"/>
                    <a:pt x="2693" y="2649"/>
                    <a:pt x="1874" y="2907"/>
                  </a:cubicBezTo>
                  <a:cubicBezTo>
                    <a:pt x="1551" y="3015"/>
                    <a:pt x="1185" y="3015"/>
                    <a:pt x="862" y="2907"/>
                  </a:cubicBezTo>
                  <a:cubicBezTo>
                    <a:pt x="582" y="2692"/>
                    <a:pt x="389" y="2412"/>
                    <a:pt x="281" y="2089"/>
                  </a:cubicBezTo>
                  <a:cubicBezTo>
                    <a:pt x="1" y="1249"/>
                    <a:pt x="475" y="366"/>
                    <a:pt x="1293" y="108"/>
                  </a:cubicBezTo>
                  <a:cubicBezTo>
                    <a:pt x="1616" y="0"/>
                    <a:pt x="1982" y="0"/>
                    <a:pt x="2305" y="129"/>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31"/>
            <p:cNvSpPr/>
            <p:nvPr/>
          </p:nvSpPr>
          <p:spPr>
            <a:xfrm flipH="1" rot="3331772">
              <a:off x="8172654" y="908033"/>
              <a:ext cx="194000" cy="189598"/>
            </a:xfrm>
            <a:custGeom>
              <a:rect b="b" l="l" r="r" t="t"/>
              <a:pathLst>
                <a:path extrusionOk="0" h="2843" w="2909">
                  <a:moveTo>
                    <a:pt x="712" y="2778"/>
                  </a:moveTo>
                  <a:cubicBezTo>
                    <a:pt x="496" y="2584"/>
                    <a:pt x="367" y="2347"/>
                    <a:pt x="281" y="2089"/>
                  </a:cubicBezTo>
                  <a:cubicBezTo>
                    <a:pt x="1" y="1249"/>
                    <a:pt x="475" y="366"/>
                    <a:pt x="1293" y="108"/>
                  </a:cubicBezTo>
                  <a:cubicBezTo>
                    <a:pt x="1594" y="22"/>
                    <a:pt x="1918" y="0"/>
                    <a:pt x="2219" y="86"/>
                  </a:cubicBezTo>
                  <a:cubicBezTo>
                    <a:pt x="2413" y="280"/>
                    <a:pt x="2564" y="517"/>
                    <a:pt x="2650" y="775"/>
                  </a:cubicBezTo>
                  <a:cubicBezTo>
                    <a:pt x="2908" y="1615"/>
                    <a:pt x="2456" y="2498"/>
                    <a:pt x="1616" y="2756"/>
                  </a:cubicBezTo>
                  <a:cubicBezTo>
                    <a:pt x="1315" y="2843"/>
                    <a:pt x="1013" y="2843"/>
                    <a:pt x="712" y="2756"/>
                  </a:cubicBezTo>
                  <a:close/>
                </a:path>
              </a:pathLst>
            </a:custGeom>
            <a:solidFill>
              <a:srgbClr val="EFF0F1">
                <a:alpha val="4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31"/>
            <p:cNvSpPr/>
            <p:nvPr/>
          </p:nvSpPr>
          <p:spPr>
            <a:xfrm flipH="1" rot="3331772">
              <a:off x="7807881" y="746340"/>
              <a:ext cx="165257" cy="169525"/>
            </a:xfrm>
            <a:custGeom>
              <a:rect b="b" l="l" r="r" t="t"/>
              <a:pathLst>
                <a:path extrusionOk="0" h="2542" w="2478">
                  <a:moveTo>
                    <a:pt x="2305" y="948"/>
                  </a:moveTo>
                  <a:cubicBezTo>
                    <a:pt x="2003" y="87"/>
                    <a:pt x="819" y="1"/>
                    <a:pt x="410" y="819"/>
                  </a:cubicBezTo>
                  <a:cubicBezTo>
                    <a:pt x="1" y="1638"/>
                    <a:pt x="776" y="2542"/>
                    <a:pt x="1659" y="2241"/>
                  </a:cubicBezTo>
                  <a:cubicBezTo>
                    <a:pt x="2197" y="2068"/>
                    <a:pt x="2477" y="1487"/>
                    <a:pt x="2305" y="948"/>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31"/>
            <p:cNvSpPr/>
            <p:nvPr/>
          </p:nvSpPr>
          <p:spPr>
            <a:xfrm flipH="1" rot="3331772">
              <a:off x="7824901" y="752845"/>
              <a:ext cx="165190" cy="168057"/>
            </a:xfrm>
            <a:custGeom>
              <a:rect b="b" l="l" r="r" t="t"/>
              <a:pathLst>
                <a:path extrusionOk="0" h="2520" w="2477">
                  <a:moveTo>
                    <a:pt x="2305" y="948"/>
                  </a:moveTo>
                  <a:cubicBezTo>
                    <a:pt x="2003" y="86"/>
                    <a:pt x="819" y="0"/>
                    <a:pt x="410" y="797"/>
                  </a:cubicBezTo>
                  <a:cubicBezTo>
                    <a:pt x="0" y="1615"/>
                    <a:pt x="776" y="2520"/>
                    <a:pt x="1659" y="2240"/>
                  </a:cubicBezTo>
                  <a:cubicBezTo>
                    <a:pt x="2175" y="2068"/>
                    <a:pt x="2477" y="1486"/>
                    <a:pt x="2305" y="94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949" name="Google Shape;6949;p31"/>
          <p:cNvPicPr preferRelativeResize="0"/>
          <p:nvPr/>
        </p:nvPicPr>
        <p:blipFill>
          <a:blip r:embed="rId3">
            <a:alphaModFix/>
          </a:blip>
          <a:stretch>
            <a:fillRect/>
          </a:stretch>
        </p:blipFill>
        <p:spPr>
          <a:xfrm>
            <a:off x="2284700" y="2028687"/>
            <a:ext cx="4476450" cy="2238225"/>
          </a:xfrm>
          <a:prstGeom prst="rect">
            <a:avLst/>
          </a:prstGeom>
          <a:noFill/>
          <a:ln>
            <a:noFill/>
          </a:ln>
        </p:spPr>
      </p:pic>
      <p:sp>
        <p:nvSpPr>
          <p:cNvPr id="6950" name="Google Shape;6950;p31"/>
          <p:cNvSpPr txBox="1"/>
          <p:nvPr/>
        </p:nvSpPr>
        <p:spPr>
          <a:xfrm>
            <a:off x="5081800" y="4226850"/>
            <a:ext cx="3477000" cy="338700"/>
          </a:xfrm>
          <a:prstGeom prst="rect">
            <a:avLst/>
          </a:prstGeom>
          <a:noFill/>
          <a:ln>
            <a:noFill/>
          </a:ln>
        </p:spPr>
        <p:txBody>
          <a:bodyPr anchorCtr="0" anchor="ctr" bIns="91425" lIns="91425" spcFirstLastPara="1" rIns="91425" wrap="square" tIns="91425">
            <a:spAutoFit/>
          </a:bodyPr>
          <a:lstStyle/>
          <a:p>
            <a:pPr indent="0" lvl="0" marL="457200" marR="0" rtl="0" algn="l">
              <a:lnSpc>
                <a:spcPct val="115000"/>
              </a:lnSpc>
              <a:spcBef>
                <a:spcPts val="0"/>
              </a:spcBef>
              <a:spcAft>
                <a:spcPts val="1000"/>
              </a:spcAft>
              <a:buNone/>
            </a:pPr>
            <a:r>
              <a:rPr lang="en" sz="1000">
                <a:solidFill>
                  <a:schemeClr val="lt1"/>
                </a:solidFill>
                <a:latin typeface="Roboto"/>
                <a:ea typeface="Roboto"/>
                <a:cs typeface="Roboto"/>
                <a:sym typeface="Roboto"/>
              </a:rPr>
              <a:t>Image sourced from Google Images</a:t>
            </a:r>
            <a:endParaRPr sz="1000">
              <a:solidFill>
                <a:schemeClr val="lt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4" name="Shape 6954"/>
        <p:cNvGrpSpPr/>
        <p:nvPr/>
      </p:nvGrpSpPr>
      <p:grpSpPr>
        <a:xfrm>
          <a:off x="0" y="0"/>
          <a:ext cx="0" cy="0"/>
          <a:chOff x="0" y="0"/>
          <a:chExt cx="0" cy="0"/>
        </a:xfrm>
      </p:grpSpPr>
      <p:sp>
        <p:nvSpPr>
          <p:cNvPr id="6955" name="Google Shape;6955;p32"/>
          <p:cNvSpPr txBox="1"/>
          <p:nvPr>
            <p:ph type="title"/>
          </p:nvPr>
        </p:nvSpPr>
        <p:spPr>
          <a:xfrm>
            <a:off x="714675" y="445025"/>
            <a:ext cx="7714800" cy="578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4375"/>
              <a:buFont typeface="Arial"/>
              <a:buNone/>
            </a:pPr>
            <a:r>
              <a:rPr lang="en" sz="3200"/>
              <a:t>ROS and Gazebo</a:t>
            </a:r>
            <a:endParaRPr sz="3200"/>
          </a:p>
        </p:txBody>
      </p:sp>
      <p:sp>
        <p:nvSpPr>
          <p:cNvPr id="6956" name="Google Shape;6956;p32"/>
          <p:cNvSpPr txBox="1"/>
          <p:nvPr>
            <p:ph idx="1" type="subTitle"/>
          </p:nvPr>
        </p:nvSpPr>
        <p:spPr>
          <a:xfrm>
            <a:off x="714675" y="1185294"/>
            <a:ext cx="3812400" cy="504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ROS</a:t>
            </a:r>
            <a:endParaRPr/>
          </a:p>
        </p:txBody>
      </p:sp>
      <p:sp>
        <p:nvSpPr>
          <p:cNvPr id="6957" name="Google Shape;6957;p32"/>
          <p:cNvSpPr txBox="1"/>
          <p:nvPr>
            <p:ph idx="3" type="subTitle"/>
          </p:nvPr>
        </p:nvSpPr>
        <p:spPr>
          <a:xfrm>
            <a:off x="4584842" y="1185294"/>
            <a:ext cx="3812400" cy="504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Gazebo</a:t>
            </a:r>
            <a:endParaRPr/>
          </a:p>
        </p:txBody>
      </p:sp>
      <p:grpSp>
        <p:nvGrpSpPr>
          <p:cNvPr id="6958" name="Google Shape;6958;p32"/>
          <p:cNvGrpSpPr/>
          <p:nvPr/>
        </p:nvGrpSpPr>
        <p:grpSpPr>
          <a:xfrm>
            <a:off x="1063254" y="4521513"/>
            <a:ext cx="300557" cy="283270"/>
            <a:chOff x="1063254" y="4521513"/>
            <a:chExt cx="300557" cy="283270"/>
          </a:xfrm>
        </p:grpSpPr>
        <p:sp>
          <p:nvSpPr>
            <p:cNvPr id="6959" name="Google Shape;6959;p32"/>
            <p:cNvSpPr/>
            <p:nvPr/>
          </p:nvSpPr>
          <p:spPr>
            <a:xfrm flipH="1">
              <a:off x="1063254" y="4521513"/>
              <a:ext cx="300556" cy="283270"/>
            </a:xfrm>
            <a:custGeom>
              <a:rect b="b" l="l" r="r" t="t"/>
              <a:pathLst>
                <a:path extrusionOk="0" h="2753" w="2921">
                  <a:moveTo>
                    <a:pt x="450" y="1910"/>
                  </a:moveTo>
                  <a:cubicBezTo>
                    <a:pt x="0" y="955"/>
                    <a:pt x="955" y="1"/>
                    <a:pt x="1910" y="338"/>
                  </a:cubicBezTo>
                  <a:cubicBezTo>
                    <a:pt x="2921" y="731"/>
                    <a:pt x="2921" y="2079"/>
                    <a:pt x="1966" y="2528"/>
                  </a:cubicBezTo>
                  <a:cubicBezTo>
                    <a:pt x="1404" y="2753"/>
                    <a:pt x="730" y="2528"/>
                    <a:pt x="450" y="191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32"/>
            <p:cNvSpPr/>
            <p:nvPr/>
          </p:nvSpPr>
          <p:spPr>
            <a:xfrm flipH="1">
              <a:off x="1063254" y="4544665"/>
              <a:ext cx="242832" cy="225443"/>
            </a:xfrm>
            <a:custGeom>
              <a:rect b="b" l="l" r="r" t="t"/>
              <a:pathLst>
                <a:path extrusionOk="0" h="2191" w="2360">
                  <a:moveTo>
                    <a:pt x="169" y="1573"/>
                  </a:moveTo>
                  <a:cubicBezTo>
                    <a:pt x="1" y="1124"/>
                    <a:pt x="226" y="618"/>
                    <a:pt x="619" y="450"/>
                  </a:cubicBezTo>
                  <a:cubicBezTo>
                    <a:pt x="1630" y="0"/>
                    <a:pt x="2360" y="1517"/>
                    <a:pt x="1349" y="2022"/>
                  </a:cubicBezTo>
                  <a:cubicBezTo>
                    <a:pt x="900" y="2191"/>
                    <a:pt x="394" y="2022"/>
                    <a:pt x="169" y="157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32"/>
            <p:cNvSpPr/>
            <p:nvPr/>
          </p:nvSpPr>
          <p:spPr>
            <a:xfrm flipH="1">
              <a:off x="1132605" y="4590865"/>
              <a:ext cx="167616" cy="179243"/>
            </a:xfrm>
            <a:custGeom>
              <a:rect b="b" l="l" r="r" t="t"/>
              <a:pathLst>
                <a:path extrusionOk="0" h="1742" w="1629">
                  <a:moveTo>
                    <a:pt x="112" y="1124"/>
                  </a:moveTo>
                  <a:cubicBezTo>
                    <a:pt x="0" y="843"/>
                    <a:pt x="56" y="562"/>
                    <a:pt x="225" y="281"/>
                  </a:cubicBezTo>
                  <a:cubicBezTo>
                    <a:pt x="281" y="225"/>
                    <a:pt x="337" y="169"/>
                    <a:pt x="449" y="169"/>
                  </a:cubicBezTo>
                  <a:cubicBezTo>
                    <a:pt x="843" y="1"/>
                    <a:pt x="1348" y="169"/>
                    <a:pt x="1517" y="562"/>
                  </a:cubicBezTo>
                  <a:cubicBezTo>
                    <a:pt x="1629" y="843"/>
                    <a:pt x="1629" y="1124"/>
                    <a:pt x="1460" y="1405"/>
                  </a:cubicBezTo>
                  <a:cubicBezTo>
                    <a:pt x="1404" y="1461"/>
                    <a:pt x="1292" y="1517"/>
                    <a:pt x="1236" y="1573"/>
                  </a:cubicBezTo>
                  <a:cubicBezTo>
                    <a:pt x="786" y="1742"/>
                    <a:pt x="337" y="1517"/>
                    <a:pt x="112" y="1124"/>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32"/>
            <p:cNvSpPr/>
            <p:nvPr/>
          </p:nvSpPr>
          <p:spPr>
            <a:xfrm flipH="1">
              <a:off x="1155653" y="4619779"/>
              <a:ext cx="115757" cy="109892"/>
            </a:xfrm>
            <a:custGeom>
              <a:rect b="b" l="l" r="r" t="t"/>
              <a:pathLst>
                <a:path extrusionOk="0" h="1068" w="1125">
                  <a:moveTo>
                    <a:pt x="563" y="1068"/>
                  </a:moveTo>
                  <a:cubicBezTo>
                    <a:pt x="226" y="1011"/>
                    <a:pt x="1" y="674"/>
                    <a:pt x="57" y="337"/>
                  </a:cubicBezTo>
                  <a:cubicBezTo>
                    <a:pt x="57" y="225"/>
                    <a:pt x="113" y="113"/>
                    <a:pt x="226" y="0"/>
                  </a:cubicBezTo>
                  <a:cubicBezTo>
                    <a:pt x="169" y="57"/>
                    <a:pt x="169" y="169"/>
                    <a:pt x="113" y="225"/>
                  </a:cubicBezTo>
                  <a:cubicBezTo>
                    <a:pt x="57" y="562"/>
                    <a:pt x="282" y="899"/>
                    <a:pt x="675" y="955"/>
                  </a:cubicBezTo>
                  <a:cubicBezTo>
                    <a:pt x="843" y="955"/>
                    <a:pt x="1012" y="899"/>
                    <a:pt x="1124" y="787"/>
                  </a:cubicBezTo>
                  <a:cubicBezTo>
                    <a:pt x="1012" y="955"/>
                    <a:pt x="787" y="1068"/>
                    <a:pt x="563" y="106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3" name="Google Shape;6963;p32"/>
          <p:cNvGrpSpPr/>
          <p:nvPr/>
        </p:nvGrpSpPr>
        <p:grpSpPr>
          <a:xfrm flipH="1">
            <a:off x="6926750" y="230975"/>
            <a:ext cx="2217259" cy="1181032"/>
            <a:chOff x="0" y="429925"/>
            <a:chExt cx="2217259" cy="1181032"/>
          </a:xfrm>
        </p:grpSpPr>
        <p:sp>
          <p:nvSpPr>
            <p:cNvPr id="6964" name="Google Shape;6964;p32"/>
            <p:cNvSpPr/>
            <p:nvPr/>
          </p:nvSpPr>
          <p:spPr>
            <a:xfrm>
              <a:off x="0" y="504437"/>
              <a:ext cx="704555" cy="1106520"/>
            </a:xfrm>
            <a:custGeom>
              <a:rect b="b" l="l" r="r" t="t"/>
              <a:pathLst>
                <a:path extrusionOk="0" h="15355" w="9777">
                  <a:moveTo>
                    <a:pt x="6633" y="0"/>
                  </a:moveTo>
                  <a:lnTo>
                    <a:pt x="0" y="6051"/>
                  </a:lnTo>
                  <a:lnTo>
                    <a:pt x="0" y="15354"/>
                  </a:lnTo>
                  <a:lnTo>
                    <a:pt x="9777" y="3467"/>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32"/>
            <p:cNvSpPr/>
            <p:nvPr/>
          </p:nvSpPr>
          <p:spPr>
            <a:xfrm>
              <a:off x="0" y="518417"/>
              <a:ext cx="645608" cy="988553"/>
            </a:xfrm>
            <a:custGeom>
              <a:rect b="b" l="l" r="r" t="t"/>
              <a:pathLst>
                <a:path extrusionOk="0" h="13718" w="8959">
                  <a:moveTo>
                    <a:pt x="6417" y="0"/>
                  </a:moveTo>
                  <a:lnTo>
                    <a:pt x="0" y="5857"/>
                  </a:lnTo>
                  <a:lnTo>
                    <a:pt x="0" y="13717"/>
                  </a:lnTo>
                  <a:lnTo>
                    <a:pt x="8958" y="282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32"/>
            <p:cNvSpPr/>
            <p:nvPr/>
          </p:nvSpPr>
          <p:spPr>
            <a:xfrm>
              <a:off x="0" y="563384"/>
              <a:ext cx="645608" cy="943586"/>
            </a:xfrm>
            <a:custGeom>
              <a:rect b="b" l="l" r="r" t="t"/>
              <a:pathLst>
                <a:path extrusionOk="0" h="13094" w="8959">
                  <a:moveTo>
                    <a:pt x="6977" y="1"/>
                  </a:moveTo>
                  <a:lnTo>
                    <a:pt x="0" y="6396"/>
                  </a:lnTo>
                  <a:lnTo>
                    <a:pt x="0" y="13093"/>
                  </a:lnTo>
                  <a:lnTo>
                    <a:pt x="8958" y="2197"/>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32"/>
            <p:cNvSpPr/>
            <p:nvPr/>
          </p:nvSpPr>
          <p:spPr>
            <a:xfrm>
              <a:off x="0" y="1326881"/>
              <a:ext cx="116453" cy="180084"/>
            </a:xfrm>
            <a:custGeom>
              <a:rect b="b" l="l" r="r" t="t"/>
              <a:pathLst>
                <a:path extrusionOk="0" h="2499" w="1616">
                  <a:moveTo>
                    <a:pt x="0" y="0"/>
                  </a:moveTo>
                  <a:lnTo>
                    <a:pt x="0" y="2498"/>
                  </a:lnTo>
                  <a:lnTo>
                    <a:pt x="1615" y="517"/>
                  </a:ln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32"/>
            <p:cNvSpPr/>
            <p:nvPr/>
          </p:nvSpPr>
          <p:spPr>
            <a:xfrm rot="451037">
              <a:off x="1722525" y="613633"/>
              <a:ext cx="460980" cy="546301"/>
            </a:xfrm>
            <a:custGeom>
              <a:rect b="b" l="l" r="r" t="t"/>
              <a:pathLst>
                <a:path extrusionOk="0" h="7581" w="6397">
                  <a:moveTo>
                    <a:pt x="3274" y="1"/>
                  </a:moveTo>
                  <a:lnTo>
                    <a:pt x="3123" y="108"/>
                  </a:lnTo>
                  <a:lnTo>
                    <a:pt x="151" y="1809"/>
                  </a:lnTo>
                  <a:lnTo>
                    <a:pt x="0" y="1896"/>
                  </a:lnTo>
                  <a:lnTo>
                    <a:pt x="0" y="2089"/>
                  </a:lnTo>
                  <a:lnTo>
                    <a:pt x="0" y="5513"/>
                  </a:lnTo>
                  <a:lnTo>
                    <a:pt x="0" y="5686"/>
                  </a:lnTo>
                  <a:lnTo>
                    <a:pt x="151" y="5772"/>
                  </a:lnTo>
                  <a:lnTo>
                    <a:pt x="3123" y="7495"/>
                  </a:lnTo>
                  <a:lnTo>
                    <a:pt x="3274" y="7581"/>
                  </a:lnTo>
                  <a:lnTo>
                    <a:pt x="3424" y="7495"/>
                  </a:lnTo>
                  <a:lnTo>
                    <a:pt x="6396" y="5772"/>
                  </a:lnTo>
                  <a:lnTo>
                    <a:pt x="6095" y="5255"/>
                  </a:lnTo>
                  <a:lnTo>
                    <a:pt x="3274" y="6892"/>
                  </a:lnTo>
                  <a:lnTo>
                    <a:pt x="1034" y="5341"/>
                  </a:lnTo>
                  <a:lnTo>
                    <a:pt x="1034" y="2262"/>
                  </a:lnTo>
                  <a:lnTo>
                    <a:pt x="3274" y="711"/>
                  </a:lnTo>
                  <a:lnTo>
                    <a:pt x="6095" y="2348"/>
                  </a:lnTo>
                  <a:lnTo>
                    <a:pt x="6396" y="1809"/>
                  </a:lnTo>
                  <a:lnTo>
                    <a:pt x="3424" y="108"/>
                  </a:lnTo>
                  <a:lnTo>
                    <a:pt x="327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32"/>
            <p:cNvSpPr/>
            <p:nvPr/>
          </p:nvSpPr>
          <p:spPr>
            <a:xfrm rot="451037">
              <a:off x="1216036" y="792144"/>
              <a:ext cx="533906" cy="65216"/>
            </a:xfrm>
            <a:custGeom>
              <a:rect b="b" l="l" r="r" t="t"/>
              <a:pathLst>
                <a:path extrusionOk="0" h="905" w="7409">
                  <a:moveTo>
                    <a:pt x="7408" y="905"/>
                  </a:moveTo>
                  <a:lnTo>
                    <a:pt x="7408" y="0"/>
                  </a:lnTo>
                  <a:lnTo>
                    <a:pt x="1" y="0"/>
                  </a:lnTo>
                  <a:lnTo>
                    <a:pt x="1" y="90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32"/>
            <p:cNvSpPr/>
            <p:nvPr/>
          </p:nvSpPr>
          <p:spPr>
            <a:xfrm rot="451037">
              <a:off x="722275" y="678076"/>
              <a:ext cx="498163" cy="159905"/>
            </a:xfrm>
            <a:custGeom>
              <a:rect b="b" l="l" r="r" t="t"/>
              <a:pathLst>
                <a:path extrusionOk="0" h="2219" w="6913">
                  <a:moveTo>
                    <a:pt x="6913" y="2218"/>
                  </a:moveTo>
                  <a:lnTo>
                    <a:pt x="6913" y="0"/>
                  </a:lnTo>
                  <a:lnTo>
                    <a:pt x="0" y="0"/>
                  </a:lnTo>
                  <a:lnTo>
                    <a:pt x="0" y="2218"/>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32"/>
            <p:cNvSpPr/>
            <p:nvPr/>
          </p:nvSpPr>
          <p:spPr>
            <a:xfrm rot="451037">
              <a:off x="723896" y="653409"/>
              <a:ext cx="121064" cy="159905"/>
            </a:xfrm>
            <a:custGeom>
              <a:rect b="b" l="l" r="r" t="t"/>
              <a:pathLst>
                <a:path extrusionOk="0" h="2219" w="1680">
                  <a:moveTo>
                    <a:pt x="1077" y="0"/>
                  </a:moveTo>
                  <a:lnTo>
                    <a:pt x="0" y="0"/>
                  </a:lnTo>
                  <a:lnTo>
                    <a:pt x="0" y="2218"/>
                  </a:lnTo>
                  <a:lnTo>
                    <a:pt x="1615" y="2218"/>
                  </a:lnTo>
                  <a:lnTo>
                    <a:pt x="1615" y="2154"/>
                  </a:lnTo>
                  <a:cubicBezTo>
                    <a:pt x="1680" y="1400"/>
                    <a:pt x="1486" y="646"/>
                    <a:pt x="1077" y="0"/>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32"/>
            <p:cNvSpPr/>
            <p:nvPr/>
          </p:nvSpPr>
          <p:spPr>
            <a:xfrm>
              <a:off x="268432" y="429925"/>
              <a:ext cx="527714" cy="527714"/>
            </a:xfrm>
            <a:custGeom>
              <a:rect b="b" l="l" r="r" t="t"/>
              <a:pathLst>
                <a:path extrusionOk="0" h="7323" w="7323">
                  <a:moveTo>
                    <a:pt x="3920" y="151"/>
                  </a:moveTo>
                  <a:cubicBezTo>
                    <a:pt x="5858" y="302"/>
                    <a:pt x="7322" y="1982"/>
                    <a:pt x="7171" y="3920"/>
                  </a:cubicBezTo>
                  <a:cubicBezTo>
                    <a:pt x="7021" y="5858"/>
                    <a:pt x="5341" y="7322"/>
                    <a:pt x="3403" y="7172"/>
                  </a:cubicBezTo>
                  <a:cubicBezTo>
                    <a:pt x="1465" y="7021"/>
                    <a:pt x="0" y="5341"/>
                    <a:pt x="151" y="3403"/>
                  </a:cubicBezTo>
                  <a:cubicBezTo>
                    <a:pt x="302" y="1465"/>
                    <a:pt x="1982" y="1"/>
                    <a:pt x="3920" y="15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32"/>
            <p:cNvSpPr/>
            <p:nvPr/>
          </p:nvSpPr>
          <p:spPr>
            <a:xfrm>
              <a:off x="294806" y="464082"/>
              <a:ext cx="493556" cy="493556"/>
            </a:xfrm>
            <a:custGeom>
              <a:rect b="b" l="l" r="r" t="t"/>
              <a:pathLst>
                <a:path extrusionOk="0" h="6849" w="6849">
                  <a:moveTo>
                    <a:pt x="6482" y="1702"/>
                  </a:moveTo>
                  <a:cubicBezTo>
                    <a:pt x="6741" y="2240"/>
                    <a:pt x="6848" y="2843"/>
                    <a:pt x="6805" y="3446"/>
                  </a:cubicBezTo>
                  <a:cubicBezTo>
                    <a:pt x="6655" y="5384"/>
                    <a:pt x="4975" y="6848"/>
                    <a:pt x="3037" y="6698"/>
                  </a:cubicBezTo>
                  <a:cubicBezTo>
                    <a:pt x="1960" y="6611"/>
                    <a:pt x="970" y="6051"/>
                    <a:pt x="367" y="5147"/>
                  </a:cubicBezTo>
                  <a:cubicBezTo>
                    <a:pt x="108" y="4609"/>
                    <a:pt x="0" y="4006"/>
                    <a:pt x="44" y="3403"/>
                  </a:cubicBezTo>
                  <a:cubicBezTo>
                    <a:pt x="194" y="1465"/>
                    <a:pt x="1874" y="0"/>
                    <a:pt x="3812" y="151"/>
                  </a:cubicBezTo>
                  <a:cubicBezTo>
                    <a:pt x="4889" y="216"/>
                    <a:pt x="5879" y="797"/>
                    <a:pt x="6482" y="170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32"/>
            <p:cNvSpPr/>
            <p:nvPr/>
          </p:nvSpPr>
          <p:spPr>
            <a:xfrm>
              <a:off x="373931" y="563384"/>
              <a:ext cx="329037" cy="329037"/>
            </a:xfrm>
            <a:custGeom>
              <a:rect b="b" l="l" r="r" t="t"/>
              <a:pathLst>
                <a:path extrusionOk="0" h="4566" w="4566">
                  <a:moveTo>
                    <a:pt x="3575" y="733"/>
                  </a:moveTo>
                  <a:cubicBezTo>
                    <a:pt x="4437" y="1443"/>
                    <a:pt x="4566" y="2714"/>
                    <a:pt x="3855" y="3597"/>
                  </a:cubicBezTo>
                  <a:cubicBezTo>
                    <a:pt x="3123" y="4458"/>
                    <a:pt x="1853" y="4566"/>
                    <a:pt x="970" y="3855"/>
                  </a:cubicBezTo>
                  <a:cubicBezTo>
                    <a:pt x="108" y="3145"/>
                    <a:pt x="1" y="1852"/>
                    <a:pt x="711" y="991"/>
                  </a:cubicBezTo>
                  <a:cubicBezTo>
                    <a:pt x="1422" y="130"/>
                    <a:pt x="2714" y="1"/>
                    <a:pt x="3575" y="73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32"/>
            <p:cNvSpPr/>
            <p:nvPr/>
          </p:nvSpPr>
          <p:spPr>
            <a:xfrm>
              <a:off x="380128" y="541693"/>
              <a:ext cx="304248" cy="304176"/>
            </a:xfrm>
            <a:custGeom>
              <a:rect b="b" l="l" r="r" t="t"/>
              <a:pathLst>
                <a:path extrusionOk="0" h="4221" w="4222">
                  <a:moveTo>
                    <a:pt x="2262" y="86"/>
                  </a:moveTo>
                  <a:cubicBezTo>
                    <a:pt x="3382" y="172"/>
                    <a:pt x="4222" y="1141"/>
                    <a:pt x="4135" y="2261"/>
                  </a:cubicBezTo>
                  <a:cubicBezTo>
                    <a:pt x="4071" y="3381"/>
                    <a:pt x="3080" y="4221"/>
                    <a:pt x="1960" y="4156"/>
                  </a:cubicBezTo>
                  <a:cubicBezTo>
                    <a:pt x="841" y="4070"/>
                    <a:pt x="1" y="3079"/>
                    <a:pt x="87" y="1960"/>
                  </a:cubicBezTo>
                  <a:cubicBezTo>
                    <a:pt x="152" y="840"/>
                    <a:pt x="1142" y="0"/>
                    <a:pt x="2262" y="8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32"/>
            <p:cNvSpPr/>
            <p:nvPr/>
          </p:nvSpPr>
          <p:spPr>
            <a:xfrm>
              <a:off x="409674" y="571167"/>
              <a:ext cx="271604" cy="274702"/>
            </a:xfrm>
            <a:custGeom>
              <a:rect b="b" l="l" r="r" t="t"/>
              <a:pathLst>
                <a:path extrusionOk="0" h="3812" w="3769">
                  <a:moveTo>
                    <a:pt x="3402" y="582"/>
                  </a:moveTo>
                  <a:cubicBezTo>
                    <a:pt x="3661" y="969"/>
                    <a:pt x="3769" y="1400"/>
                    <a:pt x="3725" y="1852"/>
                  </a:cubicBezTo>
                  <a:cubicBezTo>
                    <a:pt x="3661" y="2972"/>
                    <a:pt x="2670" y="3812"/>
                    <a:pt x="1550" y="3726"/>
                  </a:cubicBezTo>
                  <a:cubicBezTo>
                    <a:pt x="1120" y="3704"/>
                    <a:pt x="689" y="3532"/>
                    <a:pt x="366" y="3230"/>
                  </a:cubicBezTo>
                  <a:cubicBezTo>
                    <a:pt x="108" y="2864"/>
                    <a:pt x="0" y="2412"/>
                    <a:pt x="43" y="1981"/>
                  </a:cubicBezTo>
                  <a:cubicBezTo>
                    <a:pt x="108" y="840"/>
                    <a:pt x="1098" y="0"/>
                    <a:pt x="2218" y="86"/>
                  </a:cubicBezTo>
                  <a:cubicBezTo>
                    <a:pt x="2649" y="129"/>
                    <a:pt x="3079" y="302"/>
                    <a:pt x="3402" y="582"/>
                  </a:cubicBezTo>
                  <a:close/>
                </a:path>
              </a:pathLst>
            </a:custGeom>
            <a:solidFill>
              <a:srgbClr val="191919">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32"/>
            <p:cNvSpPr/>
            <p:nvPr/>
          </p:nvSpPr>
          <p:spPr>
            <a:xfrm>
              <a:off x="411187" y="572680"/>
              <a:ext cx="253011" cy="251498"/>
            </a:xfrm>
            <a:custGeom>
              <a:rect b="b" l="l" r="r" t="t"/>
              <a:pathLst>
                <a:path extrusionOk="0" h="3490" w="3511">
                  <a:moveTo>
                    <a:pt x="216" y="2994"/>
                  </a:moveTo>
                  <a:cubicBezTo>
                    <a:pt x="65" y="2671"/>
                    <a:pt x="1" y="2326"/>
                    <a:pt x="22" y="1960"/>
                  </a:cubicBezTo>
                  <a:cubicBezTo>
                    <a:pt x="87" y="841"/>
                    <a:pt x="1077" y="1"/>
                    <a:pt x="2197" y="87"/>
                  </a:cubicBezTo>
                  <a:cubicBezTo>
                    <a:pt x="2606" y="108"/>
                    <a:pt x="2972" y="259"/>
                    <a:pt x="3295" y="496"/>
                  </a:cubicBezTo>
                  <a:cubicBezTo>
                    <a:pt x="3446" y="819"/>
                    <a:pt x="3511" y="1164"/>
                    <a:pt x="3489" y="1530"/>
                  </a:cubicBezTo>
                  <a:cubicBezTo>
                    <a:pt x="3403" y="2649"/>
                    <a:pt x="2434" y="3489"/>
                    <a:pt x="1314" y="3403"/>
                  </a:cubicBezTo>
                  <a:cubicBezTo>
                    <a:pt x="905" y="3382"/>
                    <a:pt x="517" y="3231"/>
                    <a:pt x="216" y="2994"/>
                  </a:cubicBezTo>
                  <a:close/>
                </a:path>
              </a:pathLst>
            </a:custGeom>
            <a:solidFill>
              <a:srgbClr val="EFF0F1">
                <a:alpha val="21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78" name="Google Shape;6978;p32"/>
          <p:cNvSpPr txBox="1"/>
          <p:nvPr>
            <p:ph idx="2" type="subTitle"/>
          </p:nvPr>
        </p:nvSpPr>
        <p:spPr>
          <a:xfrm>
            <a:off x="574275" y="1594250"/>
            <a:ext cx="3695700" cy="2163300"/>
          </a:xfrm>
          <a:prstGeom prst="rect">
            <a:avLst/>
          </a:prstGeom>
        </p:spPr>
        <p:txBody>
          <a:bodyPr anchorCtr="0" anchor="t" bIns="91425" lIns="91425" spcFirstLastPara="1" rIns="91425" wrap="square" tIns="91425">
            <a:normAutofit/>
          </a:bodyPr>
          <a:lstStyle/>
          <a:p>
            <a:pPr indent="-298450" lvl="0" marL="457200" marR="0" rtl="0" algn="l">
              <a:lnSpc>
                <a:spcPct val="115000"/>
              </a:lnSpc>
              <a:spcBef>
                <a:spcPts val="0"/>
              </a:spcBef>
              <a:spcAft>
                <a:spcPts val="0"/>
              </a:spcAft>
              <a:buClr>
                <a:schemeClr val="lt1"/>
              </a:buClr>
              <a:buSzPts val="1100"/>
              <a:buChar char="●"/>
            </a:pPr>
            <a:r>
              <a:rPr lang="en" sz="1100">
                <a:solidFill>
                  <a:schemeClr val="lt1"/>
                </a:solidFill>
              </a:rPr>
              <a:t>S</a:t>
            </a:r>
            <a:r>
              <a:rPr lang="en" sz="1100">
                <a:solidFill>
                  <a:schemeClr val="lt1"/>
                </a:solidFill>
              </a:rPr>
              <a:t>et of software libraries for building robot applications</a:t>
            </a:r>
            <a:r>
              <a:rPr lang="en" sz="1100">
                <a:solidFill>
                  <a:schemeClr val="lt1"/>
                </a:solidFill>
              </a:rPr>
              <a:t> </a:t>
            </a:r>
            <a:endParaRPr sz="1100">
              <a:solidFill>
                <a:schemeClr val="lt1"/>
              </a:solidFill>
            </a:endParaRPr>
          </a:p>
          <a:p>
            <a:pPr indent="-298450" lvl="0" marL="457200" rtl="0" algn="l">
              <a:spcBef>
                <a:spcPts val="0"/>
              </a:spcBef>
              <a:spcAft>
                <a:spcPts val="0"/>
              </a:spcAft>
              <a:buClr>
                <a:schemeClr val="lt1"/>
              </a:buClr>
              <a:buSzPts val="1100"/>
              <a:buChar char="●"/>
            </a:pPr>
            <a:r>
              <a:rPr lang="en" sz="1100">
                <a:solidFill>
                  <a:schemeClr val="lt1"/>
                </a:solidFill>
              </a:rPr>
              <a:t>Uses a CLI for scripting and control</a:t>
            </a:r>
            <a:endParaRPr sz="1100">
              <a:solidFill>
                <a:schemeClr val="lt1"/>
              </a:solidFill>
            </a:endParaRPr>
          </a:p>
          <a:p>
            <a:pPr indent="-298450" lvl="0" marL="457200" rtl="0" algn="l">
              <a:spcBef>
                <a:spcPts val="0"/>
              </a:spcBef>
              <a:spcAft>
                <a:spcPts val="0"/>
              </a:spcAft>
              <a:buClr>
                <a:schemeClr val="lt1"/>
              </a:buClr>
              <a:buSzPts val="1100"/>
              <a:buChar char="●"/>
            </a:pPr>
            <a:r>
              <a:rPr lang="en" sz="1100">
                <a:solidFill>
                  <a:schemeClr val="lt1"/>
                </a:solidFill>
              </a:rPr>
              <a:t>Implementation via nodes </a:t>
            </a:r>
            <a:endParaRPr sz="1100">
              <a:solidFill>
                <a:schemeClr val="lt1"/>
              </a:solidFill>
            </a:endParaRPr>
          </a:p>
          <a:p>
            <a:pPr indent="-298450" lvl="1" marL="914400" rtl="0" algn="l">
              <a:spcBef>
                <a:spcPts val="0"/>
              </a:spcBef>
              <a:spcAft>
                <a:spcPts val="0"/>
              </a:spcAft>
              <a:buClr>
                <a:schemeClr val="lt1"/>
              </a:buClr>
              <a:buSzPts val="1100"/>
              <a:buChar char="○"/>
            </a:pPr>
            <a:r>
              <a:rPr lang="en" sz="1100">
                <a:solidFill>
                  <a:schemeClr val="lt1"/>
                </a:solidFill>
              </a:rPr>
              <a:t>Communicate between individual robotic components </a:t>
            </a:r>
            <a:endParaRPr sz="1100">
              <a:solidFill>
                <a:schemeClr val="lt1"/>
              </a:solidFill>
            </a:endParaRPr>
          </a:p>
          <a:p>
            <a:pPr indent="-298450" lvl="1" marL="914400" rtl="0" algn="l">
              <a:spcBef>
                <a:spcPts val="0"/>
              </a:spcBef>
              <a:spcAft>
                <a:spcPts val="0"/>
              </a:spcAft>
              <a:buClr>
                <a:schemeClr val="lt1"/>
              </a:buClr>
              <a:buSzPts val="1100"/>
              <a:buChar char="○"/>
            </a:pPr>
            <a:r>
              <a:rPr lang="en" sz="1100">
                <a:solidFill>
                  <a:schemeClr val="lt1"/>
                </a:solidFill>
              </a:rPr>
              <a:t>Allows for the entire system to act together</a:t>
            </a:r>
            <a:endParaRPr sz="1100">
              <a:solidFill>
                <a:schemeClr val="lt1"/>
              </a:solidFill>
            </a:endParaRPr>
          </a:p>
          <a:p>
            <a:pPr indent="-298450" lvl="0" marL="457200" rtl="0" algn="l">
              <a:spcBef>
                <a:spcPts val="0"/>
              </a:spcBef>
              <a:spcAft>
                <a:spcPts val="0"/>
              </a:spcAft>
              <a:buClr>
                <a:schemeClr val="lt1"/>
              </a:buClr>
              <a:buSzPts val="1100"/>
              <a:buChar char="●"/>
            </a:pPr>
            <a:r>
              <a:rPr lang="en" sz="1100">
                <a:solidFill>
                  <a:schemeClr val="lt1"/>
                </a:solidFill>
              </a:rPr>
              <a:t>Includes tools for robot simulation and visualization</a:t>
            </a:r>
            <a:endParaRPr sz="1100">
              <a:solidFill>
                <a:schemeClr val="lt1"/>
              </a:solidFill>
            </a:endParaRPr>
          </a:p>
        </p:txBody>
      </p:sp>
      <p:sp>
        <p:nvSpPr>
          <p:cNvPr id="6979" name="Google Shape;6979;p32"/>
          <p:cNvSpPr txBox="1"/>
          <p:nvPr>
            <p:ph idx="2" type="subTitle"/>
          </p:nvPr>
        </p:nvSpPr>
        <p:spPr>
          <a:xfrm>
            <a:off x="4467975" y="1594250"/>
            <a:ext cx="3900900" cy="695400"/>
          </a:xfrm>
          <a:prstGeom prst="rect">
            <a:avLst/>
          </a:prstGeom>
        </p:spPr>
        <p:txBody>
          <a:bodyPr anchorCtr="0" anchor="t" bIns="91425" lIns="91425" spcFirstLastPara="1" rIns="91425" wrap="square" tIns="91425">
            <a:normAutofit/>
          </a:bodyPr>
          <a:lstStyle/>
          <a:p>
            <a:pPr indent="-298450" lvl="0" marL="457200" marR="0" rtl="0" algn="l">
              <a:lnSpc>
                <a:spcPct val="115000"/>
              </a:lnSpc>
              <a:spcBef>
                <a:spcPts val="0"/>
              </a:spcBef>
              <a:spcAft>
                <a:spcPts val="0"/>
              </a:spcAft>
              <a:buClr>
                <a:schemeClr val="lt1"/>
              </a:buClr>
              <a:buSzPts val="1100"/>
              <a:buChar char="●"/>
            </a:pPr>
            <a:r>
              <a:rPr lang="en" sz="1100">
                <a:solidFill>
                  <a:schemeClr val="lt1"/>
                </a:solidFill>
              </a:rPr>
              <a:t>Simulation</a:t>
            </a:r>
            <a:r>
              <a:rPr lang="en">
                <a:solidFill>
                  <a:schemeClr val="lt1"/>
                </a:solidFill>
              </a:rPr>
              <a:t> environment hosted on ROS</a:t>
            </a:r>
            <a:endParaRPr>
              <a:solidFill>
                <a:schemeClr val="lt1"/>
              </a:solidFill>
            </a:endParaRPr>
          </a:p>
          <a:p>
            <a:pPr indent="-298450" lvl="0" marL="457200" marR="0" rtl="0" algn="l">
              <a:lnSpc>
                <a:spcPct val="115000"/>
              </a:lnSpc>
              <a:spcBef>
                <a:spcPts val="0"/>
              </a:spcBef>
              <a:spcAft>
                <a:spcPts val="0"/>
              </a:spcAft>
              <a:buClr>
                <a:schemeClr val="lt1"/>
              </a:buClr>
              <a:buSzPts val="1100"/>
              <a:buChar char="●"/>
            </a:pPr>
            <a:r>
              <a:rPr lang="en">
                <a:solidFill>
                  <a:schemeClr val="lt1"/>
                </a:solidFill>
              </a:rPr>
              <a:t>Allows models to interact with world objects</a:t>
            </a:r>
            <a:endParaRPr>
              <a:solidFill>
                <a:schemeClr val="lt1"/>
              </a:solidFill>
            </a:endParaRPr>
          </a:p>
        </p:txBody>
      </p:sp>
      <p:pic>
        <p:nvPicPr>
          <p:cNvPr id="6980" name="Google Shape;6980;p32"/>
          <p:cNvPicPr preferRelativeResize="0"/>
          <p:nvPr/>
        </p:nvPicPr>
        <p:blipFill rotWithShape="1">
          <a:blip r:embed="rId3">
            <a:alphaModFix/>
          </a:blip>
          <a:srcRect b="6076" l="0" r="12891" t="0"/>
          <a:stretch/>
        </p:blipFill>
        <p:spPr>
          <a:xfrm>
            <a:off x="4728600" y="2244625"/>
            <a:ext cx="3524897" cy="2163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4" name="Shape 6984"/>
        <p:cNvGrpSpPr/>
        <p:nvPr/>
      </p:nvGrpSpPr>
      <p:grpSpPr>
        <a:xfrm>
          <a:off x="0" y="0"/>
          <a:ext cx="0" cy="0"/>
          <a:chOff x="0" y="0"/>
          <a:chExt cx="0" cy="0"/>
        </a:xfrm>
      </p:grpSpPr>
      <p:pic>
        <p:nvPicPr>
          <p:cNvPr id="6985" name="Google Shape;6985;p33"/>
          <p:cNvPicPr preferRelativeResize="0"/>
          <p:nvPr/>
        </p:nvPicPr>
        <p:blipFill>
          <a:blip r:embed="rId3">
            <a:alphaModFix/>
          </a:blip>
          <a:stretch>
            <a:fillRect/>
          </a:stretch>
        </p:blipFill>
        <p:spPr>
          <a:xfrm>
            <a:off x="-61175" y="0"/>
            <a:ext cx="9205174"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